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docProps/app.xml" ContentType="application/vnd.openxmlformats-officedocument.extended-properties+xml"/>
  <Override PartName="/docProps/core.xml" ContentType="application/vnd.openxmlformats-package.core-properties+xml"/>
  <Override PartName="/ppt/media/media1.mp3" ContentType="audio/mpeg"/>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revisionInfo.xml" ContentType="application/vnd.ms-powerpoint.revisioninfo+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28"/>
  </p:notesMasterIdLst>
  <p:sldIdLst>
    <p:sldId id="285" r:id="rId3"/>
    <p:sldId id="258" r:id="rId4"/>
    <p:sldId id="259" r:id="rId5"/>
    <p:sldId id="280" r:id="rId6"/>
    <p:sldId id="277" r:id="rId7"/>
    <p:sldId id="279" r:id="rId8"/>
    <p:sldId id="278" r:id="rId9"/>
    <p:sldId id="276" r:id="rId10"/>
    <p:sldId id="281" r:id="rId11"/>
    <p:sldId id="275" r:id="rId12"/>
    <p:sldId id="274" r:id="rId13"/>
    <p:sldId id="273" r:id="rId14"/>
    <p:sldId id="272" r:id="rId15"/>
    <p:sldId id="269" r:id="rId16"/>
    <p:sldId id="282" r:id="rId17"/>
    <p:sldId id="268" r:id="rId18"/>
    <p:sldId id="266" r:id="rId19"/>
    <p:sldId id="265" r:id="rId20"/>
    <p:sldId id="264" r:id="rId21"/>
    <p:sldId id="283" r:id="rId22"/>
    <p:sldId id="262" r:id="rId23"/>
    <p:sldId id="261" r:id="rId24"/>
    <p:sldId id="256" r:id="rId25"/>
    <p:sldId id="260" r:id="rId26"/>
    <p:sldId id="257" r:id="rId27"/>
  </p:sldIdLst>
  <p:sldSz cx="9001125" cy="5040313"/>
  <p:notesSz cx="6858000" cy="9144000"/>
  <p:custDataLst>
    <p:tags r:id="rId29"/>
  </p:custDataLst>
  <p:defaultTextStyle>
    <a:defPPr>
      <a:defRPr lang="zh-CN"/>
    </a:defPPr>
    <a:lvl1pPr marL="0" algn="l" defTabSz="802295" rtl="0" eaLnBrk="1" latinLnBrk="0" hangingPunct="1">
      <a:defRPr sz="1600" kern="1200">
        <a:solidFill>
          <a:schemeClr val="tx1"/>
        </a:solidFill>
        <a:latin typeface="+mn-lt"/>
        <a:ea typeface="+mn-ea"/>
        <a:cs typeface="+mn-cs"/>
      </a:defRPr>
    </a:lvl1pPr>
    <a:lvl2pPr marL="401147" algn="l" defTabSz="802295" rtl="0" eaLnBrk="1" latinLnBrk="0" hangingPunct="1">
      <a:defRPr sz="1600" kern="1200">
        <a:solidFill>
          <a:schemeClr val="tx1"/>
        </a:solidFill>
        <a:latin typeface="+mn-lt"/>
        <a:ea typeface="+mn-ea"/>
        <a:cs typeface="+mn-cs"/>
      </a:defRPr>
    </a:lvl2pPr>
    <a:lvl3pPr marL="802295" algn="l" defTabSz="802295" rtl="0" eaLnBrk="1" latinLnBrk="0" hangingPunct="1">
      <a:defRPr sz="1600" kern="1200">
        <a:solidFill>
          <a:schemeClr val="tx1"/>
        </a:solidFill>
        <a:latin typeface="+mn-lt"/>
        <a:ea typeface="+mn-ea"/>
        <a:cs typeface="+mn-cs"/>
      </a:defRPr>
    </a:lvl3pPr>
    <a:lvl4pPr marL="1203442" algn="l" defTabSz="802295" rtl="0" eaLnBrk="1" latinLnBrk="0" hangingPunct="1">
      <a:defRPr sz="1600" kern="1200">
        <a:solidFill>
          <a:schemeClr val="tx1"/>
        </a:solidFill>
        <a:latin typeface="+mn-lt"/>
        <a:ea typeface="+mn-ea"/>
        <a:cs typeface="+mn-cs"/>
      </a:defRPr>
    </a:lvl4pPr>
    <a:lvl5pPr marL="1604589" algn="l" defTabSz="802295" rtl="0" eaLnBrk="1" latinLnBrk="0" hangingPunct="1">
      <a:defRPr sz="1600" kern="1200">
        <a:solidFill>
          <a:schemeClr val="tx1"/>
        </a:solidFill>
        <a:latin typeface="+mn-lt"/>
        <a:ea typeface="+mn-ea"/>
        <a:cs typeface="+mn-cs"/>
      </a:defRPr>
    </a:lvl5pPr>
    <a:lvl6pPr marL="2005736" algn="l" defTabSz="802295" rtl="0" eaLnBrk="1" latinLnBrk="0" hangingPunct="1">
      <a:defRPr sz="1600" kern="1200">
        <a:solidFill>
          <a:schemeClr val="tx1"/>
        </a:solidFill>
        <a:latin typeface="+mn-lt"/>
        <a:ea typeface="+mn-ea"/>
        <a:cs typeface="+mn-cs"/>
      </a:defRPr>
    </a:lvl6pPr>
    <a:lvl7pPr marL="2406884" algn="l" defTabSz="802295" rtl="0" eaLnBrk="1" latinLnBrk="0" hangingPunct="1">
      <a:defRPr sz="1600" kern="1200">
        <a:solidFill>
          <a:schemeClr val="tx1"/>
        </a:solidFill>
        <a:latin typeface="+mn-lt"/>
        <a:ea typeface="+mn-ea"/>
        <a:cs typeface="+mn-cs"/>
      </a:defRPr>
    </a:lvl7pPr>
    <a:lvl8pPr marL="2808031" algn="l" defTabSz="802295" rtl="0" eaLnBrk="1" latinLnBrk="0" hangingPunct="1">
      <a:defRPr sz="1600" kern="1200">
        <a:solidFill>
          <a:schemeClr val="tx1"/>
        </a:solidFill>
        <a:latin typeface="+mn-lt"/>
        <a:ea typeface="+mn-ea"/>
        <a:cs typeface="+mn-cs"/>
      </a:defRPr>
    </a:lvl8pPr>
    <a:lvl9pPr marL="3209178" algn="l" defTabSz="802295" rtl="0" eaLnBrk="1" latinLnBrk="0" hangingPunct="1">
      <a:defRPr sz="1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88">
          <p15:clr>
            <a:srgbClr val="A4A3A4"/>
          </p15:clr>
        </p15:guide>
        <p15:guide id="2" pos="283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FC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p:scale>
          <a:sx n="100" d="100"/>
          <a:sy n="100" d="100"/>
        </p:scale>
        <p:origin x="1392" y="906"/>
      </p:cViewPr>
      <p:guideLst>
        <p:guide orient="horz" pos="1588"/>
        <p:guide pos="2835"/>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0E92F2-843C-4E27-AA7B-587B42DD41C7}" type="datetimeFigureOut">
              <a:rPr lang="zh-CN" altLang="en-US" smtClean="0"/>
              <a:t>2019/9/11</a:t>
            </a:fld>
            <a:endParaRPr lang="zh-CN" altLang="en-US"/>
          </a:p>
        </p:txBody>
      </p:sp>
      <p:sp>
        <p:nvSpPr>
          <p:cNvPr id="4" name="幻灯片图像占位符 3"/>
          <p:cNvSpPr>
            <a:spLocks noGrp="1" noRot="1" noChangeAspect="1"/>
          </p:cNvSpPr>
          <p:nvPr>
            <p:ph type="sldImg" idx="2"/>
          </p:nvPr>
        </p:nvSpPr>
        <p:spPr>
          <a:xfrm>
            <a:off x="674688" y="1143000"/>
            <a:ext cx="55086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047D88-6B95-48FB-A310-BA5A483E5349}" type="slidenum">
              <a:rPr lang="zh-CN" altLang="en-US" smtClean="0"/>
              <a:t>‹#›</a:t>
            </a:fld>
            <a:endParaRPr lang="zh-CN" altLang="en-US"/>
          </a:p>
        </p:txBody>
      </p:sp>
    </p:spTree>
    <p:extLst>
      <p:ext uri="{BB962C8B-B14F-4D97-AF65-F5344CB8AC3E}">
        <p14:creationId xmlns:p14="http://schemas.microsoft.com/office/powerpoint/2010/main" val="15720039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047D88-6B95-48FB-A310-BA5A483E5349}" type="slidenum">
              <a:rPr lang="zh-CN" altLang="en-US" smtClean="0"/>
              <a:t>1</a:t>
            </a:fld>
            <a:endParaRPr lang="zh-CN" altLang="en-US"/>
          </a:p>
        </p:txBody>
      </p:sp>
    </p:spTree>
    <p:extLst>
      <p:ext uri="{BB962C8B-B14F-4D97-AF65-F5344CB8AC3E}">
        <p14:creationId xmlns:p14="http://schemas.microsoft.com/office/powerpoint/2010/main" val="42563183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047D88-6B95-48FB-A310-BA5A483E5349}" type="slidenum">
              <a:rPr lang="zh-CN" altLang="en-US" smtClean="0"/>
              <a:t>10</a:t>
            </a:fld>
            <a:endParaRPr lang="zh-CN" altLang="en-US"/>
          </a:p>
        </p:txBody>
      </p:sp>
    </p:spTree>
    <p:extLst>
      <p:ext uri="{BB962C8B-B14F-4D97-AF65-F5344CB8AC3E}">
        <p14:creationId xmlns:p14="http://schemas.microsoft.com/office/powerpoint/2010/main" val="27368163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047D88-6B95-48FB-A310-BA5A483E5349}" type="slidenum">
              <a:rPr lang="zh-CN" altLang="en-US" smtClean="0"/>
              <a:t>11</a:t>
            </a:fld>
            <a:endParaRPr lang="zh-CN" altLang="en-US"/>
          </a:p>
        </p:txBody>
      </p:sp>
    </p:spTree>
    <p:extLst>
      <p:ext uri="{BB962C8B-B14F-4D97-AF65-F5344CB8AC3E}">
        <p14:creationId xmlns:p14="http://schemas.microsoft.com/office/powerpoint/2010/main" val="42700287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047D88-6B95-48FB-A310-BA5A483E5349}" type="slidenum">
              <a:rPr lang="zh-CN" altLang="en-US" smtClean="0"/>
              <a:t>12</a:t>
            </a:fld>
            <a:endParaRPr lang="zh-CN" altLang="en-US"/>
          </a:p>
        </p:txBody>
      </p:sp>
    </p:spTree>
    <p:extLst>
      <p:ext uri="{BB962C8B-B14F-4D97-AF65-F5344CB8AC3E}">
        <p14:creationId xmlns:p14="http://schemas.microsoft.com/office/powerpoint/2010/main" val="19916214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047D88-6B95-48FB-A310-BA5A483E5349}" type="slidenum">
              <a:rPr lang="zh-CN" altLang="en-US" smtClean="0"/>
              <a:t>13</a:t>
            </a:fld>
            <a:endParaRPr lang="zh-CN" altLang="en-US"/>
          </a:p>
        </p:txBody>
      </p:sp>
    </p:spTree>
    <p:extLst>
      <p:ext uri="{BB962C8B-B14F-4D97-AF65-F5344CB8AC3E}">
        <p14:creationId xmlns:p14="http://schemas.microsoft.com/office/powerpoint/2010/main" val="24928530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047D88-6B95-48FB-A310-BA5A483E5349}" type="slidenum">
              <a:rPr lang="zh-CN" altLang="en-US" smtClean="0"/>
              <a:t>14</a:t>
            </a:fld>
            <a:endParaRPr lang="zh-CN" altLang="en-US"/>
          </a:p>
        </p:txBody>
      </p:sp>
    </p:spTree>
    <p:extLst>
      <p:ext uri="{BB962C8B-B14F-4D97-AF65-F5344CB8AC3E}">
        <p14:creationId xmlns:p14="http://schemas.microsoft.com/office/powerpoint/2010/main" val="42694209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047D88-6B95-48FB-A310-BA5A483E5349}" type="slidenum">
              <a:rPr lang="zh-CN" altLang="en-US" smtClean="0"/>
              <a:t>15</a:t>
            </a:fld>
            <a:endParaRPr lang="zh-CN" altLang="en-US"/>
          </a:p>
        </p:txBody>
      </p:sp>
    </p:spTree>
    <p:extLst>
      <p:ext uri="{BB962C8B-B14F-4D97-AF65-F5344CB8AC3E}">
        <p14:creationId xmlns:p14="http://schemas.microsoft.com/office/powerpoint/2010/main" val="37798447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047D88-6B95-48FB-A310-BA5A483E5349}" type="slidenum">
              <a:rPr lang="zh-CN" altLang="en-US" smtClean="0"/>
              <a:t>16</a:t>
            </a:fld>
            <a:endParaRPr lang="zh-CN" altLang="en-US"/>
          </a:p>
        </p:txBody>
      </p:sp>
    </p:spTree>
    <p:extLst>
      <p:ext uri="{BB962C8B-B14F-4D97-AF65-F5344CB8AC3E}">
        <p14:creationId xmlns:p14="http://schemas.microsoft.com/office/powerpoint/2010/main" val="6947703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047D88-6B95-48FB-A310-BA5A483E5349}" type="slidenum">
              <a:rPr lang="zh-CN" altLang="en-US" smtClean="0"/>
              <a:t>17</a:t>
            </a:fld>
            <a:endParaRPr lang="zh-CN" altLang="en-US"/>
          </a:p>
        </p:txBody>
      </p:sp>
    </p:spTree>
    <p:extLst>
      <p:ext uri="{BB962C8B-B14F-4D97-AF65-F5344CB8AC3E}">
        <p14:creationId xmlns:p14="http://schemas.microsoft.com/office/powerpoint/2010/main" val="32359338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047D88-6B95-48FB-A310-BA5A483E5349}" type="slidenum">
              <a:rPr lang="zh-CN" altLang="en-US" smtClean="0"/>
              <a:t>18</a:t>
            </a:fld>
            <a:endParaRPr lang="zh-CN" altLang="en-US"/>
          </a:p>
        </p:txBody>
      </p:sp>
    </p:spTree>
    <p:extLst>
      <p:ext uri="{BB962C8B-B14F-4D97-AF65-F5344CB8AC3E}">
        <p14:creationId xmlns:p14="http://schemas.microsoft.com/office/powerpoint/2010/main" val="131132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047D88-6B95-48FB-A310-BA5A483E5349}" type="slidenum">
              <a:rPr lang="zh-CN" altLang="en-US" smtClean="0"/>
              <a:t>19</a:t>
            </a:fld>
            <a:endParaRPr lang="zh-CN" altLang="en-US"/>
          </a:p>
        </p:txBody>
      </p:sp>
    </p:spTree>
    <p:extLst>
      <p:ext uri="{BB962C8B-B14F-4D97-AF65-F5344CB8AC3E}">
        <p14:creationId xmlns:p14="http://schemas.microsoft.com/office/powerpoint/2010/main" val="3324291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047D88-6B95-48FB-A310-BA5A483E5349}" type="slidenum">
              <a:rPr lang="zh-CN" altLang="en-US" smtClean="0"/>
              <a:t>2</a:t>
            </a:fld>
            <a:endParaRPr lang="zh-CN" altLang="en-US"/>
          </a:p>
        </p:txBody>
      </p:sp>
    </p:spTree>
    <p:extLst>
      <p:ext uri="{BB962C8B-B14F-4D97-AF65-F5344CB8AC3E}">
        <p14:creationId xmlns:p14="http://schemas.microsoft.com/office/powerpoint/2010/main" val="38998943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047D88-6B95-48FB-A310-BA5A483E5349}" type="slidenum">
              <a:rPr lang="zh-CN" altLang="en-US" smtClean="0"/>
              <a:t>20</a:t>
            </a:fld>
            <a:endParaRPr lang="zh-CN" altLang="en-US"/>
          </a:p>
        </p:txBody>
      </p:sp>
    </p:spTree>
    <p:extLst>
      <p:ext uri="{BB962C8B-B14F-4D97-AF65-F5344CB8AC3E}">
        <p14:creationId xmlns:p14="http://schemas.microsoft.com/office/powerpoint/2010/main" val="23532959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047D88-6B95-48FB-A310-BA5A483E5349}" type="slidenum">
              <a:rPr lang="zh-CN" altLang="en-US" smtClean="0"/>
              <a:t>21</a:t>
            </a:fld>
            <a:endParaRPr lang="zh-CN" altLang="en-US"/>
          </a:p>
        </p:txBody>
      </p:sp>
    </p:spTree>
    <p:extLst>
      <p:ext uri="{BB962C8B-B14F-4D97-AF65-F5344CB8AC3E}">
        <p14:creationId xmlns:p14="http://schemas.microsoft.com/office/powerpoint/2010/main" val="18361929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047D88-6B95-48FB-A310-BA5A483E5349}" type="slidenum">
              <a:rPr lang="zh-CN" altLang="en-US" smtClean="0"/>
              <a:t>22</a:t>
            </a:fld>
            <a:endParaRPr lang="zh-CN" altLang="en-US"/>
          </a:p>
        </p:txBody>
      </p:sp>
    </p:spTree>
    <p:extLst>
      <p:ext uri="{BB962C8B-B14F-4D97-AF65-F5344CB8AC3E}">
        <p14:creationId xmlns:p14="http://schemas.microsoft.com/office/powerpoint/2010/main" val="40011716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047D88-6B95-48FB-A310-BA5A483E5349}" type="slidenum">
              <a:rPr lang="zh-CN" altLang="en-US" smtClean="0"/>
              <a:t>23</a:t>
            </a:fld>
            <a:endParaRPr lang="zh-CN" altLang="en-US"/>
          </a:p>
        </p:txBody>
      </p:sp>
    </p:spTree>
    <p:extLst>
      <p:ext uri="{BB962C8B-B14F-4D97-AF65-F5344CB8AC3E}">
        <p14:creationId xmlns:p14="http://schemas.microsoft.com/office/powerpoint/2010/main" val="34121277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047D88-6B95-48FB-A310-BA5A483E5349}" type="slidenum">
              <a:rPr lang="zh-CN" altLang="en-US" smtClean="0"/>
              <a:t>24</a:t>
            </a:fld>
            <a:endParaRPr lang="zh-CN" altLang="en-US"/>
          </a:p>
        </p:txBody>
      </p:sp>
    </p:spTree>
    <p:extLst>
      <p:ext uri="{BB962C8B-B14F-4D97-AF65-F5344CB8AC3E}">
        <p14:creationId xmlns:p14="http://schemas.microsoft.com/office/powerpoint/2010/main" val="35678542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047D88-6B95-48FB-A310-BA5A483E5349}" type="slidenum">
              <a:rPr lang="zh-CN" altLang="en-US" smtClean="0"/>
              <a:t>25</a:t>
            </a:fld>
            <a:endParaRPr lang="zh-CN" altLang="en-US"/>
          </a:p>
        </p:txBody>
      </p:sp>
    </p:spTree>
    <p:extLst>
      <p:ext uri="{BB962C8B-B14F-4D97-AF65-F5344CB8AC3E}">
        <p14:creationId xmlns:p14="http://schemas.microsoft.com/office/powerpoint/2010/main" val="805863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047D88-6B95-48FB-A310-BA5A483E5349}" type="slidenum">
              <a:rPr lang="zh-CN" altLang="en-US" smtClean="0"/>
              <a:t>3</a:t>
            </a:fld>
            <a:endParaRPr lang="zh-CN" altLang="en-US"/>
          </a:p>
        </p:txBody>
      </p:sp>
    </p:spTree>
    <p:extLst>
      <p:ext uri="{BB962C8B-B14F-4D97-AF65-F5344CB8AC3E}">
        <p14:creationId xmlns:p14="http://schemas.microsoft.com/office/powerpoint/2010/main" val="38443790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047D88-6B95-48FB-A310-BA5A483E5349}" type="slidenum">
              <a:rPr lang="zh-CN" altLang="en-US" smtClean="0"/>
              <a:t>4</a:t>
            </a:fld>
            <a:endParaRPr lang="zh-CN" altLang="en-US"/>
          </a:p>
        </p:txBody>
      </p:sp>
    </p:spTree>
    <p:extLst>
      <p:ext uri="{BB962C8B-B14F-4D97-AF65-F5344CB8AC3E}">
        <p14:creationId xmlns:p14="http://schemas.microsoft.com/office/powerpoint/2010/main" val="23166879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047D88-6B95-48FB-A310-BA5A483E5349}" type="slidenum">
              <a:rPr lang="zh-CN" altLang="en-US" smtClean="0"/>
              <a:t>5</a:t>
            </a:fld>
            <a:endParaRPr lang="zh-CN" altLang="en-US"/>
          </a:p>
        </p:txBody>
      </p:sp>
    </p:spTree>
    <p:extLst>
      <p:ext uri="{BB962C8B-B14F-4D97-AF65-F5344CB8AC3E}">
        <p14:creationId xmlns:p14="http://schemas.microsoft.com/office/powerpoint/2010/main" val="1838888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047D88-6B95-48FB-A310-BA5A483E5349}" type="slidenum">
              <a:rPr lang="zh-CN" altLang="en-US" smtClean="0"/>
              <a:t>6</a:t>
            </a:fld>
            <a:endParaRPr lang="zh-CN" altLang="en-US"/>
          </a:p>
        </p:txBody>
      </p:sp>
    </p:spTree>
    <p:extLst>
      <p:ext uri="{BB962C8B-B14F-4D97-AF65-F5344CB8AC3E}">
        <p14:creationId xmlns:p14="http://schemas.microsoft.com/office/powerpoint/2010/main" val="23003175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047D88-6B95-48FB-A310-BA5A483E5349}" type="slidenum">
              <a:rPr lang="zh-CN" altLang="en-US" smtClean="0"/>
              <a:t>7</a:t>
            </a:fld>
            <a:endParaRPr lang="zh-CN" altLang="en-US"/>
          </a:p>
        </p:txBody>
      </p:sp>
    </p:spTree>
    <p:extLst>
      <p:ext uri="{BB962C8B-B14F-4D97-AF65-F5344CB8AC3E}">
        <p14:creationId xmlns:p14="http://schemas.microsoft.com/office/powerpoint/2010/main" val="34944423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047D88-6B95-48FB-A310-BA5A483E5349}" type="slidenum">
              <a:rPr lang="zh-CN" altLang="en-US" smtClean="0"/>
              <a:t>8</a:t>
            </a:fld>
            <a:endParaRPr lang="zh-CN" altLang="en-US"/>
          </a:p>
        </p:txBody>
      </p:sp>
    </p:spTree>
    <p:extLst>
      <p:ext uri="{BB962C8B-B14F-4D97-AF65-F5344CB8AC3E}">
        <p14:creationId xmlns:p14="http://schemas.microsoft.com/office/powerpoint/2010/main" val="38931737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047D88-6B95-48FB-A310-BA5A483E5349}" type="slidenum">
              <a:rPr lang="zh-CN" altLang="en-US" smtClean="0"/>
              <a:t>9</a:t>
            </a:fld>
            <a:endParaRPr lang="zh-CN" altLang="en-US"/>
          </a:p>
        </p:txBody>
      </p:sp>
    </p:spTree>
    <p:extLst>
      <p:ext uri="{BB962C8B-B14F-4D97-AF65-F5344CB8AC3E}">
        <p14:creationId xmlns:p14="http://schemas.microsoft.com/office/powerpoint/2010/main" val="31943138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6193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txStyles>
    <p:titleStyle>
      <a:lvl1pPr algn="ctr" defTabSz="802295" rtl="0" eaLnBrk="1" latinLnBrk="0" hangingPunct="1">
        <a:spcBef>
          <a:spcPct val="0"/>
        </a:spcBef>
        <a:buNone/>
        <a:defRPr sz="3900" kern="1200">
          <a:solidFill>
            <a:schemeClr val="tx1"/>
          </a:solidFill>
          <a:latin typeface="+mj-lt"/>
          <a:ea typeface="+mj-ea"/>
          <a:cs typeface="+mj-cs"/>
        </a:defRPr>
      </a:lvl1pPr>
    </p:titleStyle>
    <p:bodyStyle>
      <a:lvl1pPr marL="300860" indent="-300860" algn="l" defTabSz="802295"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651864" indent="-250717" algn="l" defTabSz="802295" rtl="0" eaLnBrk="1" latinLnBrk="0" hangingPunct="1">
        <a:spcBef>
          <a:spcPct val="20000"/>
        </a:spcBef>
        <a:buFont typeface="Arial" pitchFamily="34" charset="0"/>
        <a:buChar char="–"/>
        <a:defRPr sz="2500" kern="1200">
          <a:solidFill>
            <a:schemeClr val="tx1"/>
          </a:solidFill>
          <a:latin typeface="+mn-lt"/>
          <a:ea typeface="+mn-ea"/>
          <a:cs typeface="+mn-cs"/>
        </a:defRPr>
      </a:lvl2pPr>
      <a:lvl3pPr marL="1002868" indent="-200574" algn="l" defTabSz="802295" rtl="0" eaLnBrk="1" latinLnBrk="0" hangingPunct="1">
        <a:spcBef>
          <a:spcPct val="20000"/>
        </a:spcBef>
        <a:buFont typeface="Arial" pitchFamily="34" charset="0"/>
        <a:buChar char="•"/>
        <a:defRPr sz="2100" kern="1200">
          <a:solidFill>
            <a:schemeClr val="tx1"/>
          </a:solidFill>
          <a:latin typeface="+mn-lt"/>
          <a:ea typeface="+mn-ea"/>
          <a:cs typeface="+mn-cs"/>
        </a:defRPr>
      </a:lvl3pPr>
      <a:lvl4pPr marL="1404015" indent="-200574" algn="l" defTabSz="802295"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1805163" indent="-200574" algn="l" defTabSz="802295"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206310" indent="-200574" algn="l" defTabSz="802295"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07457" indent="-200574" algn="l" defTabSz="802295"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08605" indent="-200574" algn="l" defTabSz="802295"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09752" indent="-200574" algn="l" defTabSz="802295" rtl="0" eaLnBrk="1" latinLnBrk="0" hangingPunct="1">
        <a:spcBef>
          <a:spcPct val="20000"/>
        </a:spcBef>
        <a:buFont typeface="Arial" pitchFamily="34" charset="0"/>
        <a:buChar char="•"/>
        <a:defRPr sz="1800" kern="1200">
          <a:solidFill>
            <a:schemeClr val="tx1"/>
          </a:solidFill>
          <a:latin typeface="+mn-lt"/>
          <a:ea typeface="+mn-ea"/>
          <a:cs typeface="+mn-cs"/>
        </a:defRPr>
      </a:lvl9pPr>
    </p:bodyStyle>
    <p:otherStyle>
      <a:defPPr>
        <a:defRPr lang="zh-CN"/>
      </a:defPPr>
      <a:lvl1pPr marL="0" algn="l" defTabSz="802295" rtl="0" eaLnBrk="1" latinLnBrk="0" hangingPunct="1">
        <a:defRPr sz="1600" kern="1200">
          <a:solidFill>
            <a:schemeClr val="tx1"/>
          </a:solidFill>
          <a:latin typeface="+mn-lt"/>
          <a:ea typeface="+mn-ea"/>
          <a:cs typeface="+mn-cs"/>
        </a:defRPr>
      </a:lvl1pPr>
      <a:lvl2pPr marL="401147" algn="l" defTabSz="802295" rtl="0" eaLnBrk="1" latinLnBrk="0" hangingPunct="1">
        <a:defRPr sz="1600" kern="1200">
          <a:solidFill>
            <a:schemeClr val="tx1"/>
          </a:solidFill>
          <a:latin typeface="+mn-lt"/>
          <a:ea typeface="+mn-ea"/>
          <a:cs typeface="+mn-cs"/>
        </a:defRPr>
      </a:lvl2pPr>
      <a:lvl3pPr marL="802295" algn="l" defTabSz="802295" rtl="0" eaLnBrk="1" latinLnBrk="0" hangingPunct="1">
        <a:defRPr sz="1600" kern="1200">
          <a:solidFill>
            <a:schemeClr val="tx1"/>
          </a:solidFill>
          <a:latin typeface="+mn-lt"/>
          <a:ea typeface="+mn-ea"/>
          <a:cs typeface="+mn-cs"/>
        </a:defRPr>
      </a:lvl3pPr>
      <a:lvl4pPr marL="1203442" algn="l" defTabSz="802295" rtl="0" eaLnBrk="1" latinLnBrk="0" hangingPunct="1">
        <a:defRPr sz="1600" kern="1200">
          <a:solidFill>
            <a:schemeClr val="tx1"/>
          </a:solidFill>
          <a:latin typeface="+mn-lt"/>
          <a:ea typeface="+mn-ea"/>
          <a:cs typeface="+mn-cs"/>
        </a:defRPr>
      </a:lvl4pPr>
      <a:lvl5pPr marL="1604589" algn="l" defTabSz="802295" rtl="0" eaLnBrk="1" latinLnBrk="0" hangingPunct="1">
        <a:defRPr sz="1600" kern="1200">
          <a:solidFill>
            <a:schemeClr val="tx1"/>
          </a:solidFill>
          <a:latin typeface="+mn-lt"/>
          <a:ea typeface="+mn-ea"/>
          <a:cs typeface="+mn-cs"/>
        </a:defRPr>
      </a:lvl5pPr>
      <a:lvl6pPr marL="2005736" algn="l" defTabSz="802295" rtl="0" eaLnBrk="1" latinLnBrk="0" hangingPunct="1">
        <a:defRPr sz="1600" kern="1200">
          <a:solidFill>
            <a:schemeClr val="tx1"/>
          </a:solidFill>
          <a:latin typeface="+mn-lt"/>
          <a:ea typeface="+mn-ea"/>
          <a:cs typeface="+mn-cs"/>
        </a:defRPr>
      </a:lvl6pPr>
      <a:lvl7pPr marL="2406884" algn="l" defTabSz="802295" rtl="0" eaLnBrk="1" latinLnBrk="0" hangingPunct="1">
        <a:defRPr sz="1600" kern="1200">
          <a:solidFill>
            <a:schemeClr val="tx1"/>
          </a:solidFill>
          <a:latin typeface="+mn-lt"/>
          <a:ea typeface="+mn-ea"/>
          <a:cs typeface="+mn-cs"/>
        </a:defRPr>
      </a:lvl7pPr>
      <a:lvl8pPr marL="2808031" algn="l" defTabSz="802295" rtl="0" eaLnBrk="1" latinLnBrk="0" hangingPunct="1">
        <a:defRPr sz="1600" kern="1200">
          <a:solidFill>
            <a:schemeClr val="tx1"/>
          </a:solidFill>
          <a:latin typeface="+mn-lt"/>
          <a:ea typeface="+mn-ea"/>
          <a:cs typeface="+mn-cs"/>
        </a:defRPr>
      </a:lvl8pPr>
      <a:lvl9pPr marL="3209178" algn="l" defTabSz="802295" rtl="0" eaLnBrk="1" latinLnBrk="0" hangingPunct="1">
        <a:defRPr sz="1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Box 42">
            <a:extLst>
              <a:ext uri="{FF2B5EF4-FFF2-40B4-BE49-F238E27FC236}">
                <a16:creationId xmlns:a16="http://schemas.microsoft.com/office/drawing/2014/main" xmlns="" id="{B5A435FD-90C8-4850-8210-695E36504743}"/>
              </a:ext>
            </a:extLst>
          </p:cNvPr>
          <p:cNvSpPr>
            <a:spLocks noChangeArrowheads="1"/>
          </p:cNvSpPr>
          <p:nvPr userDrawn="1"/>
        </p:nvSpPr>
        <p:spPr bwMode="auto">
          <a:xfrm>
            <a:off x="900162" y="200510"/>
            <a:ext cx="30243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buFont typeface="Arial" pitchFamily="34" charset="0"/>
              <a:defRPr>
                <a:solidFill>
                  <a:schemeClr val="tx1"/>
                </a:solidFill>
                <a:latin typeface="Arial" pitchFamily="34" charset="0"/>
              </a:defRPr>
            </a:lvl6pPr>
            <a:lvl7pPr fontAlgn="base">
              <a:spcBef>
                <a:spcPct val="0"/>
              </a:spcBef>
              <a:spcAft>
                <a:spcPct val="0"/>
              </a:spcAft>
              <a:buFont typeface="Arial" pitchFamily="34" charset="0"/>
              <a:defRPr>
                <a:solidFill>
                  <a:schemeClr val="tx1"/>
                </a:solidFill>
                <a:latin typeface="Arial" pitchFamily="34" charset="0"/>
              </a:defRPr>
            </a:lvl7pPr>
            <a:lvl8pPr fontAlgn="base">
              <a:spcBef>
                <a:spcPct val="0"/>
              </a:spcBef>
              <a:spcAft>
                <a:spcPct val="0"/>
              </a:spcAft>
              <a:buFont typeface="Arial" pitchFamily="34" charset="0"/>
              <a:defRPr>
                <a:solidFill>
                  <a:schemeClr val="tx1"/>
                </a:solidFill>
                <a:latin typeface="Arial" pitchFamily="34" charset="0"/>
              </a:defRPr>
            </a:lvl8pPr>
            <a:lvl9pPr fontAlgn="base">
              <a:spcBef>
                <a:spcPct val="0"/>
              </a:spcBef>
              <a:spcAft>
                <a:spcPct val="0"/>
              </a:spcAft>
              <a:buFont typeface="Arial" pitchFamily="34" charset="0"/>
              <a:defRPr>
                <a:solidFill>
                  <a:schemeClr val="tx1"/>
                </a:solidFill>
                <a:latin typeface="Arial" pitchFamily="34" charset="0"/>
              </a:defRPr>
            </a:lvl9pPr>
          </a:lstStyle>
          <a:p>
            <a:pPr marL="285750" indent="-285750">
              <a:buFont typeface="Wingdings" panose="05000000000000000000" pitchFamily="2" charset="2"/>
              <a:buChar char="l"/>
            </a:pPr>
            <a:r>
              <a:rPr lang="zh-CN" altLang="en-US" sz="1800" i="0" dirty="0" smtClean="0">
                <a:solidFill>
                  <a:srgbClr val="0070C0"/>
                </a:solidFill>
                <a:latin typeface="微软雅黑" pitchFamily="34" charset="-122"/>
                <a:ea typeface="微软雅黑" pitchFamily="34" charset="-122"/>
                <a:sym typeface="宋体" pitchFamily="2" charset="-122"/>
              </a:rPr>
              <a:t>点击添加标题文字内容</a:t>
            </a:r>
            <a:endParaRPr lang="zh-CN" altLang="en-US" sz="1800" i="0" dirty="0">
              <a:solidFill>
                <a:srgbClr val="0070C0"/>
              </a:solidFill>
              <a:latin typeface="微软雅黑" pitchFamily="34" charset="-122"/>
              <a:ea typeface="微软雅黑" pitchFamily="34" charset="-122"/>
              <a:sym typeface="宋体" pitchFamily="2" charset="-122"/>
            </a:endParaRPr>
          </a:p>
        </p:txBody>
      </p:sp>
      <p:sp>
        <p:nvSpPr>
          <p:cNvPr id="8" name="Freeform 36"/>
          <p:cNvSpPr>
            <a:spLocks noEditPoints="1"/>
          </p:cNvSpPr>
          <p:nvPr userDrawn="1"/>
        </p:nvSpPr>
        <p:spPr bwMode="auto">
          <a:xfrm>
            <a:off x="310501" y="82063"/>
            <a:ext cx="488513" cy="606227"/>
          </a:xfrm>
          <a:custGeom>
            <a:avLst/>
            <a:gdLst>
              <a:gd name="connsiteX0" fmla="*/ 132984 w 263525"/>
              <a:gd name="connsiteY0" fmla="*/ 325821 h 327025"/>
              <a:gd name="connsiteX1" fmla="*/ 131763 w 263525"/>
              <a:gd name="connsiteY1" fmla="*/ 327025 h 327025"/>
              <a:gd name="connsiteX2" fmla="*/ 130542 w 263525"/>
              <a:gd name="connsiteY2" fmla="*/ 325821 h 327025"/>
              <a:gd name="connsiteX3" fmla="*/ 131763 w 263525"/>
              <a:gd name="connsiteY3" fmla="*/ 325871 h 327025"/>
              <a:gd name="connsiteX4" fmla="*/ 27895 w 263525"/>
              <a:gd name="connsiteY4" fmla="*/ 58738 h 327025"/>
              <a:gd name="connsiteX5" fmla="*/ 37420 w 263525"/>
              <a:gd name="connsiteY5" fmla="*/ 61336 h 327025"/>
              <a:gd name="connsiteX6" fmla="*/ 37420 w 263525"/>
              <a:gd name="connsiteY6" fmla="*/ 141866 h 327025"/>
              <a:gd name="connsiteX7" fmla="*/ 42863 w 263525"/>
              <a:gd name="connsiteY7" fmla="*/ 149659 h 327025"/>
              <a:gd name="connsiteX8" fmla="*/ 33338 w 263525"/>
              <a:gd name="connsiteY8" fmla="*/ 158751 h 327025"/>
              <a:gd name="connsiteX9" fmla="*/ 23813 w 263525"/>
              <a:gd name="connsiteY9" fmla="*/ 149659 h 327025"/>
              <a:gd name="connsiteX10" fmla="*/ 27895 w 263525"/>
              <a:gd name="connsiteY10" fmla="*/ 141866 h 327025"/>
              <a:gd name="connsiteX11" fmla="*/ 27895 w 263525"/>
              <a:gd name="connsiteY11" fmla="*/ 58738 h 327025"/>
              <a:gd name="connsiteX12" fmla="*/ 131763 w 263525"/>
              <a:gd name="connsiteY12" fmla="*/ 0 h 327025"/>
              <a:gd name="connsiteX13" fmla="*/ 258358 w 263525"/>
              <a:gd name="connsiteY13" fmla="*/ 45305 h 327025"/>
              <a:gd name="connsiteX14" fmla="*/ 209270 w 263525"/>
              <a:gd name="connsiteY14" fmla="*/ 62133 h 327025"/>
              <a:gd name="connsiteX15" fmla="*/ 209270 w 263525"/>
              <a:gd name="connsiteY15" fmla="*/ 113909 h 327025"/>
              <a:gd name="connsiteX16" fmla="*/ 204103 w 263525"/>
              <a:gd name="connsiteY16" fmla="*/ 121676 h 327025"/>
              <a:gd name="connsiteX17" fmla="*/ 164057 w 263525"/>
              <a:gd name="connsiteY17" fmla="*/ 192869 h 327025"/>
              <a:gd name="connsiteX18" fmla="*/ 263525 w 263525"/>
              <a:gd name="connsiteY18" fmla="*/ 293834 h 327025"/>
              <a:gd name="connsiteX19" fmla="*/ 180144 w 263525"/>
              <a:gd name="connsiteY19" fmla="*/ 323869 h 327025"/>
              <a:gd name="connsiteX20" fmla="*/ 132984 w 263525"/>
              <a:gd name="connsiteY20" fmla="*/ 325821 h 327025"/>
              <a:gd name="connsiteX21" fmla="*/ 169863 w 263525"/>
              <a:gd name="connsiteY21" fmla="*/ 289444 h 327025"/>
              <a:gd name="connsiteX22" fmla="*/ 138332 w 263525"/>
              <a:gd name="connsiteY22" fmla="*/ 214280 h 327025"/>
              <a:gd name="connsiteX23" fmla="*/ 150156 w 263525"/>
              <a:gd name="connsiteY23" fmla="*/ 200025 h 327025"/>
              <a:gd name="connsiteX24" fmla="*/ 131763 w 263525"/>
              <a:gd name="connsiteY24" fmla="*/ 203913 h 327025"/>
              <a:gd name="connsiteX25" fmla="*/ 113370 w 263525"/>
              <a:gd name="connsiteY25" fmla="*/ 200025 h 327025"/>
              <a:gd name="connsiteX26" fmla="*/ 125194 w 263525"/>
              <a:gd name="connsiteY26" fmla="*/ 214280 h 327025"/>
              <a:gd name="connsiteX27" fmla="*/ 126508 w 263525"/>
              <a:gd name="connsiteY27" fmla="*/ 214280 h 327025"/>
              <a:gd name="connsiteX28" fmla="*/ 93663 w 263525"/>
              <a:gd name="connsiteY28" fmla="*/ 289444 h 327025"/>
              <a:gd name="connsiteX29" fmla="*/ 109737 w 263525"/>
              <a:gd name="connsiteY29" fmla="*/ 305298 h 327025"/>
              <a:gd name="connsiteX30" fmla="*/ 130542 w 263525"/>
              <a:gd name="connsiteY30" fmla="*/ 325821 h 327025"/>
              <a:gd name="connsiteX31" fmla="*/ 83381 w 263525"/>
              <a:gd name="connsiteY31" fmla="*/ 323869 h 327025"/>
              <a:gd name="connsiteX32" fmla="*/ 0 w 263525"/>
              <a:gd name="connsiteY32" fmla="*/ 293834 h 327025"/>
              <a:gd name="connsiteX33" fmla="*/ 99468 w 263525"/>
              <a:gd name="connsiteY33" fmla="*/ 192869 h 327025"/>
              <a:gd name="connsiteX34" fmla="*/ 59423 w 263525"/>
              <a:gd name="connsiteY34" fmla="*/ 121676 h 327025"/>
              <a:gd name="connsiteX35" fmla="*/ 54255 w 263525"/>
              <a:gd name="connsiteY35" fmla="*/ 113909 h 327025"/>
              <a:gd name="connsiteX36" fmla="*/ 54255 w 263525"/>
              <a:gd name="connsiteY36" fmla="*/ 62133 h 327025"/>
              <a:gd name="connsiteX37" fmla="*/ 5167 w 263525"/>
              <a:gd name="connsiteY37" fmla="*/ 45305 h 327025"/>
              <a:gd name="connsiteX38" fmla="*/ 131763 w 263525"/>
              <a:gd name="connsiteY38" fmla="*/ 0 h 32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63525" h="327025">
                <a:moveTo>
                  <a:pt x="132984" y="325821"/>
                </a:moveTo>
                <a:lnTo>
                  <a:pt x="131763" y="327025"/>
                </a:lnTo>
                <a:lnTo>
                  <a:pt x="130542" y="325821"/>
                </a:lnTo>
                <a:lnTo>
                  <a:pt x="131763" y="325871"/>
                </a:lnTo>
                <a:close/>
                <a:moveTo>
                  <a:pt x="27895" y="58738"/>
                </a:moveTo>
                <a:lnTo>
                  <a:pt x="37420" y="61336"/>
                </a:lnTo>
                <a:cubicBezTo>
                  <a:pt x="37420" y="61336"/>
                  <a:pt x="37420" y="61336"/>
                  <a:pt x="37420" y="141866"/>
                </a:cubicBezTo>
                <a:cubicBezTo>
                  <a:pt x="40142" y="144464"/>
                  <a:pt x="42863" y="147061"/>
                  <a:pt x="42863" y="149659"/>
                </a:cubicBezTo>
                <a:cubicBezTo>
                  <a:pt x="42863" y="154855"/>
                  <a:pt x="38781" y="158751"/>
                  <a:pt x="33338" y="158751"/>
                </a:cubicBezTo>
                <a:cubicBezTo>
                  <a:pt x="27895" y="158751"/>
                  <a:pt x="23813" y="154855"/>
                  <a:pt x="23813" y="149659"/>
                </a:cubicBezTo>
                <a:cubicBezTo>
                  <a:pt x="23813" y="147061"/>
                  <a:pt x="25174" y="144464"/>
                  <a:pt x="27895" y="141866"/>
                </a:cubicBezTo>
                <a:cubicBezTo>
                  <a:pt x="27895" y="141866"/>
                  <a:pt x="27895" y="141866"/>
                  <a:pt x="27895" y="58738"/>
                </a:cubicBezTo>
                <a:close/>
                <a:moveTo>
                  <a:pt x="131763" y="0"/>
                </a:moveTo>
                <a:cubicBezTo>
                  <a:pt x="131763" y="0"/>
                  <a:pt x="131763" y="0"/>
                  <a:pt x="258358" y="45305"/>
                </a:cubicBezTo>
                <a:cubicBezTo>
                  <a:pt x="258358" y="45305"/>
                  <a:pt x="258358" y="45305"/>
                  <a:pt x="209270" y="62133"/>
                </a:cubicBezTo>
                <a:cubicBezTo>
                  <a:pt x="209270" y="62133"/>
                  <a:pt x="209270" y="62133"/>
                  <a:pt x="209270" y="113909"/>
                </a:cubicBezTo>
                <a:cubicBezTo>
                  <a:pt x="209270" y="116498"/>
                  <a:pt x="207978" y="119087"/>
                  <a:pt x="204103" y="121676"/>
                </a:cubicBezTo>
                <a:cubicBezTo>
                  <a:pt x="202811" y="148859"/>
                  <a:pt x="187310" y="177336"/>
                  <a:pt x="164057" y="192869"/>
                </a:cubicBezTo>
                <a:cubicBezTo>
                  <a:pt x="222188" y="207108"/>
                  <a:pt x="263525" y="256296"/>
                  <a:pt x="263525" y="293834"/>
                </a:cubicBezTo>
                <a:cubicBezTo>
                  <a:pt x="263525" y="309853"/>
                  <a:pt x="226467" y="319864"/>
                  <a:pt x="180144" y="323869"/>
                </a:cubicBezTo>
                <a:lnTo>
                  <a:pt x="132984" y="325821"/>
                </a:lnTo>
                <a:lnTo>
                  <a:pt x="169863" y="289444"/>
                </a:lnTo>
                <a:cubicBezTo>
                  <a:pt x="169863" y="289444"/>
                  <a:pt x="169863" y="289444"/>
                  <a:pt x="138332" y="214280"/>
                </a:cubicBezTo>
                <a:cubicBezTo>
                  <a:pt x="138332" y="214280"/>
                  <a:pt x="138332" y="214280"/>
                  <a:pt x="150156" y="200025"/>
                </a:cubicBezTo>
                <a:cubicBezTo>
                  <a:pt x="144901" y="202617"/>
                  <a:pt x="138332" y="203913"/>
                  <a:pt x="131763" y="203913"/>
                </a:cubicBezTo>
                <a:cubicBezTo>
                  <a:pt x="125194" y="203913"/>
                  <a:pt x="118625" y="202617"/>
                  <a:pt x="113370" y="200025"/>
                </a:cubicBezTo>
                <a:cubicBezTo>
                  <a:pt x="113370" y="200025"/>
                  <a:pt x="113370" y="200025"/>
                  <a:pt x="125194" y="214280"/>
                </a:cubicBezTo>
                <a:cubicBezTo>
                  <a:pt x="125194" y="214280"/>
                  <a:pt x="125194" y="214280"/>
                  <a:pt x="126508" y="214280"/>
                </a:cubicBezTo>
                <a:cubicBezTo>
                  <a:pt x="126508" y="214280"/>
                  <a:pt x="126508" y="214280"/>
                  <a:pt x="93663" y="289444"/>
                </a:cubicBezTo>
                <a:cubicBezTo>
                  <a:pt x="93663" y="289444"/>
                  <a:pt x="93663" y="289444"/>
                  <a:pt x="109737" y="305298"/>
                </a:cubicBezTo>
                <a:lnTo>
                  <a:pt x="130542" y="325821"/>
                </a:lnTo>
                <a:lnTo>
                  <a:pt x="83381" y="323869"/>
                </a:lnTo>
                <a:cubicBezTo>
                  <a:pt x="37058" y="319864"/>
                  <a:pt x="0" y="309853"/>
                  <a:pt x="0" y="293834"/>
                </a:cubicBezTo>
                <a:cubicBezTo>
                  <a:pt x="0" y="256296"/>
                  <a:pt x="42629" y="207108"/>
                  <a:pt x="99468" y="192869"/>
                </a:cubicBezTo>
                <a:cubicBezTo>
                  <a:pt x="77508" y="177336"/>
                  <a:pt x="60714" y="148859"/>
                  <a:pt x="59423" y="121676"/>
                </a:cubicBezTo>
                <a:cubicBezTo>
                  <a:pt x="55547" y="119087"/>
                  <a:pt x="54255" y="116498"/>
                  <a:pt x="54255" y="113909"/>
                </a:cubicBezTo>
                <a:cubicBezTo>
                  <a:pt x="54255" y="113909"/>
                  <a:pt x="54255" y="113909"/>
                  <a:pt x="54255" y="62133"/>
                </a:cubicBezTo>
                <a:cubicBezTo>
                  <a:pt x="54255" y="62133"/>
                  <a:pt x="54255" y="62133"/>
                  <a:pt x="5167" y="45305"/>
                </a:cubicBezTo>
                <a:cubicBezTo>
                  <a:pt x="5167" y="45305"/>
                  <a:pt x="5167" y="45305"/>
                  <a:pt x="131763" y="0"/>
                </a:cubicBezTo>
                <a:close/>
              </a:path>
            </a:pathLst>
          </a:custGeom>
          <a:solidFill>
            <a:srgbClr val="0070C0"/>
          </a:solidFill>
          <a:ln>
            <a:noFill/>
          </a:ln>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p>
        </p:txBody>
      </p:sp>
      <p:sp>
        <p:nvSpPr>
          <p:cNvPr id="9" name="矩形 8"/>
          <p:cNvSpPr/>
          <p:nvPr userDrawn="1"/>
        </p:nvSpPr>
        <p:spPr>
          <a:xfrm>
            <a:off x="3780482" y="241160"/>
            <a:ext cx="5220643" cy="288033"/>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4896420"/>
            <a:ext cx="9001125" cy="14389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73523888"/>
      </p:ext>
    </p:extLst>
  </p:cSld>
  <p:clrMap bg1="lt1" tx1="dk1" bg2="lt2" tx2="dk2" accent1="accent1" accent2="accent2" accent3="accent3" accent4="accent4" accent5="accent5" accent6="accent6" hlink="hlink" folHlink="folHlink"/>
  <p:sldLayoutIdLst>
    <p:sldLayoutId id="2147483651" r:id="rId1"/>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txStyles>
    <p:titleStyle>
      <a:lvl1pPr algn="ctr" defTabSz="802295" rtl="0" eaLnBrk="1" latinLnBrk="0" hangingPunct="1">
        <a:spcBef>
          <a:spcPct val="0"/>
        </a:spcBef>
        <a:buNone/>
        <a:defRPr sz="3900" kern="1200">
          <a:solidFill>
            <a:schemeClr val="tx1"/>
          </a:solidFill>
          <a:latin typeface="+mj-lt"/>
          <a:ea typeface="+mj-ea"/>
          <a:cs typeface="+mj-cs"/>
        </a:defRPr>
      </a:lvl1pPr>
    </p:titleStyle>
    <p:bodyStyle>
      <a:lvl1pPr marL="300860" indent="-300860" algn="l" defTabSz="802295"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651864" indent="-250717" algn="l" defTabSz="802295" rtl="0" eaLnBrk="1" latinLnBrk="0" hangingPunct="1">
        <a:spcBef>
          <a:spcPct val="20000"/>
        </a:spcBef>
        <a:buFont typeface="Arial" pitchFamily="34" charset="0"/>
        <a:buChar char="–"/>
        <a:defRPr sz="2500" kern="1200">
          <a:solidFill>
            <a:schemeClr val="tx1"/>
          </a:solidFill>
          <a:latin typeface="+mn-lt"/>
          <a:ea typeface="+mn-ea"/>
          <a:cs typeface="+mn-cs"/>
        </a:defRPr>
      </a:lvl2pPr>
      <a:lvl3pPr marL="1002868" indent="-200574" algn="l" defTabSz="802295" rtl="0" eaLnBrk="1" latinLnBrk="0" hangingPunct="1">
        <a:spcBef>
          <a:spcPct val="20000"/>
        </a:spcBef>
        <a:buFont typeface="Arial" pitchFamily="34" charset="0"/>
        <a:buChar char="•"/>
        <a:defRPr sz="2100" kern="1200">
          <a:solidFill>
            <a:schemeClr val="tx1"/>
          </a:solidFill>
          <a:latin typeface="+mn-lt"/>
          <a:ea typeface="+mn-ea"/>
          <a:cs typeface="+mn-cs"/>
        </a:defRPr>
      </a:lvl3pPr>
      <a:lvl4pPr marL="1404015" indent="-200574" algn="l" defTabSz="802295"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1805163" indent="-200574" algn="l" defTabSz="802295"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206310" indent="-200574" algn="l" defTabSz="802295"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07457" indent="-200574" algn="l" defTabSz="802295"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08605" indent="-200574" algn="l" defTabSz="802295"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09752" indent="-200574" algn="l" defTabSz="802295" rtl="0" eaLnBrk="1" latinLnBrk="0" hangingPunct="1">
        <a:spcBef>
          <a:spcPct val="20000"/>
        </a:spcBef>
        <a:buFont typeface="Arial" pitchFamily="34" charset="0"/>
        <a:buChar char="•"/>
        <a:defRPr sz="1800" kern="1200">
          <a:solidFill>
            <a:schemeClr val="tx1"/>
          </a:solidFill>
          <a:latin typeface="+mn-lt"/>
          <a:ea typeface="+mn-ea"/>
          <a:cs typeface="+mn-cs"/>
        </a:defRPr>
      </a:lvl9pPr>
    </p:bodyStyle>
    <p:otherStyle>
      <a:defPPr>
        <a:defRPr lang="zh-CN"/>
      </a:defPPr>
      <a:lvl1pPr marL="0" algn="l" defTabSz="802295" rtl="0" eaLnBrk="1" latinLnBrk="0" hangingPunct="1">
        <a:defRPr sz="1600" kern="1200">
          <a:solidFill>
            <a:schemeClr val="tx1"/>
          </a:solidFill>
          <a:latin typeface="+mn-lt"/>
          <a:ea typeface="+mn-ea"/>
          <a:cs typeface="+mn-cs"/>
        </a:defRPr>
      </a:lvl1pPr>
      <a:lvl2pPr marL="401147" algn="l" defTabSz="802295" rtl="0" eaLnBrk="1" latinLnBrk="0" hangingPunct="1">
        <a:defRPr sz="1600" kern="1200">
          <a:solidFill>
            <a:schemeClr val="tx1"/>
          </a:solidFill>
          <a:latin typeface="+mn-lt"/>
          <a:ea typeface="+mn-ea"/>
          <a:cs typeface="+mn-cs"/>
        </a:defRPr>
      </a:lvl2pPr>
      <a:lvl3pPr marL="802295" algn="l" defTabSz="802295" rtl="0" eaLnBrk="1" latinLnBrk="0" hangingPunct="1">
        <a:defRPr sz="1600" kern="1200">
          <a:solidFill>
            <a:schemeClr val="tx1"/>
          </a:solidFill>
          <a:latin typeface="+mn-lt"/>
          <a:ea typeface="+mn-ea"/>
          <a:cs typeface="+mn-cs"/>
        </a:defRPr>
      </a:lvl3pPr>
      <a:lvl4pPr marL="1203442" algn="l" defTabSz="802295" rtl="0" eaLnBrk="1" latinLnBrk="0" hangingPunct="1">
        <a:defRPr sz="1600" kern="1200">
          <a:solidFill>
            <a:schemeClr val="tx1"/>
          </a:solidFill>
          <a:latin typeface="+mn-lt"/>
          <a:ea typeface="+mn-ea"/>
          <a:cs typeface="+mn-cs"/>
        </a:defRPr>
      </a:lvl4pPr>
      <a:lvl5pPr marL="1604589" algn="l" defTabSz="802295" rtl="0" eaLnBrk="1" latinLnBrk="0" hangingPunct="1">
        <a:defRPr sz="1600" kern="1200">
          <a:solidFill>
            <a:schemeClr val="tx1"/>
          </a:solidFill>
          <a:latin typeface="+mn-lt"/>
          <a:ea typeface="+mn-ea"/>
          <a:cs typeface="+mn-cs"/>
        </a:defRPr>
      </a:lvl5pPr>
      <a:lvl6pPr marL="2005736" algn="l" defTabSz="802295" rtl="0" eaLnBrk="1" latinLnBrk="0" hangingPunct="1">
        <a:defRPr sz="1600" kern="1200">
          <a:solidFill>
            <a:schemeClr val="tx1"/>
          </a:solidFill>
          <a:latin typeface="+mn-lt"/>
          <a:ea typeface="+mn-ea"/>
          <a:cs typeface="+mn-cs"/>
        </a:defRPr>
      </a:lvl6pPr>
      <a:lvl7pPr marL="2406884" algn="l" defTabSz="802295" rtl="0" eaLnBrk="1" latinLnBrk="0" hangingPunct="1">
        <a:defRPr sz="1600" kern="1200">
          <a:solidFill>
            <a:schemeClr val="tx1"/>
          </a:solidFill>
          <a:latin typeface="+mn-lt"/>
          <a:ea typeface="+mn-ea"/>
          <a:cs typeface="+mn-cs"/>
        </a:defRPr>
      </a:lvl7pPr>
      <a:lvl8pPr marL="2808031" algn="l" defTabSz="802295" rtl="0" eaLnBrk="1" latinLnBrk="0" hangingPunct="1">
        <a:defRPr sz="1600" kern="1200">
          <a:solidFill>
            <a:schemeClr val="tx1"/>
          </a:solidFill>
          <a:latin typeface="+mn-lt"/>
          <a:ea typeface="+mn-ea"/>
          <a:cs typeface="+mn-cs"/>
        </a:defRPr>
      </a:lvl8pPr>
      <a:lvl9pPr marL="3209178" algn="l" defTabSz="802295"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ags" Target="../tags/tag5.xml"/><Relationship Id="rId5" Type="http://schemas.microsoft.com/office/2007/relationships/hdphoto" Target="../media/hdphoto1.wdp"/><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4.jpg"/><Relationship Id="rId5" Type="http://schemas.microsoft.com/office/2007/relationships/hdphoto" Target="../media/hdphoto1.wd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7.xml"/><Relationship Id="rId5" Type="http://schemas.microsoft.com/office/2007/relationships/hdphoto" Target="../media/hdphoto1.wdp"/><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3.xml"/><Relationship Id="rId5" Type="http://schemas.microsoft.com/office/2007/relationships/hdphoto" Target="../media/hdphoto1.wdp"/><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4.xml"/><Relationship Id="rId5" Type="http://schemas.microsoft.com/office/2007/relationships/hdphoto" Target="../media/hdphoto1.wdp"/><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001125" cy="5040313"/>
          </a:xfrm>
          <a:prstGeom prst="rect">
            <a:avLst/>
          </a:prstGeom>
        </p:spPr>
      </p:pic>
      <p:sp>
        <p:nvSpPr>
          <p:cNvPr id="9" name="任意多边形: 形状 8">
            <a:extLst>
              <a:ext uri="{FF2B5EF4-FFF2-40B4-BE49-F238E27FC236}">
                <a16:creationId xmlns:a16="http://schemas.microsoft.com/office/drawing/2014/main" xmlns="" id="{97A9D458-7026-423F-AD71-0415E2E45C08}"/>
              </a:ext>
            </a:extLst>
          </p:cNvPr>
          <p:cNvSpPr/>
          <p:nvPr/>
        </p:nvSpPr>
        <p:spPr>
          <a:xfrm>
            <a:off x="2124299" y="1081729"/>
            <a:ext cx="6876826" cy="2876854"/>
          </a:xfrm>
          <a:custGeom>
            <a:avLst/>
            <a:gdLst>
              <a:gd name="connsiteX0" fmla="*/ 0 w 7690338"/>
              <a:gd name="connsiteY0" fmla="*/ 0 h 3474720"/>
              <a:gd name="connsiteX1" fmla="*/ 7690338 w 7690338"/>
              <a:gd name="connsiteY1" fmla="*/ 0 h 3474720"/>
              <a:gd name="connsiteX2" fmla="*/ 7690338 w 7690338"/>
              <a:gd name="connsiteY2" fmla="*/ 3474720 h 3474720"/>
              <a:gd name="connsiteX3" fmla="*/ 0 w 7690338"/>
              <a:gd name="connsiteY3" fmla="*/ 3474720 h 3474720"/>
              <a:gd name="connsiteX4" fmla="*/ 0 w 7690338"/>
              <a:gd name="connsiteY4" fmla="*/ 3467498 h 3474720"/>
              <a:gd name="connsiteX5" fmla="*/ 34613 w 7690338"/>
              <a:gd name="connsiteY5" fmla="*/ 3465750 h 3474720"/>
              <a:gd name="connsiteX6" fmla="*/ 1594338 w 7690338"/>
              <a:gd name="connsiteY6" fmla="*/ 1737360 h 3474720"/>
              <a:gd name="connsiteX7" fmla="*/ 34613 w 7690338"/>
              <a:gd name="connsiteY7" fmla="*/ 8970 h 3474720"/>
              <a:gd name="connsiteX8" fmla="*/ 0 w 7690338"/>
              <a:gd name="connsiteY8" fmla="*/ 7222 h 3474720"/>
              <a:gd name="connsiteX9" fmla="*/ 0 w 7690338"/>
              <a:gd name="connsiteY9" fmla="*/ 0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90338" h="3474720">
                <a:moveTo>
                  <a:pt x="0" y="0"/>
                </a:moveTo>
                <a:lnTo>
                  <a:pt x="7690338" y="0"/>
                </a:lnTo>
                <a:lnTo>
                  <a:pt x="7690338" y="3474720"/>
                </a:lnTo>
                <a:lnTo>
                  <a:pt x="0" y="3474720"/>
                </a:lnTo>
                <a:lnTo>
                  <a:pt x="0" y="3467498"/>
                </a:lnTo>
                <a:lnTo>
                  <a:pt x="34613" y="3465750"/>
                </a:lnTo>
                <a:cubicBezTo>
                  <a:pt x="910687" y="3376780"/>
                  <a:pt x="1594338" y="2636907"/>
                  <a:pt x="1594338" y="1737360"/>
                </a:cubicBezTo>
                <a:cubicBezTo>
                  <a:pt x="1594338" y="837813"/>
                  <a:pt x="910687" y="97940"/>
                  <a:pt x="34613" y="8970"/>
                </a:cubicBezTo>
                <a:lnTo>
                  <a:pt x="0" y="7222"/>
                </a:lnTo>
                <a:lnTo>
                  <a:pt x="0" y="0"/>
                </a:lnTo>
                <a:close/>
              </a:path>
            </a:pathLst>
          </a:cu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7204" tIns="33602" rIns="67204" bIns="33602" numCol="1" spcCol="0" rtlCol="0" fromWordArt="0" anchor="ctr" anchorCtr="0" forceAA="0" compatLnSpc="1">
            <a:prstTxWarp prst="textNoShape">
              <a:avLst/>
            </a:prstTxWarp>
            <a:noAutofit/>
          </a:bodyPr>
          <a:lstStyle/>
          <a:p>
            <a:pPr algn="ctr"/>
            <a:endParaRPr lang="zh-CN" altLang="en-US" sz="975"/>
          </a:p>
        </p:txBody>
      </p:sp>
      <p:sp>
        <p:nvSpPr>
          <p:cNvPr id="10" name="任意多边形: 形状 9">
            <a:extLst>
              <a:ext uri="{FF2B5EF4-FFF2-40B4-BE49-F238E27FC236}">
                <a16:creationId xmlns:a16="http://schemas.microsoft.com/office/drawing/2014/main" xmlns="" id="{C94D576C-69D6-43B8-A77D-59CF2D89233B}"/>
              </a:ext>
            </a:extLst>
          </p:cNvPr>
          <p:cNvSpPr/>
          <p:nvPr/>
        </p:nvSpPr>
        <p:spPr>
          <a:xfrm>
            <a:off x="-1290964" y="1243277"/>
            <a:ext cx="4619415" cy="2553758"/>
          </a:xfrm>
          <a:custGeom>
            <a:avLst/>
            <a:gdLst>
              <a:gd name="connsiteX0" fmla="*/ 0 w 6013938"/>
              <a:gd name="connsiteY0" fmla="*/ 0 h 3474720"/>
              <a:gd name="connsiteX1" fmla="*/ 4276578 w 6013938"/>
              <a:gd name="connsiteY1" fmla="*/ 0 h 3474720"/>
              <a:gd name="connsiteX2" fmla="*/ 6013938 w 6013938"/>
              <a:gd name="connsiteY2" fmla="*/ 1737360 h 3474720"/>
              <a:gd name="connsiteX3" fmla="*/ 4276578 w 6013938"/>
              <a:gd name="connsiteY3" fmla="*/ 3474720 h 3474720"/>
              <a:gd name="connsiteX4" fmla="*/ 0 w 6013938"/>
              <a:gd name="connsiteY4" fmla="*/ 3474720 h 3474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3938" h="3474720">
                <a:moveTo>
                  <a:pt x="0" y="0"/>
                </a:moveTo>
                <a:lnTo>
                  <a:pt x="4276578" y="0"/>
                </a:lnTo>
                <a:cubicBezTo>
                  <a:pt x="5236095" y="0"/>
                  <a:pt x="6013938" y="777843"/>
                  <a:pt x="6013938" y="1737360"/>
                </a:cubicBezTo>
                <a:cubicBezTo>
                  <a:pt x="6013938" y="2696877"/>
                  <a:pt x="5236095" y="3474720"/>
                  <a:pt x="4276578" y="3474720"/>
                </a:cubicBezTo>
                <a:lnTo>
                  <a:pt x="0" y="3474720"/>
                </a:lnTo>
                <a:close/>
              </a:path>
            </a:pathLst>
          </a:custGeom>
          <a:solidFill>
            <a:srgbClr val="0070C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75"/>
          </a:p>
        </p:txBody>
      </p:sp>
      <p:sp>
        <p:nvSpPr>
          <p:cNvPr id="11" name="椭圆 10">
            <a:extLst>
              <a:ext uri="{FF2B5EF4-FFF2-40B4-BE49-F238E27FC236}">
                <a16:creationId xmlns:a16="http://schemas.microsoft.com/office/drawing/2014/main" xmlns="" id="{9A01C2DA-FE02-437F-87A6-D490B320D3FE}"/>
              </a:ext>
            </a:extLst>
          </p:cNvPr>
          <p:cNvSpPr/>
          <p:nvPr/>
        </p:nvSpPr>
        <p:spPr>
          <a:xfrm>
            <a:off x="1038340" y="1517263"/>
            <a:ext cx="2005786" cy="2005786"/>
          </a:xfrm>
          <a:prstGeom prst="ellipse">
            <a:avLst/>
          </a:prstGeom>
          <a:solidFill>
            <a:srgbClr val="0070C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7204" tIns="33602" rIns="67204" bIns="33602" numCol="1" spcCol="0" rtlCol="0" fromWordArt="0" anchor="ctr" anchorCtr="0" forceAA="0" compatLnSpc="1">
            <a:prstTxWarp prst="textNoShape">
              <a:avLst/>
            </a:prstTxWarp>
            <a:noAutofit/>
          </a:bodyPr>
          <a:lstStyle/>
          <a:p>
            <a:pPr algn="ctr"/>
            <a:endParaRPr lang="zh-CN" altLang="en-US" sz="1050"/>
          </a:p>
        </p:txBody>
      </p:sp>
      <p:pic>
        <p:nvPicPr>
          <p:cNvPr id="3" name="Anna of the North - ILYAF 1996">
            <a:hlinkClick r:id="" action="ppaction://media"/>
            <a:extLst>
              <a:ext uri="{FF2B5EF4-FFF2-40B4-BE49-F238E27FC236}">
                <a16:creationId xmlns:a16="http://schemas.microsoft.com/office/drawing/2014/main" xmlns="" id="{7202780B-1DC3-4048-9B57-5C0E34771E2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053" y="-837094"/>
            <a:ext cx="487363" cy="487363"/>
          </a:xfrm>
          <a:prstGeom prst="rect">
            <a:avLst/>
          </a:prstGeom>
        </p:spPr>
      </p:pic>
      <p:grpSp>
        <p:nvGrpSpPr>
          <p:cNvPr id="15" name="组合 14"/>
          <p:cNvGrpSpPr/>
          <p:nvPr/>
        </p:nvGrpSpPr>
        <p:grpSpPr>
          <a:xfrm>
            <a:off x="4147934" y="1414171"/>
            <a:ext cx="4424566" cy="2211971"/>
            <a:chOff x="4147934" y="1371421"/>
            <a:chExt cx="4424566" cy="2211971"/>
          </a:xfrm>
        </p:grpSpPr>
        <p:sp>
          <p:nvSpPr>
            <p:cNvPr id="17" name="TextBox 55"/>
            <p:cNvSpPr txBox="1"/>
            <p:nvPr/>
          </p:nvSpPr>
          <p:spPr>
            <a:xfrm>
              <a:off x="4147934" y="1371421"/>
              <a:ext cx="4424566" cy="1323439"/>
            </a:xfrm>
            <a:prstGeom prst="rect">
              <a:avLst/>
            </a:prstGeom>
            <a:noFill/>
          </p:spPr>
          <p:txBody>
            <a:bodyPr wrap="square" rtlCol="0">
              <a:spAutoFit/>
            </a:bodyPr>
            <a:lstStyle/>
            <a:p>
              <a:pPr algn="ctr"/>
              <a:r>
                <a:rPr lang="zh-CN" altLang="en-US" sz="4000" b="1" dirty="0" smtClean="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完整毕业论文答辩</a:t>
              </a:r>
              <a:endParaRPr lang="en-US" altLang="zh-CN" sz="4000" b="1" dirty="0" smtClean="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a:r>
                <a:rPr lang="en-US" altLang="zh-CN" sz="4000" b="1" dirty="0" smtClean="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PPT</a:t>
              </a:r>
              <a:r>
                <a:rPr lang="zh-CN" altLang="en-US" sz="4000" b="1" dirty="0" smtClean="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模板</a:t>
              </a:r>
              <a:endParaRPr lang="zh-CN" altLang="en-US" sz="4000"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8" name="TextBox 6"/>
            <p:cNvSpPr txBox="1"/>
            <p:nvPr/>
          </p:nvSpPr>
          <p:spPr>
            <a:xfrm>
              <a:off x="4590094" y="2703107"/>
              <a:ext cx="3540247" cy="338554"/>
            </a:xfrm>
            <a:prstGeom prst="rect">
              <a:avLst/>
            </a:prstGeom>
            <a:solidFill>
              <a:schemeClr val="bg1"/>
            </a:solidFill>
          </p:spPr>
          <p:txBody>
            <a:bodyPr wrap="square" rtlCol="0" anchor="ctr">
              <a:spAutoFit/>
            </a:bodyPr>
            <a:lstStyle/>
            <a:p>
              <a:pPr algn="ctr"/>
              <a:r>
                <a:rPr lang="en-US" altLang="zh-CN" dirty="0" smtClean="0">
                  <a:solidFill>
                    <a:srgbClr val="0070C0"/>
                  </a:solidFill>
                  <a:latin typeface="微软雅黑" panose="020B0503020204020204" pitchFamily="34" charset="-122"/>
                  <a:ea typeface="微软雅黑" panose="020B0503020204020204" pitchFamily="34" charset="-122"/>
                </a:rPr>
                <a:t>——</a:t>
              </a:r>
              <a:r>
                <a:rPr lang="zh-CN" altLang="en-US" dirty="0" smtClean="0">
                  <a:solidFill>
                    <a:srgbClr val="0070C0"/>
                  </a:solidFill>
                  <a:latin typeface="微软雅黑" panose="020B0503020204020204" pitchFamily="34" charset="-122"/>
                  <a:ea typeface="微软雅黑" panose="020B0503020204020204" pitchFamily="34" charset="-122"/>
                </a:rPr>
                <a:t>点击添加您的院校名称</a:t>
              </a:r>
              <a:r>
                <a:rPr lang="en-US" altLang="zh-CN" dirty="0" smtClean="0">
                  <a:solidFill>
                    <a:srgbClr val="0070C0"/>
                  </a:solidFill>
                  <a:latin typeface="微软雅黑" panose="020B0503020204020204" pitchFamily="34" charset="-122"/>
                  <a:ea typeface="微软雅黑" panose="020B0503020204020204" pitchFamily="34" charset="-122"/>
                </a:rPr>
                <a:t>——</a:t>
              </a:r>
              <a:endParaRPr lang="zh-CN" altLang="en-US" dirty="0">
                <a:solidFill>
                  <a:srgbClr val="0070C0"/>
                </a:solidFill>
                <a:latin typeface="微软雅黑" panose="020B0503020204020204" pitchFamily="34" charset="-122"/>
                <a:ea typeface="微软雅黑" panose="020B0503020204020204" pitchFamily="34" charset="-122"/>
              </a:endParaRPr>
            </a:p>
          </p:txBody>
        </p:sp>
        <p:sp>
          <p:nvSpPr>
            <p:cNvPr id="19" name="TextBox 6"/>
            <p:cNvSpPr txBox="1"/>
            <p:nvPr/>
          </p:nvSpPr>
          <p:spPr>
            <a:xfrm>
              <a:off x="4698106" y="3260227"/>
              <a:ext cx="3324223" cy="323165"/>
            </a:xfrm>
            <a:prstGeom prst="rect">
              <a:avLst/>
            </a:prstGeom>
            <a:noFill/>
          </p:spPr>
          <p:txBody>
            <a:bodyPr wrap="square" rtlCol="0">
              <a:spAutoFit/>
            </a:bodyPr>
            <a:lstStyle/>
            <a:p>
              <a:pPr algn="ctr"/>
              <a:r>
                <a:rPr lang="zh-CN" altLang="en-US" sz="1500" dirty="0" smtClean="0">
                  <a:solidFill>
                    <a:srgbClr val="FFFFFF"/>
                  </a:solidFill>
                  <a:latin typeface="微软雅黑" panose="020B0503020204020204" pitchFamily="34" charset="-122"/>
                  <a:ea typeface="微软雅黑" panose="020B0503020204020204" pitchFamily="34" charset="-122"/>
                </a:rPr>
                <a:t>答辩人：</a:t>
              </a:r>
              <a:r>
                <a:rPr lang="en-US" altLang="zh-CN" sz="1500" dirty="0" smtClean="0">
                  <a:solidFill>
                    <a:srgbClr val="FFFFFF"/>
                  </a:solidFill>
                  <a:latin typeface="微软雅黑" panose="020B0503020204020204" pitchFamily="34" charset="-122"/>
                  <a:ea typeface="微软雅黑" panose="020B0503020204020204" pitchFamily="34" charset="-122"/>
                </a:rPr>
                <a:t>XXXX     </a:t>
              </a:r>
              <a:r>
                <a:rPr lang="zh-CN" altLang="en-US" sz="1500" dirty="0" smtClean="0">
                  <a:solidFill>
                    <a:srgbClr val="FFFFFF"/>
                  </a:solidFill>
                  <a:latin typeface="微软雅黑" panose="020B0503020204020204" pitchFamily="34" charset="-122"/>
                  <a:ea typeface="微软雅黑" panose="020B0503020204020204" pitchFamily="34" charset="-122"/>
                </a:rPr>
                <a:t>导师：</a:t>
              </a:r>
              <a:r>
                <a:rPr lang="en-US" altLang="zh-CN" sz="1500" dirty="0" smtClean="0">
                  <a:solidFill>
                    <a:srgbClr val="FFFFFF"/>
                  </a:solidFill>
                  <a:latin typeface="微软雅黑" panose="020B0503020204020204" pitchFamily="34" charset="-122"/>
                  <a:ea typeface="微软雅黑" panose="020B0503020204020204" pitchFamily="34" charset="-122"/>
                </a:rPr>
                <a:t>XXXX</a:t>
              </a:r>
              <a:endParaRPr lang="zh-CN" altLang="en-US" sz="1500" dirty="0">
                <a:solidFill>
                  <a:srgbClr val="FFFFFF"/>
                </a:solidFill>
                <a:latin typeface="微软雅黑" panose="020B0503020204020204" pitchFamily="34" charset="-122"/>
                <a:ea typeface="微软雅黑" panose="020B0503020204020204" pitchFamily="34" charset="-122"/>
              </a:endParaRPr>
            </a:p>
          </p:txBody>
        </p:sp>
      </p:grpSp>
      <p:sp>
        <p:nvSpPr>
          <p:cNvPr id="20" name="Freeform 36"/>
          <p:cNvSpPr>
            <a:spLocks noEditPoints="1"/>
          </p:cNvSpPr>
          <p:nvPr/>
        </p:nvSpPr>
        <p:spPr bwMode="auto">
          <a:xfrm>
            <a:off x="1563777" y="1927651"/>
            <a:ext cx="954911" cy="1185010"/>
          </a:xfrm>
          <a:custGeom>
            <a:avLst/>
            <a:gdLst>
              <a:gd name="connsiteX0" fmla="*/ 132984 w 263525"/>
              <a:gd name="connsiteY0" fmla="*/ 325821 h 327025"/>
              <a:gd name="connsiteX1" fmla="*/ 131763 w 263525"/>
              <a:gd name="connsiteY1" fmla="*/ 327025 h 327025"/>
              <a:gd name="connsiteX2" fmla="*/ 130542 w 263525"/>
              <a:gd name="connsiteY2" fmla="*/ 325821 h 327025"/>
              <a:gd name="connsiteX3" fmla="*/ 131763 w 263525"/>
              <a:gd name="connsiteY3" fmla="*/ 325871 h 327025"/>
              <a:gd name="connsiteX4" fmla="*/ 27895 w 263525"/>
              <a:gd name="connsiteY4" fmla="*/ 58738 h 327025"/>
              <a:gd name="connsiteX5" fmla="*/ 37420 w 263525"/>
              <a:gd name="connsiteY5" fmla="*/ 61336 h 327025"/>
              <a:gd name="connsiteX6" fmla="*/ 37420 w 263525"/>
              <a:gd name="connsiteY6" fmla="*/ 141866 h 327025"/>
              <a:gd name="connsiteX7" fmla="*/ 42863 w 263525"/>
              <a:gd name="connsiteY7" fmla="*/ 149659 h 327025"/>
              <a:gd name="connsiteX8" fmla="*/ 33338 w 263525"/>
              <a:gd name="connsiteY8" fmla="*/ 158751 h 327025"/>
              <a:gd name="connsiteX9" fmla="*/ 23813 w 263525"/>
              <a:gd name="connsiteY9" fmla="*/ 149659 h 327025"/>
              <a:gd name="connsiteX10" fmla="*/ 27895 w 263525"/>
              <a:gd name="connsiteY10" fmla="*/ 141866 h 327025"/>
              <a:gd name="connsiteX11" fmla="*/ 27895 w 263525"/>
              <a:gd name="connsiteY11" fmla="*/ 58738 h 327025"/>
              <a:gd name="connsiteX12" fmla="*/ 131763 w 263525"/>
              <a:gd name="connsiteY12" fmla="*/ 0 h 327025"/>
              <a:gd name="connsiteX13" fmla="*/ 258358 w 263525"/>
              <a:gd name="connsiteY13" fmla="*/ 45305 h 327025"/>
              <a:gd name="connsiteX14" fmla="*/ 209270 w 263525"/>
              <a:gd name="connsiteY14" fmla="*/ 62133 h 327025"/>
              <a:gd name="connsiteX15" fmla="*/ 209270 w 263525"/>
              <a:gd name="connsiteY15" fmla="*/ 113909 h 327025"/>
              <a:gd name="connsiteX16" fmla="*/ 204103 w 263525"/>
              <a:gd name="connsiteY16" fmla="*/ 121676 h 327025"/>
              <a:gd name="connsiteX17" fmla="*/ 164057 w 263525"/>
              <a:gd name="connsiteY17" fmla="*/ 192869 h 327025"/>
              <a:gd name="connsiteX18" fmla="*/ 263525 w 263525"/>
              <a:gd name="connsiteY18" fmla="*/ 293834 h 327025"/>
              <a:gd name="connsiteX19" fmla="*/ 180144 w 263525"/>
              <a:gd name="connsiteY19" fmla="*/ 323869 h 327025"/>
              <a:gd name="connsiteX20" fmla="*/ 132984 w 263525"/>
              <a:gd name="connsiteY20" fmla="*/ 325821 h 327025"/>
              <a:gd name="connsiteX21" fmla="*/ 169863 w 263525"/>
              <a:gd name="connsiteY21" fmla="*/ 289444 h 327025"/>
              <a:gd name="connsiteX22" fmla="*/ 138332 w 263525"/>
              <a:gd name="connsiteY22" fmla="*/ 214280 h 327025"/>
              <a:gd name="connsiteX23" fmla="*/ 150156 w 263525"/>
              <a:gd name="connsiteY23" fmla="*/ 200025 h 327025"/>
              <a:gd name="connsiteX24" fmla="*/ 131763 w 263525"/>
              <a:gd name="connsiteY24" fmla="*/ 203913 h 327025"/>
              <a:gd name="connsiteX25" fmla="*/ 113370 w 263525"/>
              <a:gd name="connsiteY25" fmla="*/ 200025 h 327025"/>
              <a:gd name="connsiteX26" fmla="*/ 125194 w 263525"/>
              <a:gd name="connsiteY26" fmla="*/ 214280 h 327025"/>
              <a:gd name="connsiteX27" fmla="*/ 126508 w 263525"/>
              <a:gd name="connsiteY27" fmla="*/ 214280 h 327025"/>
              <a:gd name="connsiteX28" fmla="*/ 93663 w 263525"/>
              <a:gd name="connsiteY28" fmla="*/ 289444 h 327025"/>
              <a:gd name="connsiteX29" fmla="*/ 109737 w 263525"/>
              <a:gd name="connsiteY29" fmla="*/ 305298 h 327025"/>
              <a:gd name="connsiteX30" fmla="*/ 130542 w 263525"/>
              <a:gd name="connsiteY30" fmla="*/ 325821 h 327025"/>
              <a:gd name="connsiteX31" fmla="*/ 83381 w 263525"/>
              <a:gd name="connsiteY31" fmla="*/ 323869 h 327025"/>
              <a:gd name="connsiteX32" fmla="*/ 0 w 263525"/>
              <a:gd name="connsiteY32" fmla="*/ 293834 h 327025"/>
              <a:gd name="connsiteX33" fmla="*/ 99468 w 263525"/>
              <a:gd name="connsiteY33" fmla="*/ 192869 h 327025"/>
              <a:gd name="connsiteX34" fmla="*/ 59423 w 263525"/>
              <a:gd name="connsiteY34" fmla="*/ 121676 h 327025"/>
              <a:gd name="connsiteX35" fmla="*/ 54255 w 263525"/>
              <a:gd name="connsiteY35" fmla="*/ 113909 h 327025"/>
              <a:gd name="connsiteX36" fmla="*/ 54255 w 263525"/>
              <a:gd name="connsiteY36" fmla="*/ 62133 h 327025"/>
              <a:gd name="connsiteX37" fmla="*/ 5167 w 263525"/>
              <a:gd name="connsiteY37" fmla="*/ 45305 h 327025"/>
              <a:gd name="connsiteX38" fmla="*/ 131763 w 263525"/>
              <a:gd name="connsiteY38" fmla="*/ 0 h 32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63525" h="327025">
                <a:moveTo>
                  <a:pt x="132984" y="325821"/>
                </a:moveTo>
                <a:lnTo>
                  <a:pt x="131763" y="327025"/>
                </a:lnTo>
                <a:lnTo>
                  <a:pt x="130542" y="325821"/>
                </a:lnTo>
                <a:lnTo>
                  <a:pt x="131763" y="325871"/>
                </a:lnTo>
                <a:close/>
                <a:moveTo>
                  <a:pt x="27895" y="58738"/>
                </a:moveTo>
                <a:lnTo>
                  <a:pt x="37420" y="61336"/>
                </a:lnTo>
                <a:cubicBezTo>
                  <a:pt x="37420" y="61336"/>
                  <a:pt x="37420" y="61336"/>
                  <a:pt x="37420" y="141866"/>
                </a:cubicBezTo>
                <a:cubicBezTo>
                  <a:pt x="40142" y="144464"/>
                  <a:pt x="42863" y="147061"/>
                  <a:pt x="42863" y="149659"/>
                </a:cubicBezTo>
                <a:cubicBezTo>
                  <a:pt x="42863" y="154855"/>
                  <a:pt x="38781" y="158751"/>
                  <a:pt x="33338" y="158751"/>
                </a:cubicBezTo>
                <a:cubicBezTo>
                  <a:pt x="27895" y="158751"/>
                  <a:pt x="23813" y="154855"/>
                  <a:pt x="23813" y="149659"/>
                </a:cubicBezTo>
                <a:cubicBezTo>
                  <a:pt x="23813" y="147061"/>
                  <a:pt x="25174" y="144464"/>
                  <a:pt x="27895" y="141866"/>
                </a:cubicBezTo>
                <a:cubicBezTo>
                  <a:pt x="27895" y="141866"/>
                  <a:pt x="27895" y="141866"/>
                  <a:pt x="27895" y="58738"/>
                </a:cubicBezTo>
                <a:close/>
                <a:moveTo>
                  <a:pt x="131763" y="0"/>
                </a:moveTo>
                <a:cubicBezTo>
                  <a:pt x="131763" y="0"/>
                  <a:pt x="131763" y="0"/>
                  <a:pt x="258358" y="45305"/>
                </a:cubicBezTo>
                <a:cubicBezTo>
                  <a:pt x="258358" y="45305"/>
                  <a:pt x="258358" y="45305"/>
                  <a:pt x="209270" y="62133"/>
                </a:cubicBezTo>
                <a:cubicBezTo>
                  <a:pt x="209270" y="62133"/>
                  <a:pt x="209270" y="62133"/>
                  <a:pt x="209270" y="113909"/>
                </a:cubicBezTo>
                <a:cubicBezTo>
                  <a:pt x="209270" y="116498"/>
                  <a:pt x="207978" y="119087"/>
                  <a:pt x="204103" y="121676"/>
                </a:cubicBezTo>
                <a:cubicBezTo>
                  <a:pt x="202811" y="148859"/>
                  <a:pt x="187310" y="177336"/>
                  <a:pt x="164057" y="192869"/>
                </a:cubicBezTo>
                <a:cubicBezTo>
                  <a:pt x="222188" y="207108"/>
                  <a:pt x="263525" y="256296"/>
                  <a:pt x="263525" y="293834"/>
                </a:cubicBezTo>
                <a:cubicBezTo>
                  <a:pt x="263525" y="309853"/>
                  <a:pt x="226467" y="319864"/>
                  <a:pt x="180144" y="323869"/>
                </a:cubicBezTo>
                <a:lnTo>
                  <a:pt x="132984" y="325821"/>
                </a:lnTo>
                <a:lnTo>
                  <a:pt x="169863" y="289444"/>
                </a:lnTo>
                <a:cubicBezTo>
                  <a:pt x="169863" y="289444"/>
                  <a:pt x="169863" y="289444"/>
                  <a:pt x="138332" y="214280"/>
                </a:cubicBezTo>
                <a:cubicBezTo>
                  <a:pt x="138332" y="214280"/>
                  <a:pt x="138332" y="214280"/>
                  <a:pt x="150156" y="200025"/>
                </a:cubicBezTo>
                <a:cubicBezTo>
                  <a:pt x="144901" y="202617"/>
                  <a:pt x="138332" y="203913"/>
                  <a:pt x="131763" y="203913"/>
                </a:cubicBezTo>
                <a:cubicBezTo>
                  <a:pt x="125194" y="203913"/>
                  <a:pt x="118625" y="202617"/>
                  <a:pt x="113370" y="200025"/>
                </a:cubicBezTo>
                <a:cubicBezTo>
                  <a:pt x="113370" y="200025"/>
                  <a:pt x="113370" y="200025"/>
                  <a:pt x="125194" y="214280"/>
                </a:cubicBezTo>
                <a:cubicBezTo>
                  <a:pt x="125194" y="214280"/>
                  <a:pt x="125194" y="214280"/>
                  <a:pt x="126508" y="214280"/>
                </a:cubicBezTo>
                <a:cubicBezTo>
                  <a:pt x="126508" y="214280"/>
                  <a:pt x="126508" y="214280"/>
                  <a:pt x="93663" y="289444"/>
                </a:cubicBezTo>
                <a:cubicBezTo>
                  <a:pt x="93663" y="289444"/>
                  <a:pt x="93663" y="289444"/>
                  <a:pt x="109737" y="305298"/>
                </a:cubicBezTo>
                <a:lnTo>
                  <a:pt x="130542" y="325821"/>
                </a:lnTo>
                <a:lnTo>
                  <a:pt x="83381" y="323869"/>
                </a:lnTo>
                <a:cubicBezTo>
                  <a:pt x="37058" y="319864"/>
                  <a:pt x="0" y="309853"/>
                  <a:pt x="0" y="293834"/>
                </a:cubicBezTo>
                <a:cubicBezTo>
                  <a:pt x="0" y="256296"/>
                  <a:pt x="42629" y="207108"/>
                  <a:pt x="99468" y="192869"/>
                </a:cubicBezTo>
                <a:cubicBezTo>
                  <a:pt x="77508" y="177336"/>
                  <a:pt x="60714" y="148859"/>
                  <a:pt x="59423" y="121676"/>
                </a:cubicBezTo>
                <a:cubicBezTo>
                  <a:pt x="55547" y="119087"/>
                  <a:pt x="54255" y="116498"/>
                  <a:pt x="54255" y="113909"/>
                </a:cubicBezTo>
                <a:cubicBezTo>
                  <a:pt x="54255" y="113909"/>
                  <a:pt x="54255" y="113909"/>
                  <a:pt x="54255" y="62133"/>
                </a:cubicBezTo>
                <a:cubicBezTo>
                  <a:pt x="54255" y="62133"/>
                  <a:pt x="54255" y="62133"/>
                  <a:pt x="5167" y="45305"/>
                </a:cubicBezTo>
                <a:cubicBezTo>
                  <a:pt x="5167" y="45305"/>
                  <a:pt x="5167" y="45305"/>
                  <a:pt x="131763" y="0"/>
                </a:cubicBezTo>
                <a:close/>
              </a:path>
            </a:pathLst>
          </a:custGeom>
          <a:solidFill>
            <a:schemeClr val="bg1"/>
          </a:solidFill>
          <a:ln>
            <a:noFill/>
          </a:ln>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p>
        </p:txBody>
      </p:sp>
    </p:spTree>
    <p:extLst>
      <p:ext uri="{BB962C8B-B14F-4D97-AF65-F5344CB8AC3E}">
        <p14:creationId xmlns:p14="http://schemas.microsoft.com/office/powerpoint/2010/main" val="3043949575"/>
      </p:ext>
    </p:extLst>
  </p:cSld>
  <p:clrMapOvr>
    <a:masterClrMapping/>
  </p:clrMapOvr>
  <mc:AlternateContent xmlns:mc="http://schemas.openxmlformats.org/markup-compatibility/2006" xmlns:p14="http://schemas.microsoft.com/office/powerpoint/2010/main">
    <mc:Choice Requires="p14">
      <p:transition spd="slow" p14:dur="1250" advTm="3796">
        <p14:switch dir="r"/>
      </p:transition>
    </mc:Choice>
    <mc:Fallback xmlns="">
      <p:transition spd="slow" advTm="379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3"/>
                </p:tgtEl>
              </p:cMediaNode>
            </p:audio>
          </p:childTnLst>
        </p:cTn>
      </p:par>
    </p:tnLst>
  </p:timing>
  <p:extLst mod="1">
    <p:ext uri="{E180D4A7-C9FB-4DFB-919C-405C955672EB}">
      <p14:showEvtLst xmlns:p14="http://schemas.microsoft.com/office/powerpoint/2010/main">
        <p14:playEvt time="1" objId="3"/>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D06370B5-BC03-44BC-B643-5CE09502A1F6}"/>
              </a:ext>
            </a:extLst>
          </p:cNvPr>
          <p:cNvPicPr>
            <a:picLocks noChangeAspect="1"/>
          </p:cNvPicPr>
          <p:nvPr/>
        </p:nvPicPr>
        <p:blipFill rotWithShape="1">
          <a:blip r:embed="rId3" cstate="screen"/>
          <a:srcRect l="22517"/>
          <a:stretch>
            <a:fillRect/>
          </a:stretch>
        </p:blipFill>
        <p:spPr>
          <a:xfrm>
            <a:off x="834439" y="1040531"/>
            <a:ext cx="4233863" cy="3131620"/>
          </a:xfrm>
          <a:prstGeom prst="rect">
            <a:avLst/>
          </a:prstGeom>
        </p:spPr>
      </p:pic>
      <p:sp>
        <p:nvSpPr>
          <p:cNvPr id="3" name="Rectangle 22">
            <a:extLst>
              <a:ext uri="{FF2B5EF4-FFF2-40B4-BE49-F238E27FC236}">
                <a16:creationId xmlns:a16="http://schemas.microsoft.com/office/drawing/2014/main" xmlns="" id="{27992711-A6A9-4A83-BC78-5075A87C1DC0}"/>
              </a:ext>
            </a:extLst>
          </p:cNvPr>
          <p:cNvSpPr/>
          <p:nvPr/>
        </p:nvSpPr>
        <p:spPr>
          <a:xfrm>
            <a:off x="3988399" y="3385677"/>
            <a:ext cx="4266683" cy="1101836"/>
          </a:xfrm>
          <a:prstGeom prst="rect">
            <a:avLst/>
          </a:prstGeom>
          <a:solidFill>
            <a:srgbClr val="0070C0">
              <a:alpha val="70000"/>
            </a:srgbClr>
          </a:solidFill>
          <a:ln w="0">
            <a:noFill/>
            <a:prstDash val="solid"/>
            <a:round/>
          </a:ln>
        </p:spPr>
        <p:txBody>
          <a:bodyPr vert="horz" wrap="square" lIns="89606" tIns="44803" rIns="89606" bIns="44803" numCol="1" anchor="t" anchorCtr="0" compatLnSpc="1"/>
          <a:lstStyle/>
          <a:p>
            <a:endParaRPr lang="en-US" sz="1764">
              <a:solidFill>
                <a:prstClr val="black"/>
              </a:solidFill>
            </a:endParaRPr>
          </a:p>
        </p:txBody>
      </p:sp>
      <p:sp>
        <p:nvSpPr>
          <p:cNvPr id="4" name="矩形 3">
            <a:extLst>
              <a:ext uri="{FF2B5EF4-FFF2-40B4-BE49-F238E27FC236}">
                <a16:creationId xmlns:a16="http://schemas.microsoft.com/office/drawing/2014/main" xmlns="" id="{A92BA6E6-0586-42F2-8024-4CB385DB1C44}"/>
              </a:ext>
            </a:extLst>
          </p:cNvPr>
          <p:cNvSpPr/>
          <p:nvPr/>
        </p:nvSpPr>
        <p:spPr>
          <a:xfrm>
            <a:off x="5213754" y="3631222"/>
            <a:ext cx="3008507" cy="816121"/>
          </a:xfrm>
          <a:prstGeom prst="rect">
            <a:avLst/>
          </a:prstGeom>
        </p:spPr>
        <p:txBody>
          <a:bodyPr wrap="square">
            <a:spAutoFit/>
          </a:bodyPr>
          <a:lstStyle/>
          <a:p>
            <a:r>
              <a:rPr lang="zh-CN" altLang="en-US" sz="1176" dirty="0">
                <a:solidFill>
                  <a:schemeClr val="bg1"/>
                </a:solidFill>
                <a:latin typeface="微软雅黑" panose="020B0503020204020204" pitchFamily="34" charset="-122"/>
                <a:ea typeface="微软雅黑" panose="020B0503020204020204" pitchFamily="34" charset="-122"/>
              </a:rPr>
              <a:t>单击此处编辑您要的内容，建议您在展示时采用微软雅黑字体，本模版所有图形线条及其相应素材均可自由编辑、改色、替换。</a:t>
            </a:r>
          </a:p>
        </p:txBody>
      </p:sp>
      <p:sp>
        <p:nvSpPr>
          <p:cNvPr id="5" name="矩形 4">
            <a:extLst>
              <a:ext uri="{FF2B5EF4-FFF2-40B4-BE49-F238E27FC236}">
                <a16:creationId xmlns:a16="http://schemas.microsoft.com/office/drawing/2014/main" xmlns="" id="{09331018-D9FE-4C3B-8882-481911191C60}"/>
              </a:ext>
            </a:extLst>
          </p:cNvPr>
          <p:cNvSpPr/>
          <p:nvPr/>
        </p:nvSpPr>
        <p:spPr>
          <a:xfrm>
            <a:off x="5482948" y="2440262"/>
            <a:ext cx="2772134" cy="760208"/>
          </a:xfrm>
          <a:prstGeom prst="rect">
            <a:avLst/>
          </a:prstGeom>
          <a:noFill/>
        </p:spPr>
        <p:txBody>
          <a:bodyPr wrap="square" lIns="0" tIns="0" rIns="0" bIns="0" rtlCol="0" anchor="t" anchorCtr="0">
            <a:spAutoFit/>
          </a:bodyPr>
          <a:lstStyle/>
          <a:p>
            <a:pPr defTabSz="894245">
              <a:lnSpc>
                <a:spcPct val="120000"/>
              </a:lnSpc>
              <a:spcBef>
                <a:spcPct val="20000"/>
              </a:spcBef>
            </a:pPr>
            <a:r>
              <a:rPr lang="zh-CN" altLang="en-US" sz="1029" dirty="0">
                <a:solidFill>
                  <a:srgbClr val="000000"/>
                </a:solidFill>
                <a:latin typeface="微软雅黑" panose="020B0503020204020204" pitchFamily="34" charset="-122"/>
                <a:ea typeface="微软雅黑" panose="020B0503020204020204" pitchFamily="34" charset="-122"/>
                <a:sym typeface="Arial" panose="020B0604020202020204" pitchFamily="34" charset="0"/>
              </a:rPr>
              <a:t>单击此处编辑您要的内容，建议您在展示时采用微软雅黑字体，本模版所有图形线条及其相应素材均可自由编辑、改色、替换。更多使用说明和作品请详阅模版最末的使用手册。</a:t>
            </a:r>
            <a:endParaRPr lang="en-US" altLang="zh-CN" sz="1029" dirty="0">
              <a:solidFill>
                <a:srgbClr val="00000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6" name="TextBox 13">
            <a:extLst>
              <a:ext uri="{FF2B5EF4-FFF2-40B4-BE49-F238E27FC236}">
                <a16:creationId xmlns:a16="http://schemas.microsoft.com/office/drawing/2014/main" xmlns="" id="{3ABD3A9B-85BC-489E-8771-97781BFA141D}"/>
              </a:ext>
            </a:extLst>
          </p:cNvPr>
          <p:cNvSpPr txBox="1"/>
          <p:nvPr/>
        </p:nvSpPr>
        <p:spPr>
          <a:xfrm>
            <a:off x="5482948" y="2203643"/>
            <a:ext cx="2023239" cy="180947"/>
          </a:xfrm>
          <a:prstGeom prst="rect">
            <a:avLst/>
          </a:prstGeom>
          <a:noFill/>
        </p:spPr>
        <p:txBody>
          <a:bodyPr wrap="square" lIns="0" tIns="0" rIns="0" bIns="0" rtlCol="0" anchor="t" anchorCtr="0">
            <a:spAutoFit/>
          </a:bodyPr>
          <a:lstStyle/>
          <a:p>
            <a:pPr defTabSz="894245">
              <a:spcBef>
                <a:spcPct val="20000"/>
              </a:spcBef>
              <a:defRPr/>
            </a:pPr>
            <a:r>
              <a:rPr lang="zh-CN" altLang="en-US" sz="1176" b="1">
                <a:solidFill>
                  <a:srgbClr val="000000"/>
                </a:solidFill>
                <a:latin typeface="Arial" panose="020B0604020202020204" pitchFamily="34" charset="0"/>
                <a:ea typeface="微软雅黑" panose="020B0503020204020204" pitchFamily="34" charset="-122"/>
                <a:sym typeface="Arial" panose="020B0604020202020204" pitchFamily="34" charset="0"/>
              </a:rPr>
              <a:t>单击编辑标题</a:t>
            </a:r>
            <a:endParaRPr lang="en-US" sz="1176" b="1" dirty="0">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17108444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696">
        <p15:prstTrans prst="peelOff"/>
      </p:transition>
    </mc:Choice>
    <mc:Fallback xmlns="">
      <p:transition spd="slow" advTm="696">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452A4280-B103-44D7-B800-87DE5F7E65BD}"/>
              </a:ext>
            </a:extLst>
          </p:cNvPr>
          <p:cNvGrpSpPr/>
          <p:nvPr/>
        </p:nvGrpSpPr>
        <p:grpSpPr>
          <a:xfrm>
            <a:off x="1468385" y="1464997"/>
            <a:ext cx="1336074" cy="1507041"/>
            <a:chOff x="2168555" y="2256970"/>
            <a:chExt cx="1817902" cy="2050525"/>
          </a:xfrm>
        </p:grpSpPr>
        <p:sp>
          <p:nvSpPr>
            <p:cNvPr id="3" name="Freeform 6">
              <a:extLst>
                <a:ext uri="{FF2B5EF4-FFF2-40B4-BE49-F238E27FC236}">
                  <a16:creationId xmlns:a16="http://schemas.microsoft.com/office/drawing/2014/main" xmlns="" id="{614FB536-0CB5-4CE7-B451-88AABD3468E3}"/>
                </a:ext>
              </a:extLst>
            </p:cNvPr>
            <p:cNvSpPr/>
            <p:nvPr/>
          </p:nvSpPr>
          <p:spPr bwMode="auto">
            <a:xfrm>
              <a:off x="2168555" y="2256970"/>
              <a:ext cx="1817902" cy="2050525"/>
            </a:xfrm>
            <a:custGeom>
              <a:avLst/>
              <a:gdLst>
                <a:gd name="T0" fmla="*/ 311 w 622"/>
                <a:gd name="T1" fmla="*/ 702 h 702"/>
                <a:gd name="T2" fmla="*/ 91 w 622"/>
                <a:gd name="T3" fmla="*/ 512 h 702"/>
                <a:gd name="T4" fmla="*/ 0 w 622"/>
                <a:gd name="T5" fmla="*/ 159 h 702"/>
                <a:gd name="T6" fmla="*/ 7 w 622"/>
                <a:gd name="T7" fmla="*/ 29 h 702"/>
                <a:gd name="T8" fmla="*/ 146 w 622"/>
                <a:gd name="T9" fmla="*/ 84 h 702"/>
                <a:gd name="T10" fmla="*/ 312 w 622"/>
                <a:gd name="T11" fmla="*/ 0 h 702"/>
                <a:gd name="T12" fmla="*/ 477 w 622"/>
                <a:gd name="T13" fmla="*/ 84 h 702"/>
                <a:gd name="T14" fmla="*/ 616 w 622"/>
                <a:gd name="T15" fmla="*/ 29 h 702"/>
                <a:gd name="T16" fmla="*/ 622 w 622"/>
                <a:gd name="T17" fmla="*/ 159 h 702"/>
                <a:gd name="T18" fmla="*/ 532 w 622"/>
                <a:gd name="T19" fmla="*/ 512 h 702"/>
                <a:gd name="T20" fmla="*/ 311 w 622"/>
                <a:gd name="T21" fmla="*/ 702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2" h="702">
                  <a:moveTo>
                    <a:pt x="311" y="702"/>
                  </a:moveTo>
                  <a:cubicBezTo>
                    <a:pt x="225" y="675"/>
                    <a:pt x="147" y="607"/>
                    <a:pt x="91" y="512"/>
                  </a:cubicBezTo>
                  <a:cubicBezTo>
                    <a:pt x="33" y="412"/>
                    <a:pt x="0" y="287"/>
                    <a:pt x="0" y="159"/>
                  </a:cubicBezTo>
                  <a:cubicBezTo>
                    <a:pt x="0" y="123"/>
                    <a:pt x="3" y="71"/>
                    <a:pt x="7" y="29"/>
                  </a:cubicBezTo>
                  <a:cubicBezTo>
                    <a:pt x="44" y="64"/>
                    <a:pt x="94" y="84"/>
                    <a:pt x="146" y="84"/>
                  </a:cubicBezTo>
                  <a:cubicBezTo>
                    <a:pt x="212" y="84"/>
                    <a:pt x="273" y="52"/>
                    <a:pt x="312" y="0"/>
                  </a:cubicBezTo>
                  <a:cubicBezTo>
                    <a:pt x="350" y="52"/>
                    <a:pt x="412" y="84"/>
                    <a:pt x="477" y="84"/>
                  </a:cubicBezTo>
                  <a:cubicBezTo>
                    <a:pt x="529" y="84"/>
                    <a:pt x="578" y="64"/>
                    <a:pt x="616" y="29"/>
                  </a:cubicBezTo>
                  <a:cubicBezTo>
                    <a:pt x="620" y="71"/>
                    <a:pt x="622" y="124"/>
                    <a:pt x="622" y="159"/>
                  </a:cubicBezTo>
                  <a:cubicBezTo>
                    <a:pt x="622" y="287"/>
                    <a:pt x="590" y="412"/>
                    <a:pt x="532" y="512"/>
                  </a:cubicBezTo>
                  <a:cubicBezTo>
                    <a:pt x="475" y="607"/>
                    <a:pt x="397" y="675"/>
                    <a:pt x="311" y="702"/>
                  </a:cubicBezTo>
                  <a:close/>
                </a:path>
              </a:pathLst>
            </a:custGeom>
            <a:solidFill>
              <a:srgbClr val="0070C0"/>
            </a:solidFill>
            <a:ln w="38100">
              <a:solidFill>
                <a:schemeClr val="bg1"/>
              </a:solidFill>
              <a:round/>
            </a:ln>
            <a:effectLst>
              <a:outerShdw blurRad="63500" sx="102000" sy="102000" algn="ctr" rotWithShape="0">
                <a:prstClr val="black">
                  <a:alpha val="40000"/>
                </a:prstClr>
              </a:outerShdw>
            </a:effectLst>
          </p:spPr>
          <p:txBody>
            <a:bodyPr vert="horz" wrap="square" lIns="67204" tIns="33602" rIns="67204" bIns="33602" numCol="1" anchor="t" anchorCtr="0" compatLnSpc="1"/>
            <a:lstStyle/>
            <a:p>
              <a:endParaRPr lang="zh-CN" altLang="en-US" sz="975">
                <a:solidFill>
                  <a:prstClr val="black"/>
                </a:solidFill>
              </a:endParaRPr>
            </a:p>
          </p:txBody>
        </p:sp>
        <p:grpSp>
          <p:nvGrpSpPr>
            <p:cNvPr id="4" name="组合 3">
              <a:extLst>
                <a:ext uri="{FF2B5EF4-FFF2-40B4-BE49-F238E27FC236}">
                  <a16:creationId xmlns:a16="http://schemas.microsoft.com/office/drawing/2014/main" xmlns="" id="{82303B61-3353-420B-A78E-0EED2D65FE57}"/>
                </a:ext>
              </a:extLst>
            </p:cNvPr>
            <p:cNvGrpSpPr/>
            <p:nvPr/>
          </p:nvGrpSpPr>
          <p:grpSpPr>
            <a:xfrm>
              <a:off x="2765046" y="2695307"/>
              <a:ext cx="606631" cy="601073"/>
              <a:chOff x="8185151" y="600075"/>
              <a:chExt cx="1212850" cy="1201738"/>
            </a:xfrm>
          </p:grpSpPr>
          <p:sp>
            <p:nvSpPr>
              <p:cNvPr id="8" name="Freeform 13">
                <a:extLst>
                  <a:ext uri="{FF2B5EF4-FFF2-40B4-BE49-F238E27FC236}">
                    <a16:creationId xmlns:a16="http://schemas.microsoft.com/office/drawing/2014/main" xmlns="" id="{4F89B62B-6C98-4114-A8CA-95C620D31211}"/>
                  </a:ext>
                </a:extLst>
              </p:cNvPr>
              <p:cNvSpPr/>
              <p:nvPr/>
            </p:nvSpPr>
            <p:spPr bwMode="auto">
              <a:xfrm>
                <a:off x="8320088" y="828675"/>
                <a:ext cx="919163" cy="973138"/>
              </a:xfrm>
              <a:custGeom>
                <a:avLst/>
                <a:gdLst>
                  <a:gd name="T0" fmla="*/ 123 w 245"/>
                  <a:gd name="T1" fmla="*/ 0 h 259"/>
                  <a:gd name="T2" fmla="*/ 0 w 245"/>
                  <a:gd name="T3" fmla="*/ 155 h 259"/>
                  <a:gd name="T4" fmla="*/ 0 w 245"/>
                  <a:gd name="T5" fmla="*/ 246 h 259"/>
                  <a:gd name="T6" fmla="*/ 16 w 245"/>
                  <a:gd name="T7" fmla="*/ 259 h 259"/>
                  <a:gd name="T8" fmla="*/ 96 w 245"/>
                  <a:gd name="T9" fmla="*/ 259 h 259"/>
                  <a:gd name="T10" fmla="*/ 96 w 245"/>
                  <a:gd name="T11" fmla="*/ 167 h 259"/>
                  <a:gd name="T12" fmla="*/ 151 w 245"/>
                  <a:gd name="T13" fmla="*/ 167 h 259"/>
                  <a:gd name="T14" fmla="*/ 151 w 245"/>
                  <a:gd name="T15" fmla="*/ 259 h 259"/>
                  <a:gd name="T16" fmla="*/ 230 w 245"/>
                  <a:gd name="T17" fmla="*/ 259 h 259"/>
                  <a:gd name="T18" fmla="*/ 245 w 245"/>
                  <a:gd name="T19" fmla="*/ 246 h 259"/>
                  <a:gd name="T20" fmla="*/ 245 w 245"/>
                  <a:gd name="T21" fmla="*/ 144 h 259"/>
                  <a:gd name="T22" fmla="*/ 123 w 245"/>
                  <a:gd name="T23" fmla="*/ 0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5" h="259">
                    <a:moveTo>
                      <a:pt x="123" y="0"/>
                    </a:moveTo>
                    <a:cubicBezTo>
                      <a:pt x="0" y="155"/>
                      <a:pt x="0" y="155"/>
                      <a:pt x="0" y="155"/>
                    </a:cubicBezTo>
                    <a:cubicBezTo>
                      <a:pt x="0" y="246"/>
                      <a:pt x="0" y="246"/>
                      <a:pt x="0" y="246"/>
                    </a:cubicBezTo>
                    <a:cubicBezTo>
                      <a:pt x="0" y="253"/>
                      <a:pt x="7" y="259"/>
                      <a:pt x="16" y="259"/>
                    </a:cubicBezTo>
                    <a:cubicBezTo>
                      <a:pt x="96" y="259"/>
                      <a:pt x="96" y="259"/>
                      <a:pt x="96" y="259"/>
                    </a:cubicBezTo>
                    <a:cubicBezTo>
                      <a:pt x="96" y="167"/>
                      <a:pt x="96" y="167"/>
                      <a:pt x="96" y="167"/>
                    </a:cubicBezTo>
                    <a:cubicBezTo>
                      <a:pt x="151" y="167"/>
                      <a:pt x="151" y="167"/>
                      <a:pt x="151" y="167"/>
                    </a:cubicBezTo>
                    <a:cubicBezTo>
                      <a:pt x="151" y="259"/>
                      <a:pt x="151" y="259"/>
                      <a:pt x="151" y="259"/>
                    </a:cubicBezTo>
                    <a:cubicBezTo>
                      <a:pt x="230" y="259"/>
                      <a:pt x="230" y="259"/>
                      <a:pt x="230" y="259"/>
                    </a:cubicBezTo>
                    <a:cubicBezTo>
                      <a:pt x="238" y="259"/>
                      <a:pt x="245" y="253"/>
                      <a:pt x="245" y="246"/>
                    </a:cubicBezTo>
                    <a:cubicBezTo>
                      <a:pt x="245" y="144"/>
                      <a:pt x="245" y="144"/>
                      <a:pt x="245" y="144"/>
                    </a:cubicBezTo>
                    <a:cubicBezTo>
                      <a:pt x="245" y="137"/>
                      <a:pt x="123" y="0"/>
                      <a:pt x="123"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7204" tIns="33602" rIns="67204" bIns="33602" numCol="1" anchor="t" anchorCtr="0" compatLnSpc="1"/>
              <a:lstStyle/>
              <a:p>
                <a:endParaRPr lang="zh-CN" altLang="en-US" sz="975">
                  <a:solidFill>
                    <a:prstClr val="black"/>
                  </a:solidFill>
                </a:endParaRPr>
              </a:p>
            </p:txBody>
          </p:sp>
          <p:sp>
            <p:nvSpPr>
              <p:cNvPr id="9" name="Freeform 14">
                <a:extLst>
                  <a:ext uri="{FF2B5EF4-FFF2-40B4-BE49-F238E27FC236}">
                    <a16:creationId xmlns:a16="http://schemas.microsoft.com/office/drawing/2014/main" xmlns="" id="{9289B429-EE9E-4D7F-999D-B3AEA9B63CC0}"/>
                  </a:ext>
                </a:extLst>
              </p:cNvPr>
              <p:cNvSpPr/>
              <p:nvPr/>
            </p:nvSpPr>
            <p:spPr bwMode="auto">
              <a:xfrm>
                <a:off x="8185151" y="600075"/>
                <a:ext cx="1212850" cy="811213"/>
              </a:xfrm>
              <a:custGeom>
                <a:avLst/>
                <a:gdLst>
                  <a:gd name="T0" fmla="*/ 319 w 323"/>
                  <a:gd name="T1" fmla="*/ 184 h 216"/>
                  <a:gd name="T2" fmla="*/ 169 w 323"/>
                  <a:gd name="T3" fmla="*/ 5 h 216"/>
                  <a:gd name="T4" fmla="*/ 158 w 323"/>
                  <a:gd name="T5" fmla="*/ 0 h 216"/>
                  <a:gd name="T6" fmla="*/ 147 w 323"/>
                  <a:gd name="T7" fmla="*/ 5 h 216"/>
                  <a:gd name="T8" fmla="*/ 4 w 323"/>
                  <a:gd name="T9" fmla="*/ 188 h 216"/>
                  <a:gd name="T10" fmla="*/ 6 w 323"/>
                  <a:gd name="T11" fmla="*/ 209 h 216"/>
                  <a:gd name="T12" fmla="*/ 24 w 323"/>
                  <a:gd name="T13" fmla="*/ 211 h 216"/>
                  <a:gd name="T14" fmla="*/ 159 w 323"/>
                  <a:gd name="T15" fmla="*/ 42 h 216"/>
                  <a:gd name="T16" fmla="*/ 299 w 323"/>
                  <a:gd name="T17" fmla="*/ 207 h 216"/>
                  <a:gd name="T18" fmla="*/ 317 w 323"/>
                  <a:gd name="T19" fmla="*/ 205 h 216"/>
                  <a:gd name="T20" fmla="*/ 319 w 323"/>
                  <a:gd name="T21" fmla="*/ 184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3" h="216">
                    <a:moveTo>
                      <a:pt x="319" y="184"/>
                    </a:moveTo>
                    <a:cubicBezTo>
                      <a:pt x="319" y="184"/>
                      <a:pt x="171" y="7"/>
                      <a:pt x="169" y="5"/>
                    </a:cubicBezTo>
                    <a:cubicBezTo>
                      <a:pt x="166" y="1"/>
                      <a:pt x="162" y="0"/>
                      <a:pt x="158" y="0"/>
                    </a:cubicBezTo>
                    <a:cubicBezTo>
                      <a:pt x="154" y="0"/>
                      <a:pt x="150" y="1"/>
                      <a:pt x="147" y="5"/>
                    </a:cubicBezTo>
                    <a:cubicBezTo>
                      <a:pt x="145" y="8"/>
                      <a:pt x="4" y="188"/>
                      <a:pt x="4" y="188"/>
                    </a:cubicBezTo>
                    <a:cubicBezTo>
                      <a:pt x="0" y="194"/>
                      <a:pt x="1" y="203"/>
                      <a:pt x="6" y="209"/>
                    </a:cubicBezTo>
                    <a:cubicBezTo>
                      <a:pt x="12" y="215"/>
                      <a:pt x="20" y="216"/>
                      <a:pt x="24" y="211"/>
                    </a:cubicBezTo>
                    <a:cubicBezTo>
                      <a:pt x="159" y="42"/>
                      <a:pt x="159" y="42"/>
                      <a:pt x="159" y="42"/>
                    </a:cubicBezTo>
                    <a:cubicBezTo>
                      <a:pt x="299" y="207"/>
                      <a:pt x="299" y="207"/>
                      <a:pt x="299" y="207"/>
                    </a:cubicBezTo>
                    <a:cubicBezTo>
                      <a:pt x="304" y="213"/>
                      <a:pt x="312" y="212"/>
                      <a:pt x="317" y="205"/>
                    </a:cubicBezTo>
                    <a:cubicBezTo>
                      <a:pt x="323" y="199"/>
                      <a:pt x="323" y="189"/>
                      <a:pt x="319" y="18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7204" tIns="33602" rIns="67204" bIns="33602" numCol="1" anchor="t" anchorCtr="0" compatLnSpc="1"/>
              <a:lstStyle/>
              <a:p>
                <a:endParaRPr lang="zh-CN" altLang="en-US" sz="975">
                  <a:solidFill>
                    <a:prstClr val="black"/>
                  </a:solidFill>
                </a:endParaRPr>
              </a:p>
            </p:txBody>
          </p:sp>
        </p:grpSp>
        <p:grpSp>
          <p:nvGrpSpPr>
            <p:cNvPr id="5" name="组合 4">
              <a:extLst>
                <a:ext uri="{FF2B5EF4-FFF2-40B4-BE49-F238E27FC236}">
                  <a16:creationId xmlns:a16="http://schemas.microsoft.com/office/drawing/2014/main" xmlns="" id="{6C80F1AE-3ED4-4DEC-99D3-96C325E605BF}"/>
                </a:ext>
              </a:extLst>
            </p:cNvPr>
            <p:cNvGrpSpPr/>
            <p:nvPr/>
          </p:nvGrpSpPr>
          <p:grpSpPr>
            <a:xfrm>
              <a:off x="2551176" y="3438144"/>
              <a:ext cx="996696" cy="404269"/>
              <a:chOff x="2551176" y="3438144"/>
              <a:chExt cx="996696" cy="404269"/>
            </a:xfrm>
          </p:grpSpPr>
          <p:cxnSp>
            <p:nvCxnSpPr>
              <p:cNvPr id="6" name="直接连接符 5">
                <a:extLst>
                  <a:ext uri="{FF2B5EF4-FFF2-40B4-BE49-F238E27FC236}">
                    <a16:creationId xmlns:a16="http://schemas.microsoft.com/office/drawing/2014/main" xmlns="" id="{6BFAE8EF-25D3-475A-BD64-BEDEF7AC562D}"/>
                  </a:ext>
                </a:extLst>
              </p:cNvPr>
              <p:cNvCxnSpPr/>
              <p:nvPr/>
            </p:nvCxnSpPr>
            <p:spPr>
              <a:xfrm>
                <a:off x="2551176" y="3438144"/>
                <a:ext cx="9966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文本框 6">
                <a:extLst>
                  <a:ext uri="{FF2B5EF4-FFF2-40B4-BE49-F238E27FC236}">
                    <a16:creationId xmlns:a16="http://schemas.microsoft.com/office/drawing/2014/main" xmlns="" id="{990FC18E-6100-4780-AD9B-71B928B30497}"/>
                  </a:ext>
                </a:extLst>
              </p:cNvPr>
              <p:cNvSpPr txBox="1"/>
              <p:nvPr/>
            </p:nvSpPr>
            <p:spPr>
              <a:xfrm>
                <a:off x="2755902" y="3512632"/>
                <a:ext cx="694945" cy="329781"/>
              </a:xfrm>
              <a:prstGeom prst="rect">
                <a:avLst/>
              </a:prstGeom>
              <a:noFill/>
            </p:spPr>
            <p:txBody>
              <a:bodyPr wrap="square" rtlCol="0">
                <a:spAutoFit/>
              </a:bodyPr>
              <a:lstStyle/>
              <a:p>
                <a:r>
                  <a:rPr lang="zh-CN" altLang="en-US" sz="975" b="1" dirty="0">
                    <a:solidFill>
                      <a:prstClr val="white"/>
                    </a:solidFill>
                    <a:latin typeface="微软雅黑" panose="020B0503020204020204" pitchFamily="34" charset="-122"/>
                    <a:ea typeface="微软雅黑" panose="020B0503020204020204" pitchFamily="34" charset="-122"/>
                  </a:rPr>
                  <a:t>标题</a:t>
                </a:r>
              </a:p>
            </p:txBody>
          </p:sp>
        </p:grpSp>
      </p:grpSp>
      <p:grpSp>
        <p:nvGrpSpPr>
          <p:cNvPr id="10" name="组合 9">
            <a:extLst>
              <a:ext uri="{FF2B5EF4-FFF2-40B4-BE49-F238E27FC236}">
                <a16:creationId xmlns:a16="http://schemas.microsoft.com/office/drawing/2014/main" xmlns="" id="{8EC207FE-270F-4FE4-BE69-647820DD6889}"/>
              </a:ext>
            </a:extLst>
          </p:cNvPr>
          <p:cNvGrpSpPr/>
          <p:nvPr/>
        </p:nvGrpSpPr>
        <p:grpSpPr>
          <a:xfrm>
            <a:off x="3098555" y="1464997"/>
            <a:ext cx="1336074" cy="1507041"/>
            <a:chOff x="4113288" y="2256970"/>
            <a:chExt cx="1817902" cy="2050525"/>
          </a:xfrm>
        </p:grpSpPr>
        <p:sp>
          <p:nvSpPr>
            <p:cNvPr id="11" name="Freeform 6">
              <a:extLst>
                <a:ext uri="{FF2B5EF4-FFF2-40B4-BE49-F238E27FC236}">
                  <a16:creationId xmlns:a16="http://schemas.microsoft.com/office/drawing/2014/main" xmlns="" id="{3DE5CC68-0E9A-4EDB-81A3-BF35AB3F679B}"/>
                </a:ext>
              </a:extLst>
            </p:cNvPr>
            <p:cNvSpPr/>
            <p:nvPr/>
          </p:nvSpPr>
          <p:spPr bwMode="auto">
            <a:xfrm>
              <a:off x="4113288" y="2256970"/>
              <a:ext cx="1817902" cy="2050525"/>
            </a:xfrm>
            <a:custGeom>
              <a:avLst/>
              <a:gdLst>
                <a:gd name="T0" fmla="*/ 311 w 622"/>
                <a:gd name="T1" fmla="*/ 702 h 702"/>
                <a:gd name="T2" fmla="*/ 91 w 622"/>
                <a:gd name="T3" fmla="*/ 512 h 702"/>
                <a:gd name="T4" fmla="*/ 0 w 622"/>
                <a:gd name="T5" fmla="*/ 159 h 702"/>
                <a:gd name="T6" fmla="*/ 7 w 622"/>
                <a:gd name="T7" fmla="*/ 29 h 702"/>
                <a:gd name="T8" fmla="*/ 146 w 622"/>
                <a:gd name="T9" fmla="*/ 84 h 702"/>
                <a:gd name="T10" fmla="*/ 312 w 622"/>
                <a:gd name="T11" fmla="*/ 0 h 702"/>
                <a:gd name="T12" fmla="*/ 477 w 622"/>
                <a:gd name="T13" fmla="*/ 84 h 702"/>
                <a:gd name="T14" fmla="*/ 616 w 622"/>
                <a:gd name="T15" fmla="*/ 29 h 702"/>
                <a:gd name="T16" fmla="*/ 622 w 622"/>
                <a:gd name="T17" fmla="*/ 159 h 702"/>
                <a:gd name="T18" fmla="*/ 532 w 622"/>
                <a:gd name="T19" fmla="*/ 512 h 702"/>
                <a:gd name="T20" fmla="*/ 311 w 622"/>
                <a:gd name="T21" fmla="*/ 702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2" h="702">
                  <a:moveTo>
                    <a:pt x="311" y="702"/>
                  </a:moveTo>
                  <a:cubicBezTo>
                    <a:pt x="225" y="675"/>
                    <a:pt x="147" y="607"/>
                    <a:pt x="91" y="512"/>
                  </a:cubicBezTo>
                  <a:cubicBezTo>
                    <a:pt x="33" y="412"/>
                    <a:pt x="0" y="287"/>
                    <a:pt x="0" y="159"/>
                  </a:cubicBezTo>
                  <a:cubicBezTo>
                    <a:pt x="0" y="123"/>
                    <a:pt x="3" y="71"/>
                    <a:pt x="7" y="29"/>
                  </a:cubicBezTo>
                  <a:cubicBezTo>
                    <a:pt x="44" y="64"/>
                    <a:pt x="94" y="84"/>
                    <a:pt x="146" y="84"/>
                  </a:cubicBezTo>
                  <a:cubicBezTo>
                    <a:pt x="212" y="84"/>
                    <a:pt x="273" y="52"/>
                    <a:pt x="312" y="0"/>
                  </a:cubicBezTo>
                  <a:cubicBezTo>
                    <a:pt x="350" y="52"/>
                    <a:pt x="412" y="84"/>
                    <a:pt x="477" y="84"/>
                  </a:cubicBezTo>
                  <a:cubicBezTo>
                    <a:pt x="529" y="84"/>
                    <a:pt x="578" y="64"/>
                    <a:pt x="616" y="29"/>
                  </a:cubicBezTo>
                  <a:cubicBezTo>
                    <a:pt x="620" y="71"/>
                    <a:pt x="622" y="124"/>
                    <a:pt x="622" y="159"/>
                  </a:cubicBezTo>
                  <a:cubicBezTo>
                    <a:pt x="622" y="287"/>
                    <a:pt x="590" y="412"/>
                    <a:pt x="532" y="512"/>
                  </a:cubicBezTo>
                  <a:cubicBezTo>
                    <a:pt x="475" y="607"/>
                    <a:pt x="397" y="675"/>
                    <a:pt x="311" y="702"/>
                  </a:cubicBezTo>
                  <a:close/>
                </a:path>
              </a:pathLst>
            </a:custGeom>
            <a:solidFill>
              <a:srgbClr val="0070C0"/>
            </a:solidFill>
            <a:ln w="38100">
              <a:solidFill>
                <a:schemeClr val="bg1"/>
              </a:solidFill>
              <a:round/>
            </a:ln>
            <a:effectLst>
              <a:outerShdw blurRad="63500" sx="102000" sy="102000" algn="ctr" rotWithShape="0">
                <a:prstClr val="black">
                  <a:alpha val="40000"/>
                </a:prstClr>
              </a:outerShdw>
            </a:effectLst>
          </p:spPr>
          <p:txBody>
            <a:bodyPr vert="horz" wrap="square" lIns="67204" tIns="33602" rIns="67204" bIns="33602" numCol="1" anchor="t" anchorCtr="0" compatLnSpc="1"/>
            <a:lstStyle/>
            <a:p>
              <a:endParaRPr lang="zh-CN" altLang="en-US" sz="975">
                <a:solidFill>
                  <a:prstClr val="black"/>
                </a:solidFill>
              </a:endParaRPr>
            </a:p>
          </p:txBody>
        </p:sp>
        <p:grpSp>
          <p:nvGrpSpPr>
            <p:cNvPr id="12" name="组合 11">
              <a:extLst>
                <a:ext uri="{FF2B5EF4-FFF2-40B4-BE49-F238E27FC236}">
                  <a16:creationId xmlns:a16="http://schemas.microsoft.com/office/drawing/2014/main" xmlns="" id="{6F4962E1-FDA4-45ED-AF37-565576B404BF}"/>
                </a:ext>
              </a:extLst>
            </p:cNvPr>
            <p:cNvGrpSpPr/>
            <p:nvPr/>
          </p:nvGrpSpPr>
          <p:grpSpPr>
            <a:xfrm>
              <a:off x="4595045" y="2671239"/>
              <a:ext cx="749522" cy="625141"/>
              <a:chOff x="2760663" y="5032375"/>
              <a:chExt cx="1473200" cy="1228726"/>
            </a:xfrm>
          </p:grpSpPr>
          <p:sp>
            <p:nvSpPr>
              <p:cNvPr id="16" name="Freeform 15">
                <a:extLst>
                  <a:ext uri="{FF2B5EF4-FFF2-40B4-BE49-F238E27FC236}">
                    <a16:creationId xmlns:a16="http://schemas.microsoft.com/office/drawing/2014/main" xmlns="" id="{C33ABD20-D79B-497F-8833-2F5A3B93ED70}"/>
                  </a:ext>
                </a:extLst>
              </p:cNvPr>
              <p:cNvSpPr/>
              <p:nvPr/>
            </p:nvSpPr>
            <p:spPr bwMode="auto">
              <a:xfrm>
                <a:off x="3005138" y="5856288"/>
                <a:ext cx="285750" cy="404813"/>
              </a:xfrm>
              <a:custGeom>
                <a:avLst/>
                <a:gdLst>
                  <a:gd name="T0" fmla="*/ 76 w 76"/>
                  <a:gd name="T1" fmla="*/ 103 h 108"/>
                  <a:gd name="T2" fmla="*/ 62 w 76"/>
                  <a:gd name="T3" fmla="*/ 108 h 108"/>
                  <a:gd name="T4" fmla="*/ 13 w 76"/>
                  <a:gd name="T5" fmla="*/ 108 h 108"/>
                  <a:gd name="T6" fmla="*/ 0 w 76"/>
                  <a:gd name="T7" fmla="*/ 103 h 108"/>
                  <a:gd name="T8" fmla="*/ 0 w 76"/>
                  <a:gd name="T9" fmla="*/ 5 h 108"/>
                  <a:gd name="T10" fmla="*/ 13 w 76"/>
                  <a:gd name="T11" fmla="*/ 0 h 108"/>
                  <a:gd name="T12" fmla="*/ 62 w 76"/>
                  <a:gd name="T13" fmla="*/ 0 h 108"/>
                  <a:gd name="T14" fmla="*/ 76 w 76"/>
                  <a:gd name="T15" fmla="*/ 5 h 108"/>
                  <a:gd name="T16" fmla="*/ 76 w 76"/>
                  <a:gd name="T17" fmla="*/ 103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108">
                    <a:moveTo>
                      <a:pt x="76" y="103"/>
                    </a:moveTo>
                    <a:cubicBezTo>
                      <a:pt x="76" y="106"/>
                      <a:pt x="70" y="108"/>
                      <a:pt x="62" y="108"/>
                    </a:cubicBezTo>
                    <a:cubicBezTo>
                      <a:pt x="13" y="108"/>
                      <a:pt x="13" y="108"/>
                      <a:pt x="13" y="108"/>
                    </a:cubicBezTo>
                    <a:cubicBezTo>
                      <a:pt x="6" y="108"/>
                      <a:pt x="0" y="106"/>
                      <a:pt x="0" y="103"/>
                    </a:cubicBezTo>
                    <a:cubicBezTo>
                      <a:pt x="0" y="5"/>
                      <a:pt x="0" y="5"/>
                      <a:pt x="0" y="5"/>
                    </a:cubicBezTo>
                    <a:cubicBezTo>
                      <a:pt x="0" y="2"/>
                      <a:pt x="6" y="0"/>
                      <a:pt x="13" y="0"/>
                    </a:cubicBezTo>
                    <a:cubicBezTo>
                      <a:pt x="62" y="0"/>
                      <a:pt x="62" y="0"/>
                      <a:pt x="62" y="0"/>
                    </a:cubicBezTo>
                    <a:cubicBezTo>
                      <a:pt x="70" y="0"/>
                      <a:pt x="76" y="2"/>
                      <a:pt x="76" y="5"/>
                    </a:cubicBezTo>
                    <a:lnTo>
                      <a:pt x="76" y="10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7204" tIns="33602" rIns="67204" bIns="33602" numCol="1" anchor="t" anchorCtr="0" compatLnSpc="1"/>
              <a:lstStyle/>
              <a:p>
                <a:endParaRPr lang="zh-CN" altLang="en-US" sz="975">
                  <a:solidFill>
                    <a:prstClr val="black"/>
                  </a:solidFill>
                </a:endParaRPr>
              </a:p>
            </p:txBody>
          </p:sp>
          <p:sp>
            <p:nvSpPr>
              <p:cNvPr id="17" name="Freeform 16">
                <a:extLst>
                  <a:ext uri="{FF2B5EF4-FFF2-40B4-BE49-F238E27FC236}">
                    <a16:creationId xmlns:a16="http://schemas.microsoft.com/office/drawing/2014/main" xmlns="" id="{FE4C5A78-36E3-4ABD-B65A-D860EEED5C26}"/>
                  </a:ext>
                </a:extLst>
              </p:cNvPr>
              <p:cNvSpPr/>
              <p:nvPr/>
            </p:nvSpPr>
            <p:spPr bwMode="auto">
              <a:xfrm>
                <a:off x="3321051" y="5645150"/>
                <a:ext cx="284163" cy="615950"/>
              </a:xfrm>
              <a:custGeom>
                <a:avLst/>
                <a:gdLst>
                  <a:gd name="T0" fmla="*/ 76 w 76"/>
                  <a:gd name="T1" fmla="*/ 156 h 164"/>
                  <a:gd name="T2" fmla="*/ 62 w 76"/>
                  <a:gd name="T3" fmla="*/ 164 h 164"/>
                  <a:gd name="T4" fmla="*/ 13 w 76"/>
                  <a:gd name="T5" fmla="*/ 164 h 164"/>
                  <a:gd name="T6" fmla="*/ 0 w 76"/>
                  <a:gd name="T7" fmla="*/ 156 h 164"/>
                  <a:gd name="T8" fmla="*/ 0 w 76"/>
                  <a:gd name="T9" fmla="*/ 7 h 164"/>
                  <a:gd name="T10" fmla="*/ 13 w 76"/>
                  <a:gd name="T11" fmla="*/ 0 h 164"/>
                  <a:gd name="T12" fmla="*/ 62 w 76"/>
                  <a:gd name="T13" fmla="*/ 0 h 164"/>
                  <a:gd name="T14" fmla="*/ 76 w 76"/>
                  <a:gd name="T15" fmla="*/ 7 h 164"/>
                  <a:gd name="T16" fmla="*/ 76 w 76"/>
                  <a:gd name="T17" fmla="*/ 156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164">
                    <a:moveTo>
                      <a:pt x="76" y="156"/>
                    </a:moveTo>
                    <a:cubicBezTo>
                      <a:pt x="76" y="160"/>
                      <a:pt x="70" y="164"/>
                      <a:pt x="62" y="164"/>
                    </a:cubicBezTo>
                    <a:cubicBezTo>
                      <a:pt x="13" y="164"/>
                      <a:pt x="13" y="164"/>
                      <a:pt x="13" y="164"/>
                    </a:cubicBezTo>
                    <a:cubicBezTo>
                      <a:pt x="6" y="164"/>
                      <a:pt x="0" y="160"/>
                      <a:pt x="0" y="156"/>
                    </a:cubicBezTo>
                    <a:cubicBezTo>
                      <a:pt x="0" y="7"/>
                      <a:pt x="0" y="7"/>
                      <a:pt x="0" y="7"/>
                    </a:cubicBezTo>
                    <a:cubicBezTo>
                      <a:pt x="0" y="3"/>
                      <a:pt x="6" y="0"/>
                      <a:pt x="13" y="0"/>
                    </a:cubicBezTo>
                    <a:cubicBezTo>
                      <a:pt x="62" y="0"/>
                      <a:pt x="62" y="0"/>
                      <a:pt x="62" y="0"/>
                    </a:cubicBezTo>
                    <a:cubicBezTo>
                      <a:pt x="70" y="0"/>
                      <a:pt x="76" y="3"/>
                      <a:pt x="76" y="7"/>
                    </a:cubicBezTo>
                    <a:lnTo>
                      <a:pt x="76" y="15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7204" tIns="33602" rIns="67204" bIns="33602" numCol="1" anchor="t" anchorCtr="0" compatLnSpc="1"/>
              <a:lstStyle/>
              <a:p>
                <a:endParaRPr lang="zh-CN" altLang="en-US" sz="975">
                  <a:solidFill>
                    <a:prstClr val="black"/>
                  </a:solidFill>
                </a:endParaRPr>
              </a:p>
            </p:txBody>
          </p:sp>
          <p:sp>
            <p:nvSpPr>
              <p:cNvPr id="18" name="Freeform 17">
                <a:extLst>
                  <a:ext uri="{FF2B5EF4-FFF2-40B4-BE49-F238E27FC236}">
                    <a16:creationId xmlns:a16="http://schemas.microsoft.com/office/drawing/2014/main" xmlns="" id="{5F5F1A86-93E7-4C18-B5EB-F18FB46BB10A}"/>
                  </a:ext>
                </a:extLst>
              </p:cNvPr>
              <p:cNvSpPr/>
              <p:nvPr/>
            </p:nvSpPr>
            <p:spPr bwMode="auto">
              <a:xfrm>
                <a:off x="3635376" y="5397500"/>
                <a:ext cx="282575" cy="863600"/>
              </a:xfrm>
              <a:custGeom>
                <a:avLst/>
                <a:gdLst>
                  <a:gd name="T0" fmla="*/ 75 w 75"/>
                  <a:gd name="T1" fmla="*/ 219 h 230"/>
                  <a:gd name="T2" fmla="*/ 62 w 75"/>
                  <a:gd name="T3" fmla="*/ 230 h 230"/>
                  <a:gd name="T4" fmla="*/ 13 w 75"/>
                  <a:gd name="T5" fmla="*/ 230 h 230"/>
                  <a:gd name="T6" fmla="*/ 0 w 75"/>
                  <a:gd name="T7" fmla="*/ 219 h 230"/>
                  <a:gd name="T8" fmla="*/ 0 w 75"/>
                  <a:gd name="T9" fmla="*/ 10 h 230"/>
                  <a:gd name="T10" fmla="*/ 13 w 75"/>
                  <a:gd name="T11" fmla="*/ 0 h 230"/>
                  <a:gd name="T12" fmla="*/ 62 w 75"/>
                  <a:gd name="T13" fmla="*/ 0 h 230"/>
                  <a:gd name="T14" fmla="*/ 75 w 75"/>
                  <a:gd name="T15" fmla="*/ 10 h 230"/>
                  <a:gd name="T16" fmla="*/ 75 w 75"/>
                  <a:gd name="T17" fmla="*/ 219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230">
                    <a:moveTo>
                      <a:pt x="75" y="219"/>
                    </a:moveTo>
                    <a:cubicBezTo>
                      <a:pt x="75" y="225"/>
                      <a:pt x="70" y="230"/>
                      <a:pt x="62" y="230"/>
                    </a:cubicBezTo>
                    <a:cubicBezTo>
                      <a:pt x="13" y="230"/>
                      <a:pt x="13" y="230"/>
                      <a:pt x="13" y="230"/>
                    </a:cubicBezTo>
                    <a:cubicBezTo>
                      <a:pt x="6" y="230"/>
                      <a:pt x="0" y="225"/>
                      <a:pt x="0" y="219"/>
                    </a:cubicBezTo>
                    <a:cubicBezTo>
                      <a:pt x="0" y="10"/>
                      <a:pt x="0" y="10"/>
                      <a:pt x="0" y="10"/>
                    </a:cubicBezTo>
                    <a:cubicBezTo>
                      <a:pt x="0" y="4"/>
                      <a:pt x="6" y="0"/>
                      <a:pt x="13" y="0"/>
                    </a:cubicBezTo>
                    <a:cubicBezTo>
                      <a:pt x="62" y="0"/>
                      <a:pt x="62" y="0"/>
                      <a:pt x="62" y="0"/>
                    </a:cubicBezTo>
                    <a:cubicBezTo>
                      <a:pt x="70" y="0"/>
                      <a:pt x="75" y="4"/>
                      <a:pt x="75" y="10"/>
                    </a:cubicBezTo>
                    <a:lnTo>
                      <a:pt x="75" y="21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7204" tIns="33602" rIns="67204" bIns="33602" numCol="1" anchor="t" anchorCtr="0" compatLnSpc="1"/>
              <a:lstStyle/>
              <a:p>
                <a:endParaRPr lang="zh-CN" altLang="en-US" sz="975">
                  <a:solidFill>
                    <a:prstClr val="black"/>
                  </a:solidFill>
                </a:endParaRPr>
              </a:p>
            </p:txBody>
          </p:sp>
          <p:sp>
            <p:nvSpPr>
              <p:cNvPr id="19" name="Freeform 18">
                <a:extLst>
                  <a:ext uri="{FF2B5EF4-FFF2-40B4-BE49-F238E27FC236}">
                    <a16:creationId xmlns:a16="http://schemas.microsoft.com/office/drawing/2014/main" xmlns="" id="{2EE1578A-D85F-450E-ABD3-4C6EF47A0E61}"/>
                  </a:ext>
                </a:extLst>
              </p:cNvPr>
              <p:cNvSpPr/>
              <p:nvPr/>
            </p:nvSpPr>
            <p:spPr bwMode="auto">
              <a:xfrm>
                <a:off x="3951288" y="5205413"/>
                <a:ext cx="282575" cy="1055688"/>
              </a:xfrm>
              <a:custGeom>
                <a:avLst/>
                <a:gdLst>
                  <a:gd name="T0" fmla="*/ 75 w 75"/>
                  <a:gd name="T1" fmla="*/ 268 h 281"/>
                  <a:gd name="T2" fmla="*/ 62 w 75"/>
                  <a:gd name="T3" fmla="*/ 281 h 281"/>
                  <a:gd name="T4" fmla="*/ 13 w 75"/>
                  <a:gd name="T5" fmla="*/ 281 h 281"/>
                  <a:gd name="T6" fmla="*/ 0 w 75"/>
                  <a:gd name="T7" fmla="*/ 268 h 281"/>
                  <a:gd name="T8" fmla="*/ 0 w 75"/>
                  <a:gd name="T9" fmla="*/ 13 h 281"/>
                  <a:gd name="T10" fmla="*/ 13 w 75"/>
                  <a:gd name="T11" fmla="*/ 0 h 281"/>
                  <a:gd name="T12" fmla="*/ 62 w 75"/>
                  <a:gd name="T13" fmla="*/ 0 h 281"/>
                  <a:gd name="T14" fmla="*/ 75 w 75"/>
                  <a:gd name="T15" fmla="*/ 13 h 281"/>
                  <a:gd name="T16" fmla="*/ 75 w 75"/>
                  <a:gd name="T17" fmla="*/ 268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281">
                    <a:moveTo>
                      <a:pt x="75" y="268"/>
                    </a:moveTo>
                    <a:cubicBezTo>
                      <a:pt x="75" y="275"/>
                      <a:pt x="69" y="281"/>
                      <a:pt x="62" y="281"/>
                    </a:cubicBezTo>
                    <a:cubicBezTo>
                      <a:pt x="13" y="281"/>
                      <a:pt x="13" y="281"/>
                      <a:pt x="13" y="281"/>
                    </a:cubicBezTo>
                    <a:cubicBezTo>
                      <a:pt x="6" y="281"/>
                      <a:pt x="0" y="275"/>
                      <a:pt x="0" y="268"/>
                    </a:cubicBezTo>
                    <a:cubicBezTo>
                      <a:pt x="0" y="13"/>
                      <a:pt x="0" y="13"/>
                      <a:pt x="0" y="13"/>
                    </a:cubicBezTo>
                    <a:cubicBezTo>
                      <a:pt x="0" y="6"/>
                      <a:pt x="6" y="0"/>
                      <a:pt x="13" y="0"/>
                    </a:cubicBezTo>
                    <a:cubicBezTo>
                      <a:pt x="62" y="0"/>
                      <a:pt x="62" y="0"/>
                      <a:pt x="62" y="0"/>
                    </a:cubicBezTo>
                    <a:cubicBezTo>
                      <a:pt x="69" y="0"/>
                      <a:pt x="75" y="6"/>
                      <a:pt x="75" y="13"/>
                    </a:cubicBezTo>
                    <a:lnTo>
                      <a:pt x="75" y="26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7204" tIns="33602" rIns="67204" bIns="33602" numCol="1" anchor="t" anchorCtr="0" compatLnSpc="1"/>
              <a:lstStyle/>
              <a:p>
                <a:endParaRPr lang="zh-CN" altLang="en-US" sz="975">
                  <a:solidFill>
                    <a:prstClr val="black"/>
                  </a:solidFill>
                </a:endParaRPr>
              </a:p>
            </p:txBody>
          </p:sp>
          <p:sp>
            <p:nvSpPr>
              <p:cNvPr id="20" name="Freeform 19">
                <a:extLst>
                  <a:ext uri="{FF2B5EF4-FFF2-40B4-BE49-F238E27FC236}">
                    <a16:creationId xmlns:a16="http://schemas.microsoft.com/office/drawing/2014/main" xmlns="" id="{216C650A-BDD2-4FA5-9F39-4854846263A3}"/>
                  </a:ext>
                </a:extLst>
              </p:cNvPr>
              <p:cNvSpPr/>
              <p:nvPr/>
            </p:nvSpPr>
            <p:spPr bwMode="auto">
              <a:xfrm>
                <a:off x="2760663" y="5116513"/>
                <a:ext cx="1063625" cy="682625"/>
              </a:xfrm>
              <a:custGeom>
                <a:avLst/>
                <a:gdLst>
                  <a:gd name="T0" fmla="*/ 14 w 283"/>
                  <a:gd name="T1" fmla="*/ 182 h 182"/>
                  <a:gd name="T2" fmla="*/ 5 w 283"/>
                  <a:gd name="T3" fmla="*/ 179 h 182"/>
                  <a:gd name="T4" fmla="*/ 5 w 283"/>
                  <a:gd name="T5" fmla="*/ 163 h 182"/>
                  <a:gd name="T6" fmla="*/ 140 w 283"/>
                  <a:gd name="T7" fmla="*/ 46 h 182"/>
                  <a:gd name="T8" fmla="*/ 154 w 283"/>
                  <a:gd name="T9" fmla="*/ 44 h 182"/>
                  <a:gd name="T10" fmla="*/ 162 w 283"/>
                  <a:gd name="T11" fmla="*/ 54 h 182"/>
                  <a:gd name="T12" fmla="*/ 162 w 283"/>
                  <a:gd name="T13" fmla="*/ 88 h 182"/>
                  <a:gd name="T14" fmla="*/ 259 w 283"/>
                  <a:gd name="T15" fmla="*/ 5 h 182"/>
                  <a:gd name="T16" fmla="*/ 278 w 283"/>
                  <a:gd name="T17" fmla="*/ 5 h 182"/>
                  <a:gd name="T18" fmla="*/ 278 w 283"/>
                  <a:gd name="T19" fmla="*/ 20 h 182"/>
                  <a:gd name="T20" fmla="*/ 158 w 283"/>
                  <a:gd name="T21" fmla="*/ 123 h 182"/>
                  <a:gd name="T22" fmla="*/ 144 w 283"/>
                  <a:gd name="T23" fmla="*/ 125 h 182"/>
                  <a:gd name="T24" fmla="*/ 136 w 283"/>
                  <a:gd name="T25" fmla="*/ 115 h 182"/>
                  <a:gd name="T26" fmla="*/ 136 w 283"/>
                  <a:gd name="T27" fmla="*/ 82 h 182"/>
                  <a:gd name="T28" fmla="*/ 23 w 283"/>
                  <a:gd name="T29" fmla="*/ 179 h 182"/>
                  <a:gd name="T30" fmla="*/ 14 w 283"/>
                  <a:gd name="T31" fmla="*/ 182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3" h="182">
                    <a:moveTo>
                      <a:pt x="14" y="182"/>
                    </a:moveTo>
                    <a:cubicBezTo>
                      <a:pt x="11" y="182"/>
                      <a:pt x="7" y="181"/>
                      <a:pt x="5" y="179"/>
                    </a:cubicBezTo>
                    <a:cubicBezTo>
                      <a:pt x="0" y="174"/>
                      <a:pt x="0" y="167"/>
                      <a:pt x="5" y="163"/>
                    </a:cubicBezTo>
                    <a:cubicBezTo>
                      <a:pt x="140" y="46"/>
                      <a:pt x="140" y="46"/>
                      <a:pt x="140" y="46"/>
                    </a:cubicBezTo>
                    <a:cubicBezTo>
                      <a:pt x="143" y="43"/>
                      <a:pt x="149" y="42"/>
                      <a:pt x="154" y="44"/>
                    </a:cubicBezTo>
                    <a:cubicBezTo>
                      <a:pt x="159" y="46"/>
                      <a:pt x="162" y="50"/>
                      <a:pt x="162" y="54"/>
                    </a:cubicBezTo>
                    <a:cubicBezTo>
                      <a:pt x="162" y="88"/>
                      <a:pt x="162" y="88"/>
                      <a:pt x="162" y="88"/>
                    </a:cubicBezTo>
                    <a:cubicBezTo>
                      <a:pt x="259" y="5"/>
                      <a:pt x="259" y="5"/>
                      <a:pt x="259" y="5"/>
                    </a:cubicBezTo>
                    <a:cubicBezTo>
                      <a:pt x="264" y="0"/>
                      <a:pt x="273" y="0"/>
                      <a:pt x="278" y="5"/>
                    </a:cubicBezTo>
                    <a:cubicBezTo>
                      <a:pt x="283" y="9"/>
                      <a:pt x="283" y="16"/>
                      <a:pt x="278" y="20"/>
                    </a:cubicBezTo>
                    <a:cubicBezTo>
                      <a:pt x="158" y="123"/>
                      <a:pt x="158" y="123"/>
                      <a:pt x="158" y="123"/>
                    </a:cubicBezTo>
                    <a:cubicBezTo>
                      <a:pt x="154" y="126"/>
                      <a:pt x="149" y="127"/>
                      <a:pt x="144" y="125"/>
                    </a:cubicBezTo>
                    <a:cubicBezTo>
                      <a:pt x="139" y="124"/>
                      <a:pt x="136" y="120"/>
                      <a:pt x="136" y="115"/>
                    </a:cubicBezTo>
                    <a:cubicBezTo>
                      <a:pt x="136" y="82"/>
                      <a:pt x="136" y="82"/>
                      <a:pt x="136" y="82"/>
                    </a:cubicBezTo>
                    <a:cubicBezTo>
                      <a:pt x="23" y="179"/>
                      <a:pt x="23" y="179"/>
                      <a:pt x="23" y="179"/>
                    </a:cubicBezTo>
                    <a:cubicBezTo>
                      <a:pt x="21" y="181"/>
                      <a:pt x="17" y="182"/>
                      <a:pt x="14" y="18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7204" tIns="33602" rIns="67204" bIns="33602" numCol="1" anchor="t" anchorCtr="0" compatLnSpc="1"/>
              <a:lstStyle/>
              <a:p>
                <a:endParaRPr lang="zh-CN" altLang="en-US" sz="975">
                  <a:solidFill>
                    <a:prstClr val="black"/>
                  </a:solidFill>
                </a:endParaRPr>
              </a:p>
            </p:txBody>
          </p:sp>
          <p:sp>
            <p:nvSpPr>
              <p:cNvPr id="21" name="Freeform 20">
                <a:extLst>
                  <a:ext uri="{FF2B5EF4-FFF2-40B4-BE49-F238E27FC236}">
                    <a16:creationId xmlns:a16="http://schemas.microsoft.com/office/drawing/2014/main" xmlns="" id="{2CCB3A3E-3AA3-4C65-91B6-CD6D8AA8FD8A}"/>
                  </a:ext>
                </a:extLst>
              </p:cNvPr>
              <p:cNvSpPr/>
              <p:nvPr/>
            </p:nvSpPr>
            <p:spPr bwMode="auto">
              <a:xfrm>
                <a:off x="3635376" y="5032375"/>
                <a:ext cx="282575" cy="244475"/>
              </a:xfrm>
              <a:custGeom>
                <a:avLst/>
                <a:gdLst>
                  <a:gd name="T0" fmla="*/ 131 w 178"/>
                  <a:gd name="T1" fmla="*/ 154 h 154"/>
                  <a:gd name="T2" fmla="*/ 178 w 178"/>
                  <a:gd name="T3" fmla="*/ 0 h 154"/>
                  <a:gd name="T4" fmla="*/ 0 w 178"/>
                  <a:gd name="T5" fmla="*/ 43 h 154"/>
                  <a:gd name="T6" fmla="*/ 131 w 178"/>
                  <a:gd name="T7" fmla="*/ 154 h 154"/>
                </a:gdLst>
                <a:ahLst/>
                <a:cxnLst>
                  <a:cxn ang="0">
                    <a:pos x="T0" y="T1"/>
                  </a:cxn>
                  <a:cxn ang="0">
                    <a:pos x="T2" y="T3"/>
                  </a:cxn>
                  <a:cxn ang="0">
                    <a:pos x="T4" y="T5"/>
                  </a:cxn>
                  <a:cxn ang="0">
                    <a:pos x="T6" y="T7"/>
                  </a:cxn>
                </a:cxnLst>
                <a:rect l="0" t="0" r="r" b="b"/>
                <a:pathLst>
                  <a:path w="178" h="154">
                    <a:moveTo>
                      <a:pt x="131" y="154"/>
                    </a:moveTo>
                    <a:lnTo>
                      <a:pt x="178" y="0"/>
                    </a:lnTo>
                    <a:lnTo>
                      <a:pt x="0" y="43"/>
                    </a:lnTo>
                    <a:lnTo>
                      <a:pt x="131" y="15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7204" tIns="33602" rIns="67204" bIns="33602" numCol="1" anchor="t" anchorCtr="0" compatLnSpc="1"/>
              <a:lstStyle/>
              <a:p>
                <a:endParaRPr lang="zh-CN" altLang="en-US" sz="975">
                  <a:solidFill>
                    <a:prstClr val="black"/>
                  </a:solidFill>
                </a:endParaRPr>
              </a:p>
            </p:txBody>
          </p:sp>
        </p:grpSp>
        <p:grpSp>
          <p:nvGrpSpPr>
            <p:cNvPr id="13" name="组合 12">
              <a:extLst>
                <a:ext uri="{FF2B5EF4-FFF2-40B4-BE49-F238E27FC236}">
                  <a16:creationId xmlns:a16="http://schemas.microsoft.com/office/drawing/2014/main" xmlns="" id="{2CE80462-46FF-4A87-93FF-AE942E9B52B7}"/>
                </a:ext>
              </a:extLst>
            </p:cNvPr>
            <p:cNvGrpSpPr/>
            <p:nvPr/>
          </p:nvGrpSpPr>
          <p:grpSpPr>
            <a:xfrm>
              <a:off x="4499562" y="3438144"/>
              <a:ext cx="996696" cy="404269"/>
              <a:chOff x="2551176" y="3438144"/>
              <a:chExt cx="996696" cy="404269"/>
            </a:xfrm>
          </p:grpSpPr>
          <p:cxnSp>
            <p:nvCxnSpPr>
              <p:cNvPr id="14" name="直接连接符 13">
                <a:extLst>
                  <a:ext uri="{FF2B5EF4-FFF2-40B4-BE49-F238E27FC236}">
                    <a16:creationId xmlns:a16="http://schemas.microsoft.com/office/drawing/2014/main" xmlns="" id="{2DCD9A09-E15F-4490-B23C-D7AB56EEFAF8}"/>
                  </a:ext>
                </a:extLst>
              </p:cNvPr>
              <p:cNvCxnSpPr/>
              <p:nvPr/>
            </p:nvCxnSpPr>
            <p:spPr>
              <a:xfrm>
                <a:off x="2551176" y="3438144"/>
                <a:ext cx="9966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文本框 14">
                <a:extLst>
                  <a:ext uri="{FF2B5EF4-FFF2-40B4-BE49-F238E27FC236}">
                    <a16:creationId xmlns:a16="http://schemas.microsoft.com/office/drawing/2014/main" xmlns="" id="{8A2CEE58-7486-4C8D-A158-597126C28C3D}"/>
                  </a:ext>
                </a:extLst>
              </p:cNvPr>
              <p:cNvSpPr txBox="1"/>
              <p:nvPr/>
            </p:nvSpPr>
            <p:spPr>
              <a:xfrm>
                <a:off x="2755902" y="3512632"/>
                <a:ext cx="694945" cy="329781"/>
              </a:xfrm>
              <a:prstGeom prst="rect">
                <a:avLst/>
              </a:prstGeom>
              <a:noFill/>
            </p:spPr>
            <p:txBody>
              <a:bodyPr wrap="square" rtlCol="0">
                <a:spAutoFit/>
              </a:bodyPr>
              <a:lstStyle/>
              <a:p>
                <a:r>
                  <a:rPr lang="zh-CN" altLang="en-US" sz="975" b="1" dirty="0">
                    <a:solidFill>
                      <a:prstClr val="white"/>
                    </a:solidFill>
                    <a:latin typeface="微软雅黑" panose="020B0503020204020204" pitchFamily="34" charset="-122"/>
                    <a:ea typeface="微软雅黑" panose="020B0503020204020204" pitchFamily="34" charset="-122"/>
                  </a:rPr>
                  <a:t>标题</a:t>
                </a:r>
              </a:p>
            </p:txBody>
          </p:sp>
        </p:grpSp>
      </p:grpSp>
      <p:grpSp>
        <p:nvGrpSpPr>
          <p:cNvPr id="22" name="组合 21">
            <a:extLst>
              <a:ext uri="{FF2B5EF4-FFF2-40B4-BE49-F238E27FC236}">
                <a16:creationId xmlns:a16="http://schemas.microsoft.com/office/drawing/2014/main" xmlns="" id="{DE181147-67C9-4B54-AEF2-925A8329E39A}"/>
              </a:ext>
            </a:extLst>
          </p:cNvPr>
          <p:cNvGrpSpPr/>
          <p:nvPr/>
        </p:nvGrpSpPr>
        <p:grpSpPr>
          <a:xfrm>
            <a:off x="4728725" y="1464997"/>
            <a:ext cx="1336074" cy="1507041"/>
            <a:chOff x="6058021" y="2256970"/>
            <a:chExt cx="1817902" cy="2050525"/>
          </a:xfrm>
        </p:grpSpPr>
        <p:sp>
          <p:nvSpPr>
            <p:cNvPr id="23" name="Freeform 6">
              <a:extLst>
                <a:ext uri="{FF2B5EF4-FFF2-40B4-BE49-F238E27FC236}">
                  <a16:creationId xmlns:a16="http://schemas.microsoft.com/office/drawing/2014/main" xmlns="" id="{AC3FD558-D78A-4251-8CC1-51A898D9EBAA}"/>
                </a:ext>
              </a:extLst>
            </p:cNvPr>
            <p:cNvSpPr/>
            <p:nvPr/>
          </p:nvSpPr>
          <p:spPr bwMode="auto">
            <a:xfrm>
              <a:off x="6058021" y="2256970"/>
              <a:ext cx="1817902" cy="2050525"/>
            </a:xfrm>
            <a:custGeom>
              <a:avLst/>
              <a:gdLst>
                <a:gd name="T0" fmla="*/ 311 w 622"/>
                <a:gd name="T1" fmla="*/ 702 h 702"/>
                <a:gd name="T2" fmla="*/ 91 w 622"/>
                <a:gd name="T3" fmla="*/ 512 h 702"/>
                <a:gd name="T4" fmla="*/ 0 w 622"/>
                <a:gd name="T5" fmla="*/ 159 h 702"/>
                <a:gd name="T6" fmla="*/ 7 w 622"/>
                <a:gd name="T7" fmla="*/ 29 h 702"/>
                <a:gd name="T8" fmla="*/ 146 w 622"/>
                <a:gd name="T9" fmla="*/ 84 h 702"/>
                <a:gd name="T10" fmla="*/ 312 w 622"/>
                <a:gd name="T11" fmla="*/ 0 h 702"/>
                <a:gd name="T12" fmla="*/ 477 w 622"/>
                <a:gd name="T13" fmla="*/ 84 h 702"/>
                <a:gd name="T14" fmla="*/ 616 w 622"/>
                <a:gd name="T15" fmla="*/ 29 h 702"/>
                <a:gd name="T16" fmla="*/ 622 w 622"/>
                <a:gd name="T17" fmla="*/ 159 h 702"/>
                <a:gd name="T18" fmla="*/ 532 w 622"/>
                <a:gd name="T19" fmla="*/ 512 h 702"/>
                <a:gd name="T20" fmla="*/ 311 w 622"/>
                <a:gd name="T21" fmla="*/ 702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2" h="702">
                  <a:moveTo>
                    <a:pt x="311" y="702"/>
                  </a:moveTo>
                  <a:cubicBezTo>
                    <a:pt x="225" y="675"/>
                    <a:pt x="147" y="607"/>
                    <a:pt x="91" y="512"/>
                  </a:cubicBezTo>
                  <a:cubicBezTo>
                    <a:pt x="33" y="412"/>
                    <a:pt x="0" y="287"/>
                    <a:pt x="0" y="159"/>
                  </a:cubicBezTo>
                  <a:cubicBezTo>
                    <a:pt x="0" y="123"/>
                    <a:pt x="3" y="71"/>
                    <a:pt x="7" y="29"/>
                  </a:cubicBezTo>
                  <a:cubicBezTo>
                    <a:pt x="44" y="64"/>
                    <a:pt x="94" y="84"/>
                    <a:pt x="146" y="84"/>
                  </a:cubicBezTo>
                  <a:cubicBezTo>
                    <a:pt x="212" y="84"/>
                    <a:pt x="273" y="52"/>
                    <a:pt x="312" y="0"/>
                  </a:cubicBezTo>
                  <a:cubicBezTo>
                    <a:pt x="350" y="52"/>
                    <a:pt x="412" y="84"/>
                    <a:pt x="477" y="84"/>
                  </a:cubicBezTo>
                  <a:cubicBezTo>
                    <a:pt x="529" y="84"/>
                    <a:pt x="578" y="64"/>
                    <a:pt x="616" y="29"/>
                  </a:cubicBezTo>
                  <a:cubicBezTo>
                    <a:pt x="620" y="71"/>
                    <a:pt x="622" y="124"/>
                    <a:pt x="622" y="159"/>
                  </a:cubicBezTo>
                  <a:cubicBezTo>
                    <a:pt x="622" y="287"/>
                    <a:pt x="590" y="412"/>
                    <a:pt x="532" y="512"/>
                  </a:cubicBezTo>
                  <a:cubicBezTo>
                    <a:pt x="475" y="607"/>
                    <a:pt x="397" y="675"/>
                    <a:pt x="311" y="702"/>
                  </a:cubicBezTo>
                  <a:close/>
                </a:path>
              </a:pathLst>
            </a:custGeom>
            <a:solidFill>
              <a:srgbClr val="0070C0"/>
            </a:solidFill>
            <a:ln w="38100">
              <a:solidFill>
                <a:schemeClr val="bg1"/>
              </a:solidFill>
              <a:round/>
            </a:ln>
            <a:effectLst>
              <a:outerShdw blurRad="63500" sx="102000" sy="102000" algn="ctr" rotWithShape="0">
                <a:prstClr val="black">
                  <a:alpha val="40000"/>
                </a:prstClr>
              </a:outerShdw>
            </a:effectLst>
          </p:spPr>
          <p:txBody>
            <a:bodyPr vert="horz" wrap="square" lIns="67204" tIns="33602" rIns="67204" bIns="33602" numCol="1" anchor="t" anchorCtr="0" compatLnSpc="1"/>
            <a:lstStyle/>
            <a:p>
              <a:endParaRPr lang="zh-CN" altLang="en-US" sz="975">
                <a:solidFill>
                  <a:prstClr val="black"/>
                </a:solidFill>
              </a:endParaRPr>
            </a:p>
          </p:txBody>
        </p:sp>
        <p:grpSp>
          <p:nvGrpSpPr>
            <p:cNvPr id="24" name="组合 23">
              <a:extLst>
                <a:ext uri="{FF2B5EF4-FFF2-40B4-BE49-F238E27FC236}">
                  <a16:creationId xmlns:a16="http://schemas.microsoft.com/office/drawing/2014/main" xmlns="" id="{D908AF2D-00C9-473F-A0F7-58D6685B95E9}"/>
                </a:ext>
              </a:extLst>
            </p:cNvPr>
            <p:cNvGrpSpPr/>
            <p:nvPr/>
          </p:nvGrpSpPr>
          <p:grpSpPr>
            <a:xfrm>
              <a:off x="6603849" y="2631717"/>
              <a:ext cx="707958" cy="664662"/>
              <a:chOff x="5554663" y="4919663"/>
              <a:chExt cx="1401763" cy="1316037"/>
            </a:xfrm>
          </p:grpSpPr>
          <p:sp>
            <p:nvSpPr>
              <p:cNvPr id="28" name="Freeform 10">
                <a:extLst>
                  <a:ext uri="{FF2B5EF4-FFF2-40B4-BE49-F238E27FC236}">
                    <a16:creationId xmlns:a16="http://schemas.microsoft.com/office/drawing/2014/main" xmlns="" id="{2426518F-767E-447D-99B5-2678500F8BE6}"/>
                  </a:ext>
                </a:extLst>
              </p:cNvPr>
              <p:cNvSpPr>
                <a:spLocks noEditPoints="1"/>
              </p:cNvSpPr>
              <p:nvPr/>
            </p:nvSpPr>
            <p:spPr bwMode="auto">
              <a:xfrm>
                <a:off x="5554663" y="5438775"/>
                <a:ext cx="796925" cy="796925"/>
              </a:xfrm>
              <a:custGeom>
                <a:avLst/>
                <a:gdLst>
                  <a:gd name="T0" fmla="*/ 190 w 212"/>
                  <a:gd name="T1" fmla="*/ 93 h 212"/>
                  <a:gd name="T2" fmla="*/ 188 w 212"/>
                  <a:gd name="T3" fmla="*/ 82 h 212"/>
                  <a:gd name="T4" fmla="*/ 205 w 212"/>
                  <a:gd name="T5" fmla="*/ 67 h 212"/>
                  <a:gd name="T6" fmla="*/ 195 w 212"/>
                  <a:gd name="T7" fmla="*/ 48 h 212"/>
                  <a:gd name="T8" fmla="*/ 173 w 212"/>
                  <a:gd name="T9" fmla="*/ 53 h 212"/>
                  <a:gd name="T10" fmla="*/ 165 w 212"/>
                  <a:gd name="T11" fmla="*/ 44 h 212"/>
                  <a:gd name="T12" fmla="*/ 172 w 212"/>
                  <a:gd name="T13" fmla="*/ 23 h 212"/>
                  <a:gd name="T14" fmla="*/ 163 w 212"/>
                  <a:gd name="T15" fmla="*/ 17 h 212"/>
                  <a:gd name="T16" fmla="*/ 154 w 212"/>
                  <a:gd name="T17" fmla="*/ 12 h 212"/>
                  <a:gd name="T18" fmla="*/ 138 w 212"/>
                  <a:gd name="T19" fmla="*/ 27 h 212"/>
                  <a:gd name="T20" fmla="*/ 127 w 212"/>
                  <a:gd name="T21" fmla="*/ 23 h 212"/>
                  <a:gd name="T22" fmla="*/ 122 w 212"/>
                  <a:gd name="T23" fmla="*/ 1 h 212"/>
                  <a:gd name="T24" fmla="*/ 101 w 212"/>
                  <a:gd name="T25" fmla="*/ 0 h 212"/>
                  <a:gd name="T26" fmla="*/ 94 w 212"/>
                  <a:gd name="T27" fmla="*/ 22 h 212"/>
                  <a:gd name="T28" fmla="*/ 83 w 212"/>
                  <a:gd name="T29" fmla="*/ 24 h 212"/>
                  <a:gd name="T30" fmla="*/ 68 w 212"/>
                  <a:gd name="T31" fmla="*/ 8 h 212"/>
                  <a:gd name="T32" fmla="*/ 49 w 212"/>
                  <a:gd name="T33" fmla="*/ 17 h 212"/>
                  <a:gd name="T34" fmla="*/ 54 w 212"/>
                  <a:gd name="T35" fmla="*/ 39 h 212"/>
                  <a:gd name="T36" fmla="*/ 45 w 212"/>
                  <a:gd name="T37" fmla="*/ 47 h 212"/>
                  <a:gd name="T38" fmla="*/ 24 w 212"/>
                  <a:gd name="T39" fmla="*/ 40 h 212"/>
                  <a:gd name="T40" fmla="*/ 17 w 212"/>
                  <a:gd name="T41" fmla="*/ 49 h 212"/>
                  <a:gd name="T42" fmla="*/ 12 w 212"/>
                  <a:gd name="T43" fmla="*/ 58 h 212"/>
                  <a:gd name="T44" fmla="*/ 28 w 212"/>
                  <a:gd name="T45" fmla="*/ 75 h 212"/>
                  <a:gd name="T46" fmla="*/ 24 w 212"/>
                  <a:gd name="T47" fmla="*/ 86 h 212"/>
                  <a:gd name="T48" fmla="*/ 2 w 212"/>
                  <a:gd name="T49" fmla="*/ 90 h 212"/>
                  <a:gd name="T50" fmla="*/ 1 w 212"/>
                  <a:gd name="T51" fmla="*/ 111 h 212"/>
                  <a:gd name="T52" fmla="*/ 23 w 212"/>
                  <a:gd name="T53" fmla="*/ 118 h 212"/>
                  <a:gd name="T54" fmla="*/ 25 w 212"/>
                  <a:gd name="T55" fmla="*/ 129 h 212"/>
                  <a:gd name="T56" fmla="*/ 8 w 212"/>
                  <a:gd name="T57" fmla="*/ 145 h 212"/>
                  <a:gd name="T58" fmla="*/ 18 w 212"/>
                  <a:gd name="T59" fmla="*/ 164 h 212"/>
                  <a:gd name="T60" fmla="*/ 40 w 212"/>
                  <a:gd name="T61" fmla="*/ 158 h 212"/>
                  <a:gd name="T62" fmla="*/ 48 w 212"/>
                  <a:gd name="T63" fmla="*/ 167 h 212"/>
                  <a:gd name="T64" fmla="*/ 41 w 212"/>
                  <a:gd name="T65" fmla="*/ 189 h 212"/>
                  <a:gd name="T66" fmla="*/ 49 w 212"/>
                  <a:gd name="T67" fmla="*/ 195 h 212"/>
                  <a:gd name="T68" fmla="*/ 59 w 212"/>
                  <a:gd name="T69" fmla="*/ 200 h 212"/>
                  <a:gd name="T70" fmla="*/ 76 w 212"/>
                  <a:gd name="T71" fmla="*/ 184 h 212"/>
                  <a:gd name="T72" fmla="*/ 87 w 212"/>
                  <a:gd name="T73" fmla="*/ 188 h 212"/>
                  <a:gd name="T74" fmla="*/ 91 w 212"/>
                  <a:gd name="T75" fmla="*/ 210 h 212"/>
                  <a:gd name="T76" fmla="*/ 112 w 212"/>
                  <a:gd name="T77" fmla="*/ 211 h 212"/>
                  <a:gd name="T78" fmla="*/ 119 w 212"/>
                  <a:gd name="T79" fmla="*/ 189 h 212"/>
                  <a:gd name="T80" fmla="*/ 130 w 212"/>
                  <a:gd name="T81" fmla="*/ 187 h 212"/>
                  <a:gd name="T82" fmla="*/ 146 w 212"/>
                  <a:gd name="T83" fmla="*/ 204 h 212"/>
                  <a:gd name="T84" fmla="*/ 165 w 212"/>
                  <a:gd name="T85" fmla="*/ 194 h 212"/>
                  <a:gd name="T86" fmla="*/ 159 w 212"/>
                  <a:gd name="T87" fmla="*/ 172 h 212"/>
                  <a:gd name="T88" fmla="*/ 168 w 212"/>
                  <a:gd name="T89" fmla="*/ 164 h 212"/>
                  <a:gd name="T90" fmla="*/ 189 w 212"/>
                  <a:gd name="T91" fmla="*/ 171 h 212"/>
                  <a:gd name="T92" fmla="*/ 195 w 212"/>
                  <a:gd name="T93" fmla="*/ 163 h 212"/>
                  <a:gd name="T94" fmla="*/ 201 w 212"/>
                  <a:gd name="T95" fmla="*/ 153 h 212"/>
                  <a:gd name="T96" fmla="*/ 185 w 212"/>
                  <a:gd name="T97" fmla="*/ 137 h 212"/>
                  <a:gd name="T98" fmla="*/ 189 w 212"/>
                  <a:gd name="T99" fmla="*/ 126 h 212"/>
                  <a:gd name="T100" fmla="*/ 211 w 212"/>
                  <a:gd name="T101" fmla="*/ 121 h 212"/>
                  <a:gd name="T102" fmla="*/ 212 w 212"/>
                  <a:gd name="T103" fmla="*/ 100 h 212"/>
                  <a:gd name="T104" fmla="*/ 190 w 212"/>
                  <a:gd name="T105" fmla="*/ 93 h 212"/>
                  <a:gd name="T106" fmla="*/ 163 w 212"/>
                  <a:gd name="T107" fmla="*/ 142 h 212"/>
                  <a:gd name="T108" fmla="*/ 70 w 212"/>
                  <a:gd name="T109" fmla="*/ 163 h 212"/>
                  <a:gd name="T110" fmla="*/ 49 w 212"/>
                  <a:gd name="T111" fmla="*/ 70 h 212"/>
                  <a:gd name="T112" fmla="*/ 143 w 212"/>
                  <a:gd name="T113" fmla="*/ 49 h 212"/>
                  <a:gd name="T114" fmla="*/ 163 w 212"/>
                  <a:gd name="T115" fmla="*/ 14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2" h="212">
                    <a:moveTo>
                      <a:pt x="190" y="93"/>
                    </a:moveTo>
                    <a:cubicBezTo>
                      <a:pt x="190" y="89"/>
                      <a:pt x="189" y="86"/>
                      <a:pt x="188" y="82"/>
                    </a:cubicBezTo>
                    <a:cubicBezTo>
                      <a:pt x="205" y="67"/>
                      <a:pt x="205" y="67"/>
                      <a:pt x="205" y="67"/>
                    </a:cubicBezTo>
                    <a:cubicBezTo>
                      <a:pt x="202" y="60"/>
                      <a:pt x="199" y="54"/>
                      <a:pt x="195" y="48"/>
                    </a:cubicBezTo>
                    <a:cubicBezTo>
                      <a:pt x="173" y="53"/>
                      <a:pt x="173" y="53"/>
                      <a:pt x="173" y="53"/>
                    </a:cubicBezTo>
                    <a:cubicBezTo>
                      <a:pt x="170" y="50"/>
                      <a:pt x="168" y="47"/>
                      <a:pt x="165" y="44"/>
                    </a:cubicBezTo>
                    <a:cubicBezTo>
                      <a:pt x="172" y="23"/>
                      <a:pt x="172" y="23"/>
                      <a:pt x="172" y="23"/>
                    </a:cubicBezTo>
                    <a:cubicBezTo>
                      <a:pt x="169" y="21"/>
                      <a:pt x="166" y="19"/>
                      <a:pt x="163" y="17"/>
                    </a:cubicBezTo>
                    <a:cubicBezTo>
                      <a:pt x="160" y="15"/>
                      <a:pt x="157" y="13"/>
                      <a:pt x="154" y="12"/>
                    </a:cubicBezTo>
                    <a:cubicBezTo>
                      <a:pt x="138" y="27"/>
                      <a:pt x="138" y="27"/>
                      <a:pt x="138" y="27"/>
                    </a:cubicBezTo>
                    <a:cubicBezTo>
                      <a:pt x="134" y="26"/>
                      <a:pt x="130" y="24"/>
                      <a:pt x="127" y="23"/>
                    </a:cubicBezTo>
                    <a:cubicBezTo>
                      <a:pt x="122" y="1"/>
                      <a:pt x="122" y="1"/>
                      <a:pt x="122" y="1"/>
                    </a:cubicBezTo>
                    <a:cubicBezTo>
                      <a:pt x="115" y="0"/>
                      <a:pt x="108" y="0"/>
                      <a:pt x="101" y="0"/>
                    </a:cubicBezTo>
                    <a:cubicBezTo>
                      <a:pt x="94" y="22"/>
                      <a:pt x="94" y="22"/>
                      <a:pt x="94" y="22"/>
                    </a:cubicBezTo>
                    <a:cubicBezTo>
                      <a:pt x="90" y="23"/>
                      <a:pt x="87" y="23"/>
                      <a:pt x="83" y="24"/>
                    </a:cubicBezTo>
                    <a:cubicBezTo>
                      <a:pt x="68" y="8"/>
                      <a:pt x="68" y="8"/>
                      <a:pt x="68" y="8"/>
                    </a:cubicBezTo>
                    <a:cubicBezTo>
                      <a:pt x="61" y="10"/>
                      <a:pt x="55" y="13"/>
                      <a:pt x="49" y="17"/>
                    </a:cubicBezTo>
                    <a:cubicBezTo>
                      <a:pt x="54" y="39"/>
                      <a:pt x="54" y="39"/>
                      <a:pt x="54" y="39"/>
                    </a:cubicBezTo>
                    <a:cubicBezTo>
                      <a:pt x="51" y="42"/>
                      <a:pt x="48" y="44"/>
                      <a:pt x="45" y="47"/>
                    </a:cubicBezTo>
                    <a:cubicBezTo>
                      <a:pt x="24" y="40"/>
                      <a:pt x="24" y="40"/>
                      <a:pt x="24" y="40"/>
                    </a:cubicBezTo>
                    <a:cubicBezTo>
                      <a:pt x="22" y="43"/>
                      <a:pt x="19" y="46"/>
                      <a:pt x="17" y="49"/>
                    </a:cubicBezTo>
                    <a:cubicBezTo>
                      <a:pt x="15" y="52"/>
                      <a:pt x="14" y="55"/>
                      <a:pt x="12" y="58"/>
                    </a:cubicBezTo>
                    <a:cubicBezTo>
                      <a:pt x="28" y="75"/>
                      <a:pt x="28" y="75"/>
                      <a:pt x="28" y="75"/>
                    </a:cubicBezTo>
                    <a:cubicBezTo>
                      <a:pt x="27" y="78"/>
                      <a:pt x="25" y="82"/>
                      <a:pt x="24" y="86"/>
                    </a:cubicBezTo>
                    <a:cubicBezTo>
                      <a:pt x="2" y="90"/>
                      <a:pt x="2" y="90"/>
                      <a:pt x="2" y="90"/>
                    </a:cubicBezTo>
                    <a:cubicBezTo>
                      <a:pt x="1" y="97"/>
                      <a:pt x="0" y="104"/>
                      <a:pt x="1" y="111"/>
                    </a:cubicBezTo>
                    <a:cubicBezTo>
                      <a:pt x="23" y="118"/>
                      <a:pt x="23" y="118"/>
                      <a:pt x="23" y="118"/>
                    </a:cubicBezTo>
                    <a:cubicBezTo>
                      <a:pt x="24" y="122"/>
                      <a:pt x="24" y="126"/>
                      <a:pt x="25" y="129"/>
                    </a:cubicBezTo>
                    <a:cubicBezTo>
                      <a:pt x="8" y="145"/>
                      <a:pt x="8" y="145"/>
                      <a:pt x="8" y="145"/>
                    </a:cubicBezTo>
                    <a:cubicBezTo>
                      <a:pt x="11" y="151"/>
                      <a:pt x="14" y="158"/>
                      <a:pt x="18" y="164"/>
                    </a:cubicBezTo>
                    <a:cubicBezTo>
                      <a:pt x="40" y="158"/>
                      <a:pt x="40" y="158"/>
                      <a:pt x="40" y="158"/>
                    </a:cubicBezTo>
                    <a:cubicBezTo>
                      <a:pt x="43" y="161"/>
                      <a:pt x="45" y="164"/>
                      <a:pt x="48" y="167"/>
                    </a:cubicBezTo>
                    <a:cubicBezTo>
                      <a:pt x="41" y="189"/>
                      <a:pt x="41" y="189"/>
                      <a:pt x="41" y="189"/>
                    </a:cubicBezTo>
                    <a:cubicBezTo>
                      <a:pt x="44" y="191"/>
                      <a:pt x="46" y="193"/>
                      <a:pt x="49" y="195"/>
                    </a:cubicBezTo>
                    <a:cubicBezTo>
                      <a:pt x="52" y="197"/>
                      <a:pt x="56" y="199"/>
                      <a:pt x="59" y="200"/>
                    </a:cubicBezTo>
                    <a:cubicBezTo>
                      <a:pt x="76" y="184"/>
                      <a:pt x="76" y="184"/>
                      <a:pt x="76" y="184"/>
                    </a:cubicBezTo>
                    <a:cubicBezTo>
                      <a:pt x="79" y="186"/>
                      <a:pt x="83" y="187"/>
                      <a:pt x="87" y="188"/>
                    </a:cubicBezTo>
                    <a:cubicBezTo>
                      <a:pt x="91" y="210"/>
                      <a:pt x="91" y="210"/>
                      <a:pt x="91" y="210"/>
                    </a:cubicBezTo>
                    <a:cubicBezTo>
                      <a:pt x="98" y="212"/>
                      <a:pt x="105" y="212"/>
                      <a:pt x="112" y="211"/>
                    </a:cubicBezTo>
                    <a:cubicBezTo>
                      <a:pt x="119" y="189"/>
                      <a:pt x="119" y="189"/>
                      <a:pt x="119" y="189"/>
                    </a:cubicBezTo>
                    <a:cubicBezTo>
                      <a:pt x="123" y="189"/>
                      <a:pt x="127" y="188"/>
                      <a:pt x="130" y="187"/>
                    </a:cubicBezTo>
                    <a:cubicBezTo>
                      <a:pt x="146" y="204"/>
                      <a:pt x="146" y="204"/>
                      <a:pt x="146" y="204"/>
                    </a:cubicBezTo>
                    <a:cubicBezTo>
                      <a:pt x="152" y="201"/>
                      <a:pt x="159" y="198"/>
                      <a:pt x="165" y="194"/>
                    </a:cubicBezTo>
                    <a:cubicBezTo>
                      <a:pt x="159" y="172"/>
                      <a:pt x="159" y="172"/>
                      <a:pt x="159" y="172"/>
                    </a:cubicBezTo>
                    <a:cubicBezTo>
                      <a:pt x="162" y="169"/>
                      <a:pt x="165" y="167"/>
                      <a:pt x="168" y="164"/>
                    </a:cubicBezTo>
                    <a:cubicBezTo>
                      <a:pt x="189" y="171"/>
                      <a:pt x="189" y="171"/>
                      <a:pt x="189" y="171"/>
                    </a:cubicBezTo>
                    <a:cubicBezTo>
                      <a:pt x="191" y="169"/>
                      <a:pt x="193" y="166"/>
                      <a:pt x="195" y="163"/>
                    </a:cubicBezTo>
                    <a:cubicBezTo>
                      <a:pt x="197" y="160"/>
                      <a:pt x="199" y="156"/>
                      <a:pt x="201" y="153"/>
                    </a:cubicBezTo>
                    <a:cubicBezTo>
                      <a:pt x="185" y="137"/>
                      <a:pt x="185" y="137"/>
                      <a:pt x="185" y="137"/>
                    </a:cubicBezTo>
                    <a:cubicBezTo>
                      <a:pt x="187" y="133"/>
                      <a:pt x="188" y="129"/>
                      <a:pt x="189" y="126"/>
                    </a:cubicBezTo>
                    <a:cubicBezTo>
                      <a:pt x="211" y="121"/>
                      <a:pt x="211" y="121"/>
                      <a:pt x="211" y="121"/>
                    </a:cubicBezTo>
                    <a:cubicBezTo>
                      <a:pt x="212" y="114"/>
                      <a:pt x="212" y="107"/>
                      <a:pt x="212" y="100"/>
                    </a:cubicBezTo>
                    <a:lnTo>
                      <a:pt x="190" y="93"/>
                    </a:lnTo>
                    <a:close/>
                    <a:moveTo>
                      <a:pt x="163" y="142"/>
                    </a:moveTo>
                    <a:cubicBezTo>
                      <a:pt x="143" y="174"/>
                      <a:pt x="101" y="183"/>
                      <a:pt x="70" y="163"/>
                    </a:cubicBezTo>
                    <a:cubicBezTo>
                      <a:pt x="38" y="143"/>
                      <a:pt x="29" y="101"/>
                      <a:pt x="49" y="70"/>
                    </a:cubicBezTo>
                    <a:cubicBezTo>
                      <a:pt x="70" y="38"/>
                      <a:pt x="111" y="29"/>
                      <a:pt x="143" y="49"/>
                    </a:cubicBezTo>
                    <a:cubicBezTo>
                      <a:pt x="174" y="69"/>
                      <a:pt x="183" y="111"/>
                      <a:pt x="163" y="14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7204" tIns="33602" rIns="67204" bIns="33602" numCol="1" anchor="t" anchorCtr="0" compatLnSpc="1"/>
              <a:lstStyle/>
              <a:p>
                <a:endParaRPr lang="zh-CN" altLang="en-US" sz="975">
                  <a:solidFill>
                    <a:prstClr val="black"/>
                  </a:solidFill>
                </a:endParaRPr>
              </a:p>
            </p:txBody>
          </p:sp>
          <p:sp>
            <p:nvSpPr>
              <p:cNvPr id="29" name="Freeform 11">
                <a:extLst>
                  <a:ext uri="{FF2B5EF4-FFF2-40B4-BE49-F238E27FC236}">
                    <a16:creationId xmlns:a16="http://schemas.microsoft.com/office/drawing/2014/main" xmlns="" id="{B37DA013-7BA3-4E70-8307-8CA71A03FEB3}"/>
                  </a:ext>
                </a:extLst>
              </p:cNvPr>
              <p:cNvSpPr>
                <a:spLocks noEditPoints="1"/>
              </p:cNvSpPr>
              <p:nvPr/>
            </p:nvSpPr>
            <p:spPr bwMode="auto">
              <a:xfrm>
                <a:off x="6296026" y="5364163"/>
                <a:ext cx="660400" cy="660400"/>
              </a:xfrm>
              <a:custGeom>
                <a:avLst/>
                <a:gdLst>
                  <a:gd name="T0" fmla="*/ 156 w 176"/>
                  <a:gd name="T1" fmla="*/ 88 h 176"/>
                  <a:gd name="T2" fmla="*/ 176 w 176"/>
                  <a:gd name="T3" fmla="*/ 75 h 176"/>
                  <a:gd name="T4" fmla="*/ 172 w 176"/>
                  <a:gd name="T5" fmla="*/ 58 h 176"/>
                  <a:gd name="T6" fmla="*/ 147 w 176"/>
                  <a:gd name="T7" fmla="*/ 55 h 176"/>
                  <a:gd name="T8" fmla="*/ 138 w 176"/>
                  <a:gd name="T9" fmla="*/ 43 h 176"/>
                  <a:gd name="T10" fmla="*/ 144 w 176"/>
                  <a:gd name="T11" fmla="*/ 20 h 176"/>
                  <a:gd name="T12" fmla="*/ 136 w 176"/>
                  <a:gd name="T13" fmla="*/ 14 h 176"/>
                  <a:gd name="T14" fmla="*/ 128 w 176"/>
                  <a:gd name="T15" fmla="*/ 10 h 176"/>
                  <a:gd name="T16" fmla="*/ 109 w 176"/>
                  <a:gd name="T17" fmla="*/ 24 h 176"/>
                  <a:gd name="T18" fmla="*/ 94 w 176"/>
                  <a:gd name="T19" fmla="*/ 21 h 176"/>
                  <a:gd name="T20" fmla="*/ 81 w 176"/>
                  <a:gd name="T21" fmla="*/ 0 h 176"/>
                  <a:gd name="T22" fmla="*/ 64 w 176"/>
                  <a:gd name="T23" fmla="*/ 4 h 176"/>
                  <a:gd name="T24" fmla="*/ 61 w 176"/>
                  <a:gd name="T25" fmla="*/ 27 h 176"/>
                  <a:gd name="T26" fmla="*/ 45 w 176"/>
                  <a:gd name="T27" fmla="*/ 37 h 176"/>
                  <a:gd name="T28" fmla="*/ 21 w 176"/>
                  <a:gd name="T29" fmla="*/ 31 h 176"/>
                  <a:gd name="T30" fmla="*/ 14 w 176"/>
                  <a:gd name="T31" fmla="*/ 41 h 176"/>
                  <a:gd name="T32" fmla="*/ 12 w 176"/>
                  <a:gd name="T33" fmla="*/ 44 h 176"/>
                  <a:gd name="T34" fmla="*/ 26 w 176"/>
                  <a:gd name="T35" fmla="*/ 62 h 176"/>
                  <a:gd name="T36" fmla="*/ 21 w 176"/>
                  <a:gd name="T37" fmla="*/ 85 h 176"/>
                  <a:gd name="T38" fmla="*/ 0 w 176"/>
                  <a:gd name="T39" fmla="*/ 98 h 176"/>
                  <a:gd name="T40" fmla="*/ 3 w 176"/>
                  <a:gd name="T41" fmla="*/ 111 h 176"/>
                  <a:gd name="T42" fmla="*/ 26 w 176"/>
                  <a:gd name="T43" fmla="*/ 114 h 176"/>
                  <a:gd name="T44" fmla="*/ 41 w 176"/>
                  <a:gd name="T45" fmla="*/ 137 h 176"/>
                  <a:gd name="T46" fmla="*/ 36 w 176"/>
                  <a:gd name="T47" fmla="*/ 160 h 176"/>
                  <a:gd name="T48" fmla="*/ 41 w 176"/>
                  <a:gd name="T49" fmla="*/ 164 h 176"/>
                  <a:gd name="T50" fmla="*/ 46 w 176"/>
                  <a:gd name="T51" fmla="*/ 167 h 176"/>
                  <a:gd name="T52" fmla="*/ 65 w 176"/>
                  <a:gd name="T53" fmla="*/ 152 h 176"/>
                  <a:gd name="T54" fmla="*/ 92 w 176"/>
                  <a:gd name="T55" fmla="*/ 156 h 176"/>
                  <a:gd name="T56" fmla="*/ 104 w 176"/>
                  <a:gd name="T57" fmla="*/ 176 h 176"/>
                  <a:gd name="T58" fmla="*/ 117 w 176"/>
                  <a:gd name="T59" fmla="*/ 173 h 176"/>
                  <a:gd name="T60" fmla="*/ 120 w 176"/>
                  <a:gd name="T61" fmla="*/ 149 h 176"/>
                  <a:gd name="T62" fmla="*/ 139 w 176"/>
                  <a:gd name="T63" fmla="*/ 134 h 176"/>
                  <a:gd name="T64" fmla="*/ 162 w 176"/>
                  <a:gd name="T65" fmla="*/ 139 h 176"/>
                  <a:gd name="T66" fmla="*/ 163 w 176"/>
                  <a:gd name="T67" fmla="*/ 137 h 176"/>
                  <a:gd name="T68" fmla="*/ 169 w 176"/>
                  <a:gd name="T69" fmla="*/ 126 h 176"/>
                  <a:gd name="T70" fmla="*/ 154 w 176"/>
                  <a:gd name="T71" fmla="*/ 106 h 176"/>
                  <a:gd name="T72" fmla="*/ 156 w 176"/>
                  <a:gd name="T73" fmla="*/ 88 h 176"/>
                  <a:gd name="T74" fmla="*/ 131 w 176"/>
                  <a:gd name="T75" fmla="*/ 116 h 176"/>
                  <a:gd name="T76" fmla="*/ 61 w 176"/>
                  <a:gd name="T77" fmla="*/ 131 h 176"/>
                  <a:gd name="T78" fmla="*/ 46 w 176"/>
                  <a:gd name="T79" fmla="*/ 61 h 176"/>
                  <a:gd name="T80" fmla="*/ 116 w 176"/>
                  <a:gd name="T81" fmla="*/ 46 h 176"/>
                  <a:gd name="T82" fmla="*/ 131 w 176"/>
                  <a:gd name="T83" fmla="*/ 11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6" h="176">
                    <a:moveTo>
                      <a:pt x="156" y="88"/>
                    </a:moveTo>
                    <a:cubicBezTo>
                      <a:pt x="176" y="75"/>
                      <a:pt x="176" y="75"/>
                      <a:pt x="176" y="75"/>
                    </a:cubicBezTo>
                    <a:cubicBezTo>
                      <a:pt x="175" y="69"/>
                      <a:pt x="174" y="64"/>
                      <a:pt x="172" y="58"/>
                    </a:cubicBezTo>
                    <a:cubicBezTo>
                      <a:pt x="147" y="55"/>
                      <a:pt x="147" y="55"/>
                      <a:pt x="147" y="55"/>
                    </a:cubicBezTo>
                    <a:cubicBezTo>
                      <a:pt x="145" y="51"/>
                      <a:pt x="142" y="47"/>
                      <a:pt x="138" y="43"/>
                    </a:cubicBezTo>
                    <a:cubicBezTo>
                      <a:pt x="144" y="20"/>
                      <a:pt x="144" y="20"/>
                      <a:pt x="144" y="20"/>
                    </a:cubicBezTo>
                    <a:cubicBezTo>
                      <a:pt x="141" y="18"/>
                      <a:pt x="139" y="16"/>
                      <a:pt x="136" y="14"/>
                    </a:cubicBezTo>
                    <a:cubicBezTo>
                      <a:pt x="134" y="12"/>
                      <a:pt x="131" y="11"/>
                      <a:pt x="128" y="10"/>
                    </a:cubicBezTo>
                    <a:cubicBezTo>
                      <a:pt x="109" y="24"/>
                      <a:pt x="109" y="24"/>
                      <a:pt x="109" y="24"/>
                    </a:cubicBezTo>
                    <a:cubicBezTo>
                      <a:pt x="104" y="23"/>
                      <a:pt x="99" y="22"/>
                      <a:pt x="94" y="21"/>
                    </a:cubicBezTo>
                    <a:cubicBezTo>
                      <a:pt x="81" y="0"/>
                      <a:pt x="81" y="0"/>
                      <a:pt x="81" y="0"/>
                    </a:cubicBezTo>
                    <a:cubicBezTo>
                      <a:pt x="76" y="1"/>
                      <a:pt x="70" y="2"/>
                      <a:pt x="64" y="4"/>
                    </a:cubicBezTo>
                    <a:cubicBezTo>
                      <a:pt x="61" y="27"/>
                      <a:pt x="61" y="27"/>
                      <a:pt x="61" y="27"/>
                    </a:cubicBezTo>
                    <a:cubicBezTo>
                      <a:pt x="55" y="29"/>
                      <a:pt x="50" y="33"/>
                      <a:pt x="45" y="37"/>
                    </a:cubicBezTo>
                    <a:cubicBezTo>
                      <a:pt x="21" y="31"/>
                      <a:pt x="21" y="31"/>
                      <a:pt x="21" y="31"/>
                    </a:cubicBezTo>
                    <a:cubicBezTo>
                      <a:pt x="18" y="34"/>
                      <a:pt x="16" y="38"/>
                      <a:pt x="14" y="41"/>
                    </a:cubicBezTo>
                    <a:cubicBezTo>
                      <a:pt x="13" y="42"/>
                      <a:pt x="13" y="43"/>
                      <a:pt x="12" y="44"/>
                    </a:cubicBezTo>
                    <a:cubicBezTo>
                      <a:pt x="26" y="62"/>
                      <a:pt x="26" y="62"/>
                      <a:pt x="26" y="62"/>
                    </a:cubicBezTo>
                    <a:cubicBezTo>
                      <a:pt x="23" y="70"/>
                      <a:pt x="22" y="77"/>
                      <a:pt x="21" y="85"/>
                    </a:cubicBezTo>
                    <a:cubicBezTo>
                      <a:pt x="0" y="98"/>
                      <a:pt x="0" y="98"/>
                      <a:pt x="0" y="98"/>
                    </a:cubicBezTo>
                    <a:cubicBezTo>
                      <a:pt x="1" y="103"/>
                      <a:pt x="1" y="107"/>
                      <a:pt x="3" y="111"/>
                    </a:cubicBezTo>
                    <a:cubicBezTo>
                      <a:pt x="26" y="114"/>
                      <a:pt x="26" y="114"/>
                      <a:pt x="26" y="114"/>
                    </a:cubicBezTo>
                    <a:cubicBezTo>
                      <a:pt x="29" y="122"/>
                      <a:pt x="34" y="130"/>
                      <a:pt x="41" y="137"/>
                    </a:cubicBezTo>
                    <a:cubicBezTo>
                      <a:pt x="36" y="160"/>
                      <a:pt x="36" y="160"/>
                      <a:pt x="36" y="160"/>
                    </a:cubicBezTo>
                    <a:cubicBezTo>
                      <a:pt x="37" y="161"/>
                      <a:pt x="39" y="163"/>
                      <a:pt x="41" y="164"/>
                    </a:cubicBezTo>
                    <a:cubicBezTo>
                      <a:pt x="42" y="165"/>
                      <a:pt x="44" y="166"/>
                      <a:pt x="46" y="167"/>
                    </a:cubicBezTo>
                    <a:cubicBezTo>
                      <a:pt x="65" y="152"/>
                      <a:pt x="65" y="152"/>
                      <a:pt x="65" y="152"/>
                    </a:cubicBezTo>
                    <a:cubicBezTo>
                      <a:pt x="74" y="155"/>
                      <a:pt x="83" y="157"/>
                      <a:pt x="92" y="156"/>
                    </a:cubicBezTo>
                    <a:cubicBezTo>
                      <a:pt x="104" y="176"/>
                      <a:pt x="104" y="176"/>
                      <a:pt x="104" y="176"/>
                    </a:cubicBezTo>
                    <a:cubicBezTo>
                      <a:pt x="109" y="175"/>
                      <a:pt x="113" y="174"/>
                      <a:pt x="117" y="173"/>
                    </a:cubicBezTo>
                    <a:cubicBezTo>
                      <a:pt x="120" y="149"/>
                      <a:pt x="120" y="149"/>
                      <a:pt x="120" y="149"/>
                    </a:cubicBezTo>
                    <a:cubicBezTo>
                      <a:pt x="127" y="145"/>
                      <a:pt x="133" y="140"/>
                      <a:pt x="139" y="134"/>
                    </a:cubicBezTo>
                    <a:cubicBezTo>
                      <a:pt x="162" y="139"/>
                      <a:pt x="162" y="139"/>
                      <a:pt x="162" y="139"/>
                    </a:cubicBezTo>
                    <a:cubicBezTo>
                      <a:pt x="162" y="138"/>
                      <a:pt x="163" y="138"/>
                      <a:pt x="163" y="137"/>
                    </a:cubicBezTo>
                    <a:cubicBezTo>
                      <a:pt x="165" y="133"/>
                      <a:pt x="167" y="130"/>
                      <a:pt x="169" y="126"/>
                    </a:cubicBezTo>
                    <a:cubicBezTo>
                      <a:pt x="154" y="106"/>
                      <a:pt x="154" y="106"/>
                      <a:pt x="154" y="106"/>
                    </a:cubicBezTo>
                    <a:cubicBezTo>
                      <a:pt x="156" y="100"/>
                      <a:pt x="156" y="94"/>
                      <a:pt x="156" y="88"/>
                    </a:cubicBezTo>
                    <a:close/>
                    <a:moveTo>
                      <a:pt x="131" y="116"/>
                    </a:moveTo>
                    <a:cubicBezTo>
                      <a:pt x="116" y="140"/>
                      <a:pt x="85" y="146"/>
                      <a:pt x="61" y="131"/>
                    </a:cubicBezTo>
                    <a:cubicBezTo>
                      <a:pt x="38" y="116"/>
                      <a:pt x="31" y="85"/>
                      <a:pt x="46" y="61"/>
                    </a:cubicBezTo>
                    <a:cubicBezTo>
                      <a:pt x="61" y="38"/>
                      <a:pt x="92" y="31"/>
                      <a:pt x="116" y="46"/>
                    </a:cubicBezTo>
                    <a:cubicBezTo>
                      <a:pt x="140" y="61"/>
                      <a:pt x="146" y="92"/>
                      <a:pt x="131" y="11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7204" tIns="33602" rIns="67204" bIns="33602" numCol="1" anchor="t" anchorCtr="0" compatLnSpc="1"/>
              <a:lstStyle/>
              <a:p>
                <a:endParaRPr lang="zh-CN" altLang="en-US" sz="975">
                  <a:solidFill>
                    <a:prstClr val="black"/>
                  </a:solidFill>
                </a:endParaRPr>
              </a:p>
            </p:txBody>
          </p:sp>
          <p:sp>
            <p:nvSpPr>
              <p:cNvPr id="30" name="Freeform 12">
                <a:extLst>
                  <a:ext uri="{FF2B5EF4-FFF2-40B4-BE49-F238E27FC236}">
                    <a16:creationId xmlns:a16="http://schemas.microsoft.com/office/drawing/2014/main" xmlns="" id="{B857D142-B3E6-400C-BEC1-5C15FFC4CEBC}"/>
                  </a:ext>
                </a:extLst>
              </p:cNvPr>
              <p:cNvSpPr>
                <a:spLocks noEditPoints="1"/>
              </p:cNvSpPr>
              <p:nvPr/>
            </p:nvSpPr>
            <p:spPr bwMode="auto">
              <a:xfrm>
                <a:off x="6265863" y="4919663"/>
                <a:ext cx="492125" cy="504825"/>
              </a:xfrm>
              <a:custGeom>
                <a:avLst/>
                <a:gdLst>
                  <a:gd name="T0" fmla="*/ 14 w 131"/>
                  <a:gd name="T1" fmla="*/ 79 h 134"/>
                  <a:gd name="T2" fmla="*/ 2 w 131"/>
                  <a:gd name="T3" fmla="*/ 94 h 134"/>
                  <a:gd name="T4" fmla="*/ 7 w 131"/>
                  <a:gd name="T5" fmla="*/ 104 h 134"/>
                  <a:gd name="T6" fmla="*/ 27 w 131"/>
                  <a:gd name="T7" fmla="*/ 102 h 134"/>
                  <a:gd name="T8" fmla="*/ 34 w 131"/>
                  <a:gd name="T9" fmla="*/ 108 h 134"/>
                  <a:gd name="T10" fmla="*/ 42 w 131"/>
                  <a:gd name="T11" fmla="*/ 113 h 134"/>
                  <a:gd name="T12" fmla="*/ 46 w 131"/>
                  <a:gd name="T13" fmla="*/ 132 h 134"/>
                  <a:gd name="T14" fmla="*/ 58 w 131"/>
                  <a:gd name="T15" fmla="*/ 134 h 134"/>
                  <a:gd name="T16" fmla="*/ 68 w 131"/>
                  <a:gd name="T17" fmla="*/ 117 h 134"/>
                  <a:gd name="T18" fmla="*/ 87 w 131"/>
                  <a:gd name="T19" fmla="*/ 112 h 134"/>
                  <a:gd name="T20" fmla="*/ 104 w 131"/>
                  <a:gd name="T21" fmla="*/ 121 h 134"/>
                  <a:gd name="T22" fmla="*/ 113 w 131"/>
                  <a:gd name="T23" fmla="*/ 113 h 134"/>
                  <a:gd name="T24" fmla="*/ 107 w 131"/>
                  <a:gd name="T25" fmla="*/ 94 h 134"/>
                  <a:gd name="T26" fmla="*/ 113 w 131"/>
                  <a:gd name="T27" fmla="*/ 76 h 134"/>
                  <a:gd name="T28" fmla="*/ 131 w 131"/>
                  <a:gd name="T29" fmla="*/ 68 h 134"/>
                  <a:gd name="T30" fmla="*/ 130 w 131"/>
                  <a:gd name="T31" fmla="*/ 55 h 134"/>
                  <a:gd name="T32" fmla="*/ 111 w 131"/>
                  <a:gd name="T33" fmla="*/ 48 h 134"/>
                  <a:gd name="T34" fmla="*/ 104 w 131"/>
                  <a:gd name="T35" fmla="*/ 36 h 134"/>
                  <a:gd name="T36" fmla="*/ 109 w 131"/>
                  <a:gd name="T37" fmla="*/ 17 h 134"/>
                  <a:gd name="T38" fmla="*/ 103 w 131"/>
                  <a:gd name="T39" fmla="*/ 12 h 134"/>
                  <a:gd name="T40" fmla="*/ 97 w 131"/>
                  <a:gd name="T41" fmla="*/ 8 h 134"/>
                  <a:gd name="T42" fmla="*/ 80 w 131"/>
                  <a:gd name="T43" fmla="*/ 19 h 134"/>
                  <a:gd name="T44" fmla="*/ 66 w 131"/>
                  <a:gd name="T45" fmla="*/ 16 h 134"/>
                  <a:gd name="T46" fmla="*/ 54 w 131"/>
                  <a:gd name="T47" fmla="*/ 0 h 134"/>
                  <a:gd name="T48" fmla="*/ 41 w 131"/>
                  <a:gd name="T49" fmla="*/ 3 h 134"/>
                  <a:gd name="T50" fmla="*/ 39 w 131"/>
                  <a:gd name="T51" fmla="*/ 23 h 134"/>
                  <a:gd name="T52" fmla="*/ 25 w 131"/>
                  <a:gd name="T53" fmla="*/ 34 h 134"/>
                  <a:gd name="T54" fmla="*/ 4 w 131"/>
                  <a:gd name="T55" fmla="*/ 34 h 134"/>
                  <a:gd name="T56" fmla="*/ 0 w 131"/>
                  <a:gd name="T57" fmla="*/ 45 h 134"/>
                  <a:gd name="T58" fmla="*/ 14 w 131"/>
                  <a:gd name="T59" fmla="*/ 59 h 134"/>
                  <a:gd name="T60" fmla="*/ 14 w 131"/>
                  <a:gd name="T61" fmla="*/ 79 h 134"/>
                  <a:gd name="T62" fmla="*/ 32 w 131"/>
                  <a:gd name="T63" fmla="*/ 45 h 134"/>
                  <a:gd name="T64" fmla="*/ 86 w 131"/>
                  <a:gd name="T65" fmla="*/ 36 h 134"/>
                  <a:gd name="T66" fmla="*/ 94 w 131"/>
                  <a:gd name="T67" fmla="*/ 89 h 134"/>
                  <a:gd name="T68" fmla="*/ 41 w 131"/>
                  <a:gd name="T69" fmla="*/ 98 h 134"/>
                  <a:gd name="T70" fmla="*/ 32 w 131"/>
                  <a:gd name="T71" fmla="*/ 45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1" h="134">
                    <a:moveTo>
                      <a:pt x="14" y="79"/>
                    </a:moveTo>
                    <a:cubicBezTo>
                      <a:pt x="2" y="94"/>
                      <a:pt x="2" y="94"/>
                      <a:pt x="2" y="94"/>
                    </a:cubicBezTo>
                    <a:cubicBezTo>
                      <a:pt x="3" y="97"/>
                      <a:pt x="5" y="101"/>
                      <a:pt x="7" y="104"/>
                    </a:cubicBezTo>
                    <a:cubicBezTo>
                      <a:pt x="27" y="102"/>
                      <a:pt x="27" y="102"/>
                      <a:pt x="27" y="102"/>
                    </a:cubicBezTo>
                    <a:cubicBezTo>
                      <a:pt x="29" y="104"/>
                      <a:pt x="31" y="106"/>
                      <a:pt x="34" y="108"/>
                    </a:cubicBezTo>
                    <a:cubicBezTo>
                      <a:pt x="37" y="110"/>
                      <a:pt x="39" y="111"/>
                      <a:pt x="42" y="113"/>
                    </a:cubicBezTo>
                    <a:cubicBezTo>
                      <a:pt x="46" y="132"/>
                      <a:pt x="46" y="132"/>
                      <a:pt x="46" y="132"/>
                    </a:cubicBezTo>
                    <a:cubicBezTo>
                      <a:pt x="50" y="133"/>
                      <a:pt x="54" y="134"/>
                      <a:pt x="58" y="134"/>
                    </a:cubicBezTo>
                    <a:cubicBezTo>
                      <a:pt x="68" y="117"/>
                      <a:pt x="68" y="117"/>
                      <a:pt x="68" y="117"/>
                    </a:cubicBezTo>
                    <a:cubicBezTo>
                      <a:pt x="75" y="117"/>
                      <a:pt x="81" y="115"/>
                      <a:pt x="87" y="112"/>
                    </a:cubicBezTo>
                    <a:cubicBezTo>
                      <a:pt x="104" y="121"/>
                      <a:pt x="104" y="121"/>
                      <a:pt x="104" y="121"/>
                    </a:cubicBezTo>
                    <a:cubicBezTo>
                      <a:pt x="108" y="118"/>
                      <a:pt x="111" y="116"/>
                      <a:pt x="113" y="113"/>
                    </a:cubicBezTo>
                    <a:cubicBezTo>
                      <a:pt x="107" y="94"/>
                      <a:pt x="107" y="94"/>
                      <a:pt x="107" y="94"/>
                    </a:cubicBezTo>
                    <a:cubicBezTo>
                      <a:pt x="110" y="88"/>
                      <a:pt x="112" y="82"/>
                      <a:pt x="113" y="76"/>
                    </a:cubicBezTo>
                    <a:cubicBezTo>
                      <a:pt x="131" y="68"/>
                      <a:pt x="131" y="68"/>
                      <a:pt x="131" y="68"/>
                    </a:cubicBezTo>
                    <a:cubicBezTo>
                      <a:pt x="131" y="64"/>
                      <a:pt x="131" y="59"/>
                      <a:pt x="130" y="55"/>
                    </a:cubicBezTo>
                    <a:cubicBezTo>
                      <a:pt x="111" y="48"/>
                      <a:pt x="111" y="48"/>
                      <a:pt x="111" y="48"/>
                    </a:cubicBezTo>
                    <a:cubicBezTo>
                      <a:pt x="109" y="44"/>
                      <a:pt x="107" y="40"/>
                      <a:pt x="104" y="36"/>
                    </a:cubicBezTo>
                    <a:cubicBezTo>
                      <a:pt x="109" y="17"/>
                      <a:pt x="109" y="17"/>
                      <a:pt x="109" y="17"/>
                    </a:cubicBezTo>
                    <a:cubicBezTo>
                      <a:pt x="107" y="15"/>
                      <a:pt x="105" y="13"/>
                      <a:pt x="103" y="12"/>
                    </a:cubicBezTo>
                    <a:cubicBezTo>
                      <a:pt x="101" y="11"/>
                      <a:pt x="99" y="9"/>
                      <a:pt x="97" y="8"/>
                    </a:cubicBezTo>
                    <a:cubicBezTo>
                      <a:pt x="80" y="19"/>
                      <a:pt x="80" y="19"/>
                      <a:pt x="80" y="19"/>
                    </a:cubicBezTo>
                    <a:cubicBezTo>
                      <a:pt x="76" y="17"/>
                      <a:pt x="71" y="16"/>
                      <a:pt x="66" y="16"/>
                    </a:cubicBezTo>
                    <a:cubicBezTo>
                      <a:pt x="54" y="0"/>
                      <a:pt x="54" y="0"/>
                      <a:pt x="54" y="0"/>
                    </a:cubicBezTo>
                    <a:cubicBezTo>
                      <a:pt x="50" y="1"/>
                      <a:pt x="45" y="2"/>
                      <a:pt x="41" y="3"/>
                    </a:cubicBezTo>
                    <a:cubicBezTo>
                      <a:pt x="39" y="23"/>
                      <a:pt x="39" y="23"/>
                      <a:pt x="39" y="23"/>
                    </a:cubicBezTo>
                    <a:cubicBezTo>
                      <a:pt x="33" y="26"/>
                      <a:pt x="29" y="30"/>
                      <a:pt x="25" y="34"/>
                    </a:cubicBezTo>
                    <a:cubicBezTo>
                      <a:pt x="4" y="34"/>
                      <a:pt x="4" y="34"/>
                      <a:pt x="4" y="34"/>
                    </a:cubicBezTo>
                    <a:cubicBezTo>
                      <a:pt x="2" y="38"/>
                      <a:pt x="1" y="41"/>
                      <a:pt x="0" y="45"/>
                    </a:cubicBezTo>
                    <a:cubicBezTo>
                      <a:pt x="14" y="59"/>
                      <a:pt x="14" y="59"/>
                      <a:pt x="14" y="59"/>
                    </a:cubicBezTo>
                    <a:cubicBezTo>
                      <a:pt x="13" y="65"/>
                      <a:pt x="13" y="72"/>
                      <a:pt x="14" y="79"/>
                    </a:cubicBezTo>
                    <a:close/>
                    <a:moveTo>
                      <a:pt x="32" y="45"/>
                    </a:moveTo>
                    <a:cubicBezTo>
                      <a:pt x="45" y="28"/>
                      <a:pt x="69" y="24"/>
                      <a:pt x="86" y="36"/>
                    </a:cubicBezTo>
                    <a:cubicBezTo>
                      <a:pt x="103" y="49"/>
                      <a:pt x="106" y="72"/>
                      <a:pt x="94" y="89"/>
                    </a:cubicBezTo>
                    <a:cubicBezTo>
                      <a:pt x="82" y="106"/>
                      <a:pt x="58" y="110"/>
                      <a:pt x="41" y="98"/>
                    </a:cubicBezTo>
                    <a:cubicBezTo>
                      <a:pt x="24" y="86"/>
                      <a:pt x="20" y="62"/>
                      <a:pt x="32" y="4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7204" tIns="33602" rIns="67204" bIns="33602" numCol="1" anchor="t" anchorCtr="0" compatLnSpc="1"/>
              <a:lstStyle/>
              <a:p>
                <a:endParaRPr lang="zh-CN" altLang="en-US" sz="975">
                  <a:solidFill>
                    <a:prstClr val="black"/>
                  </a:solidFill>
                </a:endParaRPr>
              </a:p>
            </p:txBody>
          </p:sp>
        </p:grpSp>
        <p:grpSp>
          <p:nvGrpSpPr>
            <p:cNvPr id="25" name="组合 24">
              <a:extLst>
                <a:ext uri="{FF2B5EF4-FFF2-40B4-BE49-F238E27FC236}">
                  <a16:creationId xmlns:a16="http://schemas.microsoft.com/office/drawing/2014/main" xmlns="" id="{E9242548-C46D-4595-B8AF-DCB2C8E75A0D}"/>
                </a:ext>
              </a:extLst>
            </p:cNvPr>
            <p:cNvGrpSpPr/>
            <p:nvPr/>
          </p:nvGrpSpPr>
          <p:grpSpPr>
            <a:xfrm>
              <a:off x="6464691" y="3433067"/>
              <a:ext cx="996696" cy="404269"/>
              <a:chOff x="2551176" y="3438144"/>
              <a:chExt cx="996696" cy="404269"/>
            </a:xfrm>
          </p:grpSpPr>
          <p:cxnSp>
            <p:nvCxnSpPr>
              <p:cNvPr id="26" name="直接连接符 25">
                <a:extLst>
                  <a:ext uri="{FF2B5EF4-FFF2-40B4-BE49-F238E27FC236}">
                    <a16:creationId xmlns:a16="http://schemas.microsoft.com/office/drawing/2014/main" xmlns="" id="{B1FDD8D8-369A-43CD-A695-D412F6586420}"/>
                  </a:ext>
                </a:extLst>
              </p:cNvPr>
              <p:cNvCxnSpPr/>
              <p:nvPr/>
            </p:nvCxnSpPr>
            <p:spPr>
              <a:xfrm>
                <a:off x="2551176" y="3438144"/>
                <a:ext cx="9966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文本框 26">
                <a:extLst>
                  <a:ext uri="{FF2B5EF4-FFF2-40B4-BE49-F238E27FC236}">
                    <a16:creationId xmlns:a16="http://schemas.microsoft.com/office/drawing/2014/main" xmlns="" id="{19B48496-0EF4-47CC-BE65-D2F40B20D429}"/>
                  </a:ext>
                </a:extLst>
              </p:cNvPr>
              <p:cNvSpPr txBox="1"/>
              <p:nvPr/>
            </p:nvSpPr>
            <p:spPr>
              <a:xfrm>
                <a:off x="2755902" y="3512632"/>
                <a:ext cx="694945" cy="329781"/>
              </a:xfrm>
              <a:prstGeom prst="rect">
                <a:avLst/>
              </a:prstGeom>
              <a:noFill/>
            </p:spPr>
            <p:txBody>
              <a:bodyPr wrap="square" rtlCol="0">
                <a:spAutoFit/>
              </a:bodyPr>
              <a:lstStyle/>
              <a:p>
                <a:r>
                  <a:rPr lang="zh-CN" altLang="en-US" sz="975" b="1" dirty="0">
                    <a:solidFill>
                      <a:prstClr val="white"/>
                    </a:solidFill>
                    <a:latin typeface="微软雅黑" panose="020B0503020204020204" pitchFamily="34" charset="-122"/>
                    <a:ea typeface="微软雅黑" panose="020B0503020204020204" pitchFamily="34" charset="-122"/>
                  </a:rPr>
                  <a:t>标题</a:t>
                </a:r>
              </a:p>
            </p:txBody>
          </p:sp>
        </p:grpSp>
      </p:grpSp>
      <p:grpSp>
        <p:nvGrpSpPr>
          <p:cNvPr id="31" name="组合 30">
            <a:extLst>
              <a:ext uri="{FF2B5EF4-FFF2-40B4-BE49-F238E27FC236}">
                <a16:creationId xmlns:a16="http://schemas.microsoft.com/office/drawing/2014/main" xmlns="" id="{93F858BE-60AE-4D00-9525-D87D66D76A13}"/>
              </a:ext>
            </a:extLst>
          </p:cNvPr>
          <p:cNvGrpSpPr/>
          <p:nvPr/>
        </p:nvGrpSpPr>
        <p:grpSpPr>
          <a:xfrm>
            <a:off x="6358895" y="1464997"/>
            <a:ext cx="1336074" cy="1507041"/>
            <a:chOff x="8002754" y="2256970"/>
            <a:chExt cx="1817902" cy="2050525"/>
          </a:xfrm>
        </p:grpSpPr>
        <p:sp>
          <p:nvSpPr>
            <p:cNvPr id="32" name="Freeform 6">
              <a:extLst>
                <a:ext uri="{FF2B5EF4-FFF2-40B4-BE49-F238E27FC236}">
                  <a16:creationId xmlns:a16="http://schemas.microsoft.com/office/drawing/2014/main" xmlns="" id="{193C73F4-4B90-4EA3-B990-F6DA87152A12}"/>
                </a:ext>
              </a:extLst>
            </p:cNvPr>
            <p:cNvSpPr/>
            <p:nvPr/>
          </p:nvSpPr>
          <p:spPr bwMode="auto">
            <a:xfrm>
              <a:off x="8002754" y="2256970"/>
              <a:ext cx="1817902" cy="2050525"/>
            </a:xfrm>
            <a:custGeom>
              <a:avLst/>
              <a:gdLst>
                <a:gd name="T0" fmla="*/ 311 w 622"/>
                <a:gd name="T1" fmla="*/ 702 h 702"/>
                <a:gd name="T2" fmla="*/ 91 w 622"/>
                <a:gd name="T3" fmla="*/ 512 h 702"/>
                <a:gd name="T4" fmla="*/ 0 w 622"/>
                <a:gd name="T5" fmla="*/ 159 h 702"/>
                <a:gd name="T6" fmla="*/ 7 w 622"/>
                <a:gd name="T7" fmla="*/ 29 h 702"/>
                <a:gd name="T8" fmla="*/ 146 w 622"/>
                <a:gd name="T9" fmla="*/ 84 h 702"/>
                <a:gd name="T10" fmla="*/ 312 w 622"/>
                <a:gd name="T11" fmla="*/ 0 h 702"/>
                <a:gd name="T12" fmla="*/ 477 w 622"/>
                <a:gd name="T13" fmla="*/ 84 h 702"/>
                <a:gd name="T14" fmla="*/ 616 w 622"/>
                <a:gd name="T15" fmla="*/ 29 h 702"/>
                <a:gd name="T16" fmla="*/ 622 w 622"/>
                <a:gd name="T17" fmla="*/ 159 h 702"/>
                <a:gd name="T18" fmla="*/ 532 w 622"/>
                <a:gd name="T19" fmla="*/ 512 h 702"/>
                <a:gd name="T20" fmla="*/ 311 w 622"/>
                <a:gd name="T21" fmla="*/ 702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2" h="702">
                  <a:moveTo>
                    <a:pt x="311" y="702"/>
                  </a:moveTo>
                  <a:cubicBezTo>
                    <a:pt x="225" y="675"/>
                    <a:pt x="147" y="607"/>
                    <a:pt x="91" y="512"/>
                  </a:cubicBezTo>
                  <a:cubicBezTo>
                    <a:pt x="33" y="412"/>
                    <a:pt x="0" y="287"/>
                    <a:pt x="0" y="159"/>
                  </a:cubicBezTo>
                  <a:cubicBezTo>
                    <a:pt x="0" y="123"/>
                    <a:pt x="3" y="71"/>
                    <a:pt x="7" y="29"/>
                  </a:cubicBezTo>
                  <a:cubicBezTo>
                    <a:pt x="44" y="64"/>
                    <a:pt x="94" y="84"/>
                    <a:pt x="146" y="84"/>
                  </a:cubicBezTo>
                  <a:cubicBezTo>
                    <a:pt x="212" y="84"/>
                    <a:pt x="273" y="52"/>
                    <a:pt x="312" y="0"/>
                  </a:cubicBezTo>
                  <a:cubicBezTo>
                    <a:pt x="350" y="52"/>
                    <a:pt x="412" y="84"/>
                    <a:pt x="477" y="84"/>
                  </a:cubicBezTo>
                  <a:cubicBezTo>
                    <a:pt x="529" y="84"/>
                    <a:pt x="578" y="64"/>
                    <a:pt x="616" y="29"/>
                  </a:cubicBezTo>
                  <a:cubicBezTo>
                    <a:pt x="620" y="71"/>
                    <a:pt x="622" y="124"/>
                    <a:pt x="622" y="159"/>
                  </a:cubicBezTo>
                  <a:cubicBezTo>
                    <a:pt x="622" y="287"/>
                    <a:pt x="590" y="412"/>
                    <a:pt x="532" y="512"/>
                  </a:cubicBezTo>
                  <a:cubicBezTo>
                    <a:pt x="475" y="607"/>
                    <a:pt x="397" y="675"/>
                    <a:pt x="311" y="702"/>
                  </a:cubicBezTo>
                  <a:close/>
                </a:path>
              </a:pathLst>
            </a:custGeom>
            <a:solidFill>
              <a:srgbClr val="0070C0"/>
            </a:solidFill>
            <a:ln w="38100">
              <a:solidFill>
                <a:schemeClr val="bg1"/>
              </a:solidFill>
              <a:round/>
            </a:ln>
            <a:effectLst>
              <a:outerShdw blurRad="63500" sx="102000" sy="102000" algn="ctr" rotWithShape="0">
                <a:prstClr val="black">
                  <a:alpha val="40000"/>
                </a:prstClr>
              </a:outerShdw>
            </a:effectLst>
          </p:spPr>
          <p:txBody>
            <a:bodyPr vert="horz" wrap="square" lIns="67204" tIns="33602" rIns="67204" bIns="33602" numCol="1" anchor="t" anchorCtr="0" compatLnSpc="1"/>
            <a:lstStyle/>
            <a:p>
              <a:endParaRPr lang="zh-CN" altLang="en-US" sz="975">
                <a:solidFill>
                  <a:prstClr val="black"/>
                </a:solidFill>
              </a:endParaRPr>
            </a:p>
          </p:txBody>
        </p:sp>
        <p:grpSp>
          <p:nvGrpSpPr>
            <p:cNvPr id="33" name="组合 32">
              <a:extLst>
                <a:ext uri="{FF2B5EF4-FFF2-40B4-BE49-F238E27FC236}">
                  <a16:creationId xmlns:a16="http://schemas.microsoft.com/office/drawing/2014/main" xmlns="" id="{49267C7E-7849-4CD2-BB4F-C405E18E1272}"/>
                </a:ext>
              </a:extLst>
            </p:cNvPr>
            <p:cNvGrpSpPr/>
            <p:nvPr/>
          </p:nvGrpSpPr>
          <p:grpSpPr>
            <a:xfrm>
              <a:off x="8568212" y="2604261"/>
              <a:ext cx="668697" cy="692118"/>
              <a:chOff x="8116888" y="4364038"/>
              <a:chExt cx="1314450" cy="1360488"/>
            </a:xfrm>
          </p:grpSpPr>
          <p:sp>
            <p:nvSpPr>
              <p:cNvPr id="37" name="Freeform 21">
                <a:extLst>
                  <a:ext uri="{FF2B5EF4-FFF2-40B4-BE49-F238E27FC236}">
                    <a16:creationId xmlns:a16="http://schemas.microsoft.com/office/drawing/2014/main" xmlns="" id="{202E5077-AADA-460F-B52A-2265F0E14C91}"/>
                  </a:ext>
                </a:extLst>
              </p:cNvPr>
              <p:cNvSpPr/>
              <p:nvPr/>
            </p:nvSpPr>
            <p:spPr bwMode="auto">
              <a:xfrm>
                <a:off x="8451851" y="4691063"/>
                <a:ext cx="652463" cy="728663"/>
              </a:xfrm>
              <a:custGeom>
                <a:avLst/>
                <a:gdLst>
                  <a:gd name="T0" fmla="*/ 174 w 174"/>
                  <a:gd name="T1" fmla="*/ 87 h 194"/>
                  <a:gd name="T2" fmla="*/ 87 w 174"/>
                  <a:gd name="T3" fmla="*/ 0 h 194"/>
                  <a:gd name="T4" fmla="*/ 0 w 174"/>
                  <a:gd name="T5" fmla="*/ 87 h 194"/>
                  <a:gd name="T6" fmla="*/ 47 w 174"/>
                  <a:gd name="T7" fmla="*/ 165 h 194"/>
                  <a:gd name="T8" fmla="*/ 47 w 174"/>
                  <a:gd name="T9" fmla="*/ 194 h 194"/>
                  <a:gd name="T10" fmla="*/ 127 w 174"/>
                  <a:gd name="T11" fmla="*/ 194 h 194"/>
                  <a:gd name="T12" fmla="*/ 127 w 174"/>
                  <a:gd name="T13" fmla="*/ 165 h 194"/>
                  <a:gd name="T14" fmla="*/ 174 w 174"/>
                  <a:gd name="T15" fmla="*/ 87 h 1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4" h="194">
                    <a:moveTo>
                      <a:pt x="174" y="87"/>
                    </a:moveTo>
                    <a:cubicBezTo>
                      <a:pt x="174" y="39"/>
                      <a:pt x="135" y="0"/>
                      <a:pt x="87" y="0"/>
                    </a:cubicBezTo>
                    <a:cubicBezTo>
                      <a:pt x="39" y="0"/>
                      <a:pt x="0" y="39"/>
                      <a:pt x="0" y="87"/>
                    </a:cubicBezTo>
                    <a:cubicBezTo>
                      <a:pt x="0" y="121"/>
                      <a:pt x="19" y="150"/>
                      <a:pt x="47" y="165"/>
                    </a:cubicBezTo>
                    <a:cubicBezTo>
                      <a:pt x="47" y="194"/>
                      <a:pt x="47" y="194"/>
                      <a:pt x="47" y="194"/>
                    </a:cubicBezTo>
                    <a:cubicBezTo>
                      <a:pt x="127" y="194"/>
                      <a:pt x="127" y="194"/>
                      <a:pt x="127" y="194"/>
                    </a:cubicBezTo>
                    <a:cubicBezTo>
                      <a:pt x="127" y="165"/>
                      <a:pt x="127" y="165"/>
                      <a:pt x="127" y="165"/>
                    </a:cubicBezTo>
                    <a:cubicBezTo>
                      <a:pt x="155" y="150"/>
                      <a:pt x="174" y="121"/>
                      <a:pt x="174" y="8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7204" tIns="33602" rIns="67204" bIns="33602" numCol="1" anchor="t" anchorCtr="0" compatLnSpc="1"/>
              <a:lstStyle/>
              <a:p>
                <a:endParaRPr lang="zh-CN" altLang="en-US" sz="975">
                  <a:solidFill>
                    <a:prstClr val="black"/>
                  </a:solidFill>
                </a:endParaRPr>
              </a:p>
            </p:txBody>
          </p:sp>
          <p:sp>
            <p:nvSpPr>
              <p:cNvPr id="38" name="Freeform 22">
                <a:extLst>
                  <a:ext uri="{FF2B5EF4-FFF2-40B4-BE49-F238E27FC236}">
                    <a16:creationId xmlns:a16="http://schemas.microsoft.com/office/drawing/2014/main" xmlns="" id="{BB632E8D-657F-4F29-9238-63B9409FD946}"/>
                  </a:ext>
                </a:extLst>
              </p:cNvPr>
              <p:cNvSpPr/>
              <p:nvPr/>
            </p:nvSpPr>
            <p:spPr bwMode="auto">
              <a:xfrm>
                <a:off x="8628063" y="5454650"/>
                <a:ext cx="300038" cy="52388"/>
              </a:xfrm>
              <a:custGeom>
                <a:avLst/>
                <a:gdLst>
                  <a:gd name="T0" fmla="*/ 80 w 80"/>
                  <a:gd name="T1" fmla="*/ 7 h 14"/>
                  <a:gd name="T2" fmla="*/ 73 w 80"/>
                  <a:gd name="T3" fmla="*/ 14 h 14"/>
                  <a:gd name="T4" fmla="*/ 7 w 80"/>
                  <a:gd name="T5" fmla="*/ 14 h 14"/>
                  <a:gd name="T6" fmla="*/ 0 w 80"/>
                  <a:gd name="T7" fmla="*/ 7 h 14"/>
                  <a:gd name="T8" fmla="*/ 0 w 80"/>
                  <a:gd name="T9" fmla="*/ 7 h 14"/>
                  <a:gd name="T10" fmla="*/ 7 w 80"/>
                  <a:gd name="T11" fmla="*/ 0 h 14"/>
                  <a:gd name="T12" fmla="*/ 73 w 80"/>
                  <a:gd name="T13" fmla="*/ 0 h 14"/>
                  <a:gd name="T14" fmla="*/ 80 w 80"/>
                  <a:gd name="T15" fmla="*/ 7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14">
                    <a:moveTo>
                      <a:pt x="80" y="7"/>
                    </a:moveTo>
                    <a:cubicBezTo>
                      <a:pt x="80" y="11"/>
                      <a:pt x="77" y="14"/>
                      <a:pt x="73" y="14"/>
                    </a:cubicBezTo>
                    <a:cubicBezTo>
                      <a:pt x="7" y="14"/>
                      <a:pt x="7" y="14"/>
                      <a:pt x="7" y="14"/>
                    </a:cubicBezTo>
                    <a:cubicBezTo>
                      <a:pt x="3" y="14"/>
                      <a:pt x="0" y="11"/>
                      <a:pt x="0" y="7"/>
                    </a:cubicBezTo>
                    <a:cubicBezTo>
                      <a:pt x="0" y="7"/>
                      <a:pt x="0" y="7"/>
                      <a:pt x="0" y="7"/>
                    </a:cubicBezTo>
                    <a:cubicBezTo>
                      <a:pt x="0" y="3"/>
                      <a:pt x="3" y="0"/>
                      <a:pt x="7" y="0"/>
                    </a:cubicBezTo>
                    <a:cubicBezTo>
                      <a:pt x="73" y="0"/>
                      <a:pt x="73" y="0"/>
                      <a:pt x="73" y="0"/>
                    </a:cubicBezTo>
                    <a:cubicBezTo>
                      <a:pt x="77" y="0"/>
                      <a:pt x="80" y="3"/>
                      <a:pt x="80" y="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7204" tIns="33602" rIns="67204" bIns="33602" numCol="1" anchor="t" anchorCtr="0" compatLnSpc="1"/>
              <a:lstStyle/>
              <a:p>
                <a:endParaRPr lang="zh-CN" altLang="en-US" sz="975">
                  <a:solidFill>
                    <a:prstClr val="black"/>
                  </a:solidFill>
                </a:endParaRPr>
              </a:p>
            </p:txBody>
          </p:sp>
          <p:sp>
            <p:nvSpPr>
              <p:cNvPr id="39" name="Freeform 23">
                <a:extLst>
                  <a:ext uri="{FF2B5EF4-FFF2-40B4-BE49-F238E27FC236}">
                    <a16:creationId xmlns:a16="http://schemas.microsoft.com/office/drawing/2014/main" xmlns="" id="{C9ABAFED-DC19-45B8-BF77-521DDDC38779}"/>
                  </a:ext>
                </a:extLst>
              </p:cNvPr>
              <p:cNvSpPr/>
              <p:nvPr/>
            </p:nvSpPr>
            <p:spPr bwMode="auto">
              <a:xfrm>
                <a:off x="8628063" y="5524500"/>
                <a:ext cx="300038" cy="53975"/>
              </a:xfrm>
              <a:custGeom>
                <a:avLst/>
                <a:gdLst>
                  <a:gd name="T0" fmla="*/ 80 w 80"/>
                  <a:gd name="T1" fmla="*/ 7 h 14"/>
                  <a:gd name="T2" fmla="*/ 73 w 80"/>
                  <a:gd name="T3" fmla="*/ 14 h 14"/>
                  <a:gd name="T4" fmla="*/ 7 w 80"/>
                  <a:gd name="T5" fmla="*/ 14 h 14"/>
                  <a:gd name="T6" fmla="*/ 0 w 80"/>
                  <a:gd name="T7" fmla="*/ 7 h 14"/>
                  <a:gd name="T8" fmla="*/ 0 w 80"/>
                  <a:gd name="T9" fmla="*/ 7 h 14"/>
                  <a:gd name="T10" fmla="*/ 7 w 80"/>
                  <a:gd name="T11" fmla="*/ 0 h 14"/>
                  <a:gd name="T12" fmla="*/ 73 w 80"/>
                  <a:gd name="T13" fmla="*/ 0 h 14"/>
                  <a:gd name="T14" fmla="*/ 80 w 80"/>
                  <a:gd name="T15" fmla="*/ 7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14">
                    <a:moveTo>
                      <a:pt x="80" y="7"/>
                    </a:moveTo>
                    <a:cubicBezTo>
                      <a:pt x="80" y="11"/>
                      <a:pt x="77" y="14"/>
                      <a:pt x="73" y="14"/>
                    </a:cubicBezTo>
                    <a:cubicBezTo>
                      <a:pt x="7" y="14"/>
                      <a:pt x="7" y="14"/>
                      <a:pt x="7" y="14"/>
                    </a:cubicBezTo>
                    <a:cubicBezTo>
                      <a:pt x="3" y="14"/>
                      <a:pt x="0" y="11"/>
                      <a:pt x="0" y="7"/>
                    </a:cubicBezTo>
                    <a:cubicBezTo>
                      <a:pt x="0" y="7"/>
                      <a:pt x="0" y="7"/>
                      <a:pt x="0" y="7"/>
                    </a:cubicBezTo>
                    <a:cubicBezTo>
                      <a:pt x="0" y="3"/>
                      <a:pt x="3" y="0"/>
                      <a:pt x="7" y="0"/>
                    </a:cubicBezTo>
                    <a:cubicBezTo>
                      <a:pt x="73" y="0"/>
                      <a:pt x="73" y="0"/>
                      <a:pt x="73" y="0"/>
                    </a:cubicBezTo>
                    <a:cubicBezTo>
                      <a:pt x="77" y="0"/>
                      <a:pt x="80" y="3"/>
                      <a:pt x="80" y="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7204" tIns="33602" rIns="67204" bIns="33602" numCol="1" anchor="t" anchorCtr="0" compatLnSpc="1"/>
              <a:lstStyle/>
              <a:p>
                <a:endParaRPr lang="zh-CN" altLang="en-US" sz="975">
                  <a:solidFill>
                    <a:prstClr val="black"/>
                  </a:solidFill>
                </a:endParaRPr>
              </a:p>
            </p:txBody>
          </p:sp>
          <p:sp>
            <p:nvSpPr>
              <p:cNvPr id="40" name="Freeform 24">
                <a:extLst>
                  <a:ext uri="{FF2B5EF4-FFF2-40B4-BE49-F238E27FC236}">
                    <a16:creationId xmlns:a16="http://schemas.microsoft.com/office/drawing/2014/main" xmlns="" id="{B95A7C02-6D96-41D5-834D-834E11B922E6}"/>
                  </a:ext>
                </a:extLst>
              </p:cNvPr>
              <p:cNvSpPr/>
              <p:nvPr/>
            </p:nvSpPr>
            <p:spPr bwMode="auto">
              <a:xfrm>
                <a:off x="8661401" y="5595938"/>
                <a:ext cx="228600" cy="53975"/>
              </a:xfrm>
              <a:custGeom>
                <a:avLst/>
                <a:gdLst>
                  <a:gd name="T0" fmla="*/ 61 w 61"/>
                  <a:gd name="T1" fmla="*/ 7 h 14"/>
                  <a:gd name="T2" fmla="*/ 56 w 61"/>
                  <a:gd name="T3" fmla="*/ 14 h 14"/>
                  <a:gd name="T4" fmla="*/ 5 w 61"/>
                  <a:gd name="T5" fmla="*/ 14 h 14"/>
                  <a:gd name="T6" fmla="*/ 0 w 61"/>
                  <a:gd name="T7" fmla="*/ 7 h 14"/>
                  <a:gd name="T8" fmla="*/ 0 w 61"/>
                  <a:gd name="T9" fmla="*/ 7 h 14"/>
                  <a:gd name="T10" fmla="*/ 5 w 61"/>
                  <a:gd name="T11" fmla="*/ 0 h 14"/>
                  <a:gd name="T12" fmla="*/ 56 w 61"/>
                  <a:gd name="T13" fmla="*/ 0 h 14"/>
                  <a:gd name="T14" fmla="*/ 61 w 61"/>
                  <a:gd name="T15" fmla="*/ 7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14">
                    <a:moveTo>
                      <a:pt x="61" y="7"/>
                    </a:moveTo>
                    <a:cubicBezTo>
                      <a:pt x="61" y="11"/>
                      <a:pt x="59" y="14"/>
                      <a:pt x="56" y="14"/>
                    </a:cubicBezTo>
                    <a:cubicBezTo>
                      <a:pt x="5" y="14"/>
                      <a:pt x="5" y="14"/>
                      <a:pt x="5" y="14"/>
                    </a:cubicBezTo>
                    <a:cubicBezTo>
                      <a:pt x="2" y="14"/>
                      <a:pt x="0" y="11"/>
                      <a:pt x="0" y="7"/>
                    </a:cubicBezTo>
                    <a:cubicBezTo>
                      <a:pt x="0" y="7"/>
                      <a:pt x="0" y="7"/>
                      <a:pt x="0" y="7"/>
                    </a:cubicBezTo>
                    <a:cubicBezTo>
                      <a:pt x="0" y="3"/>
                      <a:pt x="2" y="0"/>
                      <a:pt x="5" y="0"/>
                    </a:cubicBezTo>
                    <a:cubicBezTo>
                      <a:pt x="56" y="0"/>
                      <a:pt x="56" y="0"/>
                      <a:pt x="56" y="0"/>
                    </a:cubicBezTo>
                    <a:cubicBezTo>
                      <a:pt x="59" y="0"/>
                      <a:pt x="61" y="3"/>
                      <a:pt x="61" y="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7204" tIns="33602" rIns="67204" bIns="33602" numCol="1" anchor="t" anchorCtr="0" compatLnSpc="1"/>
              <a:lstStyle/>
              <a:p>
                <a:endParaRPr lang="zh-CN" altLang="en-US" sz="975">
                  <a:solidFill>
                    <a:prstClr val="black"/>
                  </a:solidFill>
                </a:endParaRPr>
              </a:p>
            </p:txBody>
          </p:sp>
          <p:sp>
            <p:nvSpPr>
              <p:cNvPr id="41" name="Freeform 25">
                <a:extLst>
                  <a:ext uri="{FF2B5EF4-FFF2-40B4-BE49-F238E27FC236}">
                    <a16:creationId xmlns:a16="http://schemas.microsoft.com/office/drawing/2014/main" xmlns="" id="{1D1052DB-2048-4B47-A4EC-7D0557287604}"/>
                  </a:ext>
                </a:extLst>
              </p:cNvPr>
              <p:cNvSpPr/>
              <p:nvPr/>
            </p:nvSpPr>
            <p:spPr bwMode="auto">
              <a:xfrm>
                <a:off x="8713788" y="5672138"/>
                <a:ext cx="120650" cy="52388"/>
              </a:xfrm>
              <a:custGeom>
                <a:avLst/>
                <a:gdLst>
                  <a:gd name="T0" fmla="*/ 32 w 32"/>
                  <a:gd name="T1" fmla="*/ 7 h 14"/>
                  <a:gd name="T2" fmla="*/ 30 w 32"/>
                  <a:gd name="T3" fmla="*/ 14 h 14"/>
                  <a:gd name="T4" fmla="*/ 3 w 32"/>
                  <a:gd name="T5" fmla="*/ 14 h 14"/>
                  <a:gd name="T6" fmla="*/ 0 w 32"/>
                  <a:gd name="T7" fmla="*/ 7 h 14"/>
                  <a:gd name="T8" fmla="*/ 0 w 32"/>
                  <a:gd name="T9" fmla="*/ 7 h 14"/>
                  <a:gd name="T10" fmla="*/ 3 w 32"/>
                  <a:gd name="T11" fmla="*/ 0 h 14"/>
                  <a:gd name="T12" fmla="*/ 30 w 32"/>
                  <a:gd name="T13" fmla="*/ 0 h 14"/>
                  <a:gd name="T14" fmla="*/ 32 w 32"/>
                  <a:gd name="T15" fmla="*/ 7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14">
                    <a:moveTo>
                      <a:pt x="32" y="7"/>
                    </a:moveTo>
                    <a:cubicBezTo>
                      <a:pt x="32" y="10"/>
                      <a:pt x="31" y="14"/>
                      <a:pt x="30" y="14"/>
                    </a:cubicBezTo>
                    <a:cubicBezTo>
                      <a:pt x="3" y="14"/>
                      <a:pt x="3" y="14"/>
                      <a:pt x="3" y="14"/>
                    </a:cubicBezTo>
                    <a:cubicBezTo>
                      <a:pt x="2" y="14"/>
                      <a:pt x="0" y="10"/>
                      <a:pt x="0" y="7"/>
                    </a:cubicBezTo>
                    <a:cubicBezTo>
                      <a:pt x="0" y="7"/>
                      <a:pt x="0" y="7"/>
                      <a:pt x="0" y="7"/>
                    </a:cubicBezTo>
                    <a:cubicBezTo>
                      <a:pt x="0" y="3"/>
                      <a:pt x="2" y="0"/>
                      <a:pt x="3" y="0"/>
                    </a:cubicBezTo>
                    <a:cubicBezTo>
                      <a:pt x="30" y="0"/>
                      <a:pt x="30" y="0"/>
                      <a:pt x="30" y="0"/>
                    </a:cubicBezTo>
                    <a:cubicBezTo>
                      <a:pt x="31" y="0"/>
                      <a:pt x="32" y="3"/>
                      <a:pt x="32" y="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7204" tIns="33602" rIns="67204" bIns="33602" numCol="1" anchor="t" anchorCtr="0" compatLnSpc="1"/>
              <a:lstStyle/>
              <a:p>
                <a:endParaRPr lang="zh-CN" altLang="en-US" sz="975">
                  <a:solidFill>
                    <a:prstClr val="black"/>
                  </a:solidFill>
                </a:endParaRPr>
              </a:p>
            </p:txBody>
          </p:sp>
          <p:sp>
            <p:nvSpPr>
              <p:cNvPr id="42" name="Freeform 26">
                <a:extLst>
                  <a:ext uri="{FF2B5EF4-FFF2-40B4-BE49-F238E27FC236}">
                    <a16:creationId xmlns:a16="http://schemas.microsoft.com/office/drawing/2014/main" xmlns="" id="{4D8D2F9A-F4C3-4069-A925-8AAE7B25B14D}"/>
                  </a:ext>
                </a:extLst>
              </p:cNvPr>
              <p:cNvSpPr/>
              <p:nvPr/>
            </p:nvSpPr>
            <p:spPr bwMode="auto">
              <a:xfrm>
                <a:off x="8740776" y="4364038"/>
                <a:ext cx="71438" cy="266700"/>
              </a:xfrm>
              <a:custGeom>
                <a:avLst/>
                <a:gdLst>
                  <a:gd name="T0" fmla="*/ 19 w 19"/>
                  <a:gd name="T1" fmla="*/ 63 h 71"/>
                  <a:gd name="T2" fmla="*/ 9 w 19"/>
                  <a:gd name="T3" fmla="*/ 71 h 71"/>
                  <a:gd name="T4" fmla="*/ 9 w 19"/>
                  <a:gd name="T5" fmla="*/ 71 h 71"/>
                  <a:gd name="T6" fmla="*/ 0 w 19"/>
                  <a:gd name="T7" fmla="*/ 63 h 71"/>
                  <a:gd name="T8" fmla="*/ 0 w 19"/>
                  <a:gd name="T9" fmla="*/ 8 h 71"/>
                  <a:gd name="T10" fmla="*/ 9 w 19"/>
                  <a:gd name="T11" fmla="*/ 0 h 71"/>
                  <a:gd name="T12" fmla="*/ 9 w 19"/>
                  <a:gd name="T13" fmla="*/ 0 h 71"/>
                  <a:gd name="T14" fmla="*/ 19 w 19"/>
                  <a:gd name="T15" fmla="*/ 8 h 71"/>
                  <a:gd name="T16" fmla="*/ 19 w 19"/>
                  <a:gd name="T17" fmla="*/ 63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71">
                    <a:moveTo>
                      <a:pt x="19" y="63"/>
                    </a:moveTo>
                    <a:cubicBezTo>
                      <a:pt x="19" y="67"/>
                      <a:pt x="15" y="71"/>
                      <a:pt x="9" y="71"/>
                    </a:cubicBezTo>
                    <a:cubicBezTo>
                      <a:pt x="9" y="71"/>
                      <a:pt x="9" y="71"/>
                      <a:pt x="9" y="71"/>
                    </a:cubicBezTo>
                    <a:cubicBezTo>
                      <a:pt x="4" y="71"/>
                      <a:pt x="0" y="67"/>
                      <a:pt x="0" y="63"/>
                    </a:cubicBezTo>
                    <a:cubicBezTo>
                      <a:pt x="0" y="8"/>
                      <a:pt x="0" y="8"/>
                      <a:pt x="0" y="8"/>
                    </a:cubicBezTo>
                    <a:cubicBezTo>
                      <a:pt x="0" y="4"/>
                      <a:pt x="4" y="0"/>
                      <a:pt x="9" y="0"/>
                    </a:cubicBezTo>
                    <a:cubicBezTo>
                      <a:pt x="9" y="0"/>
                      <a:pt x="9" y="0"/>
                      <a:pt x="9" y="0"/>
                    </a:cubicBezTo>
                    <a:cubicBezTo>
                      <a:pt x="15" y="0"/>
                      <a:pt x="19" y="4"/>
                      <a:pt x="19" y="8"/>
                    </a:cubicBezTo>
                    <a:lnTo>
                      <a:pt x="19" y="6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7204" tIns="33602" rIns="67204" bIns="33602" numCol="1" anchor="t" anchorCtr="0" compatLnSpc="1"/>
              <a:lstStyle/>
              <a:p>
                <a:endParaRPr lang="zh-CN" altLang="en-US" sz="975">
                  <a:solidFill>
                    <a:prstClr val="black"/>
                  </a:solidFill>
                </a:endParaRPr>
              </a:p>
            </p:txBody>
          </p:sp>
          <p:sp>
            <p:nvSpPr>
              <p:cNvPr id="43" name="Freeform 27">
                <a:extLst>
                  <a:ext uri="{FF2B5EF4-FFF2-40B4-BE49-F238E27FC236}">
                    <a16:creationId xmlns:a16="http://schemas.microsoft.com/office/drawing/2014/main" xmlns="" id="{769DDF67-DF8A-4C69-9B95-16CF16CE7381}"/>
                  </a:ext>
                </a:extLst>
              </p:cNvPr>
              <p:cNvSpPr/>
              <p:nvPr/>
            </p:nvSpPr>
            <p:spPr bwMode="auto">
              <a:xfrm>
                <a:off x="8281988" y="4556125"/>
                <a:ext cx="217488" cy="217488"/>
              </a:xfrm>
              <a:custGeom>
                <a:avLst/>
                <a:gdLst>
                  <a:gd name="T0" fmla="*/ 55 w 58"/>
                  <a:gd name="T1" fmla="*/ 42 h 58"/>
                  <a:gd name="T2" fmla="*/ 54 w 58"/>
                  <a:gd name="T3" fmla="*/ 54 h 58"/>
                  <a:gd name="T4" fmla="*/ 54 w 58"/>
                  <a:gd name="T5" fmla="*/ 54 h 58"/>
                  <a:gd name="T6" fmla="*/ 42 w 58"/>
                  <a:gd name="T7" fmla="*/ 55 h 58"/>
                  <a:gd name="T8" fmla="*/ 3 w 58"/>
                  <a:gd name="T9" fmla="*/ 16 h 58"/>
                  <a:gd name="T10" fmla="*/ 4 w 58"/>
                  <a:gd name="T11" fmla="*/ 4 h 58"/>
                  <a:gd name="T12" fmla="*/ 4 w 58"/>
                  <a:gd name="T13" fmla="*/ 4 h 58"/>
                  <a:gd name="T14" fmla="*/ 16 w 58"/>
                  <a:gd name="T15" fmla="*/ 3 h 58"/>
                  <a:gd name="T16" fmla="*/ 55 w 58"/>
                  <a:gd name="T17" fmla="*/ 4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58">
                    <a:moveTo>
                      <a:pt x="55" y="42"/>
                    </a:moveTo>
                    <a:cubicBezTo>
                      <a:pt x="58" y="45"/>
                      <a:pt x="58" y="50"/>
                      <a:pt x="54" y="54"/>
                    </a:cubicBezTo>
                    <a:cubicBezTo>
                      <a:pt x="54" y="54"/>
                      <a:pt x="54" y="54"/>
                      <a:pt x="54" y="54"/>
                    </a:cubicBezTo>
                    <a:cubicBezTo>
                      <a:pt x="50" y="57"/>
                      <a:pt x="45" y="58"/>
                      <a:pt x="42" y="55"/>
                    </a:cubicBezTo>
                    <a:cubicBezTo>
                      <a:pt x="3" y="16"/>
                      <a:pt x="3" y="16"/>
                      <a:pt x="3" y="16"/>
                    </a:cubicBezTo>
                    <a:cubicBezTo>
                      <a:pt x="0" y="13"/>
                      <a:pt x="0" y="7"/>
                      <a:pt x="4" y="4"/>
                    </a:cubicBezTo>
                    <a:cubicBezTo>
                      <a:pt x="4" y="4"/>
                      <a:pt x="4" y="4"/>
                      <a:pt x="4" y="4"/>
                    </a:cubicBezTo>
                    <a:cubicBezTo>
                      <a:pt x="7" y="0"/>
                      <a:pt x="13" y="0"/>
                      <a:pt x="16" y="3"/>
                    </a:cubicBezTo>
                    <a:lnTo>
                      <a:pt x="55" y="4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7204" tIns="33602" rIns="67204" bIns="33602" numCol="1" anchor="t" anchorCtr="0" compatLnSpc="1"/>
              <a:lstStyle/>
              <a:p>
                <a:endParaRPr lang="zh-CN" altLang="en-US" sz="975">
                  <a:solidFill>
                    <a:prstClr val="black"/>
                  </a:solidFill>
                </a:endParaRPr>
              </a:p>
            </p:txBody>
          </p:sp>
          <p:sp>
            <p:nvSpPr>
              <p:cNvPr id="44" name="Freeform 28">
                <a:extLst>
                  <a:ext uri="{FF2B5EF4-FFF2-40B4-BE49-F238E27FC236}">
                    <a16:creationId xmlns:a16="http://schemas.microsoft.com/office/drawing/2014/main" xmlns="" id="{8325EAEB-2F28-4678-A380-D5D356A386A0}"/>
                  </a:ext>
                </a:extLst>
              </p:cNvPr>
              <p:cNvSpPr/>
              <p:nvPr/>
            </p:nvSpPr>
            <p:spPr bwMode="auto">
              <a:xfrm>
                <a:off x="9059863" y="4556125"/>
                <a:ext cx="217488" cy="217488"/>
              </a:xfrm>
              <a:custGeom>
                <a:avLst/>
                <a:gdLst>
                  <a:gd name="T0" fmla="*/ 16 w 58"/>
                  <a:gd name="T1" fmla="*/ 55 h 58"/>
                  <a:gd name="T2" fmla="*/ 4 w 58"/>
                  <a:gd name="T3" fmla="*/ 54 h 58"/>
                  <a:gd name="T4" fmla="*/ 4 w 58"/>
                  <a:gd name="T5" fmla="*/ 54 h 58"/>
                  <a:gd name="T6" fmla="*/ 3 w 58"/>
                  <a:gd name="T7" fmla="*/ 42 h 58"/>
                  <a:gd name="T8" fmla="*/ 42 w 58"/>
                  <a:gd name="T9" fmla="*/ 3 h 58"/>
                  <a:gd name="T10" fmla="*/ 54 w 58"/>
                  <a:gd name="T11" fmla="*/ 4 h 58"/>
                  <a:gd name="T12" fmla="*/ 54 w 58"/>
                  <a:gd name="T13" fmla="*/ 4 h 58"/>
                  <a:gd name="T14" fmla="*/ 55 w 58"/>
                  <a:gd name="T15" fmla="*/ 16 h 58"/>
                  <a:gd name="T16" fmla="*/ 16 w 58"/>
                  <a:gd name="T17" fmla="*/ 5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58">
                    <a:moveTo>
                      <a:pt x="16" y="55"/>
                    </a:moveTo>
                    <a:cubicBezTo>
                      <a:pt x="13" y="58"/>
                      <a:pt x="7" y="57"/>
                      <a:pt x="4" y="54"/>
                    </a:cubicBezTo>
                    <a:cubicBezTo>
                      <a:pt x="4" y="54"/>
                      <a:pt x="4" y="54"/>
                      <a:pt x="4" y="54"/>
                    </a:cubicBezTo>
                    <a:cubicBezTo>
                      <a:pt x="0" y="50"/>
                      <a:pt x="0" y="45"/>
                      <a:pt x="3" y="42"/>
                    </a:cubicBezTo>
                    <a:cubicBezTo>
                      <a:pt x="42" y="3"/>
                      <a:pt x="42" y="3"/>
                      <a:pt x="42" y="3"/>
                    </a:cubicBezTo>
                    <a:cubicBezTo>
                      <a:pt x="45" y="0"/>
                      <a:pt x="50" y="0"/>
                      <a:pt x="54" y="4"/>
                    </a:cubicBezTo>
                    <a:cubicBezTo>
                      <a:pt x="54" y="4"/>
                      <a:pt x="54" y="4"/>
                      <a:pt x="54" y="4"/>
                    </a:cubicBezTo>
                    <a:cubicBezTo>
                      <a:pt x="57" y="7"/>
                      <a:pt x="58" y="13"/>
                      <a:pt x="55" y="16"/>
                    </a:cubicBezTo>
                    <a:lnTo>
                      <a:pt x="16" y="5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7204" tIns="33602" rIns="67204" bIns="33602" numCol="1" anchor="t" anchorCtr="0" compatLnSpc="1"/>
              <a:lstStyle/>
              <a:p>
                <a:endParaRPr lang="zh-CN" altLang="en-US" sz="975">
                  <a:solidFill>
                    <a:prstClr val="black"/>
                  </a:solidFill>
                </a:endParaRPr>
              </a:p>
            </p:txBody>
          </p:sp>
          <p:sp>
            <p:nvSpPr>
              <p:cNvPr id="45" name="Freeform 29">
                <a:extLst>
                  <a:ext uri="{FF2B5EF4-FFF2-40B4-BE49-F238E27FC236}">
                    <a16:creationId xmlns:a16="http://schemas.microsoft.com/office/drawing/2014/main" xmlns="" id="{7B2A3F4B-0E95-4D41-A52E-773E76BBEEE5}"/>
                  </a:ext>
                </a:extLst>
              </p:cNvPr>
              <p:cNvSpPr/>
              <p:nvPr/>
            </p:nvSpPr>
            <p:spPr bwMode="auto">
              <a:xfrm>
                <a:off x="9164638" y="5021263"/>
                <a:ext cx="266700" cy="68263"/>
              </a:xfrm>
              <a:custGeom>
                <a:avLst/>
                <a:gdLst>
                  <a:gd name="T0" fmla="*/ 8 w 71"/>
                  <a:gd name="T1" fmla="*/ 18 h 18"/>
                  <a:gd name="T2" fmla="*/ 0 w 71"/>
                  <a:gd name="T3" fmla="*/ 9 h 18"/>
                  <a:gd name="T4" fmla="*/ 0 w 71"/>
                  <a:gd name="T5" fmla="*/ 9 h 18"/>
                  <a:gd name="T6" fmla="*/ 8 w 71"/>
                  <a:gd name="T7" fmla="*/ 0 h 18"/>
                  <a:gd name="T8" fmla="*/ 63 w 71"/>
                  <a:gd name="T9" fmla="*/ 0 h 18"/>
                  <a:gd name="T10" fmla="*/ 71 w 71"/>
                  <a:gd name="T11" fmla="*/ 9 h 18"/>
                  <a:gd name="T12" fmla="*/ 71 w 71"/>
                  <a:gd name="T13" fmla="*/ 9 h 18"/>
                  <a:gd name="T14" fmla="*/ 63 w 71"/>
                  <a:gd name="T15" fmla="*/ 18 h 18"/>
                  <a:gd name="T16" fmla="*/ 8 w 71"/>
                  <a:gd name="T1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18">
                    <a:moveTo>
                      <a:pt x="8" y="18"/>
                    </a:moveTo>
                    <a:cubicBezTo>
                      <a:pt x="4" y="18"/>
                      <a:pt x="0" y="14"/>
                      <a:pt x="0" y="9"/>
                    </a:cubicBezTo>
                    <a:cubicBezTo>
                      <a:pt x="0" y="9"/>
                      <a:pt x="0" y="9"/>
                      <a:pt x="0" y="9"/>
                    </a:cubicBezTo>
                    <a:cubicBezTo>
                      <a:pt x="0" y="4"/>
                      <a:pt x="4" y="0"/>
                      <a:pt x="8" y="0"/>
                    </a:cubicBezTo>
                    <a:cubicBezTo>
                      <a:pt x="63" y="0"/>
                      <a:pt x="63" y="0"/>
                      <a:pt x="63" y="0"/>
                    </a:cubicBezTo>
                    <a:cubicBezTo>
                      <a:pt x="68" y="0"/>
                      <a:pt x="71" y="4"/>
                      <a:pt x="71" y="9"/>
                    </a:cubicBezTo>
                    <a:cubicBezTo>
                      <a:pt x="71" y="9"/>
                      <a:pt x="71" y="9"/>
                      <a:pt x="71" y="9"/>
                    </a:cubicBezTo>
                    <a:cubicBezTo>
                      <a:pt x="71" y="14"/>
                      <a:pt x="68" y="18"/>
                      <a:pt x="63" y="18"/>
                    </a:cubicBezTo>
                    <a:lnTo>
                      <a:pt x="8" y="1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7204" tIns="33602" rIns="67204" bIns="33602" numCol="1" anchor="t" anchorCtr="0" compatLnSpc="1"/>
              <a:lstStyle/>
              <a:p>
                <a:endParaRPr lang="zh-CN" altLang="en-US" sz="975">
                  <a:solidFill>
                    <a:prstClr val="black"/>
                  </a:solidFill>
                </a:endParaRPr>
              </a:p>
            </p:txBody>
          </p:sp>
          <p:sp>
            <p:nvSpPr>
              <p:cNvPr id="46" name="Freeform 30">
                <a:extLst>
                  <a:ext uri="{FF2B5EF4-FFF2-40B4-BE49-F238E27FC236}">
                    <a16:creationId xmlns:a16="http://schemas.microsoft.com/office/drawing/2014/main" xmlns="" id="{11A672C4-1DA2-476D-9EB1-8F0A6B1FBE2E}"/>
                  </a:ext>
                </a:extLst>
              </p:cNvPr>
              <p:cNvSpPr/>
              <p:nvPr/>
            </p:nvSpPr>
            <p:spPr bwMode="auto">
              <a:xfrm>
                <a:off x="8116888" y="5021263"/>
                <a:ext cx="266700" cy="68263"/>
              </a:xfrm>
              <a:custGeom>
                <a:avLst/>
                <a:gdLst>
                  <a:gd name="T0" fmla="*/ 63 w 71"/>
                  <a:gd name="T1" fmla="*/ 0 h 18"/>
                  <a:gd name="T2" fmla="*/ 71 w 71"/>
                  <a:gd name="T3" fmla="*/ 9 h 18"/>
                  <a:gd name="T4" fmla="*/ 71 w 71"/>
                  <a:gd name="T5" fmla="*/ 9 h 18"/>
                  <a:gd name="T6" fmla="*/ 63 w 71"/>
                  <a:gd name="T7" fmla="*/ 18 h 18"/>
                  <a:gd name="T8" fmla="*/ 8 w 71"/>
                  <a:gd name="T9" fmla="*/ 18 h 18"/>
                  <a:gd name="T10" fmla="*/ 0 w 71"/>
                  <a:gd name="T11" fmla="*/ 9 h 18"/>
                  <a:gd name="T12" fmla="*/ 0 w 71"/>
                  <a:gd name="T13" fmla="*/ 9 h 18"/>
                  <a:gd name="T14" fmla="*/ 8 w 71"/>
                  <a:gd name="T15" fmla="*/ 0 h 18"/>
                  <a:gd name="T16" fmla="*/ 63 w 71"/>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18">
                    <a:moveTo>
                      <a:pt x="63" y="0"/>
                    </a:moveTo>
                    <a:cubicBezTo>
                      <a:pt x="68" y="0"/>
                      <a:pt x="71" y="4"/>
                      <a:pt x="71" y="9"/>
                    </a:cubicBezTo>
                    <a:cubicBezTo>
                      <a:pt x="71" y="9"/>
                      <a:pt x="71" y="9"/>
                      <a:pt x="71" y="9"/>
                    </a:cubicBezTo>
                    <a:cubicBezTo>
                      <a:pt x="71" y="14"/>
                      <a:pt x="68" y="18"/>
                      <a:pt x="63" y="18"/>
                    </a:cubicBezTo>
                    <a:cubicBezTo>
                      <a:pt x="8" y="18"/>
                      <a:pt x="8" y="18"/>
                      <a:pt x="8" y="18"/>
                    </a:cubicBezTo>
                    <a:cubicBezTo>
                      <a:pt x="4" y="18"/>
                      <a:pt x="0" y="14"/>
                      <a:pt x="0" y="9"/>
                    </a:cubicBezTo>
                    <a:cubicBezTo>
                      <a:pt x="0" y="9"/>
                      <a:pt x="0" y="9"/>
                      <a:pt x="0" y="9"/>
                    </a:cubicBezTo>
                    <a:cubicBezTo>
                      <a:pt x="0" y="4"/>
                      <a:pt x="4" y="0"/>
                      <a:pt x="8" y="0"/>
                    </a:cubicBezTo>
                    <a:lnTo>
                      <a:pt x="63"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7204" tIns="33602" rIns="67204" bIns="33602" numCol="1" anchor="t" anchorCtr="0" compatLnSpc="1"/>
              <a:lstStyle/>
              <a:p>
                <a:endParaRPr lang="zh-CN" altLang="en-US" sz="975">
                  <a:solidFill>
                    <a:prstClr val="black"/>
                  </a:solidFill>
                </a:endParaRPr>
              </a:p>
            </p:txBody>
          </p:sp>
          <p:sp>
            <p:nvSpPr>
              <p:cNvPr id="47" name="Freeform 31">
                <a:extLst>
                  <a:ext uri="{FF2B5EF4-FFF2-40B4-BE49-F238E27FC236}">
                    <a16:creationId xmlns:a16="http://schemas.microsoft.com/office/drawing/2014/main" xmlns="" id="{71F76592-746D-4079-9F25-1826672B6CFD}"/>
                  </a:ext>
                </a:extLst>
              </p:cNvPr>
              <p:cNvSpPr/>
              <p:nvPr/>
            </p:nvSpPr>
            <p:spPr bwMode="auto">
              <a:xfrm>
                <a:off x="9013826" y="5281613"/>
                <a:ext cx="211138" cy="220663"/>
              </a:xfrm>
              <a:custGeom>
                <a:avLst/>
                <a:gdLst>
                  <a:gd name="T0" fmla="*/ 53 w 56"/>
                  <a:gd name="T1" fmla="*/ 43 h 59"/>
                  <a:gd name="T2" fmla="*/ 52 w 56"/>
                  <a:gd name="T3" fmla="*/ 56 h 59"/>
                  <a:gd name="T4" fmla="*/ 52 w 56"/>
                  <a:gd name="T5" fmla="*/ 56 h 59"/>
                  <a:gd name="T6" fmla="*/ 40 w 56"/>
                  <a:gd name="T7" fmla="*/ 56 h 59"/>
                  <a:gd name="T8" fmla="*/ 3 w 56"/>
                  <a:gd name="T9" fmla="*/ 15 h 59"/>
                  <a:gd name="T10" fmla="*/ 4 w 56"/>
                  <a:gd name="T11" fmla="*/ 3 h 59"/>
                  <a:gd name="T12" fmla="*/ 4 w 56"/>
                  <a:gd name="T13" fmla="*/ 3 h 59"/>
                  <a:gd name="T14" fmla="*/ 16 w 56"/>
                  <a:gd name="T15" fmla="*/ 3 h 59"/>
                  <a:gd name="T16" fmla="*/ 53 w 56"/>
                  <a:gd name="T17" fmla="*/ 43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9">
                    <a:moveTo>
                      <a:pt x="53" y="43"/>
                    </a:moveTo>
                    <a:cubicBezTo>
                      <a:pt x="56" y="47"/>
                      <a:pt x="56" y="52"/>
                      <a:pt x="52" y="56"/>
                    </a:cubicBezTo>
                    <a:cubicBezTo>
                      <a:pt x="52" y="56"/>
                      <a:pt x="52" y="56"/>
                      <a:pt x="52" y="56"/>
                    </a:cubicBezTo>
                    <a:cubicBezTo>
                      <a:pt x="48" y="59"/>
                      <a:pt x="43" y="59"/>
                      <a:pt x="40" y="56"/>
                    </a:cubicBezTo>
                    <a:cubicBezTo>
                      <a:pt x="3" y="15"/>
                      <a:pt x="3" y="15"/>
                      <a:pt x="3" y="15"/>
                    </a:cubicBezTo>
                    <a:cubicBezTo>
                      <a:pt x="0" y="12"/>
                      <a:pt x="0" y="7"/>
                      <a:pt x="4" y="3"/>
                    </a:cubicBezTo>
                    <a:cubicBezTo>
                      <a:pt x="4" y="3"/>
                      <a:pt x="4" y="3"/>
                      <a:pt x="4" y="3"/>
                    </a:cubicBezTo>
                    <a:cubicBezTo>
                      <a:pt x="8" y="0"/>
                      <a:pt x="13" y="0"/>
                      <a:pt x="16" y="3"/>
                    </a:cubicBezTo>
                    <a:lnTo>
                      <a:pt x="53" y="4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7204" tIns="33602" rIns="67204" bIns="33602" numCol="1" anchor="t" anchorCtr="0" compatLnSpc="1"/>
              <a:lstStyle/>
              <a:p>
                <a:endParaRPr lang="zh-CN" altLang="en-US" sz="975">
                  <a:solidFill>
                    <a:prstClr val="black"/>
                  </a:solidFill>
                </a:endParaRPr>
              </a:p>
            </p:txBody>
          </p:sp>
          <p:sp>
            <p:nvSpPr>
              <p:cNvPr id="48" name="Freeform 32">
                <a:extLst>
                  <a:ext uri="{FF2B5EF4-FFF2-40B4-BE49-F238E27FC236}">
                    <a16:creationId xmlns:a16="http://schemas.microsoft.com/office/drawing/2014/main" xmlns="" id="{BA0E74FE-D842-4314-A4A9-322605A14B8E}"/>
                  </a:ext>
                </a:extLst>
              </p:cNvPr>
              <p:cNvSpPr/>
              <p:nvPr/>
            </p:nvSpPr>
            <p:spPr bwMode="auto">
              <a:xfrm>
                <a:off x="8320088" y="5281613"/>
                <a:ext cx="214313" cy="220663"/>
              </a:xfrm>
              <a:custGeom>
                <a:avLst/>
                <a:gdLst>
                  <a:gd name="T0" fmla="*/ 16 w 57"/>
                  <a:gd name="T1" fmla="*/ 56 h 59"/>
                  <a:gd name="T2" fmla="*/ 4 w 57"/>
                  <a:gd name="T3" fmla="*/ 55 h 59"/>
                  <a:gd name="T4" fmla="*/ 4 w 57"/>
                  <a:gd name="T5" fmla="*/ 55 h 59"/>
                  <a:gd name="T6" fmla="*/ 3 w 57"/>
                  <a:gd name="T7" fmla="*/ 43 h 59"/>
                  <a:gd name="T8" fmla="*/ 40 w 57"/>
                  <a:gd name="T9" fmla="*/ 3 h 59"/>
                  <a:gd name="T10" fmla="*/ 52 w 57"/>
                  <a:gd name="T11" fmla="*/ 4 h 59"/>
                  <a:gd name="T12" fmla="*/ 52 w 57"/>
                  <a:gd name="T13" fmla="*/ 4 h 59"/>
                  <a:gd name="T14" fmla="*/ 54 w 57"/>
                  <a:gd name="T15" fmla="*/ 16 h 59"/>
                  <a:gd name="T16" fmla="*/ 16 w 57"/>
                  <a:gd name="T17" fmla="*/ 56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59">
                    <a:moveTo>
                      <a:pt x="16" y="56"/>
                    </a:moveTo>
                    <a:cubicBezTo>
                      <a:pt x="13" y="59"/>
                      <a:pt x="7" y="59"/>
                      <a:pt x="4" y="55"/>
                    </a:cubicBezTo>
                    <a:cubicBezTo>
                      <a:pt x="4" y="55"/>
                      <a:pt x="4" y="55"/>
                      <a:pt x="4" y="55"/>
                    </a:cubicBezTo>
                    <a:cubicBezTo>
                      <a:pt x="0" y="52"/>
                      <a:pt x="0" y="46"/>
                      <a:pt x="3" y="43"/>
                    </a:cubicBezTo>
                    <a:cubicBezTo>
                      <a:pt x="40" y="3"/>
                      <a:pt x="40" y="3"/>
                      <a:pt x="40" y="3"/>
                    </a:cubicBezTo>
                    <a:cubicBezTo>
                      <a:pt x="43" y="0"/>
                      <a:pt x="49" y="0"/>
                      <a:pt x="52" y="4"/>
                    </a:cubicBezTo>
                    <a:cubicBezTo>
                      <a:pt x="52" y="4"/>
                      <a:pt x="52" y="4"/>
                      <a:pt x="52" y="4"/>
                    </a:cubicBezTo>
                    <a:cubicBezTo>
                      <a:pt x="56" y="7"/>
                      <a:pt x="57" y="12"/>
                      <a:pt x="54" y="16"/>
                    </a:cubicBezTo>
                    <a:lnTo>
                      <a:pt x="16" y="5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7204" tIns="33602" rIns="67204" bIns="33602" numCol="1" anchor="t" anchorCtr="0" compatLnSpc="1"/>
              <a:lstStyle/>
              <a:p>
                <a:endParaRPr lang="zh-CN" altLang="en-US" sz="975">
                  <a:solidFill>
                    <a:prstClr val="black"/>
                  </a:solidFill>
                </a:endParaRPr>
              </a:p>
            </p:txBody>
          </p:sp>
        </p:grpSp>
        <p:grpSp>
          <p:nvGrpSpPr>
            <p:cNvPr id="34" name="组合 33">
              <a:extLst>
                <a:ext uri="{FF2B5EF4-FFF2-40B4-BE49-F238E27FC236}">
                  <a16:creationId xmlns:a16="http://schemas.microsoft.com/office/drawing/2014/main" xmlns="" id="{EF7D2315-C14D-4CA9-B6D2-0D74612DC873}"/>
                </a:ext>
              </a:extLst>
            </p:cNvPr>
            <p:cNvGrpSpPr/>
            <p:nvPr/>
          </p:nvGrpSpPr>
          <p:grpSpPr>
            <a:xfrm>
              <a:off x="8413077" y="3433067"/>
              <a:ext cx="996696" cy="404269"/>
              <a:chOff x="2551176" y="3438144"/>
              <a:chExt cx="996696" cy="404269"/>
            </a:xfrm>
          </p:grpSpPr>
          <p:cxnSp>
            <p:nvCxnSpPr>
              <p:cNvPr id="35" name="直接连接符 34">
                <a:extLst>
                  <a:ext uri="{FF2B5EF4-FFF2-40B4-BE49-F238E27FC236}">
                    <a16:creationId xmlns:a16="http://schemas.microsoft.com/office/drawing/2014/main" xmlns="" id="{15AFF7A0-5418-4B6D-9D88-D18D95471354}"/>
                  </a:ext>
                </a:extLst>
              </p:cNvPr>
              <p:cNvCxnSpPr/>
              <p:nvPr/>
            </p:nvCxnSpPr>
            <p:spPr>
              <a:xfrm>
                <a:off x="2551176" y="3438144"/>
                <a:ext cx="99669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6" name="文本框 35">
                <a:extLst>
                  <a:ext uri="{FF2B5EF4-FFF2-40B4-BE49-F238E27FC236}">
                    <a16:creationId xmlns:a16="http://schemas.microsoft.com/office/drawing/2014/main" xmlns="" id="{BA3FD67C-BA72-4FD3-B5DE-22123BD60564}"/>
                  </a:ext>
                </a:extLst>
              </p:cNvPr>
              <p:cNvSpPr txBox="1"/>
              <p:nvPr/>
            </p:nvSpPr>
            <p:spPr>
              <a:xfrm>
                <a:off x="2755902" y="3512632"/>
                <a:ext cx="694945" cy="329781"/>
              </a:xfrm>
              <a:prstGeom prst="rect">
                <a:avLst/>
              </a:prstGeom>
              <a:noFill/>
            </p:spPr>
            <p:txBody>
              <a:bodyPr wrap="square" rtlCol="0">
                <a:spAutoFit/>
              </a:bodyPr>
              <a:lstStyle/>
              <a:p>
                <a:r>
                  <a:rPr lang="zh-CN" altLang="en-US" sz="975" b="1" dirty="0">
                    <a:solidFill>
                      <a:prstClr val="white"/>
                    </a:solidFill>
                    <a:latin typeface="微软雅黑" panose="020B0503020204020204" pitchFamily="34" charset="-122"/>
                    <a:ea typeface="微软雅黑" panose="020B0503020204020204" pitchFamily="34" charset="-122"/>
                  </a:rPr>
                  <a:t>标题</a:t>
                </a:r>
              </a:p>
            </p:txBody>
          </p:sp>
        </p:grpSp>
      </p:grpSp>
      <p:cxnSp>
        <p:nvCxnSpPr>
          <p:cNvPr id="49" name="直接连接符 48">
            <a:extLst>
              <a:ext uri="{FF2B5EF4-FFF2-40B4-BE49-F238E27FC236}">
                <a16:creationId xmlns:a16="http://schemas.microsoft.com/office/drawing/2014/main" xmlns="" id="{B6A9D778-B2F0-40E6-8B46-2A9752CB314A}"/>
              </a:ext>
            </a:extLst>
          </p:cNvPr>
          <p:cNvCxnSpPr/>
          <p:nvPr/>
        </p:nvCxnSpPr>
        <p:spPr>
          <a:xfrm>
            <a:off x="1461666" y="3275305"/>
            <a:ext cx="6125015"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0" name="文本框 49">
            <a:extLst>
              <a:ext uri="{FF2B5EF4-FFF2-40B4-BE49-F238E27FC236}">
                <a16:creationId xmlns:a16="http://schemas.microsoft.com/office/drawing/2014/main" xmlns="" id="{CB2DBB59-66CE-428A-A6EC-C6D046812BB5}"/>
              </a:ext>
            </a:extLst>
          </p:cNvPr>
          <p:cNvSpPr txBox="1"/>
          <p:nvPr/>
        </p:nvSpPr>
        <p:spPr>
          <a:xfrm>
            <a:off x="1436497" y="3439409"/>
            <a:ext cx="6258473" cy="816121"/>
          </a:xfrm>
          <a:prstGeom prst="rect">
            <a:avLst/>
          </a:prstGeom>
          <a:noFill/>
        </p:spPr>
        <p:txBody>
          <a:bodyPr wrap="square" rtlCol="0">
            <a:spAutoFit/>
          </a:bodyPr>
          <a:lstStyle/>
          <a:p>
            <a:r>
              <a:rPr lang="zh-CN" altLang="en-US" sz="1176" dirty="0">
                <a:solidFill>
                  <a:prstClr val="black"/>
                </a:solidFill>
                <a:latin typeface="微软雅黑" panose="020B0503020204020204" pitchFamily="34" charset="-122"/>
                <a:ea typeface="微软雅黑" panose="020B0503020204020204" pitchFamily="34" charset="-122"/>
              </a:rPr>
              <a:t>我们工作室致力于专业</a:t>
            </a:r>
            <a:r>
              <a:rPr lang="en-US" altLang="zh-CN" sz="1176" dirty="0">
                <a:solidFill>
                  <a:prstClr val="black"/>
                </a:solidFill>
                <a:latin typeface="微软雅黑" panose="020B0503020204020204" pitchFamily="34" charset="-122"/>
                <a:ea typeface="微软雅黑" panose="020B0503020204020204" pitchFamily="34" charset="-122"/>
              </a:rPr>
              <a:t>PPT</a:t>
            </a:r>
            <a:r>
              <a:rPr lang="zh-CN" altLang="en-US" sz="1176" dirty="0">
                <a:solidFill>
                  <a:prstClr val="black"/>
                </a:solidFill>
                <a:latin typeface="微软雅黑" panose="020B0503020204020204" pitchFamily="34" charset="-122"/>
                <a:ea typeface="微软雅黑" panose="020B0503020204020204" pitchFamily="34" charset="-122"/>
              </a:rPr>
              <a:t>模板的发布，课件及汇报</a:t>
            </a:r>
            <a:r>
              <a:rPr lang="en-US" altLang="zh-CN" sz="1176" dirty="0">
                <a:solidFill>
                  <a:prstClr val="black"/>
                </a:solidFill>
                <a:latin typeface="微软雅黑" panose="020B0503020204020204" pitchFamily="34" charset="-122"/>
                <a:ea typeface="微软雅黑" panose="020B0503020204020204" pitchFamily="34" charset="-122"/>
              </a:rPr>
              <a:t>PPT</a:t>
            </a:r>
            <a:r>
              <a:rPr lang="zh-CN" altLang="en-US" sz="1176" dirty="0">
                <a:solidFill>
                  <a:prstClr val="black"/>
                </a:solidFill>
                <a:latin typeface="微软雅黑" panose="020B0503020204020204" pitchFamily="34" charset="-122"/>
                <a:ea typeface="微软雅黑" panose="020B0503020204020204" pitchFamily="34" charset="-122"/>
              </a:rPr>
              <a:t>的美化，并为您提供专业的</a:t>
            </a:r>
            <a:r>
              <a:rPr lang="en-US" altLang="zh-CN" sz="1176" dirty="0">
                <a:solidFill>
                  <a:prstClr val="black"/>
                </a:solidFill>
                <a:latin typeface="微软雅黑" panose="020B0503020204020204" pitchFamily="34" charset="-122"/>
                <a:ea typeface="微软雅黑" panose="020B0503020204020204" pitchFamily="34" charset="-122"/>
              </a:rPr>
              <a:t>PPT</a:t>
            </a:r>
            <a:r>
              <a:rPr lang="zh-CN" altLang="en-US" sz="1176" dirty="0">
                <a:solidFill>
                  <a:prstClr val="black"/>
                </a:solidFill>
                <a:latin typeface="微软雅黑" panose="020B0503020204020204" pitchFamily="34" charset="-122"/>
                <a:ea typeface="微软雅黑" panose="020B0503020204020204" pitchFamily="34" charset="-122"/>
              </a:rPr>
              <a:t>个性定制服务。我们秉承“给您演示的光和热”的理念，为您分担职场压力</a:t>
            </a:r>
            <a:r>
              <a:rPr lang="en-US" altLang="zh-CN" sz="1176" dirty="0">
                <a:solidFill>
                  <a:prstClr val="black"/>
                </a:solidFill>
                <a:latin typeface="微软雅黑" panose="020B0503020204020204" pitchFamily="34" charset="-122"/>
                <a:ea typeface="微软雅黑" panose="020B0503020204020204" pitchFamily="34" charset="-122"/>
              </a:rPr>
              <a:t>,</a:t>
            </a:r>
            <a:r>
              <a:rPr lang="zh-CN" altLang="en-US" sz="1176" dirty="0">
                <a:solidFill>
                  <a:prstClr val="black"/>
                </a:solidFill>
                <a:latin typeface="微软雅黑" panose="020B0503020204020204" pitchFamily="34" charset="-122"/>
                <a:ea typeface="微软雅黑" panose="020B0503020204020204" pitchFamily="34" charset="-122"/>
              </a:rPr>
              <a:t>让您的每一次亮相都信心澎湃。专业的团队，完善的售后，热情的服务，科学严谨的逻辑，一丝不苟的工作态度，定能使您的发展如虎添翼！</a:t>
            </a:r>
            <a:endParaRPr lang="en-US" altLang="zh-CN" sz="1176" dirty="0">
              <a:solidFill>
                <a:prstClr val="black"/>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7108444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320">
        <p15:prstTrans prst="pageCurlDouble"/>
      </p:transition>
    </mc:Choice>
    <mc:Fallback xmlns="">
      <p:transition spd="slow" advTm="132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3">
            <a:extLst>
              <a:ext uri="{FF2B5EF4-FFF2-40B4-BE49-F238E27FC236}">
                <a16:creationId xmlns:a16="http://schemas.microsoft.com/office/drawing/2014/main" xmlns="" id="{CBB20418-8D72-4066-90B3-57BD20B770DA}"/>
              </a:ext>
            </a:extLst>
          </p:cNvPr>
          <p:cNvSpPr/>
          <p:nvPr/>
        </p:nvSpPr>
        <p:spPr>
          <a:xfrm>
            <a:off x="1832604" y="1311583"/>
            <a:ext cx="5260826" cy="791049"/>
          </a:xfrm>
          <a:prstGeom prst="roundRect">
            <a:avLst>
              <a:gd name="adj" fmla="val 50000"/>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75">
              <a:solidFill>
                <a:prstClr val="white"/>
              </a:solidFill>
            </a:endParaRPr>
          </a:p>
        </p:txBody>
      </p:sp>
      <p:grpSp>
        <p:nvGrpSpPr>
          <p:cNvPr id="3" name="组合 2">
            <a:extLst>
              <a:ext uri="{FF2B5EF4-FFF2-40B4-BE49-F238E27FC236}">
                <a16:creationId xmlns:a16="http://schemas.microsoft.com/office/drawing/2014/main" xmlns="" id="{D4AE55C8-A9B7-48B5-A51E-D89DBAEE6F25}"/>
              </a:ext>
            </a:extLst>
          </p:cNvPr>
          <p:cNvGrpSpPr/>
          <p:nvPr/>
        </p:nvGrpSpPr>
        <p:grpSpPr>
          <a:xfrm>
            <a:off x="1757348" y="1280955"/>
            <a:ext cx="852303" cy="852303"/>
            <a:chOff x="2364580" y="1768077"/>
            <a:chExt cx="1159669" cy="1159669"/>
          </a:xfrm>
        </p:grpSpPr>
        <p:sp>
          <p:nvSpPr>
            <p:cNvPr id="4" name="椭圆 3">
              <a:extLst>
                <a:ext uri="{FF2B5EF4-FFF2-40B4-BE49-F238E27FC236}">
                  <a16:creationId xmlns:a16="http://schemas.microsoft.com/office/drawing/2014/main" xmlns="" id="{DA5028BC-8EC0-472B-9356-3BE8091BBD81}"/>
                </a:ext>
              </a:extLst>
            </p:cNvPr>
            <p:cNvSpPr/>
            <p:nvPr/>
          </p:nvSpPr>
          <p:spPr>
            <a:xfrm>
              <a:off x="2364580" y="1768077"/>
              <a:ext cx="1159669" cy="115966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75">
                <a:solidFill>
                  <a:prstClr val="white"/>
                </a:solidFill>
              </a:endParaRPr>
            </a:p>
          </p:txBody>
        </p:sp>
        <p:sp>
          <p:nvSpPr>
            <p:cNvPr id="5" name="TextBox 13">
              <a:extLst>
                <a:ext uri="{FF2B5EF4-FFF2-40B4-BE49-F238E27FC236}">
                  <a16:creationId xmlns:a16="http://schemas.microsoft.com/office/drawing/2014/main" xmlns="" id="{2ADEEA83-7CE3-4120-8809-1FAEFC88BED8}"/>
                </a:ext>
              </a:extLst>
            </p:cNvPr>
            <p:cNvSpPr txBox="1"/>
            <p:nvPr/>
          </p:nvSpPr>
          <p:spPr>
            <a:xfrm>
              <a:off x="2517215" y="2419827"/>
              <a:ext cx="854398" cy="246202"/>
            </a:xfrm>
            <a:prstGeom prst="rect">
              <a:avLst/>
            </a:prstGeom>
            <a:noFill/>
          </p:spPr>
          <p:txBody>
            <a:bodyPr wrap="square" lIns="0" tIns="0" rIns="0" bIns="0" rtlCol="0" anchor="t" anchorCtr="0">
              <a:spAutoFit/>
            </a:bodyPr>
            <a:lstStyle/>
            <a:p>
              <a:pPr algn="ctr" defTabSz="894245">
                <a:spcBef>
                  <a:spcPct val="20000"/>
                </a:spcBef>
                <a:defRPr/>
              </a:pPr>
              <a:r>
                <a:rPr lang="zh-CN" altLang="en-US" sz="1176" b="1"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优势一</a:t>
              </a:r>
              <a:endParaRPr lang="en-US" sz="1176" b="1"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 name="Freeform 93">
              <a:extLst>
                <a:ext uri="{FF2B5EF4-FFF2-40B4-BE49-F238E27FC236}">
                  <a16:creationId xmlns:a16="http://schemas.microsoft.com/office/drawing/2014/main" xmlns="" id="{5D5FFF83-E179-4829-8AA8-451C5898B9BC}"/>
                </a:ext>
              </a:extLst>
            </p:cNvPr>
            <p:cNvSpPr>
              <a:spLocks noEditPoints="1"/>
            </p:cNvSpPr>
            <p:nvPr/>
          </p:nvSpPr>
          <p:spPr bwMode="auto">
            <a:xfrm>
              <a:off x="2816785" y="2004777"/>
              <a:ext cx="255258" cy="343134"/>
            </a:xfrm>
            <a:custGeom>
              <a:avLst/>
              <a:gdLst>
                <a:gd name="T0" fmla="*/ 188 w 216"/>
                <a:gd name="T1" fmla="*/ 126 h 288"/>
                <a:gd name="T2" fmla="*/ 188 w 216"/>
                <a:gd name="T3" fmla="*/ 79 h 288"/>
                <a:gd name="T4" fmla="*/ 109 w 216"/>
                <a:gd name="T5" fmla="*/ 0 h 288"/>
                <a:gd name="T6" fmla="*/ 108 w 216"/>
                <a:gd name="T7" fmla="*/ 0 h 288"/>
                <a:gd name="T8" fmla="*/ 106 w 216"/>
                <a:gd name="T9" fmla="*/ 0 h 288"/>
                <a:gd name="T10" fmla="*/ 28 w 216"/>
                <a:gd name="T11" fmla="*/ 79 h 288"/>
                <a:gd name="T12" fmla="*/ 28 w 216"/>
                <a:gd name="T13" fmla="*/ 126 h 288"/>
                <a:gd name="T14" fmla="*/ 0 w 216"/>
                <a:gd name="T15" fmla="*/ 126 h 288"/>
                <a:gd name="T16" fmla="*/ 0 w 216"/>
                <a:gd name="T17" fmla="*/ 288 h 288"/>
                <a:gd name="T18" fmla="*/ 216 w 216"/>
                <a:gd name="T19" fmla="*/ 288 h 288"/>
                <a:gd name="T20" fmla="*/ 216 w 216"/>
                <a:gd name="T21" fmla="*/ 126 h 288"/>
                <a:gd name="T22" fmla="*/ 188 w 216"/>
                <a:gd name="T23" fmla="*/ 126 h 288"/>
                <a:gd name="T24" fmla="*/ 133 w 216"/>
                <a:gd name="T25" fmla="*/ 259 h 288"/>
                <a:gd name="T26" fmla="*/ 84 w 216"/>
                <a:gd name="T27" fmla="*/ 259 h 288"/>
                <a:gd name="T28" fmla="*/ 96 w 216"/>
                <a:gd name="T29" fmla="*/ 206 h 288"/>
                <a:gd name="T30" fmla="*/ 84 w 216"/>
                <a:gd name="T31" fmla="*/ 185 h 288"/>
                <a:gd name="T32" fmla="*/ 108 w 216"/>
                <a:gd name="T33" fmla="*/ 161 h 288"/>
                <a:gd name="T34" fmla="*/ 133 w 216"/>
                <a:gd name="T35" fmla="*/ 185 h 288"/>
                <a:gd name="T36" fmla="*/ 120 w 216"/>
                <a:gd name="T37" fmla="*/ 206 h 288"/>
                <a:gd name="T38" fmla="*/ 133 w 216"/>
                <a:gd name="T39" fmla="*/ 259 h 288"/>
                <a:gd name="T40" fmla="*/ 148 w 216"/>
                <a:gd name="T41" fmla="*/ 126 h 288"/>
                <a:gd name="T42" fmla="*/ 67 w 216"/>
                <a:gd name="T43" fmla="*/ 126 h 288"/>
                <a:gd name="T44" fmla="*/ 67 w 216"/>
                <a:gd name="T45" fmla="*/ 79 h 288"/>
                <a:gd name="T46" fmla="*/ 106 w 216"/>
                <a:gd name="T47" fmla="*/ 40 h 288"/>
                <a:gd name="T48" fmla="*/ 108 w 216"/>
                <a:gd name="T49" fmla="*/ 40 h 288"/>
                <a:gd name="T50" fmla="*/ 109 w 216"/>
                <a:gd name="T51" fmla="*/ 40 h 288"/>
                <a:gd name="T52" fmla="*/ 148 w 216"/>
                <a:gd name="T53" fmla="*/ 79 h 288"/>
                <a:gd name="T54" fmla="*/ 148 w 216"/>
                <a:gd name="T55" fmla="*/ 126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16" h="288">
                  <a:moveTo>
                    <a:pt x="188" y="126"/>
                  </a:moveTo>
                  <a:cubicBezTo>
                    <a:pt x="188" y="79"/>
                    <a:pt x="188" y="79"/>
                    <a:pt x="188" y="79"/>
                  </a:cubicBezTo>
                  <a:cubicBezTo>
                    <a:pt x="188" y="36"/>
                    <a:pt x="152" y="0"/>
                    <a:pt x="109" y="0"/>
                  </a:cubicBezTo>
                  <a:cubicBezTo>
                    <a:pt x="109" y="0"/>
                    <a:pt x="108" y="0"/>
                    <a:pt x="108" y="0"/>
                  </a:cubicBezTo>
                  <a:cubicBezTo>
                    <a:pt x="107" y="0"/>
                    <a:pt x="107" y="0"/>
                    <a:pt x="106" y="0"/>
                  </a:cubicBezTo>
                  <a:cubicBezTo>
                    <a:pt x="63" y="0"/>
                    <a:pt x="28" y="36"/>
                    <a:pt x="28" y="79"/>
                  </a:cubicBezTo>
                  <a:cubicBezTo>
                    <a:pt x="28" y="126"/>
                    <a:pt x="28" y="126"/>
                    <a:pt x="28" y="126"/>
                  </a:cubicBezTo>
                  <a:cubicBezTo>
                    <a:pt x="0" y="126"/>
                    <a:pt x="0" y="126"/>
                    <a:pt x="0" y="126"/>
                  </a:cubicBezTo>
                  <a:cubicBezTo>
                    <a:pt x="0" y="288"/>
                    <a:pt x="0" y="288"/>
                    <a:pt x="0" y="288"/>
                  </a:cubicBezTo>
                  <a:cubicBezTo>
                    <a:pt x="216" y="288"/>
                    <a:pt x="216" y="288"/>
                    <a:pt x="216" y="288"/>
                  </a:cubicBezTo>
                  <a:cubicBezTo>
                    <a:pt x="216" y="126"/>
                    <a:pt x="216" y="126"/>
                    <a:pt x="216" y="126"/>
                  </a:cubicBezTo>
                  <a:lnTo>
                    <a:pt x="188" y="126"/>
                  </a:lnTo>
                  <a:close/>
                  <a:moveTo>
                    <a:pt x="133" y="259"/>
                  </a:moveTo>
                  <a:cubicBezTo>
                    <a:pt x="84" y="259"/>
                    <a:pt x="84" y="259"/>
                    <a:pt x="84" y="259"/>
                  </a:cubicBezTo>
                  <a:cubicBezTo>
                    <a:pt x="96" y="206"/>
                    <a:pt x="96" y="206"/>
                    <a:pt x="96" y="206"/>
                  </a:cubicBezTo>
                  <a:cubicBezTo>
                    <a:pt x="88" y="202"/>
                    <a:pt x="84" y="194"/>
                    <a:pt x="84" y="185"/>
                  </a:cubicBezTo>
                  <a:cubicBezTo>
                    <a:pt x="84" y="172"/>
                    <a:pt x="95" y="161"/>
                    <a:pt x="108" y="161"/>
                  </a:cubicBezTo>
                  <a:cubicBezTo>
                    <a:pt x="122" y="161"/>
                    <a:pt x="133" y="172"/>
                    <a:pt x="133" y="185"/>
                  </a:cubicBezTo>
                  <a:cubicBezTo>
                    <a:pt x="133" y="194"/>
                    <a:pt x="128" y="202"/>
                    <a:pt x="120" y="206"/>
                  </a:cubicBezTo>
                  <a:lnTo>
                    <a:pt x="133" y="259"/>
                  </a:lnTo>
                  <a:close/>
                  <a:moveTo>
                    <a:pt x="148" y="126"/>
                  </a:moveTo>
                  <a:cubicBezTo>
                    <a:pt x="67" y="126"/>
                    <a:pt x="67" y="126"/>
                    <a:pt x="67" y="126"/>
                  </a:cubicBezTo>
                  <a:cubicBezTo>
                    <a:pt x="67" y="79"/>
                    <a:pt x="67" y="79"/>
                    <a:pt x="67" y="79"/>
                  </a:cubicBezTo>
                  <a:cubicBezTo>
                    <a:pt x="67" y="57"/>
                    <a:pt x="85" y="40"/>
                    <a:pt x="106" y="40"/>
                  </a:cubicBezTo>
                  <a:cubicBezTo>
                    <a:pt x="107" y="40"/>
                    <a:pt x="108" y="40"/>
                    <a:pt x="108" y="40"/>
                  </a:cubicBezTo>
                  <a:cubicBezTo>
                    <a:pt x="108" y="40"/>
                    <a:pt x="109" y="40"/>
                    <a:pt x="109" y="40"/>
                  </a:cubicBezTo>
                  <a:cubicBezTo>
                    <a:pt x="131" y="40"/>
                    <a:pt x="148" y="57"/>
                    <a:pt x="148" y="79"/>
                  </a:cubicBezTo>
                  <a:lnTo>
                    <a:pt x="148" y="126"/>
                  </a:lnTo>
                  <a:close/>
                </a:path>
              </a:pathLst>
            </a:custGeom>
            <a:solidFill>
              <a:schemeClr val="bg1"/>
            </a:solidFill>
            <a:ln>
              <a:noFill/>
            </a:ln>
          </p:spPr>
          <p:txBody>
            <a:bodyPr vert="horz" wrap="square" lIns="67204" tIns="33602" rIns="67204" bIns="33602" numCol="1" anchor="t" anchorCtr="0" compatLnSpc="1"/>
            <a:lstStyle/>
            <a:p>
              <a:endParaRPr lang="zh-CN" altLang="en-US" sz="975">
                <a:solidFill>
                  <a:prstClr val="black"/>
                </a:solidFill>
              </a:endParaRPr>
            </a:p>
          </p:txBody>
        </p:sp>
      </p:grpSp>
      <p:sp>
        <p:nvSpPr>
          <p:cNvPr id="7" name="矩形 6">
            <a:extLst>
              <a:ext uri="{FF2B5EF4-FFF2-40B4-BE49-F238E27FC236}">
                <a16:creationId xmlns:a16="http://schemas.microsoft.com/office/drawing/2014/main" xmlns="" id="{42959D6B-0DE8-4AEC-B7A2-B7A8DFDC2FAC}"/>
              </a:ext>
            </a:extLst>
          </p:cNvPr>
          <p:cNvSpPr/>
          <p:nvPr/>
        </p:nvSpPr>
        <p:spPr>
          <a:xfrm>
            <a:off x="2783700" y="1539360"/>
            <a:ext cx="3928206" cy="542841"/>
          </a:xfrm>
          <a:prstGeom prst="rect">
            <a:avLst/>
          </a:prstGeom>
          <a:noFill/>
        </p:spPr>
        <p:txBody>
          <a:bodyPr wrap="square" lIns="0" tIns="0" rIns="0" bIns="0" rtlCol="0" anchor="t" anchorCtr="0">
            <a:spAutoFit/>
          </a:bodyPr>
          <a:lstStyle/>
          <a:p>
            <a:pPr defTabSz="894245">
              <a:spcBef>
                <a:spcPct val="20000"/>
              </a:spcBef>
            </a:pPr>
            <a:r>
              <a:rPr lang="zh-CN" altLang="en-US" sz="1176" dirty="0">
                <a:solidFill>
                  <a:prstClr val="black">
                    <a:lumMod val="75000"/>
                    <a:lumOff val="25000"/>
                  </a:prstClr>
                </a:solidFill>
                <a:latin typeface="微软雅黑" panose="020B0503020204020204" pitchFamily="34" charset="-122"/>
                <a:ea typeface="微软雅黑" panose="020B0503020204020204" pitchFamily="34" charset="-122"/>
                <a:sym typeface="Arial" panose="020B0604020202020204" pitchFamily="34" charset="0"/>
              </a:rPr>
              <a:t>单击此处编辑您要的内容，建议您在展示时采用微软雅黑字体，所有图形线条及其相应素材均可自由编辑、改色、替换。</a:t>
            </a:r>
            <a:endParaRPr lang="en-US" altLang="zh-CN" sz="1176" dirty="0">
              <a:solidFill>
                <a:prstClr val="black">
                  <a:lumMod val="75000"/>
                  <a:lumOff val="25000"/>
                </a:prst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8" name="圆角矩形 9">
            <a:extLst>
              <a:ext uri="{FF2B5EF4-FFF2-40B4-BE49-F238E27FC236}">
                <a16:creationId xmlns:a16="http://schemas.microsoft.com/office/drawing/2014/main" xmlns="" id="{B72E6548-9F60-41DC-AA98-0B2C3DD5DEE0}"/>
              </a:ext>
            </a:extLst>
          </p:cNvPr>
          <p:cNvSpPr/>
          <p:nvPr/>
        </p:nvSpPr>
        <p:spPr>
          <a:xfrm>
            <a:off x="1832604" y="2330498"/>
            <a:ext cx="5260826" cy="791049"/>
          </a:xfrm>
          <a:prstGeom prst="roundRect">
            <a:avLst>
              <a:gd name="adj" fmla="val 50000"/>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75">
              <a:solidFill>
                <a:prstClr val="white"/>
              </a:solidFill>
            </a:endParaRPr>
          </a:p>
        </p:txBody>
      </p:sp>
      <p:sp>
        <p:nvSpPr>
          <p:cNvPr id="9" name="矩形 8">
            <a:extLst>
              <a:ext uri="{FF2B5EF4-FFF2-40B4-BE49-F238E27FC236}">
                <a16:creationId xmlns:a16="http://schemas.microsoft.com/office/drawing/2014/main" xmlns="" id="{313960A2-981C-49BA-BA1E-70C92A60FE81}"/>
              </a:ext>
            </a:extLst>
          </p:cNvPr>
          <p:cNvSpPr/>
          <p:nvPr/>
        </p:nvSpPr>
        <p:spPr>
          <a:xfrm>
            <a:off x="2277300" y="2558276"/>
            <a:ext cx="3928206" cy="542841"/>
          </a:xfrm>
          <a:prstGeom prst="rect">
            <a:avLst/>
          </a:prstGeom>
          <a:noFill/>
        </p:spPr>
        <p:txBody>
          <a:bodyPr wrap="square" lIns="0" tIns="0" rIns="0" bIns="0" rtlCol="0" anchor="t" anchorCtr="0">
            <a:spAutoFit/>
          </a:bodyPr>
          <a:lstStyle/>
          <a:p>
            <a:pPr defTabSz="894245">
              <a:spcBef>
                <a:spcPct val="20000"/>
              </a:spcBef>
            </a:pPr>
            <a:r>
              <a:rPr lang="zh-CN" altLang="en-US" sz="1176" dirty="0">
                <a:solidFill>
                  <a:prstClr val="black">
                    <a:lumMod val="75000"/>
                    <a:lumOff val="25000"/>
                  </a:prstClr>
                </a:solidFill>
                <a:latin typeface="微软雅黑" panose="020B0503020204020204" pitchFamily="34" charset="-122"/>
                <a:ea typeface="微软雅黑" panose="020B0503020204020204" pitchFamily="34" charset="-122"/>
                <a:sym typeface="Arial" panose="020B0604020202020204" pitchFamily="34" charset="0"/>
              </a:rPr>
              <a:t>单击此处编辑您要的内容，建议您在展示时采用微软雅黑字体，所有图形线条及其相应素材均可自由编辑、改色、替换。</a:t>
            </a:r>
            <a:endParaRPr lang="en-US" altLang="zh-CN" sz="1176" dirty="0">
              <a:solidFill>
                <a:prstClr val="black">
                  <a:lumMod val="75000"/>
                  <a:lumOff val="25000"/>
                </a:prst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0" name="圆角矩形 11">
            <a:extLst>
              <a:ext uri="{FF2B5EF4-FFF2-40B4-BE49-F238E27FC236}">
                <a16:creationId xmlns:a16="http://schemas.microsoft.com/office/drawing/2014/main" xmlns="" id="{4E690BBB-9B2A-4944-BCB4-AFA0FDB1D4AE}"/>
              </a:ext>
            </a:extLst>
          </p:cNvPr>
          <p:cNvSpPr/>
          <p:nvPr/>
        </p:nvSpPr>
        <p:spPr>
          <a:xfrm>
            <a:off x="1832604" y="3354664"/>
            <a:ext cx="5260826" cy="791049"/>
          </a:xfrm>
          <a:prstGeom prst="roundRect">
            <a:avLst>
              <a:gd name="adj" fmla="val 50000"/>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75">
              <a:solidFill>
                <a:prstClr val="white"/>
              </a:solidFill>
            </a:endParaRPr>
          </a:p>
        </p:txBody>
      </p:sp>
      <p:sp>
        <p:nvSpPr>
          <p:cNvPr id="11" name="矩形 10">
            <a:extLst>
              <a:ext uri="{FF2B5EF4-FFF2-40B4-BE49-F238E27FC236}">
                <a16:creationId xmlns:a16="http://schemas.microsoft.com/office/drawing/2014/main" xmlns="" id="{599B621E-29CC-4C18-8018-6D5476910C84}"/>
              </a:ext>
            </a:extLst>
          </p:cNvPr>
          <p:cNvSpPr/>
          <p:nvPr/>
        </p:nvSpPr>
        <p:spPr>
          <a:xfrm>
            <a:off x="2783700" y="3582442"/>
            <a:ext cx="3928206" cy="542841"/>
          </a:xfrm>
          <a:prstGeom prst="rect">
            <a:avLst/>
          </a:prstGeom>
          <a:noFill/>
        </p:spPr>
        <p:txBody>
          <a:bodyPr wrap="square" lIns="0" tIns="0" rIns="0" bIns="0" rtlCol="0" anchor="t" anchorCtr="0">
            <a:spAutoFit/>
          </a:bodyPr>
          <a:lstStyle/>
          <a:p>
            <a:pPr defTabSz="894245">
              <a:spcBef>
                <a:spcPct val="20000"/>
              </a:spcBef>
            </a:pPr>
            <a:r>
              <a:rPr lang="zh-CN" altLang="en-US" sz="1176" dirty="0">
                <a:solidFill>
                  <a:prstClr val="black">
                    <a:lumMod val="75000"/>
                    <a:lumOff val="25000"/>
                  </a:prstClr>
                </a:solidFill>
                <a:latin typeface="微软雅黑" panose="020B0503020204020204" pitchFamily="34" charset="-122"/>
                <a:ea typeface="微软雅黑" panose="020B0503020204020204" pitchFamily="34" charset="-122"/>
                <a:sym typeface="Arial" panose="020B0604020202020204" pitchFamily="34" charset="0"/>
              </a:rPr>
              <a:t>单击此处编辑您要的内容，建议您在展示时采用微软雅黑字体，所有图形线条及其相应素材均可自由编辑、改色、替换。</a:t>
            </a:r>
            <a:endParaRPr lang="en-US" altLang="zh-CN" sz="1176" dirty="0">
              <a:solidFill>
                <a:prstClr val="black">
                  <a:lumMod val="75000"/>
                  <a:lumOff val="25000"/>
                </a:prstClr>
              </a:solidFill>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12" name="组合 11">
            <a:extLst>
              <a:ext uri="{FF2B5EF4-FFF2-40B4-BE49-F238E27FC236}">
                <a16:creationId xmlns:a16="http://schemas.microsoft.com/office/drawing/2014/main" xmlns="" id="{C2B495D7-98DB-4170-B9C3-634E213C7F7F}"/>
              </a:ext>
            </a:extLst>
          </p:cNvPr>
          <p:cNvGrpSpPr/>
          <p:nvPr/>
        </p:nvGrpSpPr>
        <p:grpSpPr>
          <a:xfrm>
            <a:off x="6278754" y="2302496"/>
            <a:ext cx="852303" cy="852303"/>
            <a:chOff x="8516540" y="3158017"/>
            <a:chExt cx="1159669" cy="1159669"/>
          </a:xfrm>
        </p:grpSpPr>
        <p:sp>
          <p:nvSpPr>
            <p:cNvPr id="13" name="椭圆 12">
              <a:extLst>
                <a:ext uri="{FF2B5EF4-FFF2-40B4-BE49-F238E27FC236}">
                  <a16:creationId xmlns:a16="http://schemas.microsoft.com/office/drawing/2014/main" xmlns="" id="{45FF9EAA-CE4A-46B8-BB3C-403F24C57278}"/>
                </a:ext>
              </a:extLst>
            </p:cNvPr>
            <p:cNvSpPr/>
            <p:nvPr/>
          </p:nvSpPr>
          <p:spPr>
            <a:xfrm>
              <a:off x="8516540" y="3158017"/>
              <a:ext cx="1159669" cy="115966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75">
                <a:solidFill>
                  <a:prstClr val="white"/>
                </a:solidFill>
              </a:endParaRPr>
            </a:p>
          </p:txBody>
        </p:sp>
        <p:sp>
          <p:nvSpPr>
            <p:cNvPr id="14" name="TextBox 13">
              <a:extLst>
                <a:ext uri="{FF2B5EF4-FFF2-40B4-BE49-F238E27FC236}">
                  <a16:creationId xmlns:a16="http://schemas.microsoft.com/office/drawing/2014/main" xmlns="" id="{90FCA861-6E39-469A-98BD-F12AB3F7A1A9}"/>
                </a:ext>
              </a:extLst>
            </p:cNvPr>
            <p:cNvSpPr txBox="1"/>
            <p:nvPr/>
          </p:nvSpPr>
          <p:spPr>
            <a:xfrm>
              <a:off x="8669175" y="3809767"/>
              <a:ext cx="854398" cy="246202"/>
            </a:xfrm>
            <a:prstGeom prst="rect">
              <a:avLst/>
            </a:prstGeom>
            <a:noFill/>
          </p:spPr>
          <p:txBody>
            <a:bodyPr wrap="square" lIns="0" tIns="0" rIns="0" bIns="0" rtlCol="0" anchor="t" anchorCtr="0">
              <a:spAutoFit/>
            </a:bodyPr>
            <a:lstStyle/>
            <a:p>
              <a:pPr algn="ctr" defTabSz="894245">
                <a:spcBef>
                  <a:spcPct val="20000"/>
                </a:spcBef>
                <a:defRPr/>
              </a:pPr>
              <a:r>
                <a:rPr lang="zh-CN" altLang="en-US" sz="1176" b="1"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优势二</a:t>
              </a:r>
              <a:endParaRPr lang="en-US" sz="1176" b="1"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 name="Freeform 94">
              <a:extLst>
                <a:ext uri="{FF2B5EF4-FFF2-40B4-BE49-F238E27FC236}">
                  <a16:creationId xmlns:a16="http://schemas.microsoft.com/office/drawing/2014/main" xmlns="" id="{17A6B37C-0DA4-4305-86BE-1CA21F32804C}"/>
                </a:ext>
              </a:extLst>
            </p:cNvPr>
            <p:cNvSpPr>
              <a:spLocks noEditPoints="1"/>
            </p:cNvSpPr>
            <p:nvPr/>
          </p:nvSpPr>
          <p:spPr bwMode="auto">
            <a:xfrm>
              <a:off x="8935378" y="3397919"/>
              <a:ext cx="341043" cy="318027"/>
            </a:xfrm>
            <a:custGeom>
              <a:avLst/>
              <a:gdLst>
                <a:gd name="T0" fmla="*/ 215 w 288"/>
                <a:gd name="T1" fmla="*/ 0 h 269"/>
                <a:gd name="T2" fmla="*/ 213 w 288"/>
                <a:gd name="T3" fmla="*/ 0 h 269"/>
                <a:gd name="T4" fmla="*/ 212 w 288"/>
                <a:gd name="T5" fmla="*/ 0 h 269"/>
                <a:gd name="T6" fmla="*/ 139 w 288"/>
                <a:gd name="T7" fmla="*/ 73 h 269"/>
                <a:gd name="T8" fmla="*/ 139 w 288"/>
                <a:gd name="T9" fmla="*/ 117 h 269"/>
                <a:gd name="T10" fmla="*/ 0 w 288"/>
                <a:gd name="T11" fmla="*/ 117 h 269"/>
                <a:gd name="T12" fmla="*/ 0 w 288"/>
                <a:gd name="T13" fmla="*/ 269 h 269"/>
                <a:gd name="T14" fmla="*/ 202 w 288"/>
                <a:gd name="T15" fmla="*/ 269 h 269"/>
                <a:gd name="T16" fmla="*/ 202 w 288"/>
                <a:gd name="T17" fmla="*/ 117 h 269"/>
                <a:gd name="T18" fmla="*/ 175 w 288"/>
                <a:gd name="T19" fmla="*/ 117 h 269"/>
                <a:gd name="T20" fmla="*/ 175 w 288"/>
                <a:gd name="T21" fmla="*/ 73 h 269"/>
                <a:gd name="T22" fmla="*/ 212 w 288"/>
                <a:gd name="T23" fmla="*/ 36 h 269"/>
                <a:gd name="T24" fmla="*/ 214 w 288"/>
                <a:gd name="T25" fmla="*/ 36 h 269"/>
                <a:gd name="T26" fmla="*/ 215 w 288"/>
                <a:gd name="T27" fmla="*/ 36 h 269"/>
                <a:gd name="T28" fmla="*/ 251 w 288"/>
                <a:gd name="T29" fmla="*/ 73 h 269"/>
                <a:gd name="T30" fmla="*/ 251 w 288"/>
                <a:gd name="T31" fmla="*/ 91 h 269"/>
                <a:gd name="T32" fmla="*/ 264 w 288"/>
                <a:gd name="T33" fmla="*/ 91 h 269"/>
                <a:gd name="T34" fmla="*/ 264 w 288"/>
                <a:gd name="T35" fmla="*/ 95 h 269"/>
                <a:gd name="T36" fmla="*/ 251 w 288"/>
                <a:gd name="T37" fmla="*/ 107 h 269"/>
                <a:gd name="T38" fmla="*/ 251 w 288"/>
                <a:gd name="T39" fmla="*/ 117 h 269"/>
                <a:gd name="T40" fmla="*/ 288 w 288"/>
                <a:gd name="T41" fmla="*/ 117 h 269"/>
                <a:gd name="T42" fmla="*/ 288 w 288"/>
                <a:gd name="T43" fmla="*/ 73 h 269"/>
                <a:gd name="T44" fmla="*/ 215 w 288"/>
                <a:gd name="T45" fmla="*/ 0 h 269"/>
                <a:gd name="T46" fmla="*/ 124 w 288"/>
                <a:gd name="T47" fmla="*/ 241 h 269"/>
                <a:gd name="T48" fmla="*/ 78 w 288"/>
                <a:gd name="T49" fmla="*/ 241 h 269"/>
                <a:gd name="T50" fmla="*/ 89 w 288"/>
                <a:gd name="T51" fmla="*/ 192 h 269"/>
                <a:gd name="T52" fmla="*/ 78 w 288"/>
                <a:gd name="T53" fmla="*/ 172 h 269"/>
                <a:gd name="T54" fmla="*/ 101 w 288"/>
                <a:gd name="T55" fmla="*/ 149 h 269"/>
                <a:gd name="T56" fmla="*/ 124 w 288"/>
                <a:gd name="T57" fmla="*/ 172 h 269"/>
                <a:gd name="T58" fmla="*/ 112 w 288"/>
                <a:gd name="T59" fmla="*/ 192 h 269"/>
                <a:gd name="T60" fmla="*/ 124 w 288"/>
                <a:gd name="T61" fmla="*/ 241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88" h="269">
                  <a:moveTo>
                    <a:pt x="215" y="0"/>
                  </a:moveTo>
                  <a:cubicBezTo>
                    <a:pt x="214" y="0"/>
                    <a:pt x="214" y="0"/>
                    <a:pt x="213" y="0"/>
                  </a:cubicBezTo>
                  <a:cubicBezTo>
                    <a:pt x="213" y="0"/>
                    <a:pt x="212" y="0"/>
                    <a:pt x="212" y="0"/>
                  </a:cubicBezTo>
                  <a:cubicBezTo>
                    <a:pt x="172" y="0"/>
                    <a:pt x="139" y="33"/>
                    <a:pt x="139" y="73"/>
                  </a:cubicBezTo>
                  <a:cubicBezTo>
                    <a:pt x="139" y="73"/>
                    <a:pt x="139" y="99"/>
                    <a:pt x="139" y="117"/>
                  </a:cubicBezTo>
                  <a:cubicBezTo>
                    <a:pt x="0" y="117"/>
                    <a:pt x="0" y="117"/>
                    <a:pt x="0" y="117"/>
                  </a:cubicBezTo>
                  <a:cubicBezTo>
                    <a:pt x="0" y="269"/>
                    <a:pt x="0" y="269"/>
                    <a:pt x="0" y="269"/>
                  </a:cubicBezTo>
                  <a:cubicBezTo>
                    <a:pt x="202" y="269"/>
                    <a:pt x="202" y="269"/>
                    <a:pt x="202" y="269"/>
                  </a:cubicBezTo>
                  <a:cubicBezTo>
                    <a:pt x="202" y="117"/>
                    <a:pt x="202" y="117"/>
                    <a:pt x="202" y="117"/>
                  </a:cubicBezTo>
                  <a:cubicBezTo>
                    <a:pt x="175" y="117"/>
                    <a:pt x="175" y="117"/>
                    <a:pt x="175" y="117"/>
                  </a:cubicBezTo>
                  <a:cubicBezTo>
                    <a:pt x="175" y="99"/>
                    <a:pt x="175" y="73"/>
                    <a:pt x="175" y="73"/>
                  </a:cubicBezTo>
                  <a:cubicBezTo>
                    <a:pt x="175" y="53"/>
                    <a:pt x="192" y="36"/>
                    <a:pt x="212" y="36"/>
                  </a:cubicBezTo>
                  <a:cubicBezTo>
                    <a:pt x="213" y="36"/>
                    <a:pt x="214" y="36"/>
                    <a:pt x="214" y="36"/>
                  </a:cubicBezTo>
                  <a:cubicBezTo>
                    <a:pt x="214" y="36"/>
                    <a:pt x="214" y="36"/>
                    <a:pt x="215" y="36"/>
                  </a:cubicBezTo>
                  <a:cubicBezTo>
                    <a:pt x="235" y="36"/>
                    <a:pt x="251" y="53"/>
                    <a:pt x="251" y="73"/>
                  </a:cubicBezTo>
                  <a:cubicBezTo>
                    <a:pt x="251" y="73"/>
                    <a:pt x="251" y="81"/>
                    <a:pt x="251" y="91"/>
                  </a:cubicBezTo>
                  <a:cubicBezTo>
                    <a:pt x="264" y="91"/>
                    <a:pt x="264" y="91"/>
                    <a:pt x="264" y="91"/>
                  </a:cubicBezTo>
                  <a:cubicBezTo>
                    <a:pt x="264" y="95"/>
                    <a:pt x="264" y="95"/>
                    <a:pt x="264" y="95"/>
                  </a:cubicBezTo>
                  <a:cubicBezTo>
                    <a:pt x="251" y="107"/>
                    <a:pt x="251" y="107"/>
                    <a:pt x="251" y="107"/>
                  </a:cubicBezTo>
                  <a:cubicBezTo>
                    <a:pt x="251" y="111"/>
                    <a:pt x="251" y="114"/>
                    <a:pt x="251" y="117"/>
                  </a:cubicBezTo>
                  <a:cubicBezTo>
                    <a:pt x="288" y="117"/>
                    <a:pt x="288" y="117"/>
                    <a:pt x="288" y="117"/>
                  </a:cubicBezTo>
                  <a:cubicBezTo>
                    <a:pt x="288" y="99"/>
                    <a:pt x="288" y="73"/>
                    <a:pt x="288" y="73"/>
                  </a:cubicBezTo>
                  <a:cubicBezTo>
                    <a:pt x="288" y="33"/>
                    <a:pt x="255" y="0"/>
                    <a:pt x="215" y="0"/>
                  </a:cubicBezTo>
                  <a:close/>
                  <a:moveTo>
                    <a:pt x="124" y="241"/>
                  </a:moveTo>
                  <a:cubicBezTo>
                    <a:pt x="78" y="241"/>
                    <a:pt x="78" y="241"/>
                    <a:pt x="78" y="241"/>
                  </a:cubicBezTo>
                  <a:cubicBezTo>
                    <a:pt x="89" y="192"/>
                    <a:pt x="89" y="192"/>
                    <a:pt x="89" y="192"/>
                  </a:cubicBezTo>
                  <a:cubicBezTo>
                    <a:pt x="82" y="188"/>
                    <a:pt x="78" y="181"/>
                    <a:pt x="78" y="172"/>
                  </a:cubicBezTo>
                  <a:cubicBezTo>
                    <a:pt x="78" y="160"/>
                    <a:pt x="88" y="149"/>
                    <a:pt x="101" y="149"/>
                  </a:cubicBezTo>
                  <a:cubicBezTo>
                    <a:pt x="113" y="149"/>
                    <a:pt x="124" y="160"/>
                    <a:pt x="124" y="172"/>
                  </a:cubicBezTo>
                  <a:cubicBezTo>
                    <a:pt x="124" y="181"/>
                    <a:pt x="119" y="188"/>
                    <a:pt x="112" y="192"/>
                  </a:cubicBezTo>
                  <a:lnTo>
                    <a:pt x="124" y="241"/>
                  </a:lnTo>
                  <a:close/>
                </a:path>
              </a:pathLst>
            </a:custGeom>
            <a:solidFill>
              <a:schemeClr val="bg1"/>
            </a:solidFill>
            <a:ln>
              <a:noFill/>
            </a:ln>
          </p:spPr>
          <p:txBody>
            <a:bodyPr vert="horz" wrap="square" lIns="67204" tIns="33602" rIns="67204" bIns="33602" numCol="1" anchor="t" anchorCtr="0" compatLnSpc="1"/>
            <a:lstStyle/>
            <a:p>
              <a:endParaRPr lang="zh-CN" altLang="en-US" sz="975">
                <a:solidFill>
                  <a:prstClr val="black"/>
                </a:solidFill>
              </a:endParaRPr>
            </a:p>
          </p:txBody>
        </p:sp>
      </p:grpSp>
      <p:grpSp>
        <p:nvGrpSpPr>
          <p:cNvPr id="16" name="组合 15">
            <a:extLst>
              <a:ext uri="{FF2B5EF4-FFF2-40B4-BE49-F238E27FC236}">
                <a16:creationId xmlns:a16="http://schemas.microsoft.com/office/drawing/2014/main" xmlns="" id="{C3235B95-C7A2-4C1A-ADC5-3A6B1C462D7F}"/>
              </a:ext>
            </a:extLst>
          </p:cNvPr>
          <p:cNvGrpSpPr/>
          <p:nvPr/>
        </p:nvGrpSpPr>
        <p:grpSpPr>
          <a:xfrm>
            <a:off x="1757348" y="3324037"/>
            <a:ext cx="852303" cy="852303"/>
            <a:chOff x="2364580" y="4547955"/>
            <a:chExt cx="1159669" cy="1159669"/>
          </a:xfrm>
        </p:grpSpPr>
        <p:sp>
          <p:nvSpPr>
            <p:cNvPr id="17" name="椭圆 16">
              <a:extLst>
                <a:ext uri="{FF2B5EF4-FFF2-40B4-BE49-F238E27FC236}">
                  <a16:creationId xmlns:a16="http://schemas.microsoft.com/office/drawing/2014/main" xmlns="" id="{4E263FA7-A653-4E7D-9901-06580261BCD2}"/>
                </a:ext>
              </a:extLst>
            </p:cNvPr>
            <p:cNvSpPr/>
            <p:nvPr/>
          </p:nvSpPr>
          <p:spPr>
            <a:xfrm>
              <a:off x="2364580" y="4547955"/>
              <a:ext cx="1159669" cy="115966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75">
                <a:solidFill>
                  <a:prstClr val="white"/>
                </a:solidFill>
              </a:endParaRPr>
            </a:p>
          </p:txBody>
        </p:sp>
        <p:sp>
          <p:nvSpPr>
            <p:cNvPr id="18" name="TextBox 13">
              <a:extLst>
                <a:ext uri="{FF2B5EF4-FFF2-40B4-BE49-F238E27FC236}">
                  <a16:creationId xmlns:a16="http://schemas.microsoft.com/office/drawing/2014/main" xmlns="" id="{E958E90C-9AF8-4F36-A01B-7010A86B6760}"/>
                </a:ext>
              </a:extLst>
            </p:cNvPr>
            <p:cNvSpPr txBox="1"/>
            <p:nvPr/>
          </p:nvSpPr>
          <p:spPr>
            <a:xfrm>
              <a:off x="2517215" y="5199705"/>
              <a:ext cx="854398" cy="246202"/>
            </a:xfrm>
            <a:prstGeom prst="rect">
              <a:avLst/>
            </a:prstGeom>
            <a:noFill/>
          </p:spPr>
          <p:txBody>
            <a:bodyPr wrap="square" lIns="0" tIns="0" rIns="0" bIns="0" rtlCol="0" anchor="t" anchorCtr="0">
              <a:spAutoFit/>
            </a:bodyPr>
            <a:lstStyle/>
            <a:p>
              <a:pPr algn="ctr" defTabSz="894245">
                <a:spcBef>
                  <a:spcPct val="20000"/>
                </a:spcBef>
                <a:defRPr/>
              </a:pPr>
              <a:r>
                <a:rPr lang="zh-CN" altLang="en-US" sz="1176" b="1"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优势三</a:t>
              </a:r>
              <a:endParaRPr lang="en-US" sz="1176" b="1"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 name="Freeform 112">
              <a:extLst>
                <a:ext uri="{FF2B5EF4-FFF2-40B4-BE49-F238E27FC236}">
                  <a16:creationId xmlns:a16="http://schemas.microsoft.com/office/drawing/2014/main" xmlns="" id="{F4E42F04-5C2E-43CD-918F-A91D208D05D4}"/>
                </a:ext>
              </a:extLst>
            </p:cNvPr>
            <p:cNvSpPr>
              <a:spLocks noEditPoints="1"/>
            </p:cNvSpPr>
            <p:nvPr/>
          </p:nvSpPr>
          <p:spPr bwMode="auto">
            <a:xfrm>
              <a:off x="2773892" y="4845260"/>
              <a:ext cx="341043" cy="343135"/>
            </a:xfrm>
            <a:custGeom>
              <a:avLst/>
              <a:gdLst>
                <a:gd name="T0" fmla="*/ 179 w 288"/>
                <a:gd name="T1" fmla="*/ 120 h 288"/>
                <a:gd name="T2" fmla="*/ 183 w 288"/>
                <a:gd name="T3" fmla="*/ 92 h 288"/>
                <a:gd name="T4" fmla="*/ 92 w 288"/>
                <a:gd name="T5" fmla="*/ 0 h 288"/>
                <a:gd name="T6" fmla="*/ 0 w 288"/>
                <a:gd name="T7" fmla="*/ 92 h 288"/>
                <a:gd name="T8" fmla="*/ 92 w 288"/>
                <a:gd name="T9" fmla="*/ 183 h 288"/>
                <a:gd name="T10" fmla="*/ 121 w 288"/>
                <a:gd name="T11" fmla="*/ 178 h 288"/>
                <a:gd name="T12" fmla="*/ 142 w 288"/>
                <a:gd name="T13" fmla="*/ 199 h 288"/>
                <a:gd name="T14" fmla="*/ 186 w 288"/>
                <a:gd name="T15" fmla="*/ 199 h 288"/>
                <a:gd name="T16" fmla="*/ 186 w 288"/>
                <a:gd name="T17" fmla="*/ 244 h 288"/>
                <a:gd name="T18" fmla="*/ 186 w 288"/>
                <a:gd name="T19" fmla="*/ 244 h 288"/>
                <a:gd name="T20" fmla="*/ 230 w 288"/>
                <a:gd name="T21" fmla="*/ 244 h 288"/>
                <a:gd name="T22" fmla="*/ 230 w 288"/>
                <a:gd name="T23" fmla="*/ 288 h 288"/>
                <a:gd name="T24" fmla="*/ 230 w 288"/>
                <a:gd name="T25" fmla="*/ 288 h 288"/>
                <a:gd name="T26" fmla="*/ 288 w 288"/>
                <a:gd name="T27" fmla="*/ 288 h 288"/>
                <a:gd name="T28" fmla="*/ 288 w 288"/>
                <a:gd name="T29" fmla="*/ 288 h 288"/>
                <a:gd name="T30" fmla="*/ 288 w 288"/>
                <a:gd name="T31" fmla="*/ 288 h 288"/>
                <a:gd name="T32" fmla="*/ 288 w 288"/>
                <a:gd name="T33" fmla="*/ 230 h 288"/>
                <a:gd name="T34" fmla="*/ 179 w 288"/>
                <a:gd name="T35" fmla="*/ 120 h 288"/>
                <a:gd name="T36" fmla="*/ 73 w 288"/>
                <a:gd name="T37" fmla="*/ 103 h 288"/>
                <a:gd name="T38" fmla="*/ 42 w 288"/>
                <a:gd name="T39" fmla="*/ 72 h 288"/>
                <a:gd name="T40" fmla="*/ 73 w 288"/>
                <a:gd name="T41" fmla="*/ 41 h 288"/>
                <a:gd name="T42" fmla="*/ 104 w 288"/>
                <a:gd name="T43" fmla="*/ 72 h 288"/>
                <a:gd name="T44" fmla="*/ 73 w 288"/>
                <a:gd name="T45" fmla="*/ 103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8" h="288">
                  <a:moveTo>
                    <a:pt x="179" y="120"/>
                  </a:moveTo>
                  <a:cubicBezTo>
                    <a:pt x="182" y="111"/>
                    <a:pt x="183" y="102"/>
                    <a:pt x="183" y="92"/>
                  </a:cubicBezTo>
                  <a:cubicBezTo>
                    <a:pt x="183" y="41"/>
                    <a:pt x="142" y="0"/>
                    <a:pt x="92" y="0"/>
                  </a:cubicBezTo>
                  <a:cubicBezTo>
                    <a:pt x="41" y="0"/>
                    <a:pt x="0" y="41"/>
                    <a:pt x="0" y="92"/>
                  </a:cubicBezTo>
                  <a:cubicBezTo>
                    <a:pt x="0" y="142"/>
                    <a:pt x="41" y="183"/>
                    <a:pt x="92" y="183"/>
                  </a:cubicBezTo>
                  <a:cubicBezTo>
                    <a:pt x="102" y="183"/>
                    <a:pt x="112" y="181"/>
                    <a:pt x="121" y="178"/>
                  </a:cubicBezTo>
                  <a:cubicBezTo>
                    <a:pt x="142" y="199"/>
                    <a:pt x="142" y="199"/>
                    <a:pt x="142" y="199"/>
                  </a:cubicBezTo>
                  <a:cubicBezTo>
                    <a:pt x="186" y="199"/>
                    <a:pt x="186" y="199"/>
                    <a:pt x="186" y="199"/>
                  </a:cubicBezTo>
                  <a:cubicBezTo>
                    <a:pt x="186" y="244"/>
                    <a:pt x="186" y="244"/>
                    <a:pt x="186" y="244"/>
                  </a:cubicBezTo>
                  <a:cubicBezTo>
                    <a:pt x="186" y="244"/>
                    <a:pt x="186" y="244"/>
                    <a:pt x="186" y="244"/>
                  </a:cubicBezTo>
                  <a:cubicBezTo>
                    <a:pt x="230" y="244"/>
                    <a:pt x="230" y="244"/>
                    <a:pt x="230" y="244"/>
                  </a:cubicBezTo>
                  <a:cubicBezTo>
                    <a:pt x="230" y="288"/>
                    <a:pt x="230" y="288"/>
                    <a:pt x="230" y="288"/>
                  </a:cubicBezTo>
                  <a:cubicBezTo>
                    <a:pt x="230" y="288"/>
                    <a:pt x="230" y="288"/>
                    <a:pt x="230" y="288"/>
                  </a:cubicBezTo>
                  <a:cubicBezTo>
                    <a:pt x="288" y="288"/>
                    <a:pt x="288" y="288"/>
                    <a:pt x="288" y="288"/>
                  </a:cubicBezTo>
                  <a:cubicBezTo>
                    <a:pt x="288" y="288"/>
                    <a:pt x="288" y="288"/>
                    <a:pt x="288" y="288"/>
                  </a:cubicBezTo>
                  <a:cubicBezTo>
                    <a:pt x="288" y="288"/>
                    <a:pt x="288" y="288"/>
                    <a:pt x="288" y="288"/>
                  </a:cubicBezTo>
                  <a:cubicBezTo>
                    <a:pt x="288" y="230"/>
                    <a:pt x="288" y="230"/>
                    <a:pt x="288" y="230"/>
                  </a:cubicBezTo>
                  <a:lnTo>
                    <a:pt x="179" y="120"/>
                  </a:lnTo>
                  <a:close/>
                  <a:moveTo>
                    <a:pt x="73" y="103"/>
                  </a:moveTo>
                  <a:cubicBezTo>
                    <a:pt x="56" y="103"/>
                    <a:pt x="42" y="89"/>
                    <a:pt x="42" y="72"/>
                  </a:cubicBezTo>
                  <a:cubicBezTo>
                    <a:pt x="42" y="55"/>
                    <a:pt x="56" y="41"/>
                    <a:pt x="73" y="41"/>
                  </a:cubicBezTo>
                  <a:cubicBezTo>
                    <a:pt x="90" y="41"/>
                    <a:pt x="104" y="55"/>
                    <a:pt x="104" y="72"/>
                  </a:cubicBezTo>
                  <a:cubicBezTo>
                    <a:pt x="104" y="89"/>
                    <a:pt x="90" y="103"/>
                    <a:pt x="73" y="103"/>
                  </a:cubicBezTo>
                  <a:close/>
                </a:path>
              </a:pathLst>
            </a:custGeom>
            <a:solidFill>
              <a:schemeClr val="bg1"/>
            </a:solidFill>
            <a:ln>
              <a:noFill/>
            </a:ln>
          </p:spPr>
          <p:txBody>
            <a:bodyPr vert="horz" wrap="square" lIns="67204" tIns="33602" rIns="67204" bIns="33602" numCol="1" anchor="t" anchorCtr="0" compatLnSpc="1"/>
            <a:lstStyle/>
            <a:p>
              <a:endParaRPr lang="zh-CN" altLang="en-US" sz="975">
                <a:solidFill>
                  <a:prstClr val="black"/>
                </a:solidFill>
              </a:endParaRPr>
            </a:p>
          </p:txBody>
        </p:sp>
      </p:grpSp>
    </p:spTree>
    <p:extLst>
      <p:ext uri="{BB962C8B-B14F-4D97-AF65-F5344CB8AC3E}">
        <p14:creationId xmlns:p14="http://schemas.microsoft.com/office/powerpoint/2010/main" val="1710844466"/>
      </p:ext>
    </p:extLst>
  </p:cSld>
  <p:clrMapOvr>
    <a:masterClrMapping/>
  </p:clrMapOvr>
  <mc:AlternateContent xmlns:mc="http://schemas.openxmlformats.org/markup-compatibility/2006" xmlns:p14="http://schemas.microsoft.com/office/powerpoint/2010/main">
    <mc:Choice Requires="p14">
      <p:transition spd="slow" p14:dur="1250" advTm="1953">
        <p14:switch dir="r"/>
      </p:transition>
    </mc:Choice>
    <mc:Fallback xmlns="">
      <p:transition spd="slow" advTm="1953">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9">
            <a:extLst>
              <a:ext uri="{FF2B5EF4-FFF2-40B4-BE49-F238E27FC236}">
                <a16:creationId xmlns:a16="http://schemas.microsoft.com/office/drawing/2014/main" xmlns="" id="{2CCAA914-7FD6-4A44-9BE4-F3990775437A}"/>
              </a:ext>
            </a:extLst>
          </p:cNvPr>
          <p:cNvSpPr>
            <a:spLocks/>
          </p:cNvSpPr>
          <p:nvPr/>
        </p:nvSpPr>
        <p:spPr bwMode="auto">
          <a:xfrm>
            <a:off x="160489" y="1007988"/>
            <a:ext cx="8678561" cy="548518"/>
          </a:xfrm>
          <a:custGeom>
            <a:avLst/>
            <a:gdLst>
              <a:gd name="T0" fmla="*/ 2 w 4909"/>
              <a:gd name="T1" fmla="*/ 0 h 310"/>
              <a:gd name="T2" fmla="*/ 609 w 4909"/>
              <a:gd name="T3" fmla="*/ 115 h 310"/>
              <a:gd name="T4" fmla="*/ 1222 w 4909"/>
              <a:gd name="T5" fmla="*/ 195 h 310"/>
              <a:gd name="T6" fmla="*/ 1838 w 4909"/>
              <a:gd name="T7" fmla="*/ 245 h 310"/>
              <a:gd name="T8" fmla="*/ 2456 w 4909"/>
              <a:gd name="T9" fmla="*/ 264 h 310"/>
              <a:gd name="T10" fmla="*/ 3073 w 4909"/>
              <a:gd name="T11" fmla="*/ 252 h 310"/>
              <a:gd name="T12" fmla="*/ 3382 w 4909"/>
              <a:gd name="T13" fmla="*/ 233 h 310"/>
              <a:gd name="T14" fmla="*/ 3535 w 4909"/>
              <a:gd name="T15" fmla="*/ 220 h 310"/>
              <a:gd name="T16" fmla="*/ 3689 w 4909"/>
              <a:gd name="T17" fmla="*/ 205 h 310"/>
              <a:gd name="T18" fmla="*/ 3996 w 4909"/>
              <a:gd name="T19" fmla="*/ 168 h 310"/>
              <a:gd name="T20" fmla="*/ 4302 w 4909"/>
              <a:gd name="T21" fmla="*/ 122 h 310"/>
              <a:gd name="T22" fmla="*/ 4606 w 4909"/>
              <a:gd name="T23" fmla="*/ 66 h 310"/>
              <a:gd name="T24" fmla="*/ 4757 w 4909"/>
              <a:gd name="T25" fmla="*/ 34 h 310"/>
              <a:gd name="T26" fmla="*/ 4908 w 4909"/>
              <a:gd name="T27" fmla="*/ 0 h 310"/>
              <a:gd name="T28" fmla="*/ 4909 w 4909"/>
              <a:gd name="T29" fmla="*/ 6 h 310"/>
              <a:gd name="T30" fmla="*/ 4760 w 4909"/>
              <a:gd name="T31" fmla="*/ 46 h 310"/>
              <a:gd name="T32" fmla="*/ 4609 w 4909"/>
              <a:gd name="T33" fmla="*/ 82 h 310"/>
              <a:gd name="T34" fmla="*/ 4306 w 4909"/>
              <a:gd name="T35" fmla="*/ 146 h 310"/>
              <a:gd name="T36" fmla="*/ 4001 w 4909"/>
              <a:gd name="T37" fmla="*/ 199 h 310"/>
              <a:gd name="T38" fmla="*/ 3693 w 4909"/>
              <a:gd name="T39" fmla="*/ 241 h 310"/>
              <a:gd name="T40" fmla="*/ 3075 w 4909"/>
              <a:gd name="T41" fmla="*/ 294 h 310"/>
              <a:gd name="T42" fmla="*/ 2455 w 4909"/>
              <a:gd name="T43" fmla="*/ 309 h 310"/>
              <a:gd name="T44" fmla="*/ 1836 w 4909"/>
              <a:gd name="T45" fmla="*/ 288 h 310"/>
              <a:gd name="T46" fmla="*/ 1218 w 4909"/>
              <a:gd name="T47" fmla="*/ 231 h 310"/>
              <a:gd name="T48" fmla="*/ 605 w 4909"/>
              <a:gd name="T49" fmla="*/ 140 h 310"/>
              <a:gd name="T50" fmla="*/ 301 w 4909"/>
              <a:gd name="T51" fmla="*/ 79 h 310"/>
              <a:gd name="T52" fmla="*/ 150 w 4909"/>
              <a:gd name="T53" fmla="*/ 45 h 310"/>
              <a:gd name="T54" fmla="*/ 0 w 4909"/>
              <a:gd name="T55" fmla="*/ 6 h 310"/>
              <a:gd name="T56" fmla="*/ 2 w 4909"/>
              <a:gd name="T57" fmla="*/ 0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909" h="310">
                <a:moveTo>
                  <a:pt x="2" y="0"/>
                </a:moveTo>
                <a:cubicBezTo>
                  <a:pt x="203" y="46"/>
                  <a:pt x="406" y="83"/>
                  <a:pt x="609" y="115"/>
                </a:cubicBezTo>
                <a:cubicBezTo>
                  <a:pt x="813" y="147"/>
                  <a:pt x="1017" y="173"/>
                  <a:pt x="1222" y="195"/>
                </a:cubicBezTo>
                <a:cubicBezTo>
                  <a:pt x="1427" y="217"/>
                  <a:pt x="1633" y="234"/>
                  <a:pt x="1838" y="245"/>
                </a:cubicBezTo>
                <a:cubicBezTo>
                  <a:pt x="2044" y="257"/>
                  <a:pt x="2250" y="264"/>
                  <a:pt x="2456" y="264"/>
                </a:cubicBezTo>
                <a:cubicBezTo>
                  <a:pt x="2662" y="266"/>
                  <a:pt x="2868" y="262"/>
                  <a:pt x="3073" y="252"/>
                </a:cubicBezTo>
                <a:cubicBezTo>
                  <a:pt x="3176" y="247"/>
                  <a:pt x="3279" y="241"/>
                  <a:pt x="3382" y="233"/>
                </a:cubicBezTo>
                <a:cubicBezTo>
                  <a:pt x="3433" y="229"/>
                  <a:pt x="3484" y="225"/>
                  <a:pt x="3535" y="220"/>
                </a:cubicBezTo>
                <a:cubicBezTo>
                  <a:pt x="3587" y="215"/>
                  <a:pt x="3638" y="210"/>
                  <a:pt x="3689" y="205"/>
                </a:cubicBezTo>
                <a:cubicBezTo>
                  <a:pt x="3792" y="194"/>
                  <a:pt x="3894" y="182"/>
                  <a:pt x="3996" y="168"/>
                </a:cubicBezTo>
                <a:cubicBezTo>
                  <a:pt x="4098" y="154"/>
                  <a:pt x="4200" y="139"/>
                  <a:pt x="4302" y="122"/>
                </a:cubicBezTo>
                <a:cubicBezTo>
                  <a:pt x="4403" y="105"/>
                  <a:pt x="4505" y="86"/>
                  <a:pt x="4606" y="66"/>
                </a:cubicBezTo>
                <a:cubicBezTo>
                  <a:pt x="4656" y="56"/>
                  <a:pt x="4707" y="45"/>
                  <a:pt x="4757" y="34"/>
                </a:cubicBezTo>
                <a:cubicBezTo>
                  <a:pt x="4807" y="23"/>
                  <a:pt x="4858" y="12"/>
                  <a:pt x="4908" y="0"/>
                </a:cubicBezTo>
                <a:cubicBezTo>
                  <a:pt x="4909" y="6"/>
                  <a:pt x="4909" y="6"/>
                  <a:pt x="4909" y="6"/>
                </a:cubicBezTo>
                <a:cubicBezTo>
                  <a:pt x="4860" y="20"/>
                  <a:pt x="4810" y="33"/>
                  <a:pt x="4760" y="46"/>
                </a:cubicBezTo>
                <a:cubicBezTo>
                  <a:pt x="4710" y="58"/>
                  <a:pt x="4659" y="70"/>
                  <a:pt x="4609" y="82"/>
                </a:cubicBezTo>
                <a:cubicBezTo>
                  <a:pt x="4508" y="105"/>
                  <a:pt x="4407" y="127"/>
                  <a:pt x="4306" y="146"/>
                </a:cubicBezTo>
                <a:cubicBezTo>
                  <a:pt x="4204" y="166"/>
                  <a:pt x="4103" y="183"/>
                  <a:pt x="4001" y="199"/>
                </a:cubicBezTo>
                <a:cubicBezTo>
                  <a:pt x="3898" y="215"/>
                  <a:pt x="3796" y="229"/>
                  <a:pt x="3693" y="241"/>
                </a:cubicBezTo>
                <a:cubicBezTo>
                  <a:pt x="3488" y="266"/>
                  <a:pt x="3282" y="283"/>
                  <a:pt x="3075" y="294"/>
                </a:cubicBezTo>
                <a:cubicBezTo>
                  <a:pt x="2869" y="305"/>
                  <a:pt x="2662" y="310"/>
                  <a:pt x="2455" y="309"/>
                </a:cubicBezTo>
                <a:cubicBezTo>
                  <a:pt x="2249" y="308"/>
                  <a:pt x="2042" y="301"/>
                  <a:pt x="1836" y="288"/>
                </a:cubicBezTo>
                <a:cubicBezTo>
                  <a:pt x="1629" y="274"/>
                  <a:pt x="1423" y="256"/>
                  <a:pt x="1218" y="231"/>
                </a:cubicBezTo>
                <a:cubicBezTo>
                  <a:pt x="1013" y="207"/>
                  <a:pt x="809" y="176"/>
                  <a:pt x="605" y="140"/>
                </a:cubicBezTo>
                <a:cubicBezTo>
                  <a:pt x="504" y="121"/>
                  <a:pt x="402" y="101"/>
                  <a:pt x="301" y="79"/>
                </a:cubicBezTo>
                <a:cubicBezTo>
                  <a:pt x="251" y="68"/>
                  <a:pt x="200" y="57"/>
                  <a:pt x="150" y="45"/>
                </a:cubicBezTo>
                <a:cubicBezTo>
                  <a:pt x="100" y="33"/>
                  <a:pt x="50" y="20"/>
                  <a:pt x="0" y="6"/>
                </a:cubicBezTo>
                <a:lnTo>
                  <a:pt x="2" y="0"/>
                </a:lnTo>
                <a:close/>
              </a:path>
            </a:pathLst>
          </a:custGeom>
          <a:solidFill>
            <a:srgbClr val="BDBB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04" tIns="33602" rIns="67204" bIns="33602" numCol="1" anchor="t" anchorCtr="0" compatLnSpc="1">
            <a:prstTxWarp prst="textNoShape">
              <a:avLst/>
            </a:prstTxWarp>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672084" eaLnBrk="0" fontAlgn="base" hangingPunct="0">
              <a:spcBef>
                <a:spcPct val="0"/>
              </a:spcBef>
              <a:spcAft>
                <a:spcPct val="0"/>
              </a:spcAft>
            </a:pPr>
            <a:endParaRPr lang="zh-CN" altLang="en-US" sz="1323">
              <a:solidFill>
                <a:prstClr val="black"/>
              </a:solidFill>
            </a:endParaRPr>
          </a:p>
        </p:txBody>
      </p:sp>
      <p:grpSp>
        <p:nvGrpSpPr>
          <p:cNvPr id="3" name="组合 2">
            <a:extLst>
              <a:ext uri="{FF2B5EF4-FFF2-40B4-BE49-F238E27FC236}">
                <a16:creationId xmlns:a16="http://schemas.microsoft.com/office/drawing/2014/main" xmlns="" id="{82355710-B7AB-4EB0-B494-6ACC5F06D66C}"/>
              </a:ext>
            </a:extLst>
          </p:cNvPr>
          <p:cNvGrpSpPr/>
          <p:nvPr/>
        </p:nvGrpSpPr>
        <p:grpSpPr>
          <a:xfrm>
            <a:off x="1772942" y="1236537"/>
            <a:ext cx="1231013" cy="1839427"/>
            <a:chOff x="2385797" y="1956643"/>
            <a:chExt cx="1674953" cy="2502779"/>
          </a:xfrm>
        </p:grpSpPr>
        <p:grpSp>
          <p:nvGrpSpPr>
            <p:cNvPr id="4" name="组合 3">
              <a:extLst>
                <a:ext uri="{FF2B5EF4-FFF2-40B4-BE49-F238E27FC236}">
                  <a16:creationId xmlns:a16="http://schemas.microsoft.com/office/drawing/2014/main" xmlns="" id="{1A60B43C-6CED-4A1A-9A05-4C18F4A61D4C}"/>
                </a:ext>
              </a:extLst>
            </p:cNvPr>
            <p:cNvGrpSpPr/>
            <p:nvPr/>
          </p:nvGrpSpPr>
          <p:grpSpPr>
            <a:xfrm>
              <a:off x="2385797" y="1956643"/>
              <a:ext cx="1674953" cy="2502779"/>
              <a:chOff x="2385797" y="1956643"/>
              <a:chExt cx="1674953" cy="2502779"/>
            </a:xfrm>
          </p:grpSpPr>
          <p:sp>
            <p:nvSpPr>
              <p:cNvPr id="8" name="Freeform 7">
                <a:extLst>
                  <a:ext uri="{FF2B5EF4-FFF2-40B4-BE49-F238E27FC236}">
                    <a16:creationId xmlns:a16="http://schemas.microsoft.com/office/drawing/2014/main" xmlns="" id="{C7897D76-384E-4669-BD00-8F2857FC6123}"/>
                  </a:ext>
                </a:extLst>
              </p:cNvPr>
              <p:cNvSpPr>
                <a:spLocks noEditPoints="1"/>
              </p:cNvSpPr>
              <p:nvPr/>
            </p:nvSpPr>
            <p:spPr bwMode="auto">
              <a:xfrm>
                <a:off x="2385797" y="2542127"/>
                <a:ext cx="1674953" cy="1917295"/>
              </a:xfrm>
              <a:custGeom>
                <a:avLst/>
                <a:gdLst>
                  <a:gd name="T0" fmla="*/ 123 w 696"/>
                  <a:gd name="T1" fmla="*/ 224 h 796"/>
                  <a:gd name="T2" fmla="*/ 123 w 696"/>
                  <a:gd name="T3" fmla="*/ 673 h 796"/>
                  <a:gd name="T4" fmla="*/ 572 w 696"/>
                  <a:gd name="T5" fmla="*/ 673 h 796"/>
                  <a:gd name="T6" fmla="*/ 572 w 696"/>
                  <a:gd name="T7" fmla="*/ 224 h 796"/>
                  <a:gd name="T8" fmla="*/ 348 w 696"/>
                  <a:gd name="T9" fmla="*/ 0 h 796"/>
                  <a:gd name="T10" fmla="*/ 123 w 696"/>
                  <a:gd name="T11" fmla="*/ 224 h 796"/>
                  <a:gd name="T12" fmla="*/ 361 w 696"/>
                  <a:gd name="T13" fmla="*/ 101 h 796"/>
                  <a:gd name="T14" fmla="*/ 328 w 696"/>
                  <a:gd name="T15" fmla="*/ 101 h 796"/>
                  <a:gd name="T16" fmla="*/ 328 w 696"/>
                  <a:gd name="T17" fmla="*/ 67 h 796"/>
                  <a:gd name="T18" fmla="*/ 361 w 696"/>
                  <a:gd name="T19" fmla="*/ 67 h 796"/>
                  <a:gd name="T20" fmla="*/ 361 w 696"/>
                  <a:gd name="T21" fmla="*/ 101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6" h="796">
                    <a:moveTo>
                      <a:pt x="123" y="224"/>
                    </a:moveTo>
                    <a:cubicBezTo>
                      <a:pt x="0" y="348"/>
                      <a:pt x="0" y="549"/>
                      <a:pt x="123" y="673"/>
                    </a:cubicBezTo>
                    <a:cubicBezTo>
                      <a:pt x="247" y="796"/>
                      <a:pt x="448" y="796"/>
                      <a:pt x="572" y="673"/>
                    </a:cubicBezTo>
                    <a:cubicBezTo>
                      <a:pt x="696" y="549"/>
                      <a:pt x="696" y="348"/>
                      <a:pt x="572" y="224"/>
                    </a:cubicBezTo>
                    <a:cubicBezTo>
                      <a:pt x="348" y="0"/>
                      <a:pt x="348" y="0"/>
                      <a:pt x="348" y="0"/>
                    </a:cubicBezTo>
                    <a:lnTo>
                      <a:pt x="123" y="224"/>
                    </a:lnTo>
                    <a:close/>
                    <a:moveTo>
                      <a:pt x="361" y="101"/>
                    </a:moveTo>
                    <a:cubicBezTo>
                      <a:pt x="352" y="110"/>
                      <a:pt x="337" y="110"/>
                      <a:pt x="328" y="101"/>
                    </a:cubicBezTo>
                    <a:cubicBezTo>
                      <a:pt x="318" y="92"/>
                      <a:pt x="318" y="76"/>
                      <a:pt x="328" y="67"/>
                    </a:cubicBezTo>
                    <a:cubicBezTo>
                      <a:pt x="337" y="58"/>
                      <a:pt x="352" y="58"/>
                      <a:pt x="361" y="67"/>
                    </a:cubicBezTo>
                    <a:cubicBezTo>
                      <a:pt x="371" y="76"/>
                      <a:pt x="371" y="92"/>
                      <a:pt x="361" y="101"/>
                    </a:cubicBezTo>
                    <a:close/>
                  </a:path>
                </a:pathLst>
              </a:custGeom>
              <a:solidFill>
                <a:srgbClr val="0070C0"/>
              </a:solidFill>
              <a:ln>
                <a:noFill/>
              </a:ln>
            </p:spPr>
            <p:txBody>
              <a:bodyPr vert="horz" wrap="square" lIns="67204" tIns="33602" rIns="67204" bIns="33602" numCol="1" anchor="t" anchorCtr="0" compatLnSpc="1">
                <a:prstTxWarp prst="textNoShape">
                  <a:avLst/>
                </a:prstTxWarp>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672084" eaLnBrk="0" fontAlgn="base" hangingPunct="0">
                  <a:spcBef>
                    <a:spcPct val="0"/>
                  </a:spcBef>
                  <a:spcAft>
                    <a:spcPct val="0"/>
                  </a:spcAft>
                </a:pPr>
                <a:endParaRPr lang="zh-CN" altLang="en-US" sz="1323">
                  <a:solidFill>
                    <a:prstClr val="black"/>
                  </a:solidFill>
                </a:endParaRPr>
              </a:p>
            </p:txBody>
          </p:sp>
          <p:sp>
            <p:nvSpPr>
              <p:cNvPr id="9" name="Freeform 10">
                <a:extLst>
                  <a:ext uri="{FF2B5EF4-FFF2-40B4-BE49-F238E27FC236}">
                    <a16:creationId xmlns:a16="http://schemas.microsoft.com/office/drawing/2014/main" xmlns="" id="{70F853AA-BDE9-4243-ABF6-CB6AB4A942DB}"/>
                  </a:ext>
                </a:extLst>
              </p:cNvPr>
              <p:cNvSpPr>
                <a:spLocks/>
              </p:cNvSpPr>
              <p:nvPr/>
            </p:nvSpPr>
            <p:spPr bwMode="auto">
              <a:xfrm>
                <a:off x="2947689" y="1956643"/>
                <a:ext cx="452517" cy="844983"/>
              </a:xfrm>
              <a:custGeom>
                <a:avLst/>
                <a:gdLst>
                  <a:gd name="T0" fmla="*/ 107 w 188"/>
                  <a:gd name="T1" fmla="*/ 336 h 351"/>
                  <a:gd name="T2" fmla="*/ 179 w 188"/>
                  <a:gd name="T3" fmla="*/ 161 h 351"/>
                  <a:gd name="T4" fmla="*/ 129 w 188"/>
                  <a:gd name="T5" fmla="*/ 20 h 351"/>
                  <a:gd name="T6" fmla="*/ 10 w 188"/>
                  <a:gd name="T7" fmla="*/ 91 h 351"/>
                  <a:gd name="T8" fmla="*/ 61 w 188"/>
                  <a:gd name="T9" fmla="*/ 279 h 351"/>
                  <a:gd name="T10" fmla="*/ 85 w 188"/>
                  <a:gd name="T11" fmla="*/ 260 h 351"/>
                  <a:gd name="T12" fmla="*/ 34 w 188"/>
                  <a:gd name="T13" fmla="*/ 120 h 351"/>
                  <a:gd name="T14" fmla="*/ 51 w 188"/>
                  <a:gd name="T15" fmla="*/ 54 h 351"/>
                  <a:gd name="T16" fmla="*/ 123 w 188"/>
                  <a:gd name="T17" fmla="*/ 51 h 351"/>
                  <a:gd name="T18" fmla="*/ 150 w 188"/>
                  <a:gd name="T19" fmla="*/ 185 h 351"/>
                  <a:gd name="T20" fmla="*/ 90 w 188"/>
                  <a:gd name="T21" fmla="*/ 322 h 351"/>
                  <a:gd name="T22" fmla="*/ 107 w 188"/>
                  <a:gd name="T23" fmla="*/ 336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8" h="351">
                    <a:moveTo>
                      <a:pt x="107" y="336"/>
                    </a:moveTo>
                    <a:cubicBezTo>
                      <a:pt x="146" y="287"/>
                      <a:pt x="168" y="223"/>
                      <a:pt x="179" y="161"/>
                    </a:cubicBezTo>
                    <a:cubicBezTo>
                      <a:pt x="188" y="110"/>
                      <a:pt x="186" y="41"/>
                      <a:pt x="129" y="20"/>
                    </a:cubicBezTo>
                    <a:cubicBezTo>
                      <a:pt x="74" y="0"/>
                      <a:pt x="20" y="36"/>
                      <a:pt x="10" y="91"/>
                    </a:cubicBezTo>
                    <a:cubicBezTo>
                      <a:pt x="0" y="151"/>
                      <a:pt x="26" y="230"/>
                      <a:pt x="61" y="279"/>
                    </a:cubicBezTo>
                    <a:cubicBezTo>
                      <a:pt x="70" y="292"/>
                      <a:pt x="93" y="271"/>
                      <a:pt x="85" y="260"/>
                    </a:cubicBezTo>
                    <a:cubicBezTo>
                      <a:pt x="58" y="222"/>
                      <a:pt x="38" y="166"/>
                      <a:pt x="34" y="120"/>
                    </a:cubicBezTo>
                    <a:cubicBezTo>
                      <a:pt x="32" y="98"/>
                      <a:pt x="34" y="70"/>
                      <a:pt x="51" y="54"/>
                    </a:cubicBezTo>
                    <a:cubicBezTo>
                      <a:pt x="70" y="37"/>
                      <a:pt x="103" y="41"/>
                      <a:pt x="123" y="51"/>
                    </a:cubicBezTo>
                    <a:cubicBezTo>
                      <a:pt x="169" y="71"/>
                      <a:pt x="158" y="146"/>
                      <a:pt x="150" y="185"/>
                    </a:cubicBezTo>
                    <a:cubicBezTo>
                      <a:pt x="140" y="232"/>
                      <a:pt x="121" y="283"/>
                      <a:pt x="90" y="322"/>
                    </a:cubicBezTo>
                    <a:cubicBezTo>
                      <a:pt x="78" y="337"/>
                      <a:pt x="95" y="351"/>
                      <a:pt x="107" y="336"/>
                    </a:cubicBezTo>
                    <a:close/>
                  </a:path>
                </a:pathLst>
              </a:custGeom>
              <a:solidFill>
                <a:srgbClr val="BDBB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04" tIns="33602" rIns="67204" bIns="33602" numCol="1" anchor="t" anchorCtr="0" compatLnSpc="1">
                <a:prstTxWarp prst="textNoShape">
                  <a:avLst/>
                </a:prstTxWarp>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672084" eaLnBrk="0" fontAlgn="base" hangingPunct="0">
                  <a:spcBef>
                    <a:spcPct val="0"/>
                  </a:spcBef>
                  <a:spcAft>
                    <a:spcPct val="0"/>
                  </a:spcAft>
                </a:pPr>
                <a:endParaRPr lang="zh-CN" altLang="en-US" sz="1323">
                  <a:solidFill>
                    <a:prstClr val="black"/>
                  </a:solidFill>
                </a:endParaRPr>
              </a:p>
            </p:txBody>
          </p:sp>
        </p:grpSp>
        <p:sp>
          <p:nvSpPr>
            <p:cNvPr id="5" name="矩形 4">
              <a:extLst>
                <a:ext uri="{FF2B5EF4-FFF2-40B4-BE49-F238E27FC236}">
                  <a16:creationId xmlns:a16="http://schemas.microsoft.com/office/drawing/2014/main" xmlns="" id="{1E40B7E6-04CE-4BD6-9094-2BAF978738DF}"/>
                </a:ext>
              </a:extLst>
            </p:cNvPr>
            <p:cNvSpPr/>
            <p:nvPr/>
          </p:nvSpPr>
          <p:spPr>
            <a:xfrm>
              <a:off x="2701052" y="2901777"/>
              <a:ext cx="1047362" cy="802816"/>
            </a:xfrm>
            <a:prstGeom prst="rect">
              <a:avLst/>
            </a:prstGeom>
          </p:spPr>
          <p:txBody>
            <a:bodyPr wrap="non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672084" eaLnBrk="0" fontAlgn="base" hangingPunct="0">
                <a:spcBef>
                  <a:spcPct val="0"/>
                </a:spcBef>
                <a:spcAft>
                  <a:spcPct val="0"/>
                </a:spcAft>
              </a:pPr>
              <a:r>
                <a:rPr lang="en-US" altLang="zh-CN" sz="3234" b="1" dirty="0">
                  <a:solidFill>
                    <a:prstClr val="white"/>
                  </a:solidFill>
                  <a:latin typeface="+mj-lt"/>
                  <a:ea typeface="微软雅黑" panose="020B0503020204020204" pitchFamily="34" charset="-122"/>
                  <a:cs typeface="Arial" panose="020B0604020202020204" pitchFamily="34" charset="0"/>
                </a:rPr>
                <a:t>18</a:t>
              </a:r>
              <a:r>
                <a:rPr lang="en-US" altLang="zh-CN" sz="1764" b="1" dirty="0">
                  <a:solidFill>
                    <a:prstClr val="white"/>
                  </a:solidFill>
                  <a:latin typeface="+mj-lt"/>
                  <a:ea typeface="微软雅黑" panose="020B0503020204020204" pitchFamily="34" charset="-122"/>
                  <a:cs typeface="Arial" panose="020B0604020202020204" pitchFamily="34" charset="0"/>
                </a:rPr>
                <a:t>%</a:t>
              </a:r>
              <a:endParaRPr lang="zh-CN" altLang="en-US" sz="6468" b="1" dirty="0">
                <a:solidFill>
                  <a:prstClr val="white"/>
                </a:solidFill>
                <a:latin typeface="+mj-lt"/>
                <a:cs typeface="Arial" panose="020B0604020202020204" pitchFamily="34" charset="0"/>
              </a:endParaRPr>
            </a:p>
          </p:txBody>
        </p:sp>
        <p:sp>
          <p:nvSpPr>
            <p:cNvPr id="6" name="任意多边形 34">
              <a:extLst>
                <a:ext uri="{FF2B5EF4-FFF2-40B4-BE49-F238E27FC236}">
                  <a16:creationId xmlns:a16="http://schemas.microsoft.com/office/drawing/2014/main" xmlns="" id="{214F5D17-78AD-46DB-9749-8F8135C7FC9C}"/>
                </a:ext>
              </a:extLst>
            </p:cNvPr>
            <p:cNvSpPr/>
            <p:nvPr/>
          </p:nvSpPr>
          <p:spPr>
            <a:xfrm>
              <a:off x="2595352" y="3545596"/>
              <a:ext cx="1241712" cy="0"/>
            </a:xfrm>
            <a:custGeom>
              <a:avLst/>
              <a:gdLst>
                <a:gd name="connsiteX0" fmla="*/ 0 w 1028700"/>
                <a:gd name="connsiteY0" fmla="*/ 0 h 0"/>
                <a:gd name="connsiteX1" fmla="*/ 1028700 w 1028700"/>
                <a:gd name="connsiteY1" fmla="*/ 0 h 0"/>
                <a:gd name="connsiteX0" fmla="*/ 0 w 8935"/>
                <a:gd name="connsiteY0" fmla="*/ 2382 h 0"/>
                <a:gd name="connsiteX1" fmla="*/ 8935 w 8935"/>
                <a:gd name="connsiteY1" fmla="*/ 0 h 0"/>
              </a:gdLst>
              <a:ahLst/>
              <a:cxnLst>
                <a:cxn ang="0">
                  <a:pos x="connsiteX0" y="connsiteY0"/>
                </a:cxn>
                <a:cxn ang="0">
                  <a:pos x="connsiteX1" y="connsiteY1"/>
                </a:cxn>
              </a:cxnLst>
              <a:rect l="l" t="t" r="r" b="b"/>
              <a:pathLst>
                <a:path w="8935">
                  <a:moveTo>
                    <a:pt x="0" y="2382"/>
                  </a:moveTo>
                  <a:cubicBezTo>
                    <a:pt x="3333" y="2382"/>
                    <a:pt x="5602" y="0"/>
                    <a:pt x="8935" y="0"/>
                  </a:cubicBez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defTabSz="672084" eaLnBrk="0" fontAlgn="base" hangingPunct="0">
                <a:spcBef>
                  <a:spcPct val="0"/>
                </a:spcBef>
                <a:spcAft>
                  <a:spcPct val="0"/>
                </a:spcAft>
              </a:pPr>
              <a:endParaRPr lang="zh-CN" altLang="en-US" sz="1323">
                <a:solidFill>
                  <a:prstClr val="white"/>
                </a:solidFill>
              </a:endParaRPr>
            </a:p>
          </p:txBody>
        </p:sp>
        <p:sp>
          <p:nvSpPr>
            <p:cNvPr id="7" name="矩形 6">
              <a:extLst>
                <a:ext uri="{FF2B5EF4-FFF2-40B4-BE49-F238E27FC236}">
                  <a16:creationId xmlns:a16="http://schemas.microsoft.com/office/drawing/2014/main" xmlns="" id="{7488E9F1-F918-4742-AEE7-AD2269543007}"/>
                </a:ext>
              </a:extLst>
            </p:cNvPr>
            <p:cNvSpPr/>
            <p:nvPr/>
          </p:nvSpPr>
          <p:spPr>
            <a:xfrm>
              <a:off x="2511038" y="3619224"/>
              <a:ext cx="1481399" cy="371833"/>
            </a:xfrm>
            <a:prstGeom prst="rect">
              <a:avLst/>
            </a:prstGeom>
          </p:spPr>
          <p:txBody>
            <a:bodyPr wrap="non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672084" eaLnBrk="0" fontAlgn="base" hangingPunct="0">
                <a:spcBef>
                  <a:spcPct val="0"/>
                </a:spcBef>
                <a:spcAft>
                  <a:spcPct val="0"/>
                </a:spcAft>
              </a:pPr>
              <a:r>
                <a:rPr lang="zh-CN" altLang="en-US" sz="1176" dirty="0">
                  <a:solidFill>
                    <a:prstClr val="white"/>
                  </a:solidFill>
                  <a:latin typeface="Arial" panose="020B0604020202020204" pitchFamily="34" charset="0"/>
                  <a:ea typeface="微软雅黑" panose="020B0503020204020204" pitchFamily="34" charset="-122"/>
                  <a:cs typeface="Arial" panose="020B0604020202020204" pitchFamily="34" charset="0"/>
                </a:rPr>
                <a:t>点击添加标题</a:t>
              </a:r>
              <a:endParaRPr lang="zh-CN" altLang="en-US" sz="3234" dirty="0">
                <a:solidFill>
                  <a:prstClr val="white"/>
                </a:solidFill>
              </a:endParaRPr>
            </a:p>
          </p:txBody>
        </p:sp>
      </p:grpSp>
      <p:grpSp>
        <p:nvGrpSpPr>
          <p:cNvPr id="10" name="组合 9">
            <a:extLst>
              <a:ext uri="{FF2B5EF4-FFF2-40B4-BE49-F238E27FC236}">
                <a16:creationId xmlns:a16="http://schemas.microsoft.com/office/drawing/2014/main" xmlns="" id="{E2670DB4-F950-4DA5-91B2-59973F0BB016}"/>
              </a:ext>
            </a:extLst>
          </p:cNvPr>
          <p:cNvGrpSpPr/>
          <p:nvPr/>
        </p:nvGrpSpPr>
        <p:grpSpPr>
          <a:xfrm>
            <a:off x="3232503" y="1340566"/>
            <a:ext cx="1231013" cy="1850461"/>
            <a:chOff x="4371720" y="2098188"/>
            <a:chExt cx="1674953" cy="2517793"/>
          </a:xfrm>
        </p:grpSpPr>
        <p:sp>
          <p:nvSpPr>
            <p:cNvPr id="11" name="Freeform 8">
              <a:extLst>
                <a:ext uri="{FF2B5EF4-FFF2-40B4-BE49-F238E27FC236}">
                  <a16:creationId xmlns:a16="http://schemas.microsoft.com/office/drawing/2014/main" xmlns="" id="{FF66EB84-2E3E-4FFC-812A-37AE7D392DDC}"/>
                </a:ext>
              </a:extLst>
            </p:cNvPr>
            <p:cNvSpPr>
              <a:spLocks noEditPoints="1"/>
            </p:cNvSpPr>
            <p:nvPr/>
          </p:nvSpPr>
          <p:spPr bwMode="auto">
            <a:xfrm>
              <a:off x="4371720" y="2696540"/>
              <a:ext cx="1674953" cy="1919441"/>
            </a:xfrm>
            <a:custGeom>
              <a:avLst/>
              <a:gdLst>
                <a:gd name="T0" fmla="*/ 572 w 696"/>
                <a:gd name="T1" fmla="*/ 225 h 797"/>
                <a:gd name="T2" fmla="*/ 572 w 696"/>
                <a:gd name="T3" fmla="*/ 673 h 797"/>
                <a:gd name="T4" fmla="*/ 123 w 696"/>
                <a:gd name="T5" fmla="*/ 673 h 797"/>
                <a:gd name="T6" fmla="*/ 123 w 696"/>
                <a:gd name="T7" fmla="*/ 225 h 797"/>
                <a:gd name="T8" fmla="*/ 348 w 696"/>
                <a:gd name="T9" fmla="*/ 0 h 797"/>
                <a:gd name="T10" fmla="*/ 572 w 696"/>
                <a:gd name="T11" fmla="*/ 225 h 797"/>
                <a:gd name="T12" fmla="*/ 334 w 696"/>
                <a:gd name="T13" fmla="*/ 101 h 797"/>
                <a:gd name="T14" fmla="*/ 368 w 696"/>
                <a:gd name="T15" fmla="*/ 101 h 797"/>
                <a:gd name="T16" fmla="*/ 368 w 696"/>
                <a:gd name="T17" fmla="*/ 68 h 797"/>
                <a:gd name="T18" fmla="*/ 334 w 696"/>
                <a:gd name="T19" fmla="*/ 68 h 797"/>
                <a:gd name="T20" fmla="*/ 334 w 696"/>
                <a:gd name="T21" fmla="*/ 101 h 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6" h="797">
                  <a:moveTo>
                    <a:pt x="572" y="225"/>
                  </a:moveTo>
                  <a:cubicBezTo>
                    <a:pt x="696" y="348"/>
                    <a:pt x="696" y="549"/>
                    <a:pt x="572" y="673"/>
                  </a:cubicBezTo>
                  <a:cubicBezTo>
                    <a:pt x="448" y="797"/>
                    <a:pt x="247" y="797"/>
                    <a:pt x="123" y="673"/>
                  </a:cubicBezTo>
                  <a:cubicBezTo>
                    <a:pt x="0" y="549"/>
                    <a:pt x="0" y="348"/>
                    <a:pt x="123" y="225"/>
                  </a:cubicBezTo>
                  <a:cubicBezTo>
                    <a:pt x="348" y="0"/>
                    <a:pt x="348" y="0"/>
                    <a:pt x="348" y="0"/>
                  </a:cubicBezTo>
                  <a:lnTo>
                    <a:pt x="572" y="225"/>
                  </a:lnTo>
                  <a:close/>
                  <a:moveTo>
                    <a:pt x="334" y="101"/>
                  </a:moveTo>
                  <a:cubicBezTo>
                    <a:pt x="343" y="111"/>
                    <a:pt x="358" y="111"/>
                    <a:pt x="368" y="101"/>
                  </a:cubicBezTo>
                  <a:cubicBezTo>
                    <a:pt x="377" y="92"/>
                    <a:pt x="377" y="77"/>
                    <a:pt x="368" y="68"/>
                  </a:cubicBezTo>
                  <a:cubicBezTo>
                    <a:pt x="359" y="58"/>
                    <a:pt x="343" y="58"/>
                    <a:pt x="334" y="68"/>
                  </a:cubicBezTo>
                  <a:cubicBezTo>
                    <a:pt x="325" y="77"/>
                    <a:pt x="325" y="92"/>
                    <a:pt x="334" y="101"/>
                  </a:cubicBezTo>
                  <a:close/>
                </a:path>
              </a:pathLst>
            </a:custGeom>
            <a:solidFill>
              <a:srgbClr val="0070C0"/>
            </a:solidFill>
            <a:ln>
              <a:noFill/>
            </a:ln>
          </p:spPr>
          <p:txBody>
            <a:bodyPr vert="horz" wrap="square" lIns="67204" tIns="33602" rIns="67204" bIns="33602" numCol="1" anchor="t" anchorCtr="0" compatLnSpc="1">
              <a:prstTxWarp prst="textNoShape">
                <a:avLst/>
              </a:prstTxWarp>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672084" eaLnBrk="0" fontAlgn="base" hangingPunct="0">
                <a:spcBef>
                  <a:spcPct val="0"/>
                </a:spcBef>
                <a:spcAft>
                  <a:spcPct val="0"/>
                </a:spcAft>
              </a:pPr>
              <a:endParaRPr lang="zh-CN" altLang="en-US" sz="1323">
                <a:solidFill>
                  <a:prstClr val="black"/>
                </a:solidFill>
              </a:endParaRPr>
            </a:p>
          </p:txBody>
        </p:sp>
        <p:sp>
          <p:nvSpPr>
            <p:cNvPr id="12" name="Freeform 12">
              <a:extLst>
                <a:ext uri="{FF2B5EF4-FFF2-40B4-BE49-F238E27FC236}">
                  <a16:creationId xmlns:a16="http://schemas.microsoft.com/office/drawing/2014/main" xmlns="" id="{8B59337E-7914-4952-94C4-59230EC0BB99}"/>
                </a:ext>
              </a:extLst>
            </p:cNvPr>
            <p:cNvSpPr>
              <a:spLocks/>
            </p:cNvSpPr>
            <p:nvPr/>
          </p:nvSpPr>
          <p:spPr bwMode="auto">
            <a:xfrm>
              <a:off x="4974361" y="2098188"/>
              <a:ext cx="454661" cy="847128"/>
            </a:xfrm>
            <a:custGeom>
              <a:avLst/>
              <a:gdLst>
                <a:gd name="T0" fmla="*/ 108 w 189"/>
                <a:gd name="T1" fmla="*/ 335 h 351"/>
                <a:gd name="T2" fmla="*/ 180 w 189"/>
                <a:gd name="T3" fmla="*/ 161 h 351"/>
                <a:gd name="T4" fmla="*/ 129 w 189"/>
                <a:gd name="T5" fmla="*/ 19 h 351"/>
                <a:gd name="T6" fmla="*/ 11 w 189"/>
                <a:gd name="T7" fmla="*/ 90 h 351"/>
                <a:gd name="T8" fmla="*/ 56 w 189"/>
                <a:gd name="T9" fmla="*/ 269 h 351"/>
                <a:gd name="T10" fmla="*/ 80 w 189"/>
                <a:gd name="T11" fmla="*/ 250 h 351"/>
                <a:gd name="T12" fmla="*/ 35 w 189"/>
                <a:gd name="T13" fmla="*/ 119 h 351"/>
                <a:gd name="T14" fmla="*/ 52 w 189"/>
                <a:gd name="T15" fmla="*/ 54 h 351"/>
                <a:gd name="T16" fmla="*/ 124 w 189"/>
                <a:gd name="T17" fmla="*/ 50 h 351"/>
                <a:gd name="T18" fmla="*/ 151 w 189"/>
                <a:gd name="T19" fmla="*/ 184 h 351"/>
                <a:gd name="T20" fmla="*/ 91 w 189"/>
                <a:gd name="T21" fmla="*/ 321 h 351"/>
                <a:gd name="T22" fmla="*/ 108 w 189"/>
                <a:gd name="T23" fmla="*/ 335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9" h="351">
                  <a:moveTo>
                    <a:pt x="108" y="335"/>
                  </a:moveTo>
                  <a:cubicBezTo>
                    <a:pt x="147" y="286"/>
                    <a:pt x="169" y="222"/>
                    <a:pt x="180" y="161"/>
                  </a:cubicBezTo>
                  <a:cubicBezTo>
                    <a:pt x="189" y="110"/>
                    <a:pt x="187" y="40"/>
                    <a:pt x="129" y="19"/>
                  </a:cubicBezTo>
                  <a:cubicBezTo>
                    <a:pt x="75" y="0"/>
                    <a:pt x="21" y="35"/>
                    <a:pt x="11" y="90"/>
                  </a:cubicBezTo>
                  <a:cubicBezTo>
                    <a:pt x="0" y="150"/>
                    <a:pt x="22" y="220"/>
                    <a:pt x="56" y="269"/>
                  </a:cubicBezTo>
                  <a:cubicBezTo>
                    <a:pt x="66" y="283"/>
                    <a:pt x="90" y="266"/>
                    <a:pt x="80" y="250"/>
                  </a:cubicBezTo>
                  <a:cubicBezTo>
                    <a:pt x="56" y="210"/>
                    <a:pt x="38" y="165"/>
                    <a:pt x="35" y="119"/>
                  </a:cubicBezTo>
                  <a:cubicBezTo>
                    <a:pt x="33" y="97"/>
                    <a:pt x="35" y="69"/>
                    <a:pt x="52" y="54"/>
                  </a:cubicBezTo>
                  <a:cubicBezTo>
                    <a:pt x="70" y="37"/>
                    <a:pt x="103" y="41"/>
                    <a:pt x="124" y="50"/>
                  </a:cubicBezTo>
                  <a:cubicBezTo>
                    <a:pt x="170" y="71"/>
                    <a:pt x="159" y="146"/>
                    <a:pt x="151" y="184"/>
                  </a:cubicBezTo>
                  <a:cubicBezTo>
                    <a:pt x="140" y="232"/>
                    <a:pt x="122" y="283"/>
                    <a:pt x="91" y="321"/>
                  </a:cubicBezTo>
                  <a:cubicBezTo>
                    <a:pt x="79" y="336"/>
                    <a:pt x="96" y="351"/>
                    <a:pt x="108" y="335"/>
                  </a:cubicBezTo>
                  <a:close/>
                </a:path>
              </a:pathLst>
            </a:custGeom>
            <a:solidFill>
              <a:srgbClr val="BDBB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04" tIns="33602" rIns="67204" bIns="33602" numCol="1" anchor="t" anchorCtr="0" compatLnSpc="1">
              <a:prstTxWarp prst="textNoShape">
                <a:avLst/>
              </a:prstTxWarp>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672084" eaLnBrk="0" fontAlgn="base" hangingPunct="0">
                <a:spcBef>
                  <a:spcPct val="0"/>
                </a:spcBef>
                <a:spcAft>
                  <a:spcPct val="0"/>
                </a:spcAft>
              </a:pPr>
              <a:endParaRPr lang="zh-CN" altLang="en-US" sz="1323">
                <a:solidFill>
                  <a:prstClr val="black"/>
                </a:solidFill>
              </a:endParaRPr>
            </a:p>
          </p:txBody>
        </p:sp>
        <p:sp>
          <p:nvSpPr>
            <p:cNvPr id="13" name="矩形 12">
              <a:extLst>
                <a:ext uri="{FF2B5EF4-FFF2-40B4-BE49-F238E27FC236}">
                  <a16:creationId xmlns:a16="http://schemas.microsoft.com/office/drawing/2014/main" xmlns="" id="{8BDD9BE3-DEEC-4466-8F6D-D4F0F2B78158}"/>
                </a:ext>
              </a:extLst>
            </p:cNvPr>
            <p:cNvSpPr/>
            <p:nvPr/>
          </p:nvSpPr>
          <p:spPr>
            <a:xfrm>
              <a:off x="4493805" y="3691806"/>
              <a:ext cx="1481399" cy="371833"/>
            </a:xfrm>
            <a:prstGeom prst="rect">
              <a:avLst/>
            </a:prstGeom>
          </p:spPr>
          <p:txBody>
            <a:bodyPr wrap="non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672084" eaLnBrk="0" fontAlgn="base" hangingPunct="0">
                <a:spcBef>
                  <a:spcPct val="0"/>
                </a:spcBef>
                <a:spcAft>
                  <a:spcPct val="0"/>
                </a:spcAft>
              </a:pPr>
              <a:r>
                <a:rPr lang="zh-CN" altLang="en-US" sz="1176" dirty="0">
                  <a:solidFill>
                    <a:prstClr val="white"/>
                  </a:solidFill>
                  <a:latin typeface="Arial" panose="020B0604020202020204" pitchFamily="34" charset="0"/>
                  <a:ea typeface="微软雅黑" panose="020B0503020204020204" pitchFamily="34" charset="-122"/>
                  <a:cs typeface="Arial" panose="020B0604020202020204" pitchFamily="34" charset="0"/>
                </a:rPr>
                <a:t>点击添加标题</a:t>
              </a:r>
              <a:endParaRPr lang="zh-CN" altLang="en-US" sz="3234" dirty="0">
                <a:solidFill>
                  <a:prstClr val="white"/>
                </a:solidFill>
              </a:endParaRPr>
            </a:p>
          </p:txBody>
        </p:sp>
        <p:grpSp>
          <p:nvGrpSpPr>
            <p:cNvPr id="14" name="组合 13">
              <a:extLst>
                <a:ext uri="{FF2B5EF4-FFF2-40B4-BE49-F238E27FC236}">
                  <a16:creationId xmlns:a16="http://schemas.microsoft.com/office/drawing/2014/main" xmlns="" id="{907BBA35-EE60-40E5-9AE8-287A0D5EAF21}"/>
                </a:ext>
              </a:extLst>
            </p:cNvPr>
            <p:cNvGrpSpPr/>
            <p:nvPr/>
          </p:nvGrpSpPr>
          <p:grpSpPr>
            <a:xfrm>
              <a:off x="4613017" y="2973833"/>
              <a:ext cx="1241712" cy="802817"/>
              <a:chOff x="1980743" y="2394742"/>
              <a:chExt cx="919143" cy="594264"/>
            </a:xfrm>
          </p:grpSpPr>
          <p:sp>
            <p:nvSpPr>
              <p:cNvPr id="15" name="矩形 14">
                <a:extLst>
                  <a:ext uri="{FF2B5EF4-FFF2-40B4-BE49-F238E27FC236}">
                    <a16:creationId xmlns:a16="http://schemas.microsoft.com/office/drawing/2014/main" xmlns="" id="{89EAFE51-A3F8-4D63-BB87-D8F529C56B9F}"/>
                  </a:ext>
                </a:extLst>
              </p:cNvPr>
              <p:cNvSpPr/>
              <p:nvPr/>
            </p:nvSpPr>
            <p:spPr>
              <a:xfrm>
                <a:off x="2058984" y="2394742"/>
                <a:ext cx="775281" cy="594264"/>
              </a:xfrm>
              <a:prstGeom prst="rect">
                <a:avLst/>
              </a:prstGeom>
            </p:spPr>
            <p:txBody>
              <a:bodyPr wrap="non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672084" eaLnBrk="0" fontAlgn="base" hangingPunct="0">
                  <a:spcBef>
                    <a:spcPct val="0"/>
                  </a:spcBef>
                  <a:spcAft>
                    <a:spcPct val="0"/>
                  </a:spcAft>
                </a:pPr>
                <a:r>
                  <a:rPr lang="en-US" altLang="zh-CN" sz="3234" b="1" dirty="0">
                    <a:solidFill>
                      <a:prstClr val="white"/>
                    </a:solidFill>
                    <a:latin typeface="+mj-lt"/>
                    <a:ea typeface="微软雅黑" panose="020B0503020204020204" pitchFamily="34" charset="-122"/>
                    <a:cs typeface="Arial" panose="020B0604020202020204" pitchFamily="34" charset="0"/>
                  </a:rPr>
                  <a:t>32</a:t>
                </a:r>
                <a:r>
                  <a:rPr lang="en-US" altLang="zh-CN" sz="1764" b="1" dirty="0">
                    <a:solidFill>
                      <a:prstClr val="white"/>
                    </a:solidFill>
                    <a:latin typeface="+mj-lt"/>
                    <a:ea typeface="微软雅黑" panose="020B0503020204020204" pitchFamily="34" charset="-122"/>
                    <a:cs typeface="Arial" panose="020B0604020202020204" pitchFamily="34" charset="0"/>
                  </a:rPr>
                  <a:t>%</a:t>
                </a:r>
                <a:endParaRPr lang="zh-CN" altLang="en-US" sz="6468" b="1" dirty="0">
                  <a:solidFill>
                    <a:prstClr val="white"/>
                  </a:solidFill>
                  <a:latin typeface="+mj-lt"/>
                  <a:cs typeface="Arial" panose="020B0604020202020204" pitchFamily="34" charset="0"/>
                </a:endParaRPr>
              </a:p>
            </p:txBody>
          </p:sp>
          <p:sp>
            <p:nvSpPr>
              <p:cNvPr id="16" name="任意多边形 29">
                <a:extLst>
                  <a:ext uri="{FF2B5EF4-FFF2-40B4-BE49-F238E27FC236}">
                    <a16:creationId xmlns:a16="http://schemas.microsoft.com/office/drawing/2014/main" xmlns="" id="{5566A82B-F30D-4F84-AFA0-A30FB1F985EA}"/>
                  </a:ext>
                </a:extLst>
              </p:cNvPr>
              <p:cNvSpPr/>
              <p:nvPr/>
            </p:nvSpPr>
            <p:spPr>
              <a:xfrm>
                <a:off x="1980743" y="2871311"/>
                <a:ext cx="919143" cy="0"/>
              </a:xfrm>
              <a:custGeom>
                <a:avLst/>
                <a:gdLst>
                  <a:gd name="connsiteX0" fmla="*/ 0 w 1028700"/>
                  <a:gd name="connsiteY0" fmla="*/ 0 h 0"/>
                  <a:gd name="connsiteX1" fmla="*/ 1028700 w 1028700"/>
                  <a:gd name="connsiteY1" fmla="*/ 0 h 0"/>
                  <a:gd name="connsiteX0" fmla="*/ 0 w 8935"/>
                  <a:gd name="connsiteY0" fmla="*/ 2382 h 0"/>
                  <a:gd name="connsiteX1" fmla="*/ 8935 w 8935"/>
                  <a:gd name="connsiteY1" fmla="*/ 0 h 0"/>
                </a:gdLst>
                <a:ahLst/>
                <a:cxnLst>
                  <a:cxn ang="0">
                    <a:pos x="connsiteX0" y="connsiteY0"/>
                  </a:cxn>
                  <a:cxn ang="0">
                    <a:pos x="connsiteX1" y="connsiteY1"/>
                  </a:cxn>
                </a:cxnLst>
                <a:rect l="l" t="t" r="r" b="b"/>
                <a:pathLst>
                  <a:path w="8935">
                    <a:moveTo>
                      <a:pt x="0" y="2382"/>
                    </a:moveTo>
                    <a:cubicBezTo>
                      <a:pt x="3333" y="2382"/>
                      <a:pt x="5602" y="0"/>
                      <a:pt x="8935" y="0"/>
                    </a:cubicBez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defTabSz="672084" eaLnBrk="0" fontAlgn="base" hangingPunct="0">
                  <a:spcBef>
                    <a:spcPct val="0"/>
                  </a:spcBef>
                  <a:spcAft>
                    <a:spcPct val="0"/>
                  </a:spcAft>
                </a:pPr>
                <a:endParaRPr lang="zh-CN" altLang="en-US" sz="1323">
                  <a:solidFill>
                    <a:prstClr val="white"/>
                  </a:solidFill>
                </a:endParaRPr>
              </a:p>
            </p:txBody>
          </p:sp>
        </p:grpSp>
      </p:grpSp>
      <p:grpSp>
        <p:nvGrpSpPr>
          <p:cNvPr id="17" name="组合 16">
            <a:extLst>
              <a:ext uri="{FF2B5EF4-FFF2-40B4-BE49-F238E27FC236}">
                <a16:creationId xmlns:a16="http://schemas.microsoft.com/office/drawing/2014/main" xmlns="" id="{B9E95D4F-2F36-42CE-B77E-7C13E0DE3E22}"/>
              </a:ext>
            </a:extLst>
          </p:cNvPr>
          <p:cNvGrpSpPr/>
          <p:nvPr/>
        </p:nvGrpSpPr>
        <p:grpSpPr>
          <a:xfrm>
            <a:off x="4693642" y="1351600"/>
            <a:ext cx="1229436" cy="1850460"/>
            <a:chOff x="6359789" y="2113201"/>
            <a:chExt cx="1672808" cy="2517791"/>
          </a:xfrm>
        </p:grpSpPr>
        <p:sp>
          <p:nvSpPr>
            <p:cNvPr id="18" name="Freeform 5">
              <a:extLst>
                <a:ext uri="{FF2B5EF4-FFF2-40B4-BE49-F238E27FC236}">
                  <a16:creationId xmlns:a16="http://schemas.microsoft.com/office/drawing/2014/main" xmlns="" id="{A683C70B-F2DB-4C59-A51A-69BE1369D37C}"/>
                </a:ext>
              </a:extLst>
            </p:cNvPr>
            <p:cNvSpPr>
              <a:spLocks noEditPoints="1"/>
            </p:cNvSpPr>
            <p:nvPr/>
          </p:nvSpPr>
          <p:spPr bwMode="auto">
            <a:xfrm>
              <a:off x="6359789" y="2713697"/>
              <a:ext cx="1672808" cy="1917295"/>
            </a:xfrm>
            <a:custGeom>
              <a:avLst/>
              <a:gdLst>
                <a:gd name="T0" fmla="*/ 572 w 696"/>
                <a:gd name="T1" fmla="*/ 224 h 796"/>
                <a:gd name="T2" fmla="*/ 572 w 696"/>
                <a:gd name="T3" fmla="*/ 672 h 796"/>
                <a:gd name="T4" fmla="*/ 124 w 696"/>
                <a:gd name="T5" fmla="*/ 672 h 796"/>
                <a:gd name="T6" fmla="*/ 124 w 696"/>
                <a:gd name="T7" fmla="*/ 224 h 796"/>
                <a:gd name="T8" fmla="*/ 348 w 696"/>
                <a:gd name="T9" fmla="*/ 0 h 796"/>
                <a:gd name="T10" fmla="*/ 572 w 696"/>
                <a:gd name="T11" fmla="*/ 224 h 796"/>
                <a:gd name="T12" fmla="*/ 334 w 696"/>
                <a:gd name="T13" fmla="*/ 101 h 796"/>
                <a:gd name="T14" fmla="*/ 368 w 696"/>
                <a:gd name="T15" fmla="*/ 101 h 796"/>
                <a:gd name="T16" fmla="*/ 368 w 696"/>
                <a:gd name="T17" fmla="*/ 67 h 796"/>
                <a:gd name="T18" fmla="*/ 334 w 696"/>
                <a:gd name="T19" fmla="*/ 67 h 796"/>
                <a:gd name="T20" fmla="*/ 334 w 696"/>
                <a:gd name="T21" fmla="*/ 101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6" h="796">
                  <a:moveTo>
                    <a:pt x="572" y="224"/>
                  </a:moveTo>
                  <a:cubicBezTo>
                    <a:pt x="696" y="348"/>
                    <a:pt x="696" y="548"/>
                    <a:pt x="572" y="672"/>
                  </a:cubicBezTo>
                  <a:cubicBezTo>
                    <a:pt x="448" y="796"/>
                    <a:pt x="247" y="796"/>
                    <a:pt x="124" y="672"/>
                  </a:cubicBezTo>
                  <a:cubicBezTo>
                    <a:pt x="0" y="548"/>
                    <a:pt x="0" y="348"/>
                    <a:pt x="124" y="224"/>
                  </a:cubicBezTo>
                  <a:cubicBezTo>
                    <a:pt x="348" y="0"/>
                    <a:pt x="348" y="0"/>
                    <a:pt x="348" y="0"/>
                  </a:cubicBezTo>
                  <a:lnTo>
                    <a:pt x="572" y="224"/>
                  </a:lnTo>
                  <a:close/>
                  <a:moveTo>
                    <a:pt x="334" y="101"/>
                  </a:moveTo>
                  <a:cubicBezTo>
                    <a:pt x="343" y="110"/>
                    <a:pt x="359" y="110"/>
                    <a:pt x="368" y="101"/>
                  </a:cubicBezTo>
                  <a:cubicBezTo>
                    <a:pt x="377" y="91"/>
                    <a:pt x="377" y="76"/>
                    <a:pt x="368" y="67"/>
                  </a:cubicBezTo>
                  <a:cubicBezTo>
                    <a:pt x="359" y="57"/>
                    <a:pt x="343" y="57"/>
                    <a:pt x="334" y="67"/>
                  </a:cubicBezTo>
                  <a:cubicBezTo>
                    <a:pt x="325" y="76"/>
                    <a:pt x="325" y="91"/>
                    <a:pt x="334" y="101"/>
                  </a:cubicBezTo>
                  <a:close/>
                </a:path>
              </a:pathLst>
            </a:custGeom>
            <a:solidFill>
              <a:srgbClr val="0070C0"/>
            </a:solidFill>
            <a:ln>
              <a:noFill/>
            </a:ln>
          </p:spPr>
          <p:txBody>
            <a:bodyPr vert="horz" wrap="square" lIns="67204" tIns="33602" rIns="67204" bIns="33602" numCol="1" anchor="t" anchorCtr="0" compatLnSpc="1">
              <a:prstTxWarp prst="textNoShape">
                <a:avLst/>
              </a:prstTxWarp>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672084" eaLnBrk="0" fontAlgn="base" hangingPunct="0">
                <a:spcBef>
                  <a:spcPct val="0"/>
                </a:spcBef>
                <a:spcAft>
                  <a:spcPct val="0"/>
                </a:spcAft>
              </a:pPr>
              <a:endParaRPr lang="zh-CN" altLang="en-US" sz="1323">
                <a:solidFill>
                  <a:prstClr val="black"/>
                </a:solidFill>
              </a:endParaRPr>
            </a:p>
          </p:txBody>
        </p:sp>
        <p:sp>
          <p:nvSpPr>
            <p:cNvPr id="19" name="Freeform 13">
              <a:extLst>
                <a:ext uri="{FF2B5EF4-FFF2-40B4-BE49-F238E27FC236}">
                  <a16:creationId xmlns:a16="http://schemas.microsoft.com/office/drawing/2014/main" xmlns="" id="{AF9BD934-BE4E-4E4F-B9CA-74EBF054A288}"/>
                </a:ext>
              </a:extLst>
            </p:cNvPr>
            <p:cNvSpPr>
              <a:spLocks/>
            </p:cNvSpPr>
            <p:nvPr/>
          </p:nvSpPr>
          <p:spPr bwMode="auto">
            <a:xfrm>
              <a:off x="6962428" y="2113201"/>
              <a:ext cx="454661" cy="844983"/>
            </a:xfrm>
            <a:custGeom>
              <a:avLst/>
              <a:gdLst>
                <a:gd name="T0" fmla="*/ 108 w 189"/>
                <a:gd name="T1" fmla="*/ 336 h 351"/>
                <a:gd name="T2" fmla="*/ 180 w 189"/>
                <a:gd name="T3" fmla="*/ 161 h 351"/>
                <a:gd name="T4" fmla="*/ 129 w 189"/>
                <a:gd name="T5" fmla="*/ 19 h 351"/>
                <a:gd name="T6" fmla="*/ 11 w 189"/>
                <a:gd name="T7" fmla="*/ 90 h 351"/>
                <a:gd name="T8" fmla="*/ 56 w 189"/>
                <a:gd name="T9" fmla="*/ 270 h 351"/>
                <a:gd name="T10" fmla="*/ 80 w 189"/>
                <a:gd name="T11" fmla="*/ 250 h 351"/>
                <a:gd name="T12" fmla="*/ 35 w 189"/>
                <a:gd name="T13" fmla="*/ 119 h 351"/>
                <a:gd name="T14" fmla="*/ 52 w 189"/>
                <a:gd name="T15" fmla="*/ 54 h 351"/>
                <a:gd name="T16" fmla="*/ 124 w 189"/>
                <a:gd name="T17" fmla="*/ 50 h 351"/>
                <a:gd name="T18" fmla="*/ 151 w 189"/>
                <a:gd name="T19" fmla="*/ 184 h 351"/>
                <a:gd name="T20" fmla="*/ 91 w 189"/>
                <a:gd name="T21" fmla="*/ 322 h 351"/>
                <a:gd name="T22" fmla="*/ 108 w 189"/>
                <a:gd name="T23" fmla="*/ 336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9" h="351">
                  <a:moveTo>
                    <a:pt x="108" y="336"/>
                  </a:moveTo>
                  <a:cubicBezTo>
                    <a:pt x="147" y="286"/>
                    <a:pt x="169" y="222"/>
                    <a:pt x="180" y="161"/>
                  </a:cubicBezTo>
                  <a:cubicBezTo>
                    <a:pt x="189" y="110"/>
                    <a:pt x="187" y="40"/>
                    <a:pt x="129" y="19"/>
                  </a:cubicBezTo>
                  <a:cubicBezTo>
                    <a:pt x="75" y="0"/>
                    <a:pt x="21" y="35"/>
                    <a:pt x="11" y="90"/>
                  </a:cubicBezTo>
                  <a:cubicBezTo>
                    <a:pt x="0" y="150"/>
                    <a:pt x="20" y="222"/>
                    <a:pt x="56" y="270"/>
                  </a:cubicBezTo>
                  <a:cubicBezTo>
                    <a:pt x="69" y="286"/>
                    <a:pt x="88" y="262"/>
                    <a:pt x="80" y="250"/>
                  </a:cubicBezTo>
                  <a:cubicBezTo>
                    <a:pt x="53" y="212"/>
                    <a:pt x="38" y="166"/>
                    <a:pt x="35" y="119"/>
                  </a:cubicBezTo>
                  <a:cubicBezTo>
                    <a:pt x="33" y="98"/>
                    <a:pt x="35" y="70"/>
                    <a:pt x="52" y="54"/>
                  </a:cubicBezTo>
                  <a:cubicBezTo>
                    <a:pt x="70" y="37"/>
                    <a:pt x="103" y="41"/>
                    <a:pt x="124" y="50"/>
                  </a:cubicBezTo>
                  <a:cubicBezTo>
                    <a:pt x="170" y="71"/>
                    <a:pt x="159" y="146"/>
                    <a:pt x="151" y="184"/>
                  </a:cubicBezTo>
                  <a:cubicBezTo>
                    <a:pt x="140" y="232"/>
                    <a:pt x="122" y="283"/>
                    <a:pt x="91" y="322"/>
                  </a:cubicBezTo>
                  <a:cubicBezTo>
                    <a:pt x="79" y="337"/>
                    <a:pt x="96" y="351"/>
                    <a:pt x="108" y="336"/>
                  </a:cubicBezTo>
                  <a:close/>
                </a:path>
              </a:pathLst>
            </a:custGeom>
            <a:solidFill>
              <a:srgbClr val="BDBB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04" tIns="33602" rIns="67204" bIns="33602" numCol="1" anchor="t" anchorCtr="0" compatLnSpc="1">
              <a:prstTxWarp prst="textNoShape">
                <a:avLst/>
              </a:prstTxWarp>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672084" eaLnBrk="0" fontAlgn="base" hangingPunct="0">
                <a:spcBef>
                  <a:spcPct val="0"/>
                </a:spcBef>
                <a:spcAft>
                  <a:spcPct val="0"/>
                </a:spcAft>
              </a:pPr>
              <a:endParaRPr lang="zh-CN" altLang="en-US" sz="1323">
                <a:solidFill>
                  <a:prstClr val="black"/>
                </a:solidFill>
              </a:endParaRPr>
            </a:p>
          </p:txBody>
        </p:sp>
        <p:sp>
          <p:nvSpPr>
            <p:cNvPr id="20" name="矩形 19">
              <a:extLst>
                <a:ext uri="{FF2B5EF4-FFF2-40B4-BE49-F238E27FC236}">
                  <a16:creationId xmlns:a16="http://schemas.microsoft.com/office/drawing/2014/main" xmlns="" id="{A2496DD1-C039-4B99-A7AC-D1AF7EF2F403}"/>
                </a:ext>
              </a:extLst>
            </p:cNvPr>
            <p:cNvSpPr/>
            <p:nvPr/>
          </p:nvSpPr>
          <p:spPr>
            <a:xfrm>
              <a:off x="6508077" y="3778960"/>
              <a:ext cx="1481400" cy="371833"/>
            </a:xfrm>
            <a:prstGeom prst="rect">
              <a:avLst/>
            </a:prstGeom>
          </p:spPr>
          <p:txBody>
            <a:bodyPr wrap="non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672084" eaLnBrk="0" fontAlgn="base" hangingPunct="0">
                <a:spcBef>
                  <a:spcPct val="0"/>
                </a:spcBef>
                <a:spcAft>
                  <a:spcPct val="0"/>
                </a:spcAft>
              </a:pPr>
              <a:r>
                <a:rPr lang="zh-CN" altLang="en-US" sz="1176" dirty="0">
                  <a:solidFill>
                    <a:prstClr val="white"/>
                  </a:solidFill>
                  <a:latin typeface="Arial" panose="020B0604020202020204" pitchFamily="34" charset="0"/>
                  <a:ea typeface="微软雅黑" panose="020B0503020204020204" pitchFamily="34" charset="-122"/>
                  <a:cs typeface="Arial" panose="020B0604020202020204" pitchFamily="34" charset="0"/>
                </a:rPr>
                <a:t>点击添加标题</a:t>
              </a:r>
              <a:endParaRPr lang="zh-CN" altLang="en-US" sz="3234" dirty="0">
                <a:solidFill>
                  <a:prstClr val="white"/>
                </a:solidFill>
              </a:endParaRPr>
            </a:p>
          </p:txBody>
        </p:sp>
        <p:grpSp>
          <p:nvGrpSpPr>
            <p:cNvPr id="21" name="组合 20">
              <a:extLst>
                <a:ext uri="{FF2B5EF4-FFF2-40B4-BE49-F238E27FC236}">
                  <a16:creationId xmlns:a16="http://schemas.microsoft.com/office/drawing/2014/main" xmlns="" id="{91120734-7E91-472F-99F2-B6898959B6CB}"/>
                </a:ext>
              </a:extLst>
            </p:cNvPr>
            <p:cNvGrpSpPr/>
            <p:nvPr/>
          </p:nvGrpSpPr>
          <p:grpSpPr>
            <a:xfrm>
              <a:off x="6620386" y="3076775"/>
              <a:ext cx="1241712" cy="802817"/>
              <a:chOff x="1980743" y="2394742"/>
              <a:chExt cx="919143" cy="594264"/>
            </a:xfrm>
          </p:grpSpPr>
          <p:sp>
            <p:nvSpPr>
              <p:cNvPr id="22" name="矩形 21">
                <a:extLst>
                  <a:ext uri="{FF2B5EF4-FFF2-40B4-BE49-F238E27FC236}">
                    <a16:creationId xmlns:a16="http://schemas.microsoft.com/office/drawing/2014/main" xmlns="" id="{16C227D7-A7C9-405E-8227-6CE2BBD7FDBA}"/>
                  </a:ext>
                </a:extLst>
              </p:cNvPr>
              <p:cNvSpPr/>
              <p:nvPr/>
            </p:nvSpPr>
            <p:spPr>
              <a:xfrm>
                <a:off x="2058984" y="2394742"/>
                <a:ext cx="775281" cy="594264"/>
              </a:xfrm>
              <a:prstGeom prst="rect">
                <a:avLst/>
              </a:prstGeom>
            </p:spPr>
            <p:txBody>
              <a:bodyPr wrap="non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672084" eaLnBrk="0" fontAlgn="base" hangingPunct="0">
                  <a:spcBef>
                    <a:spcPct val="0"/>
                  </a:spcBef>
                  <a:spcAft>
                    <a:spcPct val="0"/>
                  </a:spcAft>
                </a:pPr>
                <a:r>
                  <a:rPr lang="en-US" altLang="zh-CN" sz="3234" b="1" dirty="0">
                    <a:solidFill>
                      <a:prstClr val="white"/>
                    </a:solidFill>
                    <a:latin typeface="+mj-lt"/>
                    <a:ea typeface="微软雅黑" panose="020B0503020204020204" pitchFamily="34" charset="-122"/>
                    <a:cs typeface="Arial" panose="020B0604020202020204" pitchFamily="34" charset="0"/>
                  </a:rPr>
                  <a:t>68</a:t>
                </a:r>
                <a:r>
                  <a:rPr lang="en-US" altLang="zh-CN" sz="1764" b="1" dirty="0">
                    <a:solidFill>
                      <a:prstClr val="white"/>
                    </a:solidFill>
                    <a:latin typeface="+mj-lt"/>
                    <a:ea typeface="微软雅黑" panose="020B0503020204020204" pitchFamily="34" charset="-122"/>
                    <a:cs typeface="Arial" panose="020B0604020202020204" pitchFamily="34" charset="0"/>
                  </a:rPr>
                  <a:t>%</a:t>
                </a:r>
                <a:endParaRPr lang="zh-CN" altLang="en-US" sz="6468" b="1" dirty="0">
                  <a:solidFill>
                    <a:prstClr val="white"/>
                  </a:solidFill>
                  <a:latin typeface="+mj-lt"/>
                  <a:cs typeface="Arial" panose="020B0604020202020204" pitchFamily="34" charset="0"/>
                </a:endParaRPr>
              </a:p>
            </p:txBody>
          </p:sp>
          <p:sp>
            <p:nvSpPr>
              <p:cNvPr id="23" name="任意多边形 24">
                <a:extLst>
                  <a:ext uri="{FF2B5EF4-FFF2-40B4-BE49-F238E27FC236}">
                    <a16:creationId xmlns:a16="http://schemas.microsoft.com/office/drawing/2014/main" xmlns="" id="{8F2A217D-4E6C-4FEF-816A-0E539BC1653F}"/>
                  </a:ext>
                </a:extLst>
              </p:cNvPr>
              <p:cNvSpPr/>
              <p:nvPr/>
            </p:nvSpPr>
            <p:spPr>
              <a:xfrm>
                <a:off x="1980743" y="2871311"/>
                <a:ext cx="919143" cy="0"/>
              </a:xfrm>
              <a:custGeom>
                <a:avLst/>
                <a:gdLst>
                  <a:gd name="connsiteX0" fmla="*/ 0 w 1028700"/>
                  <a:gd name="connsiteY0" fmla="*/ 0 h 0"/>
                  <a:gd name="connsiteX1" fmla="*/ 1028700 w 1028700"/>
                  <a:gd name="connsiteY1" fmla="*/ 0 h 0"/>
                  <a:gd name="connsiteX0" fmla="*/ 0 w 8935"/>
                  <a:gd name="connsiteY0" fmla="*/ 2382 h 0"/>
                  <a:gd name="connsiteX1" fmla="*/ 8935 w 8935"/>
                  <a:gd name="connsiteY1" fmla="*/ 0 h 0"/>
                </a:gdLst>
                <a:ahLst/>
                <a:cxnLst>
                  <a:cxn ang="0">
                    <a:pos x="connsiteX0" y="connsiteY0"/>
                  </a:cxn>
                  <a:cxn ang="0">
                    <a:pos x="connsiteX1" y="connsiteY1"/>
                  </a:cxn>
                </a:cxnLst>
                <a:rect l="l" t="t" r="r" b="b"/>
                <a:pathLst>
                  <a:path w="8935">
                    <a:moveTo>
                      <a:pt x="0" y="2382"/>
                    </a:moveTo>
                    <a:cubicBezTo>
                      <a:pt x="3333" y="2382"/>
                      <a:pt x="5602" y="0"/>
                      <a:pt x="8935" y="0"/>
                    </a:cubicBez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defTabSz="672084" eaLnBrk="0" fontAlgn="base" hangingPunct="0">
                  <a:spcBef>
                    <a:spcPct val="0"/>
                  </a:spcBef>
                  <a:spcAft>
                    <a:spcPct val="0"/>
                  </a:spcAft>
                </a:pPr>
                <a:endParaRPr lang="zh-CN" altLang="en-US" sz="1323">
                  <a:solidFill>
                    <a:prstClr val="white"/>
                  </a:solidFill>
                </a:endParaRPr>
              </a:p>
            </p:txBody>
          </p:sp>
        </p:grpSp>
      </p:grpSp>
      <p:grpSp>
        <p:nvGrpSpPr>
          <p:cNvPr id="24" name="组合 23">
            <a:extLst>
              <a:ext uri="{FF2B5EF4-FFF2-40B4-BE49-F238E27FC236}">
                <a16:creationId xmlns:a16="http://schemas.microsoft.com/office/drawing/2014/main" xmlns="" id="{92EE7E4C-9252-46B8-9DB7-8DB2B85E5D23}"/>
              </a:ext>
            </a:extLst>
          </p:cNvPr>
          <p:cNvGrpSpPr/>
          <p:nvPr/>
        </p:nvGrpSpPr>
        <p:grpSpPr>
          <a:xfrm>
            <a:off x="6153204" y="1247571"/>
            <a:ext cx="1231013" cy="1841002"/>
            <a:chOff x="8345713" y="1971656"/>
            <a:chExt cx="1674953" cy="2504923"/>
          </a:xfrm>
        </p:grpSpPr>
        <p:sp>
          <p:nvSpPr>
            <p:cNvPr id="25" name="Freeform 6">
              <a:extLst>
                <a:ext uri="{FF2B5EF4-FFF2-40B4-BE49-F238E27FC236}">
                  <a16:creationId xmlns:a16="http://schemas.microsoft.com/office/drawing/2014/main" xmlns="" id="{5EBAE91F-B9E8-4A0C-B179-B984731769A0}"/>
                </a:ext>
              </a:extLst>
            </p:cNvPr>
            <p:cNvSpPr>
              <a:spLocks noEditPoints="1"/>
            </p:cNvSpPr>
            <p:nvPr/>
          </p:nvSpPr>
          <p:spPr bwMode="auto">
            <a:xfrm>
              <a:off x="8345713" y="2557138"/>
              <a:ext cx="1674953" cy="1919441"/>
            </a:xfrm>
            <a:custGeom>
              <a:avLst/>
              <a:gdLst>
                <a:gd name="T0" fmla="*/ 124 w 696"/>
                <a:gd name="T1" fmla="*/ 224 h 797"/>
                <a:gd name="T2" fmla="*/ 124 w 696"/>
                <a:gd name="T3" fmla="*/ 673 h 797"/>
                <a:gd name="T4" fmla="*/ 572 w 696"/>
                <a:gd name="T5" fmla="*/ 673 h 797"/>
                <a:gd name="T6" fmla="*/ 572 w 696"/>
                <a:gd name="T7" fmla="*/ 224 h 797"/>
                <a:gd name="T8" fmla="*/ 348 w 696"/>
                <a:gd name="T9" fmla="*/ 0 h 797"/>
                <a:gd name="T10" fmla="*/ 124 w 696"/>
                <a:gd name="T11" fmla="*/ 224 h 797"/>
                <a:gd name="T12" fmla="*/ 362 w 696"/>
                <a:gd name="T13" fmla="*/ 101 h 797"/>
                <a:gd name="T14" fmla="*/ 328 w 696"/>
                <a:gd name="T15" fmla="*/ 101 h 797"/>
                <a:gd name="T16" fmla="*/ 328 w 696"/>
                <a:gd name="T17" fmla="*/ 67 h 797"/>
                <a:gd name="T18" fmla="*/ 361 w 696"/>
                <a:gd name="T19" fmla="*/ 67 h 797"/>
                <a:gd name="T20" fmla="*/ 362 w 696"/>
                <a:gd name="T21" fmla="*/ 101 h 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6" h="797">
                  <a:moveTo>
                    <a:pt x="124" y="224"/>
                  </a:moveTo>
                  <a:cubicBezTo>
                    <a:pt x="0" y="348"/>
                    <a:pt x="0" y="549"/>
                    <a:pt x="124" y="673"/>
                  </a:cubicBezTo>
                  <a:cubicBezTo>
                    <a:pt x="247" y="797"/>
                    <a:pt x="448" y="797"/>
                    <a:pt x="572" y="673"/>
                  </a:cubicBezTo>
                  <a:cubicBezTo>
                    <a:pt x="696" y="549"/>
                    <a:pt x="696" y="348"/>
                    <a:pt x="572" y="224"/>
                  </a:cubicBezTo>
                  <a:cubicBezTo>
                    <a:pt x="348" y="0"/>
                    <a:pt x="348" y="0"/>
                    <a:pt x="348" y="0"/>
                  </a:cubicBezTo>
                  <a:lnTo>
                    <a:pt x="124" y="224"/>
                  </a:lnTo>
                  <a:close/>
                  <a:moveTo>
                    <a:pt x="362" y="101"/>
                  </a:moveTo>
                  <a:cubicBezTo>
                    <a:pt x="352" y="110"/>
                    <a:pt x="337" y="110"/>
                    <a:pt x="328" y="101"/>
                  </a:cubicBezTo>
                  <a:cubicBezTo>
                    <a:pt x="318" y="92"/>
                    <a:pt x="318" y="77"/>
                    <a:pt x="328" y="67"/>
                  </a:cubicBezTo>
                  <a:cubicBezTo>
                    <a:pt x="337" y="58"/>
                    <a:pt x="352" y="58"/>
                    <a:pt x="361" y="67"/>
                  </a:cubicBezTo>
                  <a:cubicBezTo>
                    <a:pt x="371" y="77"/>
                    <a:pt x="371" y="92"/>
                    <a:pt x="362" y="101"/>
                  </a:cubicBezTo>
                  <a:close/>
                </a:path>
              </a:pathLst>
            </a:custGeom>
            <a:solidFill>
              <a:srgbClr val="0070C0"/>
            </a:solidFill>
            <a:ln>
              <a:noFill/>
            </a:ln>
          </p:spPr>
          <p:txBody>
            <a:bodyPr vert="horz" wrap="square" lIns="67204" tIns="33602" rIns="67204" bIns="33602" numCol="1" anchor="t" anchorCtr="0" compatLnSpc="1">
              <a:prstTxWarp prst="textNoShape">
                <a:avLst/>
              </a:prstTxWarp>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672084" eaLnBrk="0" fontAlgn="base" hangingPunct="0">
                <a:spcBef>
                  <a:spcPct val="0"/>
                </a:spcBef>
                <a:spcAft>
                  <a:spcPct val="0"/>
                </a:spcAft>
              </a:pPr>
              <a:endParaRPr lang="zh-CN" altLang="en-US" sz="1323">
                <a:solidFill>
                  <a:prstClr val="black"/>
                </a:solidFill>
              </a:endParaRPr>
            </a:p>
          </p:txBody>
        </p:sp>
        <p:sp>
          <p:nvSpPr>
            <p:cNvPr id="26" name="Freeform 11">
              <a:extLst>
                <a:ext uri="{FF2B5EF4-FFF2-40B4-BE49-F238E27FC236}">
                  <a16:creationId xmlns:a16="http://schemas.microsoft.com/office/drawing/2014/main" xmlns="" id="{B9DD8D5F-6042-48F9-AB09-E5C582D9331A}"/>
                </a:ext>
              </a:extLst>
            </p:cNvPr>
            <p:cNvSpPr>
              <a:spLocks/>
            </p:cNvSpPr>
            <p:nvPr/>
          </p:nvSpPr>
          <p:spPr bwMode="auto">
            <a:xfrm>
              <a:off x="8950497" y="1971656"/>
              <a:ext cx="454661" cy="844983"/>
            </a:xfrm>
            <a:custGeom>
              <a:avLst/>
              <a:gdLst>
                <a:gd name="T0" fmla="*/ 108 w 189"/>
                <a:gd name="T1" fmla="*/ 336 h 351"/>
                <a:gd name="T2" fmla="*/ 180 w 189"/>
                <a:gd name="T3" fmla="*/ 162 h 351"/>
                <a:gd name="T4" fmla="*/ 129 w 189"/>
                <a:gd name="T5" fmla="*/ 20 h 351"/>
                <a:gd name="T6" fmla="*/ 11 w 189"/>
                <a:gd name="T7" fmla="*/ 91 h 351"/>
                <a:gd name="T8" fmla="*/ 56 w 189"/>
                <a:gd name="T9" fmla="*/ 270 h 351"/>
                <a:gd name="T10" fmla="*/ 80 w 189"/>
                <a:gd name="T11" fmla="*/ 251 h 351"/>
                <a:gd name="T12" fmla="*/ 35 w 189"/>
                <a:gd name="T13" fmla="*/ 120 h 351"/>
                <a:gd name="T14" fmla="*/ 52 w 189"/>
                <a:gd name="T15" fmla="*/ 55 h 351"/>
                <a:gd name="T16" fmla="*/ 124 w 189"/>
                <a:gd name="T17" fmla="*/ 51 h 351"/>
                <a:gd name="T18" fmla="*/ 151 w 189"/>
                <a:gd name="T19" fmla="*/ 185 h 351"/>
                <a:gd name="T20" fmla="*/ 91 w 189"/>
                <a:gd name="T21" fmla="*/ 322 h 351"/>
                <a:gd name="T22" fmla="*/ 108 w 189"/>
                <a:gd name="T23" fmla="*/ 336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9" h="351">
                  <a:moveTo>
                    <a:pt x="108" y="336"/>
                  </a:moveTo>
                  <a:cubicBezTo>
                    <a:pt x="147" y="287"/>
                    <a:pt x="169" y="223"/>
                    <a:pt x="180" y="162"/>
                  </a:cubicBezTo>
                  <a:cubicBezTo>
                    <a:pt x="189" y="111"/>
                    <a:pt x="187" y="41"/>
                    <a:pt x="129" y="20"/>
                  </a:cubicBezTo>
                  <a:cubicBezTo>
                    <a:pt x="75" y="0"/>
                    <a:pt x="21" y="36"/>
                    <a:pt x="11" y="91"/>
                  </a:cubicBezTo>
                  <a:cubicBezTo>
                    <a:pt x="0" y="151"/>
                    <a:pt x="22" y="221"/>
                    <a:pt x="56" y="270"/>
                  </a:cubicBezTo>
                  <a:cubicBezTo>
                    <a:pt x="65" y="284"/>
                    <a:pt x="88" y="262"/>
                    <a:pt x="80" y="251"/>
                  </a:cubicBezTo>
                  <a:cubicBezTo>
                    <a:pt x="53" y="213"/>
                    <a:pt x="38" y="166"/>
                    <a:pt x="35" y="120"/>
                  </a:cubicBezTo>
                  <a:cubicBezTo>
                    <a:pt x="33" y="98"/>
                    <a:pt x="35" y="70"/>
                    <a:pt x="52" y="55"/>
                  </a:cubicBezTo>
                  <a:cubicBezTo>
                    <a:pt x="70" y="38"/>
                    <a:pt x="103" y="41"/>
                    <a:pt x="124" y="51"/>
                  </a:cubicBezTo>
                  <a:cubicBezTo>
                    <a:pt x="170" y="72"/>
                    <a:pt x="159" y="147"/>
                    <a:pt x="151" y="185"/>
                  </a:cubicBezTo>
                  <a:cubicBezTo>
                    <a:pt x="140" y="233"/>
                    <a:pt x="122" y="284"/>
                    <a:pt x="91" y="322"/>
                  </a:cubicBezTo>
                  <a:cubicBezTo>
                    <a:pt x="79" y="337"/>
                    <a:pt x="96" y="351"/>
                    <a:pt x="108" y="336"/>
                  </a:cubicBezTo>
                  <a:close/>
                </a:path>
              </a:pathLst>
            </a:custGeom>
            <a:solidFill>
              <a:srgbClr val="BDBB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7204" tIns="33602" rIns="67204" bIns="33602" numCol="1" anchor="t" anchorCtr="0" compatLnSpc="1">
              <a:prstTxWarp prst="textNoShape">
                <a:avLst/>
              </a:prstTxWarp>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672084" eaLnBrk="0" fontAlgn="base" hangingPunct="0">
                <a:spcBef>
                  <a:spcPct val="0"/>
                </a:spcBef>
                <a:spcAft>
                  <a:spcPct val="0"/>
                </a:spcAft>
              </a:pPr>
              <a:endParaRPr lang="zh-CN" altLang="en-US" sz="1323">
                <a:solidFill>
                  <a:prstClr val="black"/>
                </a:solidFill>
              </a:endParaRPr>
            </a:p>
          </p:txBody>
        </p:sp>
        <p:sp>
          <p:nvSpPr>
            <p:cNvPr id="27" name="矩形 26">
              <a:extLst>
                <a:ext uri="{FF2B5EF4-FFF2-40B4-BE49-F238E27FC236}">
                  <a16:creationId xmlns:a16="http://schemas.microsoft.com/office/drawing/2014/main" xmlns="" id="{56466568-57C5-4B5B-9E34-DCB7DD3E3925}"/>
                </a:ext>
              </a:extLst>
            </p:cNvPr>
            <p:cNvSpPr/>
            <p:nvPr/>
          </p:nvSpPr>
          <p:spPr>
            <a:xfrm>
              <a:off x="8469941" y="3632811"/>
              <a:ext cx="1481399" cy="371833"/>
            </a:xfrm>
            <a:prstGeom prst="rect">
              <a:avLst/>
            </a:prstGeom>
          </p:spPr>
          <p:txBody>
            <a:bodyPr wrap="non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672084" eaLnBrk="0" fontAlgn="base" hangingPunct="0">
                <a:spcBef>
                  <a:spcPct val="0"/>
                </a:spcBef>
                <a:spcAft>
                  <a:spcPct val="0"/>
                </a:spcAft>
              </a:pPr>
              <a:r>
                <a:rPr lang="zh-CN" altLang="en-US" sz="1176" dirty="0">
                  <a:solidFill>
                    <a:prstClr val="white"/>
                  </a:solidFill>
                  <a:latin typeface="Arial" panose="020B0604020202020204" pitchFamily="34" charset="0"/>
                  <a:ea typeface="微软雅黑" panose="020B0503020204020204" pitchFamily="34" charset="-122"/>
                  <a:cs typeface="Arial" panose="020B0604020202020204" pitchFamily="34" charset="0"/>
                </a:rPr>
                <a:t>点击添加标题</a:t>
              </a:r>
              <a:endParaRPr lang="zh-CN" altLang="en-US" sz="3234" dirty="0">
                <a:solidFill>
                  <a:prstClr val="white"/>
                </a:solidFill>
              </a:endParaRPr>
            </a:p>
          </p:txBody>
        </p:sp>
        <p:grpSp>
          <p:nvGrpSpPr>
            <p:cNvPr id="28" name="组合 27">
              <a:extLst>
                <a:ext uri="{FF2B5EF4-FFF2-40B4-BE49-F238E27FC236}">
                  <a16:creationId xmlns:a16="http://schemas.microsoft.com/office/drawing/2014/main" xmlns="" id="{8FEDBAA5-7591-493C-AB81-4380F1424577}"/>
                </a:ext>
              </a:extLst>
            </p:cNvPr>
            <p:cNvGrpSpPr/>
            <p:nvPr/>
          </p:nvGrpSpPr>
          <p:grpSpPr>
            <a:xfrm>
              <a:off x="8617462" y="2922362"/>
              <a:ext cx="1241712" cy="802817"/>
              <a:chOff x="1980743" y="2394742"/>
              <a:chExt cx="919143" cy="594264"/>
            </a:xfrm>
          </p:grpSpPr>
          <p:sp>
            <p:nvSpPr>
              <p:cNvPr id="29" name="矩形 28">
                <a:extLst>
                  <a:ext uri="{FF2B5EF4-FFF2-40B4-BE49-F238E27FC236}">
                    <a16:creationId xmlns:a16="http://schemas.microsoft.com/office/drawing/2014/main" xmlns="" id="{376DF1D9-2CAE-4EFC-8BB6-83E6E09702D1}"/>
                  </a:ext>
                </a:extLst>
              </p:cNvPr>
              <p:cNvSpPr/>
              <p:nvPr/>
            </p:nvSpPr>
            <p:spPr>
              <a:xfrm>
                <a:off x="2058984" y="2394742"/>
                <a:ext cx="775281" cy="594264"/>
              </a:xfrm>
              <a:prstGeom prst="rect">
                <a:avLst/>
              </a:prstGeom>
            </p:spPr>
            <p:txBody>
              <a:bodyPr wrap="non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672084" eaLnBrk="0" fontAlgn="base" hangingPunct="0">
                  <a:spcBef>
                    <a:spcPct val="0"/>
                  </a:spcBef>
                  <a:spcAft>
                    <a:spcPct val="0"/>
                  </a:spcAft>
                </a:pPr>
                <a:r>
                  <a:rPr lang="en-US" altLang="zh-CN" sz="3234" b="1" dirty="0">
                    <a:solidFill>
                      <a:prstClr val="white"/>
                    </a:solidFill>
                    <a:latin typeface="+mj-lt"/>
                    <a:ea typeface="微软雅黑" panose="020B0503020204020204" pitchFamily="34" charset="-122"/>
                    <a:cs typeface="Arial" panose="020B0604020202020204" pitchFamily="34" charset="0"/>
                  </a:rPr>
                  <a:t>29</a:t>
                </a:r>
                <a:r>
                  <a:rPr lang="en-US" altLang="zh-CN" sz="1764" b="1" dirty="0">
                    <a:solidFill>
                      <a:prstClr val="white"/>
                    </a:solidFill>
                    <a:latin typeface="+mj-lt"/>
                    <a:ea typeface="微软雅黑" panose="020B0503020204020204" pitchFamily="34" charset="-122"/>
                    <a:cs typeface="Arial" panose="020B0604020202020204" pitchFamily="34" charset="0"/>
                  </a:rPr>
                  <a:t>%</a:t>
                </a:r>
                <a:endParaRPr lang="zh-CN" altLang="en-US" sz="6468" b="1" dirty="0">
                  <a:solidFill>
                    <a:prstClr val="white"/>
                  </a:solidFill>
                  <a:latin typeface="+mj-lt"/>
                  <a:cs typeface="Arial" panose="020B0604020202020204" pitchFamily="34" charset="0"/>
                </a:endParaRPr>
              </a:p>
            </p:txBody>
          </p:sp>
          <p:sp>
            <p:nvSpPr>
              <p:cNvPr id="30" name="任意多边形 19">
                <a:extLst>
                  <a:ext uri="{FF2B5EF4-FFF2-40B4-BE49-F238E27FC236}">
                    <a16:creationId xmlns:a16="http://schemas.microsoft.com/office/drawing/2014/main" xmlns="" id="{47C405EE-B53F-4FFB-80E7-0E9B058938F3}"/>
                  </a:ext>
                </a:extLst>
              </p:cNvPr>
              <p:cNvSpPr/>
              <p:nvPr/>
            </p:nvSpPr>
            <p:spPr>
              <a:xfrm>
                <a:off x="1980743" y="2871311"/>
                <a:ext cx="919143" cy="0"/>
              </a:xfrm>
              <a:custGeom>
                <a:avLst/>
                <a:gdLst>
                  <a:gd name="connsiteX0" fmla="*/ 0 w 1028700"/>
                  <a:gd name="connsiteY0" fmla="*/ 0 h 0"/>
                  <a:gd name="connsiteX1" fmla="*/ 1028700 w 1028700"/>
                  <a:gd name="connsiteY1" fmla="*/ 0 h 0"/>
                  <a:gd name="connsiteX0" fmla="*/ 0 w 8935"/>
                  <a:gd name="connsiteY0" fmla="*/ 2382 h 0"/>
                  <a:gd name="connsiteX1" fmla="*/ 8935 w 8935"/>
                  <a:gd name="connsiteY1" fmla="*/ 0 h 0"/>
                </a:gdLst>
                <a:ahLst/>
                <a:cxnLst>
                  <a:cxn ang="0">
                    <a:pos x="connsiteX0" y="connsiteY0"/>
                  </a:cxn>
                  <a:cxn ang="0">
                    <a:pos x="connsiteX1" y="connsiteY1"/>
                  </a:cxn>
                </a:cxnLst>
                <a:rect l="l" t="t" r="r" b="b"/>
                <a:pathLst>
                  <a:path w="8935">
                    <a:moveTo>
                      <a:pt x="0" y="2382"/>
                    </a:moveTo>
                    <a:cubicBezTo>
                      <a:pt x="3333" y="2382"/>
                      <a:pt x="5602" y="0"/>
                      <a:pt x="8935" y="0"/>
                    </a:cubicBez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defTabSz="672084" eaLnBrk="0" fontAlgn="base" hangingPunct="0">
                  <a:spcBef>
                    <a:spcPct val="0"/>
                  </a:spcBef>
                  <a:spcAft>
                    <a:spcPct val="0"/>
                  </a:spcAft>
                </a:pPr>
                <a:endParaRPr lang="zh-CN" altLang="en-US" sz="1323">
                  <a:solidFill>
                    <a:prstClr val="white"/>
                  </a:solidFill>
                </a:endParaRPr>
              </a:p>
            </p:txBody>
          </p:sp>
        </p:grpSp>
      </p:grpSp>
      <p:sp>
        <p:nvSpPr>
          <p:cNvPr id="31" name="文本框 66">
            <a:extLst>
              <a:ext uri="{FF2B5EF4-FFF2-40B4-BE49-F238E27FC236}">
                <a16:creationId xmlns:a16="http://schemas.microsoft.com/office/drawing/2014/main" xmlns="" id="{FC0BCADF-AEAB-4665-A85D-583961378165}"/>
              </a:ext>
            </a:extLst>
          </p:cNvPr>
          <p:cNvSpPr txBox="1">
            <a:spLocks noChangeArrowheads="1"/>
          </p:cNvSpPr>
          <p:nvPr/>
        </p:nvSpPr>
        <p:spPr bwMode="auto">
          <a:xfrm>
            <a:off x="1467096" y="3973295"/>
            <a:ext cx="6065347" cy="621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672084" fontAlgn="base">
              <a:lnSpc>
                <a:spcPct val="130000"/>
              </a:lnSpc>
              <a:spcBef>
                <a:spcPct val="0"/>
              </a:spcBef>
              <a:spcAft>
                <a:spcPct val="0"/>
              </a:spcAft>
            </a:pPr>
            <a:r>
              <a:rPr lang="zh-CN" altLang="en-US" sz="1323" dirty="0">
                <a:solidFill>
                  <a:schemeClr val="tx1">
                    <a:lumMod val="75000"/>
                    <a:lumOff val="25000"/>
                  </a:schemeClr>
                </a:solidFill>
                <a:latin typeface="+mn-ea"/>
                <a:cs typeface="Arial" panose="020B0604020202020204" pitchFamily="34" charset="0"/>
              </a:rPr>
              <a:t>标题数字等都可以通过点击和重新输入进行更改，顶部“开始”面板中可以对字体、字号、颜色、行距等进行修改。</a:t>
            </a:r>
          </a:p>
        </p:txBody>
      </p:sp>
      <p:sp>
        <p:nvSpPr>
          <p:cNvPr id="32" name="矩形 31">
            <a:extLst>
              <a:ext uri="{FF2B5EF4-FFF2-40B4-BE49-F238E27FC236}">
                <a16:creationId xmlns:a16="http://schemas.microsoft.com/office/drawing/2014/main" xmlns="" id="{7EE1C16E-CE68-48E9-9EA7-B7BBBB6686F2}"/>
              </a:ext>
            </a:extLst>
          </p:cNvPr>
          <p:cNvSpPr/>
          <p:nvPr/>
        </p:nvSpPr>
        <p:spPr>
          <a:xfrm>
            <a:off x="3834426" y="3670494"/>
            <a:ext cx="1319592" cy="318549"/>
          </a:xfrm>
          <a:prstGeom prst="rect">
            <a:avLst/>
          </a:prstGeom>
        </p:spPr>
        <p:txBody>
          <a:bodyPr wrap="non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672084" eaLnBrk="0" fontAlgn="base" hangingPunct="0">
              <a:spcBef>
                <a:spcPct val="0"/>
              </a:spcBef>
              <a:spcAft>
                <a:spcPct val="0"/>
              </a:spcAft>
            </a:pPr>
            <a:r>
              <a:rPr lang="zh-CN" altLang="en-US" sz="1470" b="1" dirty="0">
                <a:solidFill>
                  <a:schemeClr val="tx1">
                    <a:lumMod val="75000"/>
                    <a:lumOff val="25000"/>
                  </a:schemeClr>
                </a:solidFill>
                <a:latin typeface="Arial" panose="020B0604020202020204" pitchFamily="34" charset="0"/>
                <a:ea typeface="微软雅黑" panose="020B0503020204020204" pitchFamily="34" charset="-122"/>
                <a:cs typeface="Arial" panose="020B0604020202020204" pitchFamily="34" charset="0"/>
              </a:rPr>
              <a:t>点击添加标题</a:t>
            </a:r>
            <a:endParaRPr lang="zh-CN" altLang="en-US" sz="3969" b="1" dirty="0">
              <a:solidFill>
                <a:schemeClr val="tx1">
                  <a:lumMod val="75000"/>
                  <a:lumOff val="25000"/>
                </a:schemeClr>
              </a:solidFill>
            </a:endParaRPr>
          </a:p>
        </p:txBody>
      </p:sp>
    </p:spTree>
    <p:extLst>
      <p:ext uri="{BB962C8B-B14F-4D97-AF65-F5344CB8AC3E}">
        <p14:creationId xmlns:p14="http://schemas.microsoft.com/office/powerpoint/2010/main" val="17108444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4543">
        <p15:prstTrans prst="pageCurlDouble"/>
      </p:transition>
    </mc:Choice>
    <mc:Fallback xmlns="">
      <p:transition spd="slow" advTm="454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0" presetClass="entr" presetSubtype="0" fill="hold" nodeType="withEffect">
                                  <p:stCondLst>
                                    <p:cond delay="50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0" presetClass="path" presetSubtype="0" accel="50000" decel="50000" fill="hold" nodeType="withEffect">
                                  <p:stCondLst>
                                    <p:cond delay="500"/>
                                  </p:stCondLst>
                                  <p:childTnLst>
                                    <p:animMotion origin="layout" path="M -1.85185E-6 -0.00032 C -0.12063 0.01889 -0.22134 0.03622 -0.3582 0.02047 C -0.56737 0.00567 -0.58783 -0.01355 -0.73386 -0.07307 " pathEditMode="relative" rAng="0" ptsTypes="AAA">
                                      <p:cBhvr>
                                        <p:cTn id="12" dur="1000" spd="-100000" fill="hold"/>
                                        <p:tgtEl>
                                          <p:spTgt spid="24"/>
                                        </p:tgtEl>
                                        <p:attrNameLst>
                                          <p:attrName>ppt_x</p:attrName>
                                          <p:attrName>ppt_y</p:attrName>
                                        </p:attrNameLst>
                                      </p:cBhvr>
                                      <p:rCtr x="-36702" y="-2299"/>
                                    </p:animMotion>
                                  </p:childTnLst>
                                </p:cTn>
                              </p:par>
                              <p:par>
                                <p:cTn id="13" presetID="10" presetClass="entr" presetSubtype="0" fill="hold" nodeType="withEffect">
                                  <p:stCondLst>
                                    <p:cond delay="10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0" presetClass="path" presetSubtype="0" accel="50000" decel="50000" fill="hold" nodeType="withEffect">
                                  <p:stCondLst>
                                    <p:cond delay="1000"/>
                                  </p:stCondLst>
                                  <p:childTnLst>
                                    <p:animMotion origin="layout" path="M -7.23104E-7 -3.54331E-6 C -0.09436 -0.00126 -0.1612 0.01355 -0.27037 -0.00252 C -0.44868 -0.03811 -0.46314 -0.05669 -0.5619 -0.09071 " pathEditMode="relative" rAng="0" ptsTypes="AAA">
                                      <p:cBhvr>
                                        <p:cTn id="17" dur="1000" spd="-100000" fill="hold"/>
                                        <p:tgtEl>
                                          <p:spTgt spid="17"/>
                                        </p:tgtEl>
                                        <p:attrNameLst>
                                          <p:attrName>ppt_x</p:attrName>
                                          <p:attrName>ppt_y</p:attrName>
                                        </p:attrNameLst>
                                      </p:cBhvr>
                                      <p:rCtr x="-28095" y="-4315"/>
                                    </p:animMotion>
                                  </p:childTnLst>
                                </p:cTn>
                              </p:par>
                              <p:par>
                                <p:cTn id="18" presetID="10" presetClass="entr" presetSubtype="0" fill="hold" nodeType="withEffect">
                                  <p:stCondLst>
                                    <p:cond delay="150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0" presetClass="path" presetSubtype="0" accel="50000" decel="50000" fill="hold" nodeType="withEffect">
                                  <p:stCondLst>
                                    <p:cond delay="1500"/>
                                  </p:stCondLst>
                                  <p:childTnLst>
                                    <p:animMotion origin="layout" path="M -3.22751E-6 1.1811E-6 C -0.07389 -0.01197 -0.14462 -0.01543 -0.22169 -0.03559 C -0.30776 -0.05386 -0.34497 -0.07654 -0.40617 -0.09638 " pathEditMode="relative" rAng="0" ptsTypes="AAA">
                                      <p:cBhvr>
                                        <p:cTn id="22" dur="1000" spd="-100000" fill="hold"/>
                                        <p:tgtEl>
                                          <p:spTgt spid="10"/>
                                        </p:tgtEl>
                                        <p:attrNameLst>
                                          <p:attrName>ppt_x</p:attrName>
                                          <p:attrName>ppt_y</p:attrName>
                                        </p:attrNameLst>
                                      </p:cBhvr>
                                      <p:rCtr x="-20317" y="-4819"/>
                                    </p:animMotion>
                                  </p:childTnLst>
                                </p:cTn>
                              </p:par>
                              <p:par>
                                <p:cTn id="23" presetID="10" presetClass="entr" presetSubtype="0" fill="hold" nodeType="withEffect">
                                  <p:stCondLst>
                                    <p:cond delay="200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par>
                                <p:cTn id="26" presetID="0" presetClass="path" presetSubtype="0" accel="50000" decel="50000" fill="hold" nodeType="withEffect">
                                  <p:stCondLst>
                                    <p:cond delay="2000"/>
                                  </p:stCondLst>
                                  <p:childTnLst>
                                    <p:animMotion origin="layout" path="M 4.26808E-6 3.46457E-6 C -0.03951 -0.00977 -0.07813 -0.02142 -0.1187 -0.02898 L -0.23986 -0.0737 " pathEditMode="relative" rAng="0" ptsTypes="AAA">
                                      <p:cBhvr>
                                        <p:cTn id="27" dur="750" spd="-100000" fill="hold"/>
                                        <p:tgtEl>
                                          <p:spTgt spid="3"/>
                                        </p:tgtEl>
                                        <p:attrNameLst>
                                          <p:attrName>ppt_x</p:attrName>
                                          <p:attrName>ppt_y</p:attrName>
                                        </p:attrNameLst>
                                      </p:cBhvr>
                                      <p:rCtr x="-11993" y="-3685"/>
                                    </p:animMotion>
                                  </p:childTnLst>
                                </p:cTn>
                              </p:par>
                              <p:par>
                                <p:cTn id="28" presetID="10" presetClass="entr" presetSubtype="0" fill="hold" grpId="0" nodeType="withEffect">
                                  <p:stCondLst>
                                    <p:cond delay="250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500"/>
                                        <p:tgtEl>
                                          <p:spTgt spid="32"/>
                                        </p:tgtEl>
                                      </p:cBhvr>
                                    </p:animEffect>
                                  </p:childTnLst>
                                </p:cTn>
                              </p:par>
                              <p:par>
                                <p:cTn id="31" presetID="22" presetClass="entr" presetSubtype="1" fill="hold" grpId="0" nodeType="withEffect">
                                  <p:stCondLst>
                                    <p:cond delay="2750"/>
                                  </p:stCondLst>
                                  <p:iterate type="lt">
                                    <p:tmPct val="5000"/>
                                  </p:iterate>
                                  <p:childTnLst>
                                    <p:set>
                                      <p:cBhvr>
                                        <p:cTn id="32" dur="1" fill="hold">
                                          <p:stCondLst>
                                            <p:cond delay="0"/>
                                          </p:stCondLst>
                                        </p:cTn>
                                        <p:tgtEl>
                                          <p:spTgt spid="31"/>
                                        </p:tgtEl>
                                        <p:attrNameLst>
                                          <p:attrName>style.visibility</p:attrName>
                                        </p:attrNameLst>
                                      </p:cBhvr>
                                      <p:to>
                                        <p:strVal val="visible"/>
                                      </p:to>
                                    </p:set>
                                    <p:animEffect transition="in" filter="wipe(up)">
                                      <p:cBhvr>
                                        <p:cTn id="3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1" grpId="0"/>
      <p:bldP spid="3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3">
            <a:extLst>
              <a:ext uri="{FF2B5EF4-FFF2-40B4-BE49-F238E27FC236}">
                <a16:creationId xmlns:a16="http://schemas.microsoft.com/office/drawing/2014/main" xmlns="" id="{B87435A5-BC31-48DF-9041-EB9B271D3675}"/>
              </a:ext>
            </a:extLst>
          </p:cNvPr>
          <p:cNvGrpSpPr/>
          <p:nvPr/>
        </p:nvGrpSpPr>
        <p:grpSpPr>
          <a:xfrm>
            <a:off x="2470266" y="1798483"/>
            <a:ext cx="2957859" cy="2602517"/>
            <a:chOff x="2187184" y="1723730"/>
            <a:chExt cx="3475701" cy="3058149"/>
          </a:xfrm>
        </p:grpSpPr>
        <p:grpSp>
          <p:nvGrpSpPr>
            <p:cNvPr id="3" name="Group 9">
              <a:extLst>
                <a:ext uri="{FF2B5EF4-FFF2-40B4-BE49-F238E27FC236}">
                  <a16:creationId xmlns:a16="http://schemas.microsoft.com/office/drawing/2014/main" xmlns="" id="{2EA0935C-7233-462D-8A9C-F372A7E3587C}"/>
                </a:ext>
              </a:extLst>
            </p:cNvPr>
            <p:cNvGrpSpPr/>
            <p:nvPr/>
          </p:nvGrpSpPr>
          <p:grpSpPr>
            <a:xfrm rot="213443">
              <a:off x="2187184" y="3362127"/>
              <a:ext cx="1677010" cy="1419752"/>
              <a:chOff x="2955668" y="2969079"/>
              <a:chExt cx="1677010" cy="1419752"/>
            </a:xfrm>
          </p:grpSpPr>
          <p:sp>
            <p:nvSpPr>
              <p:cNvPr id="7" name="Freeform 3">
                <a:extLst>
                  <a:ext uri="{FF2B5EF4-FFF2-40B4-BE49-F238E27FC236}">
                    <a16:creationId xmlns:a16="http://schemas.microsoft.com/office/drawing/2014/main" xmlns="" id="{9FAD64A7-171D-4CEF-821E-941DB399BCDD}"/>
                  </a:ext>
                </a:extLst>
              </p:cNvPr>
              <p:cNvSpPr>
                <a:spLocks/>
              </p:cNvSpPr>
              <p:nvPr/>
            </p:nvSpPr>
            <p:spPr bwMode="auto">
              <a:xfrm>
                <a:off x="3195729" y="2969079"/>
                <a:ext cx="1436949" cy="1419752"/>
              </a:xfrm>
              <a:custGeom>
                <a:avLst/>
                <a:gdLst/>
                <a:ahLst/>
                <a:cxnLst>
                  <a:cxn ang="0">
                    <a:pos x="32" y="500"/>
                  </a:cxn>
                  <a:cxn ang="0">
                    <a:pos x="14" y="489"/>
                  </a:cxn>
                  <a:cxn ang="0">
                    <a:pos x="15" y="436"/>
                  </a:cxn>
                  <a:cxn ang="0">
                    <a:pos x="441" y="15"/>
                  </a:cxn>
                  <a:cxn ang="0">
                    <a:pos x="495" y="15"/>
                  </a:cxn>
                  <a:cxn ang="0">
                    <a:pos x="494" y="69"/>
                  </a:cxn>
                  <a:cxn ang="0">
                    <a:pos x="68" y="490"/>
                  </a:cxn>
                  <a:cxn ang="0">
                    <a:pos x="32" y="500"/>
                  </a:cxn>
                </a:cxnLst>
                <a:rect l="0" t="0" r="r" b="b"/>
                <a:pathLst>
                  <a:path w="509" h="503">
                    <a:moveTo>
                      <a:pt x="32" y="500"/>
                    </a:moveTo>
                    <a:cubicBezTo>
                      <a:pt x="26" y="498"/>
                      <a:pt x="19" y="495"/>
                      <a:pt x="14" y="489"/>
                    </a:cubicBezTo>
                    <a:cubicBezTo>
                      <a:pt x="0" y="475"/>
                      <a:pt x="0" y="450"/>
                      <a:pt x="15" y="436"/>
                    </a:cubicBezTo>
                    <a:cubicBezTo>
                      <a:pt x="441" y="15"/>
                      <a:pt x="441" y="15"/>
                      <a:pt x="441" y="15"/>
                    </a:cubicBezTo>
                    <a:cubicBezTo>
                      <a:pt x="456" y="0"/>
                      <a:pt x="480" y="0"/>
                      <a:pt x="495" y="15"/>
                    </a:cubicBezTo>
                    <a:cubicBezTo>
                      <a:pt x="509" y="30"/>
                      <a:pt x="509" y="54"/>
                      <a:pt x="494" y="69"/>
                    </a:cubicBezTo>
                    <a:cubicBezTo>
                      <a:pt x="68" y="490"/>
                      <a:pt x="68" y="490"/>
                      <a:pt x="68" y="490"/>
                    </a:cubicBezTo>
                    <a:cubicBezTo>
                      <a:pt x="58" y="499"/>
                      <a:pt x="44" y="503"/>
                      <a:pt x="32" y="500"/>
                    </a:cubicBezTo>
                    <a:close/>
                  </a:path>
                </a:pathLst>
              </a:custGeom>
              <a:solidFill>
                <a:schemeClr val="accent1"/>
              </a:solidFill>
              <a:ln w="9525">
                <a:noFill/>
                <a:round/>
                <a:headEnd/>
                <a:tailEnd/>
              </a:ln>
            </p:spPr>
            <p:txBody>
              <a:bodyPr vert="horz" wrap="square" lIns="77817" tIns="38908" rIns="77817" bIns="38908" numCol="1" anchor="t" anchorCtr="0" compatLnSpc="1">
                <a:prstTxWarp prst="textNoShape">
                  <a:avLst/>
                </a:prstTxWarp>
              </a:bodyPr>
              <a:lstStyle/>
              <a:p>
                <a:pPr algn="just">
                  <a:lnSpc>
                    <a:spcPct val="120000"/>
                  </a:lnSpc>
                </a:pPr>
                <a:endParaRPr lang="en-US" sz="558"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 name="Round Same Side Corner Rectangle 4">
                <a:extLst>
                  <a:ext uri="{FF2B5EF4-FFF2-40B4-BE49-F238E27FC236}">
                    <a16:creationId xmlns:a16="http://schemas.microsoft.com/office/drawing/2014/main" xmlns="" id="{5A752AD6-EF59-4F26-90E7-29F64D74A90F}"/>
                  </a:ext>
                </a:extLst>
              </p:cNvPr>
              <p:cNvSpPr>
                <a:spLocks/>
              </p:cNvSpPr>
              <p:nvPr/>
            </p:nvSpPr>
            <p:spPr bwMode="auto">
              <a:xfrm rot="13500000">
                <a:off x="3568110" y="3071025"/>
                <a:ext cx="343555" cy="1568440"/>
              </a:xfrm>
              <a:prstGeom prst="round2SameRect">
                <a:avLst>
                  <a:gd name="adj1" fmla="val 16667"/>
                  <a:gd name="adj2" fmla="val 22024"/>
                </a:avLst>
              </a:prstGeom>
              <a:solidFill>
                <a:schemeClr val="accent1">
                  <a:lumMod val="75000"/>
                </a:schemeClr>
              </a:solidFill>
              <a:ln w="9525">
                <a:noFill/>
                <a:round/>
                <a:headEnd/>
                <a:tailEnd/>
              </a:ln>
            </p:spPr>
            <p:txBody>
              <a:bodyPr vert="horz" wrap="square" lIns="77817" tIns="38908" rIns="77817" bIns="38908" numCol="1" anchor="t" anchorCtr="0" compatLnSpc="1">
                <a:prstTxWarp prst="textNoShape">
                  <a:avLst/>
                </a:prstTxWarp>
              </a:bodyPr>
              <a:lstStyle/>
              <a:p>
                <a:pPr algn="just">
                  <a:lnSpc>
                    <a:spcPct val="120000"/>
                  </a:lnSpc>
                </a:pPr>
                <a:endParaRPr lang="en-US" sz="558" dirty="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4" name="Group 10">
              <a:extLst>
                <a:ext uri="{FF2B5EF4-FFF2-40B4-BE49-F238E27FC236}">
                  <a16:creationId xmlns:a16="http://schemas.microsoft.com/office/drawing/2014/main" xmlns="" id="{D816132C-E9FC-4AAB-B7C5-657A6AE9D3AD}"/>
                </a:ext>
              </a:extLst>
            </p:cNvPr>
            <p:cNvGrpSpPr/>
            <p:nvPr/>
          </p:nvGrpSpPr>
          <p:grpSpPr>
            <a:xfrm>
              <a:off x="3488641" y="1723730"/>
              <a:ext cx="2174244" cy="2174244"/>
              <a:chOff x="4220769" y="1605276"/>
              <a:chExt cx="1739904" cy="1739904"/>
            </a:xfrm>
          </p:grpSpPr>
          <p:sp>
            <p:nvSpPr>
              <p:cNvPr id="5" name="Donut 8">
                <a:extLst>
                  <a:ext uri="{FF2B5EF4-FFF2-40B4-BE49-F238E27FC236}">
                    <a16:creationId xmlns:a16="http://schemas.microsoft.com/office/drawing/2014/main" xmlns="" id="{8739AF6D-4B86-483D-86CB-02357237E414}"/>
                  </a:ext>
                </a:extLst>
              </p:cNvPr>
              <p:cNvSpPr/>
              <p:nvPr/>
            </p:nvSpPr>
            <p:spPr>
              <a:xfrm>
                <a:off x="4338879" y="1723386"/>
                <a:ext cx="1503684" cy="1503684"/>
              </a:xfrm>
              <a:prstGeom prst="donut">
                <a:avLst>
                  <a:gd name="adj" fmla="val 7174"/>
                </a:avLst>
              </a:prstGeom>
              <a:gradFill>
                <a:gsLst>
                  <a:gs pos="0">
                    <a:schemeClr val="bg2">
                      <a:lumMod val="75000"/>
                    </a:schemeClr>
                  </a:gs>
                  <a:gs pos="50000">
                    <a:schemeClr val="bg2">
                      <a:lumMod val="8500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US" sz="558">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 name="Donut 7">
                <a:extLst>
                  <a:ext uri="{FF2B5EF4-FFF2-40B4-BE49-F238E27FC236}">
                    <a16:creationId xmlns:a16="http://schemas.microsoft.com/office/drawing/2014/main" xmlns="" id="{45C82124-4CDF-4000-BA39-2DCF90A7AFE5}"/>
                  </a:ext>
                </a:extLst>
              </p:cNvPr>
              <p:cNvSpPr/>
              <p:nvPr/>
            </p:nvSpPr>
            <p:spPr>
              <a:xfrm>
                <a:off x="4220769" y="1605276"/>
                <a:ext cx="1739904" cy="1739904"/>
              </a:xfrm>
              <a:prstGeom prst="donut">
                <a:avLst>
                  <a:gd name="adj" fmla="val 9286"/>
                </a:avLst>
              </a:prstGeom>
              <a:gradFill>
                <a:gsLst>
                  <a:gs pos="0">
                    <a:schemeClr val="bg2">
                      <a:lumMod val="75000"/>
                    </a:schemeClr>
                  </a:gs>
                  <a:gs pos="50000">
                    <a:schemeClr val="bg2">
                      <a:lumMod val="8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US" sz="558">
                  <a:solidFill>
                    <a:schemeClr val="tx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grpSp>
        <p:nvGrpSpPr>
          <p:cNvPr id="9" name="Group 39">
            <a:extLst>
              <a:ext uri="{FF2B5EF4-FFF2-40B4-BE49-F238E27FC236}">
                <a16:creationId xmlns:a16="http://schemas.microsoft.com/office/drawing/2014/main" xmlns="" id="{17E92953-DD70-4EA2-9859-705091F9490F}"/>
              </a:ext>
            </a:extLst>
          </p:cNvPr>
          <p:cNvGrpSpPr/>
          <p:nvPr/>
        </p:nvGrpSpPr>
        <p:grpSpPr>
          <a:xfrm>
            <a:off x="3996506" y="3528268"/>
            <a:ext cx="619657" cy="619655"/>
            <a:chOff x="3926454" y="3754605"/>
            <a:chExt cx="728142" cy="728140"/>
          </a:xfrm>
        </p:grpSpPr>
        <p:sp>
          <p:nvSpPr>
            <p:cNvPr id="10" name="Oval 14">
              <a:extLst>
                <a:ext uri="{FF2B5EF4-FFF2-40B4-BE49-F238E27FC236}">
                  <a16:creationId xmlns:a16="http://schemas.microsoft.com/office/drawing/2014/main" xmlns="" id="{9FBF7DAA-5462-4384-8A7F-0049E18850A9}"/>
                </a:ext>
              </a:extLst>
            </p:cNvPr>
            <p:cNvSpPr/>
            <p:nvPr/>
          </p:nvSpPr>
          <p:spPr>
            <a:xfrm rot="20300499">
              <a:off x="3926454" y="3754605"/>
              <a:ext cx="728142" cy="728140"/>
            </a:xfrm>
            <a:prstGeom prst="ellipse">
              <a:avLst/>
            </a:prstGeom>
            <a:solidFill>
              <a:srgbClr val="0070C0"/>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just">
                <a:lnSpc>
                  <a:spcPct val="120000"/>
                </a:lnSpc>
              </a:pPr>
              <a:endParaRPr lang="zh-CN" altLang="en-US" sz="558">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 name="Freeform 170">
              <a:extLst>
                <a:ext uri="{FF2B5EF4-FFF2-40B4-BE49-F238E27FC236}">
                  <a16:creationId xmlns:a16="http://schemas.microsoft.com/office/drawing/2014/main" xmlns="" id="{96ED4066-CA0C-4380-B8AF-9C7B54636599}"/>
                </a:ext>
              </a:extLst>
            </p:cNvPr>
            <p:cNvSpPr>
              <a:spLocks noEditPoints="1"/>
            </p:cNvSpPr>
            <p:nvPr/>
          </p:nvSpPr>
          <p:spPr bwMode="auto">
            <a:xfrm>
              <a:off x="4134391" y="3986705"/>
              <a:ext cx="312266" cy="263940"/>
            </a:xfrm>
            <a:custGeom>
              <a:avLst/>
              <a:gdLst/>
              <a:ahLst/>
              <a:cxnLst>
                <a:cxn ang="0">
                  <a:pos x="244" y="216"/>
                </a:cxn>
                <a:cxn ang="0">
                  <a:pos x="12" y="216"/>
                </a:cxn>
                <a:cxn ang="0">
                  <a:pos x="0" y="204"/>
                </a:cxn>
                <a:cxn ang="0">
                  <a:pos x="0" y="12"/>
                </a:cxn>
                <a:cxn ang="0">
                  <a:pos x="12" y="0"/>
                </a:cxn>
                <a:cxn ang="0">
                  <a:pos x="24" y="12"/>
                </a:cxn>
                <a:cxn ang="0">
                  <a:pos x="24" y="164"/>
                </a:cxn>
                <a:cxn ang="0">
                  <a:pos x="24" y="192"/>
                </a:cxn>
                <a:cxn ang="0">
                  <a:pos x="244" y="192"/>
                </a:cxn>
                <a:cxn ang="0">
                  <a:pos x="256" y="204"/>
                </a:cxn>
                <a:cxn ang="0">
                  <a:pos x="244" y="216"/>
                </a:cxn>
                <a:cxn ang="0">
                  <a:pos x="216" y="180"/>
                </a:cxn>
                <a:cxn ang="0">
                  <a:pos x="192" y="180"/>
                </a:cxn>
                <a:cxn ang="0">
                  <a:pos x="180" y="168"/>
                </a:cxn>
                <a:cxn ang="0">
                  <a:pos x="180" y="84"/>
                </a:cxn>
                <a:cxn ang="0">
                  <a:pos x="192" y="72"/>
                </a:cxn>
                <a:cxn ang="0">
                  <a:pos x="216" y="72"/>
                </a:cxn>
                <a:cxn ang="0">
                  <a:pos x="228" y="84"/>
                </a:cxn>
                <a:cxn ang="0">
                  <a:pos x="228" y="168"/>
                </a:cxn>
                <a:cxn ang="0">
                  <a:pos x="216" y="180"/>
                </a:cxn>
                <a:cxn ang="0">
                  <a:pos x="148" y="180"/>
                </a:cxn>
                <a:cxn ang="0">
                  <a:pos x="124" y="180"/>
                </a:cxn>
                <a:cxn ang="0">
                  <a:pos x="112" y="168"/>
                </a:cxn>
                <a:cxn ang="0">
                  <a:pos x="112" y="36"/>
                </a:cxn>
                <a:cxn ang="0">
                  <a:pos x="124" y="24"/>
                </a:cxn>
                <a:cxn ang="0">
                  <a:pos x="148" y="24"/>
                </a:cxn>
                <a:cxn ang="0">
                  <a:pos x="160" y="36"/>
                </a:cxn>
                <a:cxn ang="0">
                  <a:pos x="160" y="168"/>
                </a:cxn>
                <a:cxn ang="0">
                  <a:pos x="148" y="180"/>
                </a:cxn>
                <a:cxn ang="0">
                  <a:pos x="80" y="180"/>
                </a:cxn>
                <a:cxn ang="0">
                  <a:pos x="56" y="180"/>
                </a:cxn>
                <a:cxn ang="0">
                  <a:pos x="44" y="168"/>
                </a:cxn>
                <a:cxn ang="0">
                  <a:pos x="44" y="144"/>
                </a:cxn>
                <a:cxn ang="0">
                  <a:pos x="56" y="132"/>
                </a:cxn>
                <a:cxn ang="0">
                  <a:pos x="80" y="132"/>
                </a:cxn>
                <a:cxn ang="0">
                  <a:pos x="92" y="144"/>
                </a:cxn>
                <a:cxn ang="0">
                  <a:pos x="92" y="168"/>
                </a:cxn>
                <a:cxn ang="0">
                  <a:pos x="80" y="180"/>
                </a:cxn>
              </a:cxnLst>
              <a:rect l="0" t="0" r="r" b="b"/>
              <a:pathLst>
                <a:path w="256" h="216">
                  <a:moveTo>
                    <a:pt x="244" y="216"/>
                  </a:moveTo>
                  <a:cubicBezTo>
                    <a:pt x="12" y="216"/>
                    <a:pt x="12" y="216"/>
                    <a:pt x="12" y="216"/>
                  </a:cubicBezTo>
                  <a:cubicBezTo>
                    <a:pt x="5" y="216"/>
                    <a:pt x="0" y="211"/>
                    <a:pt x="0" y="204"/>
                  </a:cubicBezTo>
                  <a:cubicBezTo>
                    <a:pt x="0" y="12"/>
                    <a:pt x="0" y="12"/>
                    <a:pt x="0" y="12"/>
                  </a:cubicBezTo>
                  <a:cubicBezTo>
                    <a:pt x="0" y="5"/>
                    <a:pt x="5" y="0"/>
                    <a:pt x="12" y="0"/>
                  </a:cubicBezTo>
                  <a:cubicBezTo>
                    <a:pt x="19" y="0"/>
                    <a:pt x="24" y="5"/>
                    <a:pt x="24" y="12"/>
                  </a:cubicBezTo>
                  <a:cubicBezTo>
                    <a:pt x="24" y="164"/>
                    <a:pt x="24" y="164"/>
                    <a:pt x="24" y="164"/>
                  </a:cubicBezTo>
                  <a:cubicBezTo>
                    <a:pt x="24" y="192"/>
                    <a:pt x="24" y="192"/>
                    <a:pt x="24" y="192"/>
                  </a:cubicBezTo>
                  <a:cubicBezTo>
                    <a:pt x="244" y="192"/>
                    <a:pt x="244" y="192"/>
                    <a:pt x="244" y="192"/>
                  </a:cubicBezTo>
                  <a:cubicBezTo>
                    <a:pt x="251" y="192"/>
                    <a:pt x="256" y="197"/>
                    <a:pt x="256" y="204"/>
                  </a:cubicBezTo>
                  <a:cubicBezTo>
                    <a:pt x="256" y="211"/>
                    <a:pt x="251" y="216"/>
                    <a:pt x="244" y="216"/>
                  </a:cubicBezTo>
                  <a:moveTo>
                    <a:pt x="216" y="180"/>
                  </a:moveTo>
                  <a:cubicBezTo>
                    <a:pt x="192" y="180"/>
                    <a:pt x="192" y="180"/>
                    <a:pt x="192" y="180"/>
                  </a:cubicBezTo>
                  <a:cubicBezTo>
                    <a:pt x="185" y="180"/>
                    <a:pt x="180" y="175"/>
                    <a:pt x="180" y="168"/>
                  </a:cubicBezTo>
                  <a:cubicBezTo>
                    <a:pt x="180" y="84"/>
                    <a:pt x="180" y="84"/>
                    <a:pt x="180" y="84"/>
                  </a:cubicBezTo>
                  <a:cubicBezTo>
                    <a:pt x="180" y="77"/>
                    <a:pt x="185" y="72"/>
                    <a:pt x="192" y="72"/>
                  </a:cubicBezTo>
                  <a:cubicBezTo>
                    <a:pt x="216" y="72"/>
                    <a:pt x="216" y="72"/>
                    <a:pt x="216" y="72"/>
                  </a:cubicBezTo>
                  <a:cubicBezTo>
                    <a:pt x="223" y="72"/>
                    <a:pt x="228" y="77"/>
                    <a:pt x="228" y="84"/>
                  </a:cubicBezTo>
                  <a:cubicBezTo>
                    <a:pt x="228" y="168"/>
                    <a:pt x="228" y="168"/>
                    <a:pt x="228" y="168"/>
                  </a:cubicBezTo>
                  <a:cubicBezTo>
                    <a:pt x="228" y="175"/>
                    <a:pt x="223" y="180"/>
                    <a:pt x="216" y="180"/>
                  </a:cubicBezTo>
                  <a:moveTo>
                    <a:pt x="148" y="180"/>
                  </a:moveTo>
                  <a:cubicBezTo>
                    <a:pt x="124" y="180"/>
                    <a:pt x="124" y="180"/>
                    <a:pt x="124" y="180"/>
                  </a:cubicBezTo>
                  <a:cubicBezTo>
                    <a:pt x="117" y="180"/>
                    <a:pt x="112" y="175"/>
                    <a:pt x="112" y="168"/>
                  </a:cubicBezTo>
                  <a:cubicBezTo>
                    <a:pt x="112" y="36"/>
                    <a:pt x="112" y="36"/>
                    <a:pt x="112" y="36"/>
                  </a:cubicBezTo>
                  <a:cubicBezTo>
                    <a:pt x="112" y="29"/>
                    <a:pt x="117" y="24"/>
                    <a:pt x="124" y="24"/>
                  </a:cubicBezTo>
                  <a:cubicBezTo>
                    <a:pt x="148" y="24"/>
                    <a:pt x="148" y="24"/>
                    <a:pt x="148" y="24"/>
                  </a:cubicBezTo>
                  <a:cubicBezTo>
                    <a:pt x="155" y="24"/>
                    <a:pt x="160" y="29"/>
                    <a:pt x="160" y="36"/>
                  </a:cubicBezTo>
                  <a:cubicBezTo>
                    <a:pt x="160" y="168"/>
                    <a:pt x="160" y="168"/>
                    <a:pt x="160" y="168"/>
                  </a:cubicBezTo>
                  <a:cubicBezTo>
                    <a:pt x="160" y="175"/>
                    <a:pt x="155" y="180"/>
                    <a:pt x="148" y="180"/>
                  </a:cubicBezTo>
                  <a:moveTo>
                    <a:pt x="80" y="180"/>
                  </a:moveTo>
                  <a:cubicBezTo>
                    <a:pt x="56" y="180"/>
                    <a:pt x="56" y="180"/>
                    <a:pt x="56" y="180"/>
                  </a:cubicBezTo>
                  <a:cubicBezTo>
                    <a:pt x="49" y="180"/>
                    <a:pt x="44" y="175"/>
                    <a:pt x="44" y="168"/>
                  </a:cubicBezTo>
                  <a:cubicBezTo>
                    <a:pt x="44" y="144"/>
                    <a:pt x="44" y="144"/>
                    <a:pt x="44" y="144"/>
                  </a:cubicBezTo>
                  <a:cubicBezTo>
                    <a:pt x="44" y="137"/>
                    <a:pt x="49" y="132"/>
                    <a:pt x="56" y="132"/>
                  </a:cubicBezTo>
                  <a:cubicBezTo>
                    <a:pt x="80" y="132"/>
                    <a:pt x="80" y="132"/>
                    <a:pt x="80" y="132"/>
                  </a:cubicBezTo>
                  <a:cubicBezTo>
                    <a:pt x="87" y="132"/>
                    <a:pt x="92" y="137"/>
                    <a:pt x="92" y="144"/>
                  </a:cubicBezTo>
                  <a:cubicBezTo>
                    <a:pt x="92" y="168"/>
                    <a:pt x="92" y="168"/>
                    <a:pt x="92" y="168"/>
                  </a:cubicBezTo>
                  <a:cubicBezTo>
                    <a:pt x="92" y="175"/>
                    <a:pt x="87" y="180"/>
                    <a:pt x="80" y="180"/>
                  </a:cubicBezTo>
                </a:path>
              </a:pathLst>
            </a:custGeom>
            <a:solidFill>
              <a:schemeClr val="bg1"/>
            </a:solidFill>
            <a:ln w="9525">
              <a:noFill/>
              <a:round/>
              <a:headEnd/>
              <a:tailEnd/>
            </a:ln>
          </p:spPr>
          <p:txBody>
            <a:bodyPr vert="horz" wrap="square" lIns="77817" tIns="38908" rIns="77817" bIns="38908" numCol="1" anchor="t" anchorCtr="0" compatLnSpc="1">
              <a:prstTxWarp prst="textNoShape">
                <a:avLst/>
              </a:prstTxWarp>
            </a:bodyPr>
            <a:lstStyle/>
            <a:p>
              <a:pPr algn="just">
                <a:lnSpc>
                  <a:spcPct val="120000"/>
                </a:lnSpc>
              </a:pPr>
              <a:endParaRPr lang="en-US" sz="558">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2" name="Group 36">
            <a:extLst>
              <a:ext uri="{FF2B5EF4-FFF2-40B4-BE49-F238E27FC236}">
                <a16:creationId xmlns:a16="http://schemas.microsoft.com/office/drawing/2014/main" xmlns="" id="{75A000EB-FDBE-42DA-9EBE-C8920F13AC10}"/>
              </a:ext>
            </a:extLst>
          </p:cNvPr>
          <p:cNvGrpSpPr/>
          <p:nvPr/>
        </p:nvGrpSpPr>
        <p:grpSpPr>
          <a:xfrm>
            <a:off x="5097662" y="1714913"/>
            <a:ext cx="619657" cy="619655"/>
            <a:chOff x="5274567" y="1625529"/>
            <a:chExt cx="728142" cy="728140"/>
          </a:xfrm>
        </p:grpSpPr>
        <p:sp>
          <p:nvSpPr>
            <p:cNvPr id="13" name="Oval 12">
              <a:extLst>
                <a:ext uri="{FF2B5EF4-FFF2-40B4-BE49-F238E27FC236}">
                  <a16:creationId xmlns:a16="http://schemas.microsoft.com/office/drawing/2014/main" xmlns="" id="{5FD9C7C7-8AB4-4BB8-A290-2B055182C4F9}"/>
                </a:ext>
              </a:extLst>
            </p:cNvPr>
            <p:cNvSpPr/>
            <p:nvPr/>
          </p:nvSpPr>
          <p:spPr>
            <a:xfrm rot="20300499">
              <a:off x="5274567" y="1625529"/>
              <a:ext cx="728142" cy="728140"/>
            </a:xfrm>
            <a:prstGeom prst="ellipse">
              <a:avLst/>
            </a:prstGeom>
            <a:solidFill>
              <a:srgbClr val="0070C0"/>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just">
                <a:lnSpc>
                  <a:spcPct val="120000"/>
                </a:lnSpc>
              </a:pPr>
              <a:endParaRPr lang="zh-CN" altLang="en-US" sz="558">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 name="Freeform 173">
              <a:extLst>
                <a:ext uri="{FF2B5EF4-FFF2-40B4-BE49-F238E27FC236}">
                  <a16:creationId xmlns:a16="http://schemas.microsoft.com/office/drawing/2014/main" xmlns="" id="{79CA5393-932E-48C3-B641-F8531E12C191}"/>
                </a:ext>
              </a:extLst>
            </p:cNvPr>
            <p:cNvSpPr>
              <a:spLocks noEditPoints="1"/>
            </p:cNvSpPr>
            <p:nvPr/>
          </p:nvSpPr>
          <p:spPr bwMode="auto">
            <a:xfrm>
              <a:off x="5482504" y="1832846"/>
              <a:ext cx="312266" cy="313506"/>
            </a:xfrm>
            <a:custGeom>
              <a:avLst/>
              <a:gdLst/>
              <a:ahLst/>
              <a:cxnLst>
                <a:cxn ang="0">
                  <a:pos x="128" y="256"/>
                </a:cxn>
                <a:cxn ang="0">
                  <a:pos x="0" y="128"/>
                </a:cxn>
                <a:cxn ang="0">
                  <a:pos x="128" y="0"/>
                </a:cxn>
                <a:cxn ang="0">
                  <a:pos x="256" y="128"/>
                </a:cxn>
                <a:cxn ang="0">
                  <a:pos x="128" y="256"/>
                </a:cxn>
                <a:cxn ang="0">
                  <a:pos x="24" y="128"/>
                </a:cxn>
                <a:cxn ang="0">
                  <a:pos x="128" y="128"/>
                </a:cxn>
                <a:cxn ang="0">
                  <a:pos x="128" y="24"/>
                </a:cxn>
                <a:cxn ang="0">
                  <a:pos x="24" y="128"/>
                </a:cxn>
              </a:cxnLst>
              <a:rect l="0" t="0" r="r" b="b"/>
              <a:pathLst>
                <a:path w="256" h="256">
                  <a:moveTo>
                    <a:pt x="128" y="256"/>
                  </a:moveTo>
                  <a:cubicBezTo>
                    <a:pt x="57" y="256"/>
                    <a:pt x="0" y="199"/>
                    <a:pt x="0" y="128"/>
                  </a:cubicBezTo>
                  <a:cubicBezTo>
                    <a:pt x="0" y="57"/>
                    <a:pt x="57" y="0"/>
                    <a:pt x="128" y="0"/>
                  </a:cubicBezTo>
                  <a:cubicBezTo>
                    <a:pt x="199" y="0"/>
                    <a:pt x="256" y="57"/>
                    <a:pt x="256" y="128"/>
                  </a:cubicBezTo>
                  <a:cubicBezTo>
                    <a:pt x="256" y="199"/>
                    <a:pt x="199" y="256"/>
                    <a:pt x="128" y="256"/>
                  </a:cubicBezTo>
                  <a:moveTo>
                    <a:pt x="24" y="128"/>
                  </a:moveTo>
                  <a:cubicBezTo>
                    <a:pt x="128" y="128"/>
                    <a:pt x="128" y="128"/>
                    <a:pt x="128" y="128"/>
                  </a:cubicBezTo>
                  <a:cubicBezTo>
                    <a:pt x="128" y="24"/>
                    <a:pt x="128" y="24"/>
                    <a:pt x="128" y="24"/>
                  </a:cubicBezTo>
                  <a:cubicBezTo>
                    <a:pt x="71" y="24"/>
                    <a:pt x="24" y="71"/>
                    <a:pt x="24" y="128"/>
                  </a:cubicBezTo>
                </a:path>
              </a:pathLst>
            </a:custGeom>
            <a:solidFill>
              <a:schemeClr val="bg1"/>
            </a:solidFill>
            <a:ln w="9525">
              <a:noFill/>
              <a:round/>
              <a:headEnd/>
              <a:tailEnd/>
            </a:ln>
          </p:spPr>
          <p:txBody>
            <a:bodyPr vert="horz" wrap="square" lIns="77817" tIns="38908" rIns="77817" bIns="38908" numCol="1" anchor="t" anchorCtr="0" compatLnSpc="1">
              <a:prstTxWarp prst="textNoShape">
                <a:avLst/>
              </a:prstTxWarp>
            </a:bodyPr>
            <a:lstStyle/>
            <a:p>
              <a:pPr algn="just">
                <a:lnSpc>
                  <a:spcPct val="120000"/>
                </a:lnSpc>
              </a:pPr>
              <a:endParaRPr lang="en-US" sz="558">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5" name="Group 37">
            <a:extLst>
              <a:ext uri="{FF2B5EF4-FFF2-40B4-BE49-F238E27FC236}">
                <a16:creationId xmlns:a16="http://schemas.microsoft.com/office/drawing/2014/main" xmlns="" id="{171C1115-E97D-40D3-86EF-18CFA524A8C7}"/>
              </a:ext>
            </a:extLst>
          </p:cNvPr>
          <p:cNvGrpSpPr/>
          <p:nvPr/>
        </p:nvGrpSpPr>
        <p:grpSpPr>
          <a:xfrm>
            <a:off x="5182231" y="3037612"/>
            <a:ext cx="619657" cy="619655"/>
            <a:chOff x="5373943" y="3179798"/>
            <a:chExt cx="728142" cy="728140"/>
          </a:xfrm>
        </p:grpSpPr>
        <p:sp>
          <p:nvSpPr>
            <p:cNvPr id="16" name="Oval 13">
              <a:extLst>
                <a:ext uri="{FF2B5EF4-FFF2-40B4-BE49-F238E27FC236}">
                  <a16:creationId xmlns:a16="http://schemas.microsoft.com/office/drawing/2014/main" xmlns="" id="{24FFCF34-4FB8-4F37-93BF-67CDAAE3CECA}"/>
                </a:ext>
              </a:extLst>
            </p:cNvPr>
            <p:cNvSpPr/>
            <p:nvPr/>
          </p:nvSpPr>
          <p:spPr>
            <a:xfrm rot="20300499">
              <a:off x="5373943" y="3179798"/>
              <a:ext cx="728142" cy="728140"/>
            </a:xfrm>
            <a:prstGeom prst="ellipse">
              <a:avLst/>
            </a:prstGeom>
            <a:solidFill>
              <a:srgbClr val="0070C0"/>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just">
                <a:lnSpc>
                  <a:spcPct val="120000"/>
                </a:lnSpc>
              </a:pPr>
              <a:endParaRPr lang="zh-CN" altLang="en-US" sz="558">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7" name="Freeform 182">
              <a:extLst>
                <a:ext uri="{FF2B5EF4-FFF2-40B4-BE49-F238E27FC236}">
                  <a16:creationId xmlns:a16="http://schemas.microsoft.com/office/drawing/2014/main" xmlns="" id="{8849E950-7AF3-4BE4-84E2-434104A3C933}"/>
                </a:ext>
              </a:extLst>
            </p:cNvPr>
            <p:cNvSpPr>
              <a:spLocks noEditPoints="1"/>
            </p:cNvSpPr>
            <p:nvPr/>
          </p:nvSpPr>
          <p:spPr bwMode="auto">
            <a:xfrm>
              <a:off x="5581880" y="3387734"/>
              <a:ext cx="312266" cy="312266"/>
            </a:xfrm>
            <a:custGeom>
              <a:avLst/>
              <a:gdLst/>
              <a:ahLst/>
              <a:cxnLst>
                <a:cxn ang="0">
                  <a:pos x="128" y="256"/>
                </a:cxn>
                <a:cxn ang="0">
                  <a:pos x="0" y="128"/>
                </a:cxn>
                <a:cxn ang="0">
                  <a:pos x="128" y="0"/>
                </a:cxn>
                <a:cxn ang="0">
                  <a:pos x="256" y="128"/>
                </a:cxn>
                <a:cxn ang="0">
                  <a:pos x="128" y="256"/>
                </a:cxn>
                <a:cxn ang="0">
                  <a:pos x="128" y="24"/>
                </a:cxn>
                <a:cxn ang="0">
                  <a:pos x="24" y="128"/>
                </a:cxn>
                <a:cxn ang="0">
                  <a:pos x="128" y="232"/>
                </a:cxn>
                <a:cxn ang="0">
                  <a:pos x="232" y="128"/>
                </a:cxn>
                <a:cxn ang="0">
                  <a:pos x="128" y="24"/>
                </a:cxn>
                <a:cxn ang="0">
                  <a:pos x="180" y="140"/>
                </a:cxn>
                <a:cxn ang="0">
                  <a:pos x="156" y="140"/>
                </a:cxn>
                <a:cxn ang="0">
                  <a:pos x="140" y="140"/>
                </a:cxn>
                <a:cxn ang="0">
                  <a:pos x="128" y="140"/>
                </a:cxn>
                <a:cxn ang="0">
                  <a:pos x="116" y="128"/>
                </a:cxn>
                <a:cxn ang="0">
                  <a:pos x="116" y="56"/>
                </a:cxn>
                <a:cxn ang="0">
                  <a:pos x="128" y="44"/>
                </a:cxn>
                <a:cxn ang="0">
                  <a:pos x="140" y="56"/>
                </a:cxn>
                <a:cxn ang="0">
                  <a:pos x="140" y="116"/>
                </a:cxn>
                <a:cxn ang="0">
                  <a:pos x="156" y="116"/>
                </a:cxn>
                <a:cxn ang="0">
                  <a:pos x="180" y="116"/>
                </a:cxn>
                <a:cxn ang="0">
                  <a:pos x="192" y="128"/>
                </a:cxn>
                <a:cxn ang="0">
                  <a:pos x="180" y="140"/>
                </a:cxn>
              </a:cxnLst>
              <a:rect l="0" t="0" r="r" b="b"/>
              <a:pathLst>
                <a:path w="256" h="256">
                  <a:moveTo>
                    <a:pt x="128" y="256"/>
                  </a:moveTo>
                  <a:cubicBezTo>
                    <a:pt x="57" y="256"/>
                    <a:pt x="0" y="199"/>
                    <a:pt x="0" y="128"/>
                  </a:cubicBezTo>
                  <a:cubicBezTo>
                    <a:pt x="0" y="57"/>
                    <a:pt x="57" y="0"/>
                    <a:pt x="128" y="0"/>
                  </a:cubicBezTo>
                  <a:cubicBezTo>
                    <a:pt x="199" y="0"/>
                    <a:pt x="256" y="57"/>
                    <a:pt x="256" y="128"/>
                  </a:cubicBezTo>
                  <a:cubicBezTo>
                    <a:pt x="256" y="199"/>
                    <a:pt x="199" y="256"/>
                    <a:pt x="128" y="256"/>
                  </a:cubicBezTo>
                  <a:moveTo>
                    <a:pt x="128" y="24"/>
                  </a:moveTo>
                  <a:cubicBezTo>
                    <a:pt x="71" y="24"/>
                    <a:pt x="24" y="71"/>
                    <a:pt x="24" y="128"/>
                  </a:cubicBezTo>
                  <a:cubicBezTo>
                    <a:pt x="24" y="185"/>
                    <a:pt x="71" y="232"/>
                    <a:pt x="128" y="232"/>
                  </a:cubicBezTo>
                  <a:cubicBezTo>
                    <a:pt x="185" y="232"/>
                    <a:pt x="232" y="185"/>
                    <a:pt x="232" y="128"/>
                  </a:cubicBezTo>
                  <a:cubicBezTo>
                    <a:pt x="232" y="71"/>
                    <a:pt x="185" y="24"/>
                    <a:pt x="128" y="24"/>
                  </a:cubicBezTo>
                  <a:moveTo>
                    <a:pt x="180" y="140"/>
                  </a:moveTo>
                  <a:cubicBezTo>
                    <a:pt x="156" y="140"/>
                    <a:pt x="156" y="140"/>
                    <a:pt x="156" y="140"/>
                  </a:cubicBezTo>
                  <a:cubicBezTo>
                    <a:pt x="140" y="140"/>
                    <a:pt x="140" y="140"/>
                    <a:pt x="140" y="140"/>
                  </a:cubicBezTo>
                  <a:cubicBezTo>
                    <a:pt x="128" y="140"/>
                    <a:pt x="128" y="140"/>
                    <a:pt x="128" y="140"/>
                  </a:cubicBezTo>
                  <a:cubicBezTo>
                    <a:pt x="121" y="140"/>
                    <a:pt x="116" y="135"/>
                    <a:pt x="116" y="128"/>
                  </a:cubicBezTo>
                  <a:cubicBezTo>
                    <a:pt x="116" y="56"/>
                    <a:pt x="116" y="56"/>
                    <a:pt x="116" y="56"/>
                  </a:cubicBezTo>
                  <a:cubicBezTo>
                    <a:pt x="116" y="49"/>
                    <a:pt x="121" y="44"/>
                    <a:pt x="128" y="44"/>
                  </a:cubicBezTo>
                  <a:cubicBezTo>
                    <a:pt x="135" y="44"/>
                    <a:pt x="140" y="49"/>
                    <a:pt x="140" y="56"/>
                  </a:cubicBezTo>
                  <a:cubicBezTo>
                    <a:pt x="140" y="116"/>
                    <a:pt x="140" y="116"/>
                    <a:pt x="140" y="116"/>
                  </a:cubicBezTo>
                  <a:cubicBezTo>
                    <a:pt x="156" y="116"/>
                    <a:pt x="156" y="116"/>
                    <a:pt x="156" y="116"/>
                  </a:cubicBezTo>
                  <a:cubicBezTo>
                    <a:pt x="180" y="116"/>
                    <a:pt x="180" y="116"/>
                    <a:pt x="180" y="116"/>
                  </a:cubicBezTo>
                  <a:cubicBezTo>
                    <a:pt x="187" y="116"/>
                    <a:pt x="192" y="121"/>
                    <a:pt x="192" y="128"/>
                  </a:cubicBezTo>
                  <a:cubicBezTo>
                    <a:pt x="192" y="135"/>
                    <a:pt x="187" y="140"/>
                    <a:pt x="180" y="140"/>
                  </a:cubicBezTo>
                </a:path>
              </a:pathLst>
            </a:custGeom>
            <a:solidFill>
              <a:schemeClr val="bg1"/>
            </a:solidFill>
            <a:ln w="9525">
              <a:noFill/>
              <a:round/>
              <a:headEnd/>
              <a:tailEnd/>
            </a:ln>
          </p:spPr>
          <p:txBody>
            <a:bodyPr vert="horz" wrap="square" lIns="77817" tIns="38908" rIns="77817" bIns="38908" numCol="1" anchor="t" anchorCtr="0" compatLnSpc="1">
              <a:prstTxWarp prst="textNoShape">
                <a:avLst/>
              </a:prstTxWarp>
            </a:bodyPr>
            <a:lstStyle/>
            <a:p>
              <a:pPr algn="just">
                <a:lnSpc>
                  <a:spcPct val="120000"/>
                </a:lnSpc>
              </a:pPr>
              <a:endParaRPr lang="en-US" sz="558">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8" name="Group 35">
            <a:extLst>
              <a:ext uri="{FF2B5EF4-FFF2-40B4-BE49-F238E27FC236}">
                <a16:creationId xmlns:a16="http://schemas.microsoft.com/office/drawing/2014/main" xmlns="" id="{E4234FF4-A29D-48F7-B950-FEB725633E96}"/>
              </a:ext>
            </a:extLst>
          </p:cNvPr>
          <p:cNvGrpSpPr/>
          <p:nvPr/>
        </p:nvGrpSpPr>
        <p:grpSpPr>
          <a:xfrm>
            <a:off x="3813566" y="1386606"/>
            <a:ext cx="619657" cy="619655"/>
            <a:chOff x="3765661" y="1239745"/>
            <a:chExt cx="728142" cy="728140"/>
          </a:xfrm>
        </p:grpSpPr>
        <p:sp>
          <p:nvSpPr>
            <p:cNvPr id="19" name="Oval 11">
              <a:extLst>
                <a:ext uri="{FF2B5EF4-FFF2-40B4-BE49-F238E27FC236}">
                  <a16:creationId xmlns:a16="http://schemas.microsoft.com/office/drawing/2014/main" xmlns="" id="{AFFCE2B2-D29D-4A5F-AA82-48FBAAC2A5BD}"/>
                </a:ext>
              </a:extLst>
            </p:cNvPr>
            <p:cNvSpPr/>
            <p:nvPr/>
          </p:nvSpPr>
          <p:spPr>
            <a:xfrm rot="20300499">
              <a:off x="3765661" y="1239745"/>
              <a:ext cx="728142" cy="728140"/>
            </a:xfrm>
            <a:prstGeom prst="ellipse">
              <a:avLst/>
            </a:prstGeom>
            <a:solidFill>
              <a:srgbClr val="0070C0"/>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just">
                <a:lnSpc>
                  <a:spcPct val="120000"/>
                </a:lnSpc>
              </a:pPr>
              <a:endParaRPr lang="zh-CN" altLang="en-US" sz="558">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 name="Freeform 221">
              <a:extLst>
                <a:ext uri="{FF2B5EF4-FFF2-40B4-BE49-F238E27FC236}">
                  <a16:creationId xmlns:a16="http://schemas.microsoft.com/office/drawing/2014/main" xmlns="" id="{0776BE42-2482-40FD-B99A-1B581BEDAFDB}"/>
                </a:ext>
              </a:extLst>
            </p:cNvPr>
            <p:cNvSpPr>
              <a:spLocks noEditPoints="1"/>
            </p:cNvSpPr>
            <p:nvPr/>
          </p:nvSpPr>
          <p:spPr bwMode="auto">
            <a:xfrm>
              <a:off x="4012631" y="1447681"/>
              <a:ext cx="234200" cy="312266"/>
            </a:xfrm>
            <a:custGeom>
              <a:avLst/>
              <a:gdLst/>
              <a:ahLst/>
              <a:cxnLst>
                <a:cxn ang="0">
                  <a:pos x="96" y="256"/>
                </a:cxn>
                <a:cxn ang="0">
                  <a:pos x="0" y="96"/>
                </a:cxn>
                <a:cxn ang="0">
                  <a:pos x="96" y="0"/>
                </a:cxn>
                <a:cxn ang="0">
                  <a:pos x="192" y="96"/>
                </a:cxn>
                <a:cxn ang="0">
                  <a:pos x="96" y="256"/>
                </a:cxn>
                <a:cxn ang="0">
                  <a:pos x="96" y="32"/>
                </a:cxn>
                <a:cxn ang="0">
                  <a:pos x="32" y="96"/>
                </a:cxn>
                <a:cxn ang="0">
                  <a:pos x="96" y="160"/>
                </a:cxn>
                <a:cxn ang="0">
                  <a:pos x="160" y="96"/>
                </a:cxn>
                <a:cxn ang="0">
                  <a:pos x="96" y="32"/>
                </a:cxn>
                <a:cxn ang="0">
                  <a:pos x="96" y="128"/>
                </a:cxn>
                <a:cxn ang="0">
                  <a:pos x="64" y="96"/>
                </a:cxn>
                <a:cxn ang="0">
                  <a:pos x="96" y="64"/>
                </a:cxn>
                <a:cxn ang="0">
                  <a:pos x="128" y="96"/>
                </a:cxn>
                <a:cxn ang="0">
                  <a:pos x="96" y="128"/>
                </a:cxn>
              </a:cxnLst>
              <a:rect l="0" t="0" r="r" b="b"/>
              <a:pathLst>
                <a:path w="192" h="256">
                  <a:moveTo>
                    <a:pt x="96" y="256"/>
                  </a:moveTo>
                  <a:cubicBezTo>
                    <a:pt x="96" y="256"/>
                    <a:pt x="0" y="149"/>
                    <a:pt x="0" y="96"/>
                  </a:cubicBezTo>
                  <a:cubicBezTo>
                    <a:pt x="0" y="43"/>
                    <a:pt x="43" y="0"/>
                    <a:pt x="96" y="0"/>
                  </a:cubicBezTo>
                  <a:cubicBezTo>
                    <a:pt x="149" y="0"/>
                    <a:pt x="192" y="43"/>
                    <a:pt x="192" y="96"/>
                  </a:cubicBezTo>
                  <a:cubicBezTo>
                    <a:pt x="192" y="149"/>
                    <a:pt x="96" y="256"/>
                    <a:pt x="96" y="256"/>
                  </a:cubicBezTo>
                  <a:moveTo>
                    <a:pt x="96" y="32"/>
                  </a:moveTo>
                  <a:cubicBezTo>
                    <a:pt x="61" y="32"/>
                    <a:pt x="32" y="61"/>
                    <a:pt x="32" y="96"/>
                  </a:cubicBezTo>
                  <a:cubicBezTo>
                    <a:pt x="32" y="131"/>
                    <a:pt x="61" y="160"/>
                    <a:pt x="96" y="160"/>
                  </a:cubicBezTo>
                  <a:cubicBezTo>
                    <a:pt x="131" y="160"/>
                    <a:pt x="160" y="131"/>
                    <a:pt x="160" y="96"/>
                  </a:cubicBezTo>
                  <a:cubicBezTo>
                    <a:pt x="160" y="61"/>
                    <a:pt x="131" y="32"/>
                    <a:pt x="96" y="32"/>
                  </a:cubicBezTo>
                  <a:moveTo>
                    <a:pt x="96" y="128"/>
                  </a:moveTo>
                  <a:cubicBezTo>
                    <a:pt x="78" y="128"/>
                    <a:pt x="64" y="114"/>
                    <a:pt x="64" y="96"/>
                  </a:cubicBezTo>
                  <a:cubicBezTo>
                    <a:pt x="64" y="78"/>
                    <a:pt x="78" y="64"/>
                    <a:pt x="96" y="64"/>
                  </a:cubicBezTo>
                  <a:cubicBezTo>
                    <a:pt x="114" y="64"/>
                    <a:pt x="128" y="78"/>
                    <a:pt x="128" y="96"/>
                  </a:cubicBezTo>
                  <a:cubicBezTo>
                    <a:pt x="128" y="114"/>
                    <a:pt x="114" y="128"/>
                    <a:pt x="96" y="128"/>
                  </a:cubicBezTo>
                </a:path>
              </a:pathLst>
            </a:custGeom>
            <a:solidFill>
              <a:schemeClr val="bg1"/>
            </a:solidFill>
            <a:ln w="9525">
              <a:noFill/>
              <a:round/>
              <a:headEnd/>
              <a:tailEnd/>
            </a:ln>
          </p:spPr>
          <p:txBody>
            <a:bodyPr vert="horz" wrap="square" lIns="77817" tIns="38908" rIns="77817" bIns="38908" numCol="1" anchor="t" anchorCtr="0" compatLnSpc="1">
              <a:prstTxWarp prst="textNoShape">
                <a:avLst/>
              </a:prstTxWarp>
            </a:bodyPr>
            <a:lstStyle/>
            <a:p>
              <a:pPr algn="just">
                <a:lnSpc>
                  <a:spcPct val="120000"/>
                </a:lnSpc>
              </a:pPr>
              <a:endParaRPr lang="en-US" sz="558">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21" name="Group 34">
            <a:extLst>
              <a:ext uri="{FF2B5EF4-FFF2-40B4-BE49-F238E27FC236}">
                <a16:creationId xmlns:a16="http://schemas.microsoft.com/office/drawing/2014/main" xmlns="" id="{8CABE577-FA9F-402A-813C-FC50B8EADE16}"/>
              </a:ext>
            </a:extLst>
          </p:cNvPr>
          <p:cNvGrpSpPr/>
          <p:nvPr/>
        </p:nvGrpSpPr>
        <p:grpSpPr>
          <a:xfrm>
            <a:off x="3104521" y="2506401"/>
            <a:ext cx="619657" cy="619655"/>
            <a:chOff x="2932481" y="2555586"/>
            <a:chExt cx="728142" cy="728140"/>
          </a:xfrm>
        </p:grpSpPr>
        <p:sp>
          <p:nvSpPr>
            <p:cNvPr id="22" name="Oval 15">
              <a:extLst>
                <a:ext uri="{FF2B5EF4-FFF2-40B4-BE49-F238E27FC236}">
                  <a16:creationId xmlns:a16="http://schemas.microsoft.com/office/drawing/2014/main" xmlns="" id="{FB1E9165-5732-4E95-AEDE-38D3FC1C0B33}"/>
                </a:ext>
              </a:extLst>
            </p:cNvPr>
            <p:cNvSpPr/>
            <p:nvPr/>
          </p:nvSpPr>
          <p:spPr>
            <a:xfrm rot="20300499">
              <a:off x="2932481" y="2555586"/>
              <a:ext cx="728142" cy="728140"/>
            </a:xfrm>
            <a:prstGeom prst="ellipse">
              <a:avLst/>
            </a:prstGeom>
            <a:solidFill>
              <a:srgbClr val="0070C0"/>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just">
                <a:lnSpc>
                  <a:spcPct val="120000"/>
                </a:lnSpc>
              </a:pPr>
              <a:endParaRPr lang="zh-CN" altLang="en-US" sz="558">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 name="Freeform 86">
              <a:extLst>
                <a:ext uri="{FF2B5EF4-FFF2-40B4-BE49-F238E27FC236}">
                  <a16:creationId xmlns:a16="http://schemas.microsoft.com/office/drawing/2014/main" xmlns="" id="{2FE97B73-9A43-433E-8754-B54939918BAB}"/>
                </a:ext>
              </a:extLst>
            </p:cNvPr>
            <p:cNvSpPr>
              <a:spLocks noEditPoints="1"/>
            </p:cNvSpPr>
            <p:nvPr/>
          </p:nvSpPr>
          <p:spPr bwMode="auto">
            <a:xfrm>
              <a:off x="3136701" y="2819903"/>
              <a:ext cx="319702" cy="199504"/>
            </a:xfrm>
            <a:custGeom>
              <a:avLst/>
              <a:gdLst/>
              <a:ahLst/>
              <a:cxnLst>
                <a:cxn ang="0">
                  <a:pos x="244" y="160"/>
                </a:cxn>
                <a:cxn ang="0">
                  <a:pos x="232" y="160"/>
                </a:cxn>
                <a:cxn ang="0">
                  <a:pos x="24" y="160"/>
                </a:cxn>
                <a:cxn ang="0">
                  <a:pos x="12" y="160"/>
                </a:cxn>
                <a:cxn ang="0">
                  <a:pos x="0" y="148"/>
                </a:cxn>
                <a:cxn ang="0">
                  <a:pos x="0" y="128"/>
                </a:cxn>
                <a:cxn ang="0">
                  <a:pos x="24" y="128"/>
                </a:cxn>
                <a:cxn ang="0">
                  <a:pos x="24" y="12"/>
                </a:cxn>
                <a:cxn ang="0">
                  <a:pos x="36" y="0"/>
                </a:cxn>
                <a:cxn ang="0">
                  <a:pos x="220" y="0"/>
                </a:cxn>
                <a:cxn ang="0">
                  <a:pos x="232" y="12"/>
                </a:cxn>
                <a:cxn ang="0">
                  <a:pos x="232" y="128"/>
                </a:cxn>
                <a:cxn ang="0">
                  <a:pos x="256" y="128"/>
                </a:cxn>
                <a:cxn ang="0">
                  <a:pos x="256" y="148"/>
                </a:cxn>
                <a:cxn ang="0">
                  <a:pos x="244" y="160"/>
                </a:cxn>
                <a:cxn ang="0">
                  <a:pos x="100" y="148"/>
                </a:cxn>
                <a:cxn ang="0">
                  <a:pos x="156" y="148"/>
                </a:cxn>
                <a:cxn ang="0">
                  <a:pos x="156" y="140"/>
                </a:cxn>
                <a:cxn ang="0">
                  <a:pos x="100" y="140"/>
                </a:cxn>
                <a:cxn ang="0">
                  <a:pos x="100" y="148"/>
                </a:cxn>
                <a:cxn ang="0">
                  <a:pos x="216" y="16"/>
                </a:cxn>
                <a:cxn ang="0">
                  <a:pos x="40" y="16"/>
                </a:cxn>
                <a:cxn ang="0">
                  <a:pos x="40" y="120"/>
                </a:cxn>
                <a:cxn ang="0">
                  <a:pos x="216" y="120"/>
                </a:cxn>
                <a:cxn ang="0">
                  <a:pos x="216" y="16"/>
                </a:cxn>
              </a:cxnLst>
              <a:rect l="0" t="0" r="r" b="b"/>
              <a:pathLst>
                <a:path w="256" h="160">
                  <a:moveTo>
                    <a:pt x="244" y="160"/>
                  </a:moveTo>
                  <a:cubicBezTo>
                    <a:pt x="232" y="160"/>
                    <a:pt x="232" y="160"/>
                    <a:pt x="232" y="160"/>
                  </a:cubicBezTo>
                  <a:cubicBezTo>
                    <a:pt x="24" y="160"/>
                    <a:pt x="24" y="160"/>
                    <a:pt x="24" y="160"/>
                  </a:cubicBezTo>
                  <a:cubicBezTo>
                    <a:pt x="12" y="160"/>
                    <a:pt x="12" y="160"/>
                    <a:pt x="12" y="160"/>
                  </a:cubicBezTo>
                  <a:cubicBezTo>
                    <a:pt x="5" y="160"/>
                    <a:pt x="0" y="155"/>
                    <a:pt x="0" y="148"/>
                  </a:cubicBezTo>
                  <a:cubicBezTo>
                    <a:pt x="0" y="128"/>
                    <a:pt x="0" y="128"/>
                    <a:pt x="0" y="128"/>
                  </a:cubicBezTo>
                  <a:cubicBezTo>
                    <a:pt x="24" y="128"/>
                    <a:pt x="24" y="128"/>
                    <a:pt x="24" y="128"/>
                  </a:cubicBezTo>
                  <a:cubicBezTo>
                    <a:pt x="24" y="12"/>
                    <a:pt x="24" y="12"/>
                    <a:pt x="24" y="12"/>
                  </a:cubicBezTo>
                  <a:cubicBezTo>
                    <a:pt x="24" y="5"/>
                    <a:pt x="29" y="0"/>
                    <a:pt x="36" y="0"/>
                  </a:cubicBezTo>
                  <a:cubicBezTo>
                    <a:pt x="220" y="0"/>
                    <a:pt x="220" y="0"/>
                    <a:pt x="220" y="0"/>
                  </a:cubicBezTo>
                  <a:cubicBezTo>
                    <a:pt x="227" y="0"/>
                    <a:pt x="232" y="5"/>
                    <a:pt x="232" y="12"/>
                  </a:cubicBezTo>
                  <a:cubicBezTo>
                    <a:pt x="232" y="128"/>
                    <a:pt x="232" y="128"/>
                    <a:pt x="232" y="128"/>
                  </a:cubicBezTo>
                  <a:cubicBezTo>
                    <a:pt x="256" y="128"/>
                    <a:pt x="256" y="128"/>
                    <a:pt x="256" y="128"/>
                  </a:cubicBezTo>
                  <a:cubicBezTo>
                    <a:pt x="256" y="148"/>
                    <a:pt x="256" y="148"/>
                    <a:pt x="256" y="148"/>
                  </a:cubicBezTo>
                  <a:cubicBezTo>
                    <a:pt x="256" y="155"/>
                    <a:pt x="251" y="160"/>
                    <a:pt x="244" y="160"/>
                  </a:cubicBezTo>
                  <a:moveTo>
                    <a:pt x="100" y="148"/>
                  </a:moveTo>
                  <a:cubicBezTo>
                    <a:pt x="156" y="148"/>
                    <a:pt x="156" y="148"/>
                    <a:pt x="156" y="148"/>
                  </a:cubicBezTo>
                  <a:cubicBezTo>
                    <a:pt x="156" y="140"/>
                    <a:pt x="156" y="140"/>
                    <a:pt x="156" y="140"/>
                  </a:cubicBezTo>
                  <a:cubicBezTo>
                    <a:pt x="100" y="140"/>
                    <a:pt x="100" y="140"/>
                    <a:pt x="100" y="140"/>
                  </a:cubicBezTo>
                  <a:lnTo>
                    <a:pt x="100" y="148"/>
                  </a:lnTo>
                  <a:close/>
                  <a:moveTo>
                    <a:pt x="216" y="16"/>
                  </a:moveTo>
                  <a:cubicBezTo>
                    <a:pt x="40" y="16"/>
                    <a:pt x="40" y="16"/>
                    <a:pt x="40" y="16"/>
                  </a:cubicBezTo>
                  <a:cubicBezTo>
                    <a:pt x="40" y="120"/>
                    <a:pt x="40" y="120"/>
                    <a:pt x="40" y="120"/>
                  </a:cubicBezTo>
                  <a:cubicBezTo>
                    <a:pt x="216" y="120"/>
                    <a:pt x="216" y="120"/>
                    <a:pt x="216" y="120"/>
                  </a:cubicBezTo>
                  <a:lnTo>
                    <a:pt x="216" y="16"/>
                  </a:lnTo>
                  <a:close/>
                </a:path>
              </a:pathLst>
            </a:custGeom>
            <a:solidFill>
              <a:schemeClr val="bg1"/>
            </a:solidFill>
            <a:ln w="9525">
              <a:noFill/>
              <a:round/>
              <a:headEnd/>
              <a:tailEnd/>
            </a:ln>
          </p:spPr>
          <p:txBody>
            <a:bodyPr vert="horz" wrap="square" lIns="77817" tIns="38908" rIns="77817" bIns="38908" numCol="1" anchor="t" anchorCtr="0" compatLnSpc="1">
              <a:prstTxWarp prst="textNoShape">
                <a:avLst/>
              </a:prstTxWarp>
            </a:bodyPr>
            <a:lstStyle/>
            <a:p>
              <a:pPr algn="just">
                <a:lnSpc>
                  <a:spcPct val="120000"/>
                </a:lnSpc>
              </a:pPr>
              <a:endParaRPr lang="en-US" sz="558">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24" name="Footer Text">
            <a:extLst>
              <a:ext uri="{FF2B5EF4-FFF2-40B4-BE49-F238E27FC236}">
                <a16:creationId xmlns:a16="http://schemas.microsoft.com/office/drawing/2014/main" xmlns="" id="{61AC1252-D7E7-4C12-8ACE-62BE5958BAD0}"/>
              </a:ext>
            </a:extLst>
          </p:cNvPr>
          <p:cNvSpPr txBox="1"/>
          <p:nvPr/>
        </p:nvSpPr>
        <p:spPr>
          <a:xfrm flipH="1">
            <a:off x="1205290" y="2604683"/>
            <a:ext cx="1673245" cy="309124"/>
          </a:xfrm>
          <a:prstGeom prst="rect">
            <a:avLst/>
          </a:prstGeom>
          <a:noFill/>
        </p:spPr>
        <p:txBody>
          <a:bodyPr wrap="square" lIns="0" tIns="0" rIns="0" bIns="0" rtlCol="0">
            <a:spAutoFit/>
          </a:bodyPr>
          <a:lstStyle/>
          <a:p>
            <a:pPr algn="just" defTabSz="778218">
              <a:lnSpc>
                <a:spcPct val="120000"/>
              </a:lnSpc>
              <a:defRPr/>
            </a:pPr>
            <a:r>
              <a:rPr lang="en-US" altLang="zh-CN" sz="558"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p>
        </p:txBody>
      </p:sp>
      <p:sp>
        <p:nvSpPr>
          <p:cNvPr id="25" name="Footer Text">
            <a:extLst>
              <a:ext uri="{FF2B5EF4-FFF2-40B4-BE49-F238E27FC236}">
                <a16:creationId xmlns:a16="http://schemas.microsoft.com/office/drawing/2014/main" xmlns="" id="{71FBE6CE-FCB1-4CFF-9B78-3E8FDA3D8921}"/>
              </a:ext>
            </a:extLst>
          </p:cNvPr>
          <p:cNvSpPr txBox="1"/>
          <p:nvPr/>
        </p:nvSpPr>
        <p:spPr>
          <a:xfrm flipH="1">
            <a:off x="4023658" y="2395726"/>
            <a:ext cx="941707" cy="412164"/>
          </a:xfrm>
          <a:prstGeom prst="rect">
            <a:avLst/>
          </a:prstGeom>
          <a:noFill/>
        </p:spPr>
        <p:txBody>
          <a:bodyPr wrap="square" lIns="0" tIns="0" rIns="0" bIns="0" rtlCol="0">
            <a:spAutoFit/>
          </a:bodyPr>
          <a:lstStyle/>
          <a:p>
            <a:pPr algn="just" defTabSz="778218">
              <a:lnSpc>
                <a:spcPct val="120000"/>
              </a:lnSpc>
              <a:defRPr/>
            </a:pPr>
            <a:r>
              <a:rPr lang="en-US" altLang="zh-CN" sz="558"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p>
        </p:txBody>
      </p:sp>
      <p:sp>
        <p:nvSpPr>
          <p:cNvPr id="26" name="Footer Text">
            <a:extLst>
              <a:ext uri="{FF2B5EF4-FFF2-40B4-BE49-F238E27FC236}">
                <a16:creationId xmlns:a16="http://schemas.microsoft.com/office/drawing/2014/main" xmlns="" id="{35382DD5-C767-4008-8F0B-BA7683CAF277}"/>
              </a:ext>
            </a:extLst>
          </p:cNvPr>
          <p:cNvSpPr txBox="1"/>
          <p:nvPr/>
        </p:nvSpPr>
        <p:spPr>
          <a:xfrm flipH="1">
            <a:off x="1940529" y="1480176"/>
            <a:ext cx="1673245" cy="309124"/>
          </a:xfrm>
          <a:prstGeom prst="rect">
            <a:avLst/>
          </a:prstGeom>
          <a:noFill/>
        </p:spPr>
        <p:txBody>
          <a:bodyPr wrap="square" lIns="0" tIns="0" rIns="0" bIns="0" rtlCol="0">
            <a:spAutoFit/>
          </a:bodyPr>
          <a:lstStyle/>
          <a:p>
            <a:pPr algn="just" defTabSz="778218">
              <a:lnSpc>
                <a:spcPct val="120000"/>
              </a:lnSpc>
              <a:defRPr/>
            </a:pPr>
            <a:r>
              <a:rPr lang="en-US" altLang="zh-CN" sz="558"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p>
        </p:txBody>
      </p:sp>
      <p:sp>
        <p:nvSpPr>
          <p:cNvPr id="27" name="Footer Text">
            <a:extLst>
              <a:ext uri="{FF2B5EF4-FFF2-40B4-BE49-F238E27FC236}">
                <a16:creationId xmlns:a16="http://schemas.microsoft.com/office/drawing/2014/main" xmlns="" id="{DC453BB2-30EC-44C8-A2B9-C782270A8F02}"/>
              </a:ext>
            </a:extLst>
          </p:cNvPr>
          <p:cNvSpPr txBox="1"/>
          <p:nvPr/>
        </p:nvSpPr>
        <p:spPr>
          <a:xfrm flipH="1">
            <a:off x="5881800" y="1781059"/>
            <a:ext cx="1629348" cy="309124"/>
          </a:xfrm>
          <a:prstGeom prst="rect">
            <a:avLst/>
          </a:prstGeom>
          <a:noFill/>
        </p:spPr>
        <p:txBody>
          <a:bodyPr wrap="square" lIns="0" tIns="0" rIns="0" bIns="0" rtlCol="0">
            <a:spAutoFit/>
          </a:bodyPr>
          <a:lstStyle/>
          <a:p>
            <a:pPr algn="just" defTabSz="778218">
              <a:lnSpc>
                <a:spcPct val="120000"/>
              </a:lnSpc>
              <a:defRPr/>
            </a:pPr>
            <a:r>
              <a:rPr lang="en-US" altLang="zh-CN" sz="558"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p>
        </p:txBody>
      </p:sp>
      <p:sp>
        <p:nvSpPr>
          <p:cNvPr id="28" name="Footer Text">
            <a:extLst>
              <a:ext uri="{FF2B5EF4-FFF2-40B4-BE49-F238E27FC236}">
                <a16:creationId xmlns:a16="http://schemas.microsoft.com/office/drawing/2014/main" xmlns="" id="{C61EFF68-2163-4102-963B-6CDB1B50E19D}"/>
              </a:ext>
            </a:extLst>
          </p:cNvPr>
          <p:cNvSpPr txBox="1"/>
          <p:nvPr/>
        </p:nvSpPr>
        <p:spPr>
          <a:xfrm flipH="1">
            <a:off x="5931472" y="3162340"/>
            <a:ext cx="1629348" cy="309124"/>
          </a:xfrm>
          <a:prstGeom prst="rect">
            <a:avLst/>
          </a:prstGeom>
          <a:noFill/>
        </p:spPr>
        <p:txBody>
          <a:bodyPr wrap="square" lIns="0" tIns="0" rIns="0" bIns="0" rtlCol="0">
            <a:spAutoFit/>
          </a:bodyPr>
          <a:lstStyle/>
          <a:p>
            <a:pPr algn="just" defTabSz="778218">
              <a:lnSpc>
                <a:spcPct val="120000"/>
              </a:lnSpc>
              <a:defRPr/>
            </a:pPr>
            <a:r>
              <a:rPr lang="en-US" altLang="zh-CN" sz="558"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p>
        </p:txBody>
      </p:sp>
      <p:sp>
        <p:nvSpPr>
          <p:cNvPr id="29" name="Footer Text">
            <a:extLst>
              <a:ext uri="{FF2B5EF4-FFF2-40B4-BE49-F238E27FC236}">
                <a16:creationId xmlns:a16="http://schemas.microsoft.com/office/drawing/2014/main" xmlns="" id="{F12388B9-E2F0-4149-830D-F2EEC657D685}"/>
              </a:ext>
            </a:extLst>
          </p:cNvPr>
          <p:cNvSpPr txBox="1"/>
          <p:nvPr/>
        </p:nvSpPr>
        <p:spPr>
          <a:xfrm flipH="1">
            <a:off x="4720538" y="3741137"/>
            <a:ext cx="1629348" cy="309124"/>
          </a:xfrm>
          <a:prstGeom prst="rect">
            <a:avLst/>
          </a:prstGeom>
          <a:noFill/>
        </p:spPr>
        <p:txBody>
          <a:bodyPr wrap="square" lIns="0" tIns="0" rIns="0" bIns="0" rtlCol="0">
            <a:spAutoFit/>
          </a:bodyPr>
          <a:lstStyle/>
          <a:p>
            <a:pPr algn="just" defTabSz="778218">
              <a:lnSpc>
                <a:spcPct val="120000"/>
              </a:lnSpc>
              <a:defRPr/>
            </a:pPr>
            <a:r>
              <a:rPr lang="en-US" altLang="zh-CN" sz="558"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Please replace text, click add relevant headline, modify the text content, also can copy your content to this directly.</a:t>
            </a:r>
          </a:p>
        </p:txBody>
      </p:sp>
    </p:spTree>
    <p:extLst>
      <p:ext uri="{BB962C8B-B14F-4D97-AF65-F5344CB8AC3E}">
        <p14:creationId xmlns:p14="http://schemas.microsoft.com/office/powerpoint/2010/main" val="17108444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4050">
        <p15:prstTrans prst="airplane"/>
      </p:transition>
    </mc:Choice>
    <mc:Fallback xmlns="">
      <p:transition spd="slow" advTm="40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par>
                                <p:cTn id="11" presetID="53"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ppt_w</p:attrName>
                                        </p:attrNameLst>
                                      </p:cBhvr>
                                      <p:tavLst>
                                        <p:tav tm="0">
                                          <p:val>
                                            <p:fltVal val="0"/>
                                          </p:val>
                                        </p:tav>
                                        <p:tav tm="100000">
                                          <p:val>
                                            <p:strVal val="#ppt_w"/>
                                          </p:val>
                                        </p:tav>
                                      </p:tavLst>
                                    </p:anim>
                                    <p:anim calcmode="lin" valueType="num">
                                      <p:cBhvr>
                                        <p:cTn id="14" dur="500" fill="hold"/>
                                        <p:tgtEl>
                                          <p:spTgt spid="25"/>
                                        </p:tgtEl>
                                        <p:attrNameLst>
                                          <p:attrName>ppt_h</p:attrName>
                                        </p:attrNameLst>
                                      </p:cBhvr>
                                      <p:tavLst>
                                        <p:tav tm="0">
                                          <p:val>
                                            <p:fltVal val="0"/>
                                          </p:val>
                                        </p:tav>
                                        <p:tav tm="100000">
                                          <p:val>
                                            <p:strVal val="#ppt_h"/>
                                          </p:val>
                                        </p:tav>
                                      </p:tavLst>
                                    </p:anim>
                                    <p:animEffect transition="in" filter="fade">
                                      <p:cBhvr>
                                        <p:cTn id="15" dur="500"/>
                                        <p:tgtEl>
                                          <p:spTgt spid="25"/>
                                        </p:tgtEl>
                                      </p:cBhvr>
                                    </p:animEffect>
                                  </p:childTnLst>
                                </p:cTn>
                              </p:par>
                            </p:childTnLst>
                          </p:cTn>
                        </p:par>
                        <p:par>
                          <p:cTn id="16" fill="hold">
                            <p:stCondLst>
                              <p:cond delay="500"/>
                            </p:stCondLst>
                            <p:childTnLst>
                              <p:par>
                                <p:cTn id="17" presetID="53" presetClass="entr" presetSubtype="0" fill="hold" nodeType="after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ppt_w</p:attrName>
                                        </p:attrNameLst>
                                      </p:cBhvr>
                                      <p:tavLst>
                                        <p:tav tm="0">
                                          <p:val>
                                            <p:fltVal val="0"/>
                                          </p:val>
                                        </p:tav>
                                        <p:tav tm="100000">
                                          <p:val>
                                            <p:strVal val="#ppt_w"/>
                                          </p:val>
                                        </p:tav>
                                      </p:tavLst>
                                    </p:anim>
                                    <p:anim calcmode="lin" valueType="num">
                                      <p:cBhvr>
                                        <p:cTn id="20" dur="500" fill="hold"/>
                                        <p:tgtEl>
                                          <p:spTgt spid="21"/>
                                        </p:tgtEl>
                                        <p:attrNameLst>
                                          <p:attrName>ppt_h</p:attrName>
                                        </p:attrNameLst>
                                      </p:cBhvr>
                                      <p:tavLst>
                                        <p:tav tm="0">
                                          <p:val>
                                            <p:fltVal val="0"/>
                                          </p:val>
                                        </p:tav>
                                        <p:tav tm="100000">
                                          <p:val>
                                            <p:strVal val="#ppt_h"/>
                                          </p:val>
                                        </p:tav>
                                      </p:tavLst>
                                    </p:anim>
                                    <p:animEffect transition="in" filter="fade">
                                      <p:cBhvr>
                                        <p:cTn id="21" dur="500"/>
                                        <p:tgtEl>
                                          <p:spTgt spid="21"/>
                                        </p:tgtEl>
                                      </p:cBhvr>
                                    </p:animEffect>
                                  </p:childTnLst>
                                </p:cTn>
                              </p:par>
                              <p:par>
                                <p:cTn id="22" presetID="2" presetClass="entr" presetSubtype="8" accel="50000" decel="5000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additive="base">
                                        <p:cTn id="24" dur="500" fill="hold"/>
                                        <p:tgtEl>
                                          <p:spTgt spid="24"/>
                                        </p:tgtEl>
                                        <p:attrNameLst>
                                          <p:attrName>ppt_x</p:attrName>
                                        </p:attrNameLst>
                                      </p:cBhvr>
                                      <p:tavLst>
                                        <p:tav tm="0">
                                          <p:val>
                                            <p:strVal val="0-#ppt_w/2"/>
                                          </p:val>
                                        </p:tav>
                                        <p:tav tm="100000">
                                          <p:val>
                                            <p:strVal val="#ppt_x"/>
                                          </p:val>
                                        </p:tav>
                                      </p:tavLst>
                                    </p:anim>
                                    <p:anim calcmode="lin" valueType="num">
                                      <p:cBhvr additive="base">
                                        <p:cTn id="25" dur="500" fill="hold"/>
                                        <p:tgtEl>
                                          <p:spTgt spid="24"/>
                                        </p:tgtEl>
                                        <p:attrNameLst>
                                          <p:attrName>ppt_y</p:attrName>
                                        </p:attrNameLst>
                                      </p:cBhvr>
                                      <p:tavLst>
                                        <p:tav tm="0">
                                          <p:val>
                                            <p:strVal val="#ppt_y"/>
                                          </p:val>
                                        </p:tav>
                                        <p:tav tm="100000">
                                          <p:val>
                                            <p:strVal val="#ppt_y"/>
                                          </p:val>
                                        </p:tav>
                                      </p:tavLst>
                                    </p:anim>
                                  </p:childTnLst>
                                </p:cTn>
                              </p:par>
                            </p:childTnLst>
                          </p:cTn>
                        </p:par>
                        <p:par>
                          <p:cTn id="26" fill="hold">
                            <p:stCondLst>
                              <p:cond delay="1000"/>
                            </p:stCondLst>
                            <p:childTnLst>
                              <p:par>
                                <p:cTn id="27" presetID="53"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fltVal val="0"/>
                                          </p:val>
                                        </p:tav>
                                        <p:tav tm="100000">
                                          <p:val>
                                            <p:strVal val="#ppt_w"/>
                                          </p:val>
                                        </p:tav>
                                      </p:tavLst>
                                    </p:anim>
                                    <p:anim calcmode="lin" valueType="num">
                                      <p:cBhvr>
                                        <p:cTn id="30" dur="500" fill="hold"/>
                                        <p:tgtEl>
                                          <p:spTgt spid="18"/>
                                        </p:tgtEl>
                                        <p:attrNameLst>
                                          <p:attrName>ppt_h</p:attrName>
                                        </p:attrNameLst>
                                      </p:cBhvr>
                                      <p:tavLst>
                                        <p:tav tm="0">
                                          <p:val>
                                            <p:fltVal val="0"/>
                                          </p:val>
                                        </p:tav>
                                        <p:tav tm="100000">
                                          <p:val>
                                            <p:strVal val="#ppt_h"/>
                                          </p:val>
                                        </p:tav>
                                      </p:tavLst>
                                    </p:anim>
                                    <p:animEffect transition="in" filter="fade">
                                      <p:cBhvr>
                                        <p:cTn id="31" dur="500"/>
                                        <p:tgtEl>
                                          <p:spTgt spid="18"/>
                                        </p:tgtEl>
                                      </p:cBhvr>
                                    </p:animEffect>
                                  </p:childTnLst>
                                </p:cTn>
                              </p:par>
                              <p:par>
                                <p:cTn id="32" presetID="2" presetClass="entr" presetSubtype="8" accel="50000" decel="50000"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 calcmode="lin" valueType="num">
                                      <p:cBhvr additive="base">
                                        <p:cTn id="34" dur="500" fill="hold"/>
                                        <p:tgtEl>
                                          <p:spTgt spid="26"/>
                                        </p:tgtEl>
                                        <p:attrNameLst>
                                          <p:attrName>ppt_x</p:attrName>
                                        </p:attrNameLst>
                                      </p:cBhvr>
                                      <p:tavLst>
                                        <p:tav tm="0">
                                          <p:val>
                                            <p:strVal val="0-#ppt_w/2"/>
                                          </p:val>
                                        </p:tav>
                                        <p:tav tm="100000">
                                          <p:val>
                                            <p:strVal val="#ppt_x"/>
                                          </p:val>
                                        </p:tav>
                                      </p:tavLst>
                                    </p:anim>
                                    <p:anim calcmode="lin" valueType="num">
                                      <p:cBhvr additive="base">
                                        <p:cTn id="35" dur="500" fill="hold"/>
                                        <p:tgtEl>
                                          <p:spTgt spid="26"/>
                                        </p:tgtEl>
                                        <p:attrNameLst>
                                          <p:attrName>ppt_y</p:attrName>
                                        </p:attrNameLst>
                                      </p:cBhvr>
                                      <p:tavLst>
                                        <p:tav tm="0">
                                          <p:val>
                                            <p:strVal val="#ppt_y"/>
                                          </p:val>
                                        </p:tav>
                                        <p:tav tm="100000">
                                          <p:val>
                                            <p:strVal val="#ppt_y"/>
                                          </p:val>
                                        </p:tav>
                                      </p:tavLst>
                                    </p:anim>
                                  </p:childTnLst>
                                </p:cTn>
                              </p:par>
                            </p:childTnLst>
                          </p:cTn>
                        </p:par>
                        <p:par>
                          <p:cTn id="36" fill="hold">
                            <p:stCondLst>
                              <p:cond delay="1500"/>
                            </p:stCondLst>
                            <p:childTnLst>
                              <p:par>
                                <p:cTn id="37" presetID="53" presetClass="entr" presetSubtype="0"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fill="hold"/>
                                        <p:tgtEl>
                                          <p:spTgt spid="12"/>
                                        </p:tgtEl>
                                        <p:attrNameLst>
                                          <p:attrName>ppt_w</p:attrName>
                                        </p:attrNameLst>
                                      </p:cBhvr>
                                      <p:tavLst>
                                        <p:tav tm="0">
                                          <p:val>
                                            <p:fltVal val="0"/>
                                          </p:val>
                                        </p:tav>
                                        <p:tav tm="100000">
                                          <p:val>
                                            <p:strVal val="#ppt_w"/>
                                          </p:val>
                                        </p:tav>
                                      </p:tavLst>
                                    </p:anim>
                                    <p:anim calcmode="lin" valueType="num">
                                      <p:cBhvr>
                                        <p:cTn id="40" dur="500" fill="hold"/>
                                        <p:tgtEl>
                                          <p:spTgt spid="12"/>
                                        </p:tgtEl>
                                        <p:attrNameLst>
                                          <p:attrName>ppt_h</p:attrName>
                                        </p:attrNameLst>
                                      </p:cBhvr>
                                      <p:tavLst>
                                        <p:tav tm="0">
                                          <p:val>
                                            <p:fltVal val="0"/>
                                          </p:val>
                                        </p:tav>
                                        <p:tav tm="100000">
                                          <p:val>
                                            <p:strVal val="#ppt_h"/>
                                          </p:val>
                                        </p:tav>
                                      </p:tavLst>
                                    </p:anim>
                                    <p:animEffect transition="in" filter="fade">
                                      <p:cBhvr>
                                        <p:cTn id="41" dur="500"/>
                                        <p:tgtEl>
                                          <p:spTgt spid="12"/>
                                        </p:tgtEl>
                                      </p:cBhvr>
                                    </p:animEffect>
                                  </p:childTnLst>
                                </p:cTn>
                              </p:par>
                              <p:par>
                                <p:cTn id="42" presetID="2" presetClass="entr" presetSubtype="2" accel="50000" decel="50000" fill="hold" grpId="0" nodeType="withEffect">
                                  <p:stCondLst>
                                    <p:cond delay="0"/>
                                  </p:stCondLst>
                                  <p:childTnLst>
                                    <p:set>
                                      <p:cBhvr>
                                        <p:cTn id="43" dur="1" fill="hold">
                                          <p:stCondLst>
                                            <p:cond delay="0"/>
                                          </p:stCondLst>
                                        </p:cTn>
                                        <p:tgtEl>
                                          <p:spTgt spid="27"/>
                                        </p:tgtEl>
                                        <p:attrNameLst>
                                          <p:attrName>style.visibility</p:attrName>
                                        </p:attrNameLst>
                                      </p:cBhvr>
                                      <p:to>
                                        <p:strVal val="visible"/>
                                      </p:to>
                                    </p:set>
                                    <p:anim calcmode="lin" valueType="num">
                                      <p:cBhvr additive="base">
                                        <p:cTn id="44" dur="500" fill="hold"/>
                                        <p:tgtEl>
                                          <p:spTgt spid="27"/>
                                        </p:tgtEl>
                                        <p:attrNameLst>
                                          <p:attrName>ppt_x</p:attrName>
                                        </p:attrNameLst>
                                      </p:cBhvr>
                                      <p:tavLst>
                                        <p:tav tm="0">
                                          <p:val>
                                            <p:strVal val="1+#ppt_w/2"/>
                                          </p:val>
                                        </p:tav>
                                        <p:tav tm="100000">
                                          <p:val>
                                            <p:strVal val="#ppt_x"/>
                                          </p:val>
                                        </p:tav>
                                      </p:tavLst>
                                    </p:anim>
                                    <p:anim calcmode="lin" valueType="num">
                                      <p:cBhvr additive="base">
                                        <p:cTn id="45" dur="500" fill="hold"/>
                                        <p:tgtEl>
                                          <p:spTgt spid="27"/>
                                        </p:tgtEl>
                                        <p:attrNameLst>
                                          <p:attrName>ppt_y</p:attrName>
                                        </p:attrNameLst>
                                      </p:cBhvr>
                                      <p:tavLst>
                                        <p:tav tm="0">
                                          <p:val>
                                            <p:strVal val="#ppt_y"/>
                                          </p:val>
                                        </p:tav>
                                        <p:tav tm="100000">
                                          <p:val>
                                            <p:strVal val="#ppt_y"/>
                                          </p:val>
                                        </p:tav>
                                      </p:tavLst>
                                    </p:anim>
                                  </p:childTnLst>
                                </p:cTn>
                              </p:par>
                            </p:childTnLst>
                          </p:cTn>
                        </p:par>
                        <p:par>
                          <p:cTn id="46" fill="hold">
                            <p:stCondLst>
                              <p:cond delay="2000"/>
                            </p:stCondLst>
                            <p:childTnLst>
                              <p:par>
                                <p:cTn id="47" presetID="53" presetClass="entr" presetSubtype="0" fill="hold" nodeType="after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p:cTn id="49" dur="500" fill="hold"/>
                                        <p:tgtEl>
                                          <p:spTgt spid="15"/>
                                        </p:tgtEl>
                                        <p:attrNameLst>
                                          <p:attrName>ppt_w</p:attrName>
                                        </p:attrNameLst>
                                      </p:cBhvr>
                                      <p:tavLst>
                                        <p:tav tm="0">
                                          <p:val>
                                            <p:fltVal val="0"/>
                                          </p:val>
                                        </p:tav>
                                        <p:tav tm="100000">
                                          <p:val>
                                            <p:strVal val="#ppt_w"/>
                                          </p:val>
                                        </p:tav>
                                      </p:tavLst>
                                    </p:anim>
                                    <p:anim calcmode="lin" valueType="num">
                                      <p:cBhvr>
                                        <p:cTn id="50" dur="500" fill="hold"/>
                                        <p:tgtEl>
                                          <p:spTgt spid="15"/>
                                        </p:tgtEl>
                                        <p:attrNameLst>
                                          <p:attrName>ppt_h</p:attrName>
                                        </p:attrNameLst>
                                      </p:cBhvr>
                                      <p:tavLst>
                                        <p:tav tm="0">
                                          <p:val>
                                            <p:fltVal val="0"/>
                                          </p:val>
                                        </p:tav>
                                        <p:tav tm="100000">
                                          <p:val>
                                            <p:strVal val="#ppt_h"/>
                                          </p:val>
                                        </p:tav>
                                      </p:tavLst>
                                    </p:anim>
                                    <p:animEffect transition="in" filter="fade">
                                      <p:cBhvr>
                                        <p:cTn id="51" dur="500"/>
                                        <p:tgtEl>
                                          <p:spTgt spid="15"/>
                                        </p:tgtEl>
                                      </p:cBhvr>
                                    </p:animEffect>
                                  </p:childTnLst>
                                </p:cTn>
                              </p:par>
                              <p:par>
                                <p:cTn id="52" presetID="2" presetClass="entr" presetSubtype="2" accel="50000" decel="50000" fill="hold" grpId="0" nodeType="withEffect">
                                  <p:stCondLst>
                                    <p:cond delay="0"/>
                                  </p:stCondLst>
                                  <p:childTnLst>
                                    <p:set>
                                      <p:cBhvr>
                                        <p:cTn id="53" dur="1" fill="hold">
                                          <p:stCondLst>
                                            <p:cond delay="0"/>
                                          </p:stCondLst>
                                        </p:cTn>
                                        <p:tgtEl>
                                          <p:spTgt spid="28"/>
                                        </p:tgtEl>
                                        <p:attrNameLst>
                                          <p:attrName>style.visibility</p:attrName>
                                        </p:attrNameLst>
                                      </p:cBhvr>
                                      <p:to>
                                        <p:strVal val="visible"/>
                                      </p:to>
                                    </p:set>
                                    <p:anim calcmode="lin" valueType="num">
                                      <p:cBhvr additive="base">
                                        <p:cTn id="54" dur="500" fill="hold"/>
                                        <p:tgtEl>
                                          <p:spTgt spid="28"/>
                                        </p:tgtEl>
                                        <p:attrNameLst>
                                          <p:attrName>ppt_x</p:attrName>
                                        </p:attrNameLst>
                                      </p:cBhvr>
                                      <p:tavLst>
                                        <p:tav tm="0">
                                          <p:val>
                                            <p:strVal val="1+#ppt_w/2"/>
                                          </p:val>
                                        </p:tav>
                                        <p:tav tm="100000">
                                          <p:val>
                                            <p:strVal val="#ppt_x"/>
                                          </p:val>
                                        </p:tav>
                                      </p:tavLst>
                                    </p:anim>
                                    <p:anim calcmode="lin" valueType="num">
                                      <p:cBhvr additive="base">
                                        <p:cTn id="55" dur="500" fill="hold"/>
                                        <p:tgtEl>
                                          <p:spTgt spid="28"/>
                                        </p:tgtEl>
                                        <p:attrNameLst>
                                          <p:attrName>ppt_y</p:attrName>
                                        </p:attrNameLst>
                                      </p:cBhvr>
                                      <p:tavLst>
                                        <p:tav tm="0">
                                          <p:val>
                                            <p:strVal val="#ppt_y"/>
                                          </p:val>
                                        </p:tav>
                                        <p:tav tm="100000">
                                          <p:val>
                                            <p:strVal val="#ppt_y"/>
                                          </p:val>
                                        </p:tav>
                                      </p:tavLst>
                                    </p:anim>
                                  </p:childTnLst>
                                </p:cTn>
                              </p:par>
                            </p:childTnLst>
                          </p:cTn>
                        </p:par>
                        <p:par>
                          <p:cTn id="56" fill="hold">
                            <p:stCondLst>
                              <p:cond delay="2500"/>
                            </p:stCondLst>
                            <p:childTnLst>
                              <p:par>
                                <p:cTn id="57" presetID="53" presetClass="entr" presetSubtype="0" fill="hold" nodeType="afterEffect">
                                  <p:stCondLst>
                                    <p:cond delay="0"/>
                                  </p:stCondLst>
                                  <p:childTnLst>
                                    <p:set>
                                      <p:cBhvr>
                                        <p:cTn id="58" dur="1" fill="hold">
                                          <p:stCondLst>
                                            <p:cond delay="0"/>
                                          </p:stCondLst>
                                        </p:cTn>
                                        <p:tgtEl>
                                          <p:spTgt spid="9"/>
                                        </p:tgtEl>
                                        <p:attrNameLst>
                                          <p:attrName>style.visibility</p:attrName>
                                        </p:attrNameLst>
                                      </p:cBhvr>
                                      <p:to>
                                        <p:strVal val="visible"/>
                                      </p:to>
                                    </p:set>
                                    <p:anim calcmode="lin" valueType="num">
                                      <p:cBhvr>
                                        <p:cTn id="59" dur="500" fill="hold"/>
                                        <p:tgtEl>
                                          <p:spTgt spid="9"/>
                                        </p:tgtEl>
                                        <p:attrNameLst>
                                          <p:attrName>ppt_w</p:attrName>
                                        </p:attrNameLst>
                                      </p:cBhvr>
                                      <p:tavLst>
                                        <p:tav tm="0">
                                          <p:val>
                                            <p:fltVal val="0"/>
                                          </p:val>
                                        </p:tav>
                                        <p:tav tm="100000">
                                          <p:val>
                                            <p:strVal val="#ppt_w"/>
                                          </p:val>
                                        </p:tav>
                                      </p:tavLst>
                                    </p:anim>
                                    <p:anim calcmode="lin" valueType="num">
                                      <p:cBhvr>
                                        <p:cTn id="60" dur="500" fill="hold"/>
                                        <p:tgtEl>
                                          <p:spTgt spid="9"/>
                                        </p:tgtEl>
                                        <p:attrNameLst>
                                          <p:attrName>ppt_h</p:attrName>
                                        </p:attrNameLst>
                                      </p:cBhvr>
                                      <p:tavLst>
                                        <p:tav tm="0">
                                          <p:val>
                                            <p:fltVal val="0"/>
                                          </p:val>
                                        </p:tav>
                                        <p:tav tm="100000">
                                          <p:val>
                                            <p:strVal val="#ppt_h"/>
                                          </p:val>
                                        </p:tav>
                                      </p:tavLst>
                                    </p:anim>
                                    <p:animEffect transition="in" filter="fade">
                                      <p:cBhvr>
                                        <p:cTn id="61" dur="500"/>
                                        <p:tgtEl>
                                          <p:spTgt spid="9"/>
                                        </p:tgtEl>
                                      </p:cBhvr>
                                    </p:animEffect>
                                  </p:childTnLst>
                                </p:cTn>
                              </p:par>
                              <p:par>
                                <p:cTn id="62" presetID="2" presetClass="entr" presetSubtype="2" accel="50000" decel="50000" fill="hold" grpId="0" nodeType="withEffect">
                                  <p:stCondLst>
                                    <p:cond delay="0"/>
                                  </p:stCondLst>
                                  <p:childTnLst>
                                    <p:set>
                                      <p:cBhvr>
                                        <p:cTn id="63" dur="1" fill="hold">
                                          <p:stCondLst>
                                            <p:cond delay="0"/>
                                          </p:stCondLst>
                                        </p:cTn>
                                        <p:tgtEl>
                                          <p:spTgt spid="29"/>
                                        </p:tgtEl>
                                        <p:attrNameLst>
                                          <p:attrName>style.visibility</p:attrName>
                                        </p:attrNameLst>
                                      </p:cBhvr>
                                      <p:to>
                                        <p:strVal val="visible"/>
                                      </p:to>
                                    </p:set>
                                    <p:anim calcmode="lin" valueType="num">
                                      <p:cBhvr additive="base">
                                        <p:cTn id="64" dur="500" fill="hold"/>
                                        <p:tgtEl>
                                          <p:spTgt spid="29"/>
                                        </p:tgtEl>
                                        <p:attrNameLst>
                                          <p:attrName>ppt_x</p:attrName>
                                        </p:attrNameLst>
                                      </p:cBhvr>
                                      <p:tavLst>
                                        <p:tav tm="0">
                                          <p:val>
                                            <p:strVal val="1+#ppt_w/2"/>
                                          </p:val>
                                        </p:tav>
                                        <p:tav tm="100000">
                                          <p:val>
                                            <p:strVal val="#ppt_x"/>
                                          </p:val>
                                        </p:tav>
                                      </p:tavLst>
                                    </p:anim>
                                    <p:anim calcmode="lin" valueType="num">
                                      <p:cBhvr additive="base">
                                        <p:cTn id="65"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28" grpId="0"/>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4" cstate="print">
            <a:extLst>
              <a:ext uri="{BEBA8EAE-BF5A-486C-A8C5-ECC9F3942E4B}">
                <a14:imgProps xmlns:a14="http://schemas.microsoft.com/office/drawing/2010/main">
                  <a14:imgLayer r:embed="rId5">
                    <a14:imgEffect>
                      <a14:artisticBlur/>
                    </a14:imgEffect>
                  </a14:imgLayer>
                </a14:imgProps>
              </a:ext>
              <a:ext uri="{28A0092B-C50C-407E-A947-70E740481C1C}">
                <a14:useLocalDpi xmlns:a14="http://schemas.microsoft.com/office/drawing/2010/main" val="0"/>
              </a:ext>
            </a:extLst>
          </a:blip>
          <a:stretch>
            <a:fillRect/>
          </a:stretch>
        </p:blipFill>
        <p:spPr>
          <a:xfrm>
            <a:off x="0" y="0"/>
            <a:ext cx="9001125" cy="5040313"/>
          </a:xfrm>
          <a:prstGeom prst="rect">
            <a:avLst/>
          </a:prstGeom>
        </p:spPr>
      </p:pic>
      <p:sp>
        <p:nvSpPr>
          <p:cNvPr id="2" name="矩形 1">
            <a:extLst>
              <a:ext uri="{FF2B5EF4-FFF2-40B4-BE49-F238E27FC236}">
                <a16:creationId xmlns:a16="http://schemas.microsoft.com/office/drawing/2014/main" xmlns="" id="{9CA3F7EE-187D-4297-964D-1AD5742A40E5}"/>
              </a:ext>
            </a:extLst>
          </p:cNvPr>
          <p:cNvSpPr/>
          <p:nvPr/>
        </p:nvSpPr>
        <p:spPr>
          <a:xfrm>
            <a:off x="0" y="1616759"/>
            <a:ext cx="7629071" cy="1499170"/>
          </a:xfrm>
          <a:custGeom>
            <a:avLst/>
            <a:gdLst>
              <a:gd name="connsiteX0" fmla="*/ 0 w 6785634"/>
              <a:gd name="connsiteY0" fmla="*/ 0 h 2039815"/>
              <a:gd name="connsiteX1" fmla="*/ 6785634 w 6785634"/>
              <a:gd name="connsiteY1" fmla="*/ 0 h 2039815"/>
              <a:gd name="connsiteX2" fmla="*/ 6785634 w 6785634"/>
              <a:gd name="connsiteY2" fmla="*/ 2039815 h 2039815"/>
              <a:gd name="connsiteX3" fmla="*/ 0 w 6785634"/>
              <a:gd name="connsiteY3" fmla="*/ 2039815 h 2039815"/>
              <a:gd name="connsiteX4" fmla="*/ 0 w 6785634"/>
              <a:gd name="connsiteY4" fmla="*/ 0 h 2039815"/>
              <a:gd name="connsiteX0" fmla="*/ 0 w 6785634"/>
              <a:gd name="connsiteY0" fmla="*/ 0 h 2039815"/>
              <a:gd name="connsiteX1" fmla="*/ 5097511 w 6785634"/>
              <a:gd name="connsiteY1" fmla="*/ 604911 h 2039815"/>
              <a:gd name="connsiteX2" fmla="*/ 6785634 w 6785634"/>
              <a:gd name="connsiteY2" fmla="*/ 2039815 h 2039815"/>
              <a:gd name="connsiteX3" fmla="*/ 0 w 6785634"/>
              <a:gd name="connsiteY3" fmla="*/ 2039815 h 2039815"/>
              <a:gd name="connsiteX4" fmla="*/ 0 w 6785634"/>
              <a:gd name="connsiteY4" fmla="*/ 0 h 20398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5634" h="2039815">
                <a:moveTo>
                  <a:pt x="0" y="0"/>
                </a:moveTo>
                <a:lnTo>
                  <a:pt x="5097511" y="604911"/>
                </a:lnTo>
                <a:lnTo>
                  <a:pt x="6785634" y="2039815"/>
                </a:lnTo>
                <a:lnTo>
                  <a:pt x="0" y="2039815"/>
                </a:lnTo>
                <a:lnTo>
                  <a:pt x="0" y="0"/>
                </a:lnTo>
                <a:close/>
              </a:path>
            </a:pathLst>
          </a:cu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7204" tIns="33602" rIns="67204" bIns="33602" numCol="1" spcCol="0" rtlCol="0" fromWordArt="0" anchor="ctr" anchorCtr="0" forceAA="0" compatLnSpc="1">
            <a:prstTxWarp prst="textNoShape">
              <a:avLst/>
            </a:prstTxWarp>
            <a:noAutofit/>
          </a:bodyPr>
          <a:lstStyle/>
          <a:p>
            <a:pPr algn="ctr"/>
            <a:endParaRPr lang="zh-CN" altLang="en-US" sz="975">
              <a:latin typeface="微软雅黑" panose="020B0503020204020204" pitchFamily="34" charset="-122"/>
              <a:ea typeface="微软雅黑" panose="020B0503020204020204" pitchFamily="34" charset="-122"/>
            </a:endParaRPr>
          </a:p>
        </p:txBody>
      </p:sp>
      <p:sp>
        <p:nvSpPr>
          <p:cNvPr id="3" name="椭圆 2">
            <a:extLst>
              <a:ext uri="{FF2B5EF4-FFF2-40B4-BE49-F238E27FC236}">
                <a16:creationId xmlns:a16="http://schemas.microsoft.com/office/drawing/2014/main" xmlns="" id="{C2EF627A-2F52-4B16-9BB8-325C7D41B469}"/>
              </a:ext>
            </a:extLst>
          </p:cNvPr>
          <p:cNvSpPr/>
          <p:nvPr/>
        </p:nvSpPr>
        <p:spPr>
          <a:xfrm>
            <a:off x="4383465" y="1789644"/>
            <a:ext cx="1551262" cy="1529258"/>
          </a:xfrm>
          <a:prstGeom prst="ellipse">
            <a:avLst/>
          </a:prstGeom>
          <a:solidFill>
            <a:srgbClr val="0070C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7204" tIns="33602" rIns="67204" bIns="33602" numCol="1" spcCol="0" rtlCol="0" fromWordArt="0" anchor="ctr" anchorCtr="0" forceAA="0" compatLnSpc="1">
            <a:prstTxWarp prst="textNoShape">
              <a:avLst/>
            </a:prstTxWarp>
            <a:noAutofit/>
          </a:bodyPr>
          <a:lstStyle/>
          <a:p>
            <a:pPr algn="ctr"/>
            <a:endParaRPr lang="zh-CN" altLang="en-US" sz="975">
              <a:latin typeface="微软雅黑" panose="020B0503020204020204" pitchFamily="34" charset="-122"/>
              <a:ea typeface="微软雅黑" panose="020B0503020204020204" pitchFamily="34" charset="-122"/>
            </a:endParaRPr>
          </a:p>
        </p:txBody>
      </p:sp>
      <p:sp>
        <p:nvSpPr>
          <p:cNvPr id="4" name="文本框 3">
            <a:extLst>
              <a:ext uri="{FF2B5EF4-FFF2-40B4-BE49-F238E27FC236}">
                <a16:creationId xmlns:a16="http://schemas.microsoft.com/office/drawing/2014/main" xmlns="" id="{5743CAC5-2840-4D32-AF15-BAADDAC50536}"/>
              </a:ext>
            </a:extLst>
          </p:cNvPr>
          <p:cNvSpPr txBox="1"/>
          <p:nvPr/>
        </p:nvSpPr>
        <p:spPr>
          <a:xfrm>
            <a:off x="4630347" y="2156441"/>
            <a:ext cx="1057498" cy="807272"/>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PART</a:t>
            </a:r>
          </a:p>
          <a:p>
            <a:pPr algn="ctr"/>
            <a:r>
              <a:rPr lang="en-US" altLang="zh-CN" sz="2646" b="1" dirty="0" smtClean="0">
                <a:solidFill>
                  <a:schemeClr val="bg1"/>
                </a:solidFill>
                <a:latin typeface="微软雅黑" panose="020B0503020204020204" pitchFamily="34" charset="-122"/>
                <a:ea typeface="微软雅黑" panose="020B0503020204020204" pitchFamily="34" charset="-122"/>
              </a:rPr>
              <a:t>03</a:t>
            </a:r>
            <a:endParaRPr lang="zh-CN" altLang="en-US" sz="2646" dirty="0">
              <a:solidFill>
                <a:schemeClr val="bg1"/>
              </a:solidFill>
              <a:latin typeface="微软雅黑" panose="020B0503020204020204" pitchFamily="34" charset="-122"/>
              <a:ea typeface="微软雅黑" panose="020B0503020204020204" pitchFamily="34" charset="-122"/>
            </a:endParaRPr>
          </a:p>
        </p:txBody>
      </p:sp>
      <p:sp>
        <p:nvSpPr>
          <p:cNvPr id="6" name="文本框 5">
            <a:extLst>
              <a:ext uri="{FF2B5EF4-FFF2-40B4-BE49-F238E27FC236}">
                <a16:creationId xmlns:a16="http://schemas.microsoft.com/office/drawing/2014/main" xmlns="" id="{2E35AB87-260B-4161-B26A-7918B474A785}"/>
              </a:ext>
            </a:extLst>
          </p:cNvPr>
          <p:cNvSpPr txBox="1"/>
          <p:nvPr/>
        </p:nvSpPr>
        <p:spPr>
          <a:xfrm>
            <a:off x="960350" y="2018216"/>
            <a:ext cx="3108164" cy="570092"/>
          </a:xfrm>
          <a:prstGeom prst="rect">
            <a:avLst/>
          </a:prstGeom>
          <a:noFill/>
        </p:spPr>
        <p:txBody>
          <a:bodyPr wrap="square" rtlCol="0">
            <a:spAutoFit/>
          </a:bodyPr>
          <a:lstStyle/>
          <a:p>
            <a:pPr>
              <a:lnSpc>
                <a:spcPct val="130000"/>
              </a:lnSpc>
            </a:pPr>
            <a:r>
              <a:rPr lang="zh-CN" altLang="en-US" sz="2646" b="1" dirty="0" smtClean="0">
                <a:solidFill>
                  <a:schemeClr val="bg1"/>
                </a:solidFill>
                <a:latin typeface="微软雅黑" panose="020B0503020204020204" pitchFamily="34" charset="-122"/>
                <a:ea typeface="微软雅黑" panose="020B0503020204020204" pitchFamily="34" charset="-122"/>
              </a:rPr>
              <a:t>点击添加标题文字</a:t>
            </a:r>
            <a:endParaRPr lang="en-US" altLang="zh-CN" sz="2646" b="1" dirty="0">
              <a:solidFill>
                <a:schemeClr val="bg1"/>
              </a:solidFill>
              <a:latin typeface="微软雅黑" panose="020B0503020204020204" pitchFamily="34" charset="-122"/>
              <a:ea typeface="微软雅黑" panose="020B0503020204020204" pitchFamily="34" charset="-122"/>
            </a:endParaRPr>
          </a:p>
        </p:txBody>
      </p:sp>
    </p:spTree>
    <p:custDataLst>
      <p:tags r:id="rId1"/>
    </p:custDataLst>
    <p:extLst>
      <p:ext uri="{BB962C8B-B14F-4D97-AF65-F5344CB8AC3E}">
        <p14:creationId xmlns:p14="http://schemas.microsoft.com/office/powerpoint/2010/main" val="3308166348"/>
      </p:ext>
    </p:extLst>
  </p:cSld>
  <p:clrMapOvr>
    <a:masterClrMapping/>
  </p:clrMapOvr>
  <mc:AlternateContent xmlns:mc="http://schemas.openxmlformats.org/markup-compatibility/2006" xmlns:p14="http://schemas.microsoft.com/office/powerpoint/2010/main">
    <mc:Choice Requires="p14">
      <p:transition spd="slow" p14:dur="1250" advTm="2234">
        <p14:switch dir="r"/>
      </p:transition>
    </mc:Choice>
    <mc:Fallback xmlns="">
      <p:transition spd="slow" advTm="2234">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7A953A7E-0DD1-4B55-9F62-86CFDC20C328}"/>
              </a:ext>
            </a:extLst>
          </p:cNvPr>
          <p:cNvGrpSpPr/>
          <p:nvPr/>
        </p:nvGrpSpPr>
        <p:grpSpPr>
          <a:xfrm>
            <a:off x="19491" y="1407794"/>
            <a:ext cx="3262202" cy="3058834"/>
            <a:chOff x="0" y="1601788"/>
            <a:chExt cx="5602288" cy="5253037"/>
          </a:xfrm>
          <a:solidFill>
            <a:srgbClr val="0070C0"/>
          </a:solidFill>
        </p:grpSpPr>
        <p:sp>
          <p:nvSpPr>
            <p:cNvPr id="3" name="Freeform 5">
              <a:extLst>
                <a:ext uri="{FF2B5EF4-FFF2-40B4-BE49-F238E27FC236}">
                  <a16:creationId xmlns:a16="http://schemas.microsoft.com/office/drawing/2014/main" xmlns="" id="{8C7A9E58-D828-4EEF-9FC8-0D258A059D0D}"/>
                </a:ext>
              </a:extLst>
            </p:cNvPr>
            <p:cNvSpPr>
              <a:spLocks noEditPoints="1"/>
            </p:cNvSpPr>
            <p:nvPr/>
          </p:nvSpPr>
          <p:spPr bwMode="auto">
            <a:xfrm>
              <a:off x="1747838" y="3155950"/>
              <a:ext cx="806450" cy="808037"/>
            </a:xfrm>
            <a:custGeom>
              <a:avLst/>
              <a:gdLst>
                <a:gd name="T0" fmla="*/ 36 w 215"/>
                <a:gd name="T1" fmla="*/ 27 h 215"/>
                <a:gd name="T2" fmla="*/ 36 w 215"/>
                <a:gd name="T3" fmla="*/ 51 h 215"/>
                <a:gd name="T4" fmla="*/ 10 w 215"/>
                <a:gd name="T5" fmla="*/ 61 h 215"/>
                <a:gd name="T6" fmla="*/ 20 w 215"/>
                <a:gd name="T7" fmla="*/ 82 h 215"/>
                <a:gd name="T8" fmla="*/ 0 w 215"/>
                <a:gd name="T9" fmla="*/ 101 h 215"/>
                <a:gd name="T10" fmla="*/ 18 w 215"/>
                <a:gd name="T11" fmla="*/ 119 h 215"/>
                <a:gd name="T12" fmla="*/ 6 w 215"/>
                <a:gd name="T13" fmla="*/ 145 h 215"/>
                <a:gd name="T14" fmla="*/ 28 w 215"/>
                <a:gd name="T15" fmla="*/ 151 h 215"/>
                <a:gd name="T16" fmla="*/ 27 w 215"/>
                <a:gd name="T17" fmla="*/ 179 h 215"/>
                <a:gd name="T18" fmla="*/ 51 w 215"/>
                <a:gd name="T19" fmla="*/ 178 h 215"/>
                <a:gd name="T20" fmla="*/ 60 w 215"/>
                <a:gd name="T21" fmla="*/ 204 h 215"/>
                <a:gd name="T22" fmla="*/ 83 w 215"/>
                <a:gd name="T23" fmla="*/ 195 h 215"/>
                <a:gd name="T24" fmla="*/ 101 w 215"/>
                <a:gd name="T25" fmla="*/ 215 h 215"/>
                <a:gd name="T26" fmla="*/ 117 w 215"/>
                <a:gd name="T27" fmla="*/ 198 h 215"/>
                <a:gd name="T28" fmla="*/ 142 w 215"/>
                <a:gd name="T29" fmla="*/ 210 h 215"/>
                <a:gd name="T30" fmla="*/ 152 w 215"/>
                <a:gd name="T31" fmla="*/ 187 h 215"/>
                <a:gd name="T32" fmla="*/ 179 w 215"/>
                <a:gd name="T33" fmla="*/ 188 h 215"/>
                <a:gd name="T34" fmla="*/ 180 w 215"/>
                <a:gd name="T35" fmla="*/ 164 h 215"/>
                <a:gd name="T36" fmla="*/ 205 w 215"/>
                <a:gd name="T37" fmla="*/ 154 h 215"/>
                <a:gd name="T38" fmla="*/ 196 w 215"/>
                <a:gd name="T39" fmla="*/ 132 h 215"/>
                <a:gd name="T40" fmla="*/ 215 w 215"/>
                <a:gd name="T41" fmla="*/ 113 h 215"/>
                <a:gd name="T42" fmla="*/ 199 w 215"/>
                <a:gd name="T43" fmla="*/ 95 h 215"/>
                <a:gd name="T44" fmla="*/ 209 w 215"/>
                <a:gd name="T45" fmla="*/ 70 h 215"/>
                <a:gd name="T46" fmla="*/ 188 w 215"/>
                <a:gd name="T47" fmla="*/ 62 h 215"/>
                <a:gd name="T48" fmla="*/ 188 w 215"/>
                <a:gd name="T49" fmla="*/ 36 h 215"/>
                <a:gd name="T50" fmla="*/ 165 w 215"/>
                <a:gd name="T51" fmla="*/ 35 h 215"/>
                <a:gd name="T52" fmla="*/ 155 w 215"/>
                <a:gd name="T53" fmla="*/ 10 h 215"/>
                <a:gd name="T54" fmla="*/ 132 w 215"/>
                <a:gd name="T55" fmla="*/ 19 h 215"/>
                <a:gd name="T56" fmla="*/ 114 w 215"/>
                <a:gd name="T57" fmla="*/ 0 h 215"/>
                <a:gd name="T58" fmla="*/ 97 w 215"/>
                <a:gd name="T59" fmla="*/ 16 h 215"/>
                <a:gd name="T60" fmla="*/ 73 w 215"/>
                <a:gd name="T61" fmla="*/ 5 h 215"/>
                <a:gd name="T62" fmla="*/ 63 w 215"/>
                <a:gd name="T63" fmla="*/ 27 h 215"/>
                <a:gd name="T64" fmla="*/ 125 w 215"/>
                <a:gd name="T65" fmla="*/ 94 h 215"/>
                <a:gd name="T66" fmla="*/ 92 w 215"/>
                <a:gd name="T67" fmla="*/ 120 h 215"/>
                <a:gd name="T68" fmla="*/ 125 w 215"/>
                <a:gd name="T69" fmla="*/ 94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5" h="215">
                  <a:moveTo>
                    <a:pt x="49" y="16"/>
                  </a:moveTo>
                  <a:cubicBezTo>
                    <a:pt x="36" y="27"/>
                    <a:pt x="36" y="27"/>
                    <a:pt x="36" y="27"/>
                  </a:cubicBezTo>
                  <a:cubicBezTo>
                    <a:pt x="43" y="43"/>
                    <a:pt x="43" y="43"/>
                    <a:pt x="43" y="43"/>
                  </a:cubicBezTo>
                  <a:cubicBezTo>
                    <a:pt x="40" y="46"/>
                    <a:pt x="38" y="48"/>
                    <a:pt x="36" y="51"/>
                  </a:cubicBezTo>
                  <a:cubicBezTo>
                    <a:pt x="19" y="46"/>
                    <a:pt x="19" y="46"/>
                    <a:pt x="19" y="46"/>
                  </a:cubicBezTo>
                  <a:cubicBezTo>
                    <a:pt x="10" y="61"/>
                    <a:pt x="10" y="61"/>
                    <a:pt x="10" y="61"/>
                  </a:cubicBezTo>
                  <a:cubicBezTo>
                    <a:pt x="23" y="74"/>
                    <a:pt x="23" y="74"/>
                    <a:pt x="23" y="74"/>
                  </a:cubicBezTo>
                  <a:cubicBezTo>
                    <a:pt x="22" y="77"/>
                    <a:pt x="21" y="80"/>
                    <a:pt x="20" y="82"/>
                  </a:cubicBezTo>
                  <a:cubicBezTo>
                    <a:pt x="2" y="84"/>
                    <a:pt x="2" y="84"/>
                    <a:pt x="2" y="84"/>
                  </a:cubicBezTo>
                  <a:cubicBezTo>
                    <a:pt x="0" y="101"/>
                    <a:pt x="0" y="101"/>
                    <a:pt x="0" y="101"/>
                  </a:cubicBezTo>
                  <a:cubicBezTo>
                    <a:pt x="17" y="108"/>
                    <a:pt x="17" y="108"/>
                    <a:pt x="17" y="108"/>
                  </a:cubicBezTo>
                  <a:cubicBezTo>
                    <a:pt x="17" y="112"/>
                    <a:pt x="17" y="116"/>
                    <a:pt x="18" y="119"/>
                  </a:cubicBezTo>
                  <a:cubicBezTo>
                    <a:pt x="2" y="128"/>
                    <a:pt x="2" y="128"/>
                    <a:pt x="2" y="128"/>
                  </a:cubicBezTo>
                  <a:cubicBezTo>
                    <a:pt x="6" y="145"/>
                    <a:pt x="6" y="145"/>
                    <a:pt x="6" y="145"/>
                  </a:cubicBezTo>
                  <a:cubicBezTo>
                    <a:pt x="25" y="144"/>
                    <a:pt x="25" y="144"/>
                    <a:pt x="25" y="144"/>
                  </a:cubicBezTo>
                  <a:cubicBezTo>
                    <a:pt x="26" y="147"/>
                    <a:pt x="27" y="149"/>
                    <a:pt x="28" y="151"/>
                  </a:cubicBezTo>
                  <a:cubicBezTo>
                    <a:pt x="17" y="166"/>
                    <a:pt x="17" y="166"/>
                    <a:pt x="17" y="166"/>
                  </a:cubicBezTo>
                  <a:cubicBezTo>
                    <a:pt x="27" y="179"/>
                    <a:pt x="27" y="179"/>
                    <a:pt x="27" y="179"/>
                  </a:cubicBezTo>
                  <a:cubicBezTo>
                    <a:pt x="44" y="172"/>
                    <a:pt x="44" y="172"/>
                    <a:pt x="44" y="172"/>
                  </a:cubicBezTo>
                  <a:cubicBezTo>
                    <a:pt x="46" y="174"/>
                    <a:pt x="49" y="176"/>
                    <a:pt x="51" y="178"/>
                  </a:cubicBezTo>
                  <a:cubicBezTo>
                    <a:pt x="46" y="196"/>
                    <a:pt x="46" y="196"/>
                    <a:pt x="46" y="196"/>
                  </a:cubicBezTo>
                  <a:cubicBezTo>
                    <a:pt x="60" y="204"/>
                    <a:pt x="60" y="204"/>
                    <a:pt x="60" y="204"/>
                  </a:cubicBezTo>
                  <a:cubicBezTo>
                    <a:pt x="73" y="191"/>
                    <a:pt x="73" y="191"/>
                    <a:pt x="73" y="191"/>
                  </a:cubicBezTo>
                  <a:cubicBezTo>
                    <a:pt x="76" y="193"/>
                    <a:pt x="80" y="194"/>
                    <a:pt x="83" y="195"/>
                  </a:cubicBezTo>
                  <a:cubicBezTo>
                    <a:pt x="85" y="213"/>
                    <a:pt x="85" y="213"/>
                    <a:pt x="85" y="213"/>
                  </a:cubicBezTo>
                  <a:cubicBezTo>
                    <a:pt x="101" y="215"/>
                    <a:pt x="101" y="215"/>
                    <a:pt x="101" y="215"/>
                  </a:cubicBezTo>
                  <a:cubicBezTo>
                    <a:pt x="108" y="198"/>
                    <a:pt x="108" y="198"/>
                    <a:pt x="108" y="198"/>
                  </a:cubicBezTo>
                  <a:cubicBezTo>
                    <a:pt x="111" y="198"/>
                    <a:pt x="114" y="198"/>
                    <a:pt x="117" y="198"/>
                  </a:cubicBezTo>
                  <a:cubicBezTo>
                    <a:pt x="126" y="214"/>
                    <a:pt x="126" y="214"/>
                    <a:pt x="126" y="214"/>
                  </a:cubicBezTo>
                  <a:cubicBezTo>
                    <a:pt x="142" y="210"/>
                    <a:pt x="142" y="210"/>
                    <a:pt x="142" y="210"/>
                  </a:cubicBezTo>
                  <a:cubicBezTo>
                    <a:pt x="142" y="192"/>
                    <a:pt x="142" y="192"/>
                    <a:pt x="142" y="192"/>
                  </a:cubicBezTo>
                  <a:cubicBezTo>
                    <a:pt x="146" y="190"/>
                    <a:pt x="149" y="189"/>
                    <a:pt x="152" y="187"/>
                  </a:cubicBezTo>
                  <a:cubicBezTo>
                    <a:pt x="166" y="198"/>
                    <a:pt x="166" y="198"/>
                    <a:pt x="166" y="198"/>
                  </a:cubicBezTo>
                  <a:cubicBezTo>
                    <a:pt x="179" y="188"/>
                    <a:pt x="179" y="188"/>
                    <a:pt x="179" y="188"/>
                  </a:cubicBezTo>
                  <a:cubicBezTo>
                    <a:pt x="173" y="172"/>
                    <a:pt x="173" y="172"/>
                    <a:pt x="173" y="172"/>
                  </a:cubicBezTo>
                  <a:cubicBezTo>
                    <a:pt x="175" y="169"/>
                    <a:pt x="178" y="166"/>
                    <a:pt x="180" y="164"/>
                  </a:cubicBezTo>
                  <a:cubicBezTo>
                    <a:pt x="197" y="168"/>
                    <a:pt x="197" y="168"/>
                    <a:pt x="197" y="168"/>
                  </a:cubicBezTo>
                  <a:cubicBezTo>
                    <a:pt x="205" y="154"/>
                    <a:pt x="205" y="154"/>
                    <a:pt x="205" y="154"/>
                  </a:cubicBezTo>
                  <a:cubicBezTo>
                    <a:pt x="193" y="142"/>
                    <a:pt x="193" y="142"/>
                    <a:pt x="193" y="142"/>
                  </a:cubicBezTo>
                  <a:cubicBezTo>
                    <a:pt x="194" y="139"/>
                    <a:pt x="195" y="135"/>
                    <a:pt x="196" y="132"/>
                  </a:cubicBezTo>
                  <a:cubicBezTo>
                    <a:pt x="213" y="130"/>
                    <a:pt x="213" y="130"/>
                    <a:pt x="213" y="130"/>
                  </a:cubicBezTo>
                  <a:cubicBezTo>
                    <a:pt x="215" y="113"/>
                    <a:pt x="215" y="113"/>
                    <a:pt x="215" y="113"/>
                  </a:cubicBezTo>
                  <a:cubicBezTo>
                    <a:pt x="200" y="107"/>
                    <a:pt x="200" y="107"/>
                    <a:pt x="200" y="107"/>
                  </a:cubicBezTo>
                  <a:cubicBezTo>
                    <a:pt x="200" y="103"/>
                    <a:pt x="200" y="99"/>
                    <a:pt x="199" y="95"/>
                  </a:cubicBezTo>
                  <a:cubicBezTo>
                    <a:pt x="213" y="86"/>
                    <a:pt x="213" y="86"/>
                    <a:pt x="213" y="86"/>
                  </a:cubicBezTo>
                  <a:cubicBezTo>
                    <a:pt x="209" y="70"/>
                    <a:pt x="209" y="70"/>
                    <a:pt x="209" y="70"/>
                  </a:cubicBezTo>
                  <a:cubicBezTo>
                    <a:pt x="192" y="70"/>
                    <a:pt x="192" y="70"/>
                    <a:pt x="192" y="70"/>
                  </a:cubicBezTo>
                  <a:cubicBezTo>
                    <a:pt x="191" y="67"/>
                    <a:pt x="190" y="65"/>
                    <a:pt x="188" y="62"/>
                  </a:cubicBezTo>
                  <a:cubicBezTo>
                    <a:pt x="198" y="49"/>
                    <a:pt x="198" y="49"/>
                    <a:pt x="198" y="49"/>
                  </a:cubicBezTo>
                  <a:cubicBezTo>
                    <a:pt x="188" y="36"/>
                    <a:pt x="188" y="36"/>
                    <a:pt x="188" y="36"/>
                  </a:cubicBezTo>
                  <a:cubicBezTo>
                    <a:pt x="173" y="42"/>
                    <a:pt x="173" y="42"/>
                    <a:pt x="173" y="42"/>
                  </a:cubicBezTo>
                  <a:cubicBezTo>
                    <a:pt x="170" y="39"/>
                    <a:pt x="168" y="37"/>
                    <a:pt x="165" y="35"/>
                  </a:cubicBezTo>
                  <a:cubicBezTo>
                    <a:pt x="170" y="19"/>
                    <a:pt x="170" y="19"/>
                    <a:pt x="170" y="19"/>
                  </a:cubicBezTo>
                  <a:cubicBezTo>
                    <a:pt x="155" y="10"/>
                    <a:pt x="155" y="10"/>
                    <a:pt x="155" y="10"/>
                  </a:cubicBezTo>
                  <a:cubicBezTo>
                    <a:pt x="143" y="22"/>
                    <a:pt x="143" y="22"/>
                    <a:pt x="143" y="22"/>
                  </a:cubicBezTo>
                  <a:cubicBezTo>
                    <a:pt x="140" y="21"/>
                    <a:pt x="136" y="19"/>
                    <a:pt x="132" y="19"/>
                  </a:cubicBezTo>
                  <a:cubicBezTo>
                    <a:pt x="131" y="2"/>
                    <a:pt x="131" y="2"/>
                    <a:pt x="131" y="2"/>
                  </a:cubicBezTo>
                  <a:cubicBezTo>
                    <a:pt x="114" y="0"/>
                    <a:pt x="114" y="0"/>
                    <a:pt x="114" y="0"/>
                  </a:cubicBezTo>
                  <a:cubicBezTo>
                    <a:pt x="107" y="15"/>
                    <a:pt x="107" y="15"/>
                    <a:pt x="107" y="15"/>
                  </a:cubicBezTo>
                  <a:cubicBezTo>
                    <a:pt x="104" y="15"/>
                    <a:pt x="101" y="16"/>
                    <a:pt x="97" y="16"/>
                  </a:cubicBezTo>
                  <a:cubicBezTo>
                    <a:pt x="90" y="1"/>
                    <a:pt x="90" y="1"/>
                    <a:pt x="90" y="1"/>
                  </a:cubicBezTo>
                  <a:cubicBezTo>
                    <a:pt x="73" y="5"/>
                    <a:pt x="73" y="5"/>
                    <a:pt x="73" y="5"/>
                  </a:cubicBezTo>
                  <a:cubicBezTo>
                    <a:pt x="73" y="22"/>
                    <a:pt x="73" y="22"/>
                    <a:pt x="73" y="22"/>
                  </a:cubicBezTo>
                  <a:cubicBezTo>
                    <a:pt x="69" y="24"/>
                    <a:pt x="66" y="26"/>
                    <a:pt x="63" y="27"/>
                  </a:cubicBezTo>
                  <a:lnTo>
                    <a:pt x="49" y="16"/>
                  </a:lnTo>
                  <a:close/>
                  <a:moveTo>
                    <a:pt x="125" y="94"/>
                  </a:moveTo>
                  <a:cubicBezTo>
                    <a:pt x="132" y="103"/>
                    <a:pt x="130" y="117"/>
                    <a:pt x="121" y="124"/>
                  </a:cubicBezTo>
                  <a:cubicBezTo>
                    <a:pt x="112" y="131"/>
                    <a:pt x="99" y="129"/>
                    <a:pt x="92" y="120"/>
                  </a:cubicBezTo>
                  <a:cubicBezTo>
                    <a:pt x="85" y="110"/>
                    <a:pt x="86" y="97"/>
                    <a:pt x="96" y="90"/>
                  </a:cubicBezTo>
                  <a:cubicBezTo>
                    <a:pt x="105" y="83"/>
                    <a:pt x="118" y="85"/>
                    <a:pt x="125" y="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7204" tIns="33602" rIns="67204" bIns="33602" numCol="1" anchor="t" anchorCtr="0" compatLnSpc="1"/>
            <a:lstStyle/>
            <a:p>
              <a:endParaRPr lang="zh-CN" altLang="en-US" sz="975" dirty="0">
                <a:latin typeface="微软雅黑" panose="020B0503020204020204" pitchFamily="34" charset="-122"/>
                <a:ea typeface="微软雅黑" panose="020B0503020204020204" pitchFamily="34" charset="-122"/>
              </a:endParaRPr>
            </a:p>
          </p:txBody>
        </p:sp>
        <p:sp>
          <p:nvSpPr>
            <p:cNvPr id="4" name="Freeform 6">
              <a:extLst>
                <a:ext uri="{FF2B5EF4-FFF2-40B4-BE49-F238E27FC236}">
                  <a16:creationId xmlns:a16="http://schemas.microsoft.com/office/drawing/2014/main" xmlns="" id="{659E2198-6D0B-4970-8618-62C05FB81617}"/>
                </a:ext>
              </a:extLst>
            </p:cNvPr>
            <p:cNvSpPr>
              <a:spLocks noEditPoints="1"/>
            </p:cNvSpPr>
            <p:nvPr/>
          </p:nvSpPr>
          <p:spPr bwMode="auto">
            <a:xfrm>
              <a:off x="4467225" y="2259013"/>
              <a:ext cx="812800" cy="808037"/>
            </a:xfrm>
            <a:custGeom>
              <a:avLst/>
              <a:gdLst>
                <a:gd name="T0" fmla="*/ 36 w 216"/>
                <a:gd name="T1" fmla="*/ 27 h 215"/>
                <a:gd name="T2" fmla="*/ 36 w 216"/>
                <a:gd name="T3" fmla="*/ 51 h 215"/>
                <a:gd name="T4" fmla="*/ 11 w 216"/>
                <a:gd name="T5" fmla="*/ 61 h 215"/>
                <a:gd name="T6" fmla="*/ 21 w 216"/>
                <a:gd name="T7" fmla="*/ 82 h 215"/>
                <a:gd name="T8" fmla="*/ 0 w 216"/>
                <a:gd name="T9" fmla="*/ 101 h 215"/>
                <a:gd name="T10" fmla="*/ 18 w 216"/>
                <a:gd name="T11" fmla="*/ 119 h 215"/>
                <a:gd name="T12" fmla="*/ 7 w 216"/>
                <a:gd name="T13" fmla="*/ 145 h 215"/>
                <a:gd name="T14" fmla="*/ 29 w 216"/>
                <a:gd name="T15" fmla="*/ 151 h 215"/>
                <a:gd name="T16" fmla="*/ 28 w 216"/>
                <a:gd name="T17" fmla="*/ 179 h 215"/>
                <a:gd name="T18" fmla="*/ 51 w 216"/>
                <a:gd name="T19" fmla="*/ 178 h 215"/>
                <a:gd name="T20" fmla="*/ 61 w 216"/>
                <a:gd name="T21" fmla="*/ 204 h 215"/>
                <a:gd name="T22" fmla="*/ 83 w 216"/>
                <a:gd name="T23" fmla="*/ 195 h 215"/>
                <a:gd name="T24" fmla="*/ 102 w 216"/>
                <a:gd name="T25" fmla="*/ 215 h 215"/>
                <a:gd name="T26" fmla="*/ 118 w 216"/>
                <a:gd name="T27" fmla="*/ 198 h 215"/>
                <a:gd name="T28" fmla="*/ 143 w 216"/>
                <a:gd name="T29" fmla="*/ 210 h 215"/>
                <a:gd name="T30" fmla="*/ 153 w 216"/>
                <a:gd name="T31" fmla="*/ 187 h 215"/>
                <a:gd name="T32" fmla="*/ 180 w 216"/>
                <a:gd name="T33" fmla="*/ 188 h 215"/>
                <a:gd name="T34" fmla="*/ 181 w 216"/>
                <a:gd name="T35" fmla="*/ 164 h 215"/>
                <a:gd name="T36" fmla="*/ 206 w 216"/>
                <a:gd name="T37" fmla="*/ 154 h 215"/>
                <a:gd name="T38" fmla="*/ 197 w 216"/>
                <a:gd name="T39" fmla="*/ 132 h 215"/>
                <a:gd name="T40" fmla="*/ 216 w 216"/>
                <a:gd name="T41" fmla="*/ 114 h 215"/>
                <a:gd name="T42" fmla="*/ 200 w 216"/>
                <a:gd name="T43" fmla="*/ 95 h 215"/>
                <a:gd name="T44" fmla="*/ 209 w 216"/>
                <a:gd name="T45" fmla="*/ 70 h 215"/>
                <a:gd name="T46" fmla="*/ 189 w 216"/>
                <a:gd name="T47" fmla="*/ 62 h 215"/>
                <a:gd name="T48" fmla="*/ 189 w 216"/>
                <a:gd name="T49" fmla="*/ 36 h 215"/>
                <a:gd name="T50" fmla="*/ 165 w 216"/>
                <a:gd name="T51" fmla="*/ 35 h 215"/>
                <a:gd name="T52" fmla="*/ 155 w 216"/>
                <a:gd name="T53" fmla="*/ 10 h 215"/>
                <a:gd name="T54" fmla="*/ 133 w 216"/>
                <a:gd name="T55" fmla="*/ 19 h 215"/>
                <a:gd name="T56" fmla="*/ 114 w 216"/>
                <a:gd name="T57" fmla="*/ 0 h 215"/>
                <a:gd name="T58" fmla="*/ 98 w 216"/>
                <a:gd name="T59" fmla="*/ 16 h 215"/>
                <a:gd name="T60" fmla="*/ 73 w 216"/>
                <a:gd name="T61" fmla="*/ 5 h 215"/>
                <a:gd name="T62" fmla="*/ 63 w 216"/>
                <a:gd name="T63" fmla="*/ 27 h 215"/>
                <a:gd name="T64" fmla="*/ 126 w 216"/>
                <a:gd name="T65" fmla="*/ 94 h 215"/>
                <a:gd name="T66" fmla="*/ 92 w 216"/>
                <a:gd name="T67" fmla="*/ 120 h 215"/>
                <a:gd name="T68" fmla="*/ 126 w 216"/>
                <a:gd name="T69" fmla="*/ 94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6" h="215">
                  <a:moveTo>
                    <a:pt x="50" y="17"/>
                  </a:moveTo>
                  <a:cubicBezTo>
                    <a:pt x="36" y="27"/>
                    <a:pt x="36" y="27"/>
                    <a:pt x="36" y="27"/>
                  </a:cubicBezTo>
                  <a:cubicBezTo>
                    <a:pt x="43" y="43"/>
                    <a:pt x="43" y="43"/>
                    <a:pt x="43" y="43"/>
                  </a:cubicBezTo>
                  <a:cubicBezTo>
                    <a:pt x="41" y="46"/>
                    <a:pt x="38" y="48"/>
                    <a:pt x="36" y="51"/>
                  </a:cubicBezTo>
                  <a:cubicBezTo>
                    <a:pt x="19" y="46"/>
                    <a:pt x="19" y="46"/>
                    <a:pt x="19" y="46"/>
                  </a:cubicBezTo>
                  <a:cubicBezTo>
                    <a:pt x="11" y="61"/>
                    <a:pt x="11" y="61"/>
                    <a:pt x="11" y="61"/>
                  </a:cubicBezTo>
                  <a:cubicBezTo>
                    <a:pt x="23" y="74"/>
                    <a:pt x="23" y="74"/>
                    <a:pt x="23" y="74"/>
                  </a:cubicBezTo>
                  <a:cubicBezTo>
                    <a:pt x="22" y="77"/>
                    <a:pt x="21" y="80"/>
                    <a:pt x="21" y="82"/>
                  </a:cubicBezTo>
                  <a:cubicBezTo>
                    <a:pt x="3" y="84"/>
                    <a:pt x="3" y="84"/>
                    <a:pt x="3" y="84"/>
                  </a:cubicBezTo>
                  <a:cubicBezTo>
                    <a:pt x="0" y="101"/>
                    <a:pt x="0" y="101"/>
                    <a:pt x="0" y="101"/>
                  </a:cubicBezTo>
                  <a:cubicBezTo>
                    <a:pt x="17" y="108"/>
                    <a:pt x="17" y="108"/>
                    <a:pt x="17" y="108"/>
                  </a:cubicBezTo>
                  <a:cubicBezTo>
                    <a:pt x="17" y="112"/>
                    <a:pt x="18" y="116"/>
                    <a:pt x="18" y="119"/>
                  </a:cubicBezTo>
                  <a:cubicBezTo>
                    <a:pt x="2" y="128"/>
                    <a:pt x="2" y="128"/>
                    <a:pt x="2" y="128"/>
                  </a:cubicBezTo>
                  <a:cubicBezTo>
                    <a:pt x="7" y="145"/>
                    <a:pt x="7" y="145"/>
                    <a:pt x="7" y="145"/>
                  </a:cubicBezTo>
                  <a:cubicBezTo>
                    <a:pt x="25" y="144"/>
                    <a:pt x="25" y="144"/>
                    <a:pt x="25" y="144"/>
                  </a:cubicBezTo>
                  <a:cubicBezTo>
                    <a:pt x="26" y="147"/>
                    <a:pt x="28" y="149"/>
                    <a:pt x="29" y="151"/>
                  </a:cubicBezTo>
                  <a:cubicBezTo>
                    <a:pt x="17" y="166"/>
                    <a:pt x="17" y="166"/>
                    <a:pt x="17" y="166"/>
                  </a:cubicBezTo>
                  <a:cubicBezTo>
                    <a:pt x="28" y="179"/>
                    <a:pt x="28" y="179"/>
                    <a:pt x="28" y="179"/>
                  </a:cubicBezTo>
                  <a:cubicBezTo>
                    <a:pt x="45" y="172"/>
                    <a:pt x="45" y="172"/>
                    <a:pt x="45" y="172"/>
                  </a:cubicBezTo>
                  <a:cubicBezTo>
                    <a:pt x="47" y="174"/>
                    <a:pt x="49" y="176"/>
                    <a:pt x="51" y="178"/>
                  </a:cubicBezTo>
                  <a:cubicBezTo>
                    <a:pt x="46" y="196"/>
                    <a:pt x="46" y="196"/>
                    <a:pt x="46" y="196"/>
                  </a:cubicBezTo>
                  <a:cubicBezTo>
                    <a:pt x="61" y="204"/>
                    <a:pt x="61" y="204"/>
                    <a:pt x="61" y="204"/>
                  </a:cubicBezTo>
                  <a:cubicBezTo>
                    <a:pt x="74" y="191"/>
                    <a:pt x="74" y="191"/>
                    <a:pt x="74" y="191"/>
                  </a:cubicBezTo>
                  <a:cubicBezTo>
                    <a:pt x="77" y="193"/>
                    <a:pt x="80" y="194"/>
                    <a:pt x="83" y="195"/>
                  </a:cubicBezTo>
                  <a:cubicBezTo>
                    <a:pt x="85" y="213"/>
                    <a:pt x="85" y="213"/>
                    <a:pt x="85" y="213"/>
                  </a:cubicBezTo>
                  <a:cubicBezTo>
                    <a:pt x="102" y="215"/>
                    <a:pt x="102" y="215"/>
                    <a:pt x="102" y="215"/>
                  </a:cubicBezTo>
                  <a:cubicBezTo>
                    <a:pt x="109" y="198"/>
                    <a:pt x="109" y="198"/>
                    <a:pt x="109" y="198"/>
                  </a:cubicBezTo>
                  <a:cubicBezTo>
                    <a:pt x="112" y="198"/>
                    <a:pt x="115" y="198"/>
                    <a:pt x="118" y="198"/>
                  </a:cubicBezTo>
                  <a:cubicBezTo>
                    <a:pt x="126" y="214"/>
                    <a:pt x="126" y="214"/>
                    <a:pt x="126" y="214"/>
                  </a:cubicBezTo>
                  <a:cubicBezTo>
                    <a:pt x="143" y="210"/>
                    <a:pt x="143" y="210"/>
                    <a:pt x="143" y="210"/>
                  </a:cubicBezTo>
                  <a:cubicBezTo>
                    <a:pt x="143" y="192"/>
                    <a:pt x="143" y="192"/>
                    <a:pt x="143" y="192"/>
                  </a:cubicBezTo>
                  <a:cubicBezTo>
                    <a:pt x="146" y="190"/>
                    <a:pt x="149" y="189"/>
                    <a:pt x="153" y="187"/>
                  </a:cubicBezTo>
                  <a:cubicBezTo>
                    <a:pt x="166" y="198"/>
                    <a:pt x="166" y="198"/>
                    <a:pt x="166" y="198"/>
                  </a:cubicBezTo>
                  <a:cubicBezTo>
                    <a:pt x="180" y="188"/>
                    <a:pt x="180" y="188"/>
                    <a:pt x="180" y="188"/>
                  </a:cubicBezTo>
                  <a:cubicBezTo>
                    <a:pt x="173" y="172"/>
                    <a:pt x="173" y="172"/>
                    <a:pt x="173" y="172"/>
                  </a:cubicBezTo>
                  <a:cubicBezTo>
                    <a:pt x="176" y="169"/>
                    <a:pt x="178" y="167"/>
                    <a:pt x="181" y="164"/>
                  </a:cubicBezTo>
                  <a:cubicBezTo>
                    <a:pt x="197" y="168"/>
                    <a:pt x="197" y="168"/>
                    <a:pt x="197" y="168"/>
                  </a:cubicBezTo>
                  <a:cubicBezTo>
                    <a:pt x="206" y="154"/>
                    <a:pt x="206" y="154"/>
                    <a:pt x="206" y="154"/>
                  </a:cubicBezTo>
                  <a:cubicBezTo>
                    <a:pt x="193" y="142"/>
                    <a:pt x="193" y="142"/>
                    <a:pt x="193" y="142"/>
                  </a:cubicBezTo>
                  <a:cubicBezTo>
                    <a:pt x="195" y="139"/>
                    <a:pt x="196" y="135"/>
                    <a:pt x="197" y="132"/>
                  </a:cubicBezTo>
                  <a:cubicBezTo>
                    <a:pt x="214" y="130"/>
                    <a:pt x="214" y="130"/>
                    <a:pt x="214" y="130"/>
                  </a:cubicBezTo>
                  <a:cubicBezTo>
                    <a:pt x="216" y="114"/>
                    <a:pt x="216" y="114"/>
                    <a:pt x="216" y="114"/>
                  </a:cubicBezTo>
                  <a:cubicBezTo>
                    <a:pt x="200" y="107"/>
                    <a:pt x="200" y="107"/>
                    <a:pt x="200" y="107"/>
                  </a:cubicBezTo>
                  <a:cubicBezTo>
                    <a:pt x="200" y="103"/>
                    <a:pt x="200" y="99"/>
                    <a:pt x="200" y="95"/>
                  </a:cubicBezTo>
                  <a:cubicBezTo>
                    <a:pt x="214" y="86"/>
                    <a:pt x="214" y="86"/>
                    <a:pt x="214" y="86"/>
                  </a:cubicBezTo>
                  <a:cubicBezTo>
                    <a:pt x="209" y="70"/>
                    <a:pt x="209" y="70"/>
                    <a:pt x="209" y="70"/>
                  </a:cubicBezTo>
                  <a:cubicBezTo>
                    <a:pt x="193" y="70"/>
                    <a:pt x="193" y="70"/>
                    <a:pt x="193" y="70"/>
                  </a:cubicBezTo>
                  <a:cubicBezTo>
                    <a:pt x="192" y="67"/>
                    <a:pt x="190" y="65"/>
                    <a:pt x="189" y="62"/>
                  </a:cubicBezTo>
                  <a:cubicBezTo>
                    <a:pt x="199" y="49"/>
                    <a:pt x="199" y="49"/>
                    <a:pt x="199" y="49"/>
                  </a:cubicBezTo>
                  <a:cubicBezTo>
                    <a:pt x="189" y="36"/>
                    <a:pt x="189" y="36"/>
                    <a:pt x="189" y="36"/>
                  </a:cubicBezTo>
                  <a:cubicBezTo>
                    <a:pt x="173" y="42"/>
                    <a:pt x="173" y="42"/>
                    <a:pt x="173" y="42"/>
                  </a:cubicBezTo>
                  <a:cubicBezTo>
                    <a:pt x="171" y="39"/>
                    <a:pt x="168" y="37"/>
                    <a:pt x="165" y="35"/>
                  </a:cubicBezTo>
                  <a:cubicBezTo>
                    <a:pt x="170" y="19"/>
                    <a:pt x="170" y="19"/>
                    <a:pt x="170" y="19"/>
                  </a:cubicBezTo>
                  <a:cubicBezTo>
                    <a:pt x="155" y="10"/>
                    <a:pt x="155" y="10"/>
                    <a:pt x="155" y="10"/>
                  </a:cubicBezTo>
                  <a:cubicBezTo>
                    <a:pt x="143" y="22"/>
                    <a:pt x="143" y="22"/>
                    <a:pt x="143" y="22"/>
                  </a:cubicBezTo>
                  <a:cubicBezTo>
                    <a:pt x="140" y="21"/>
                    <a:pt x="136" y="20"/>
                    <a:pt x="133" y="19"/>
                  </a:cubicBezTo>
                  <a:cubicBezTo>
                    <a:pt x="131" y="2"/>
                    <a:pt x="131" y="2"/>
                    <a:pt x="131" y="2"/>
                  </a:cubicBezTo>
                  <a:cubicBezTo>
                    <a:pt x="114" y="0"/>
                    <a:pt x="114" y="0"/>
                    <a:pt x="114" y="0"/>
                  </a:cubicBezTo>
                  <a:cubicBezTo>
                    <a:pt x="108" y="15"/>
                    <a:pt x="108" y="15"/>
                    <a:pt x="108" y="15"/>
                  </a:cubicBezTo>
                  <a:cubicBezTo>
                    <a:pt x="104" y="15"/>
                    <a:pt x="101" y="16"/>
                    <a:pt x="98" y="16"/>
                  </a:cubicBezTo>
                  <a:cubicBezTo>
                    <a:pt x="90" y="1"/>
                    <a:pt x="90" y="1"/>
                    <a:pt x="90" y="1"/>
                  </a:cubicBezTo>
                  <a:cubicBezTo>
                    <a:pt x="73" y="5"/>
                    <a:pt x="73" y="5"/>
                    <a:pt x="73" y="5"/>
                  </a:cubicBezTo>
                  <a:cubicBezTo>
                    <a:pt x="73" y="22"/>
                    <a:pt x="73" y="22"/>
                    <a:pt x="73" y="22"/>
                  </a:cubicBezTo>
                  <a:cubicBezTo>
                    <a:pt x="70" y="24"/>
                    <a:pt x="67" y="26"/>
                    <a:pt x="63" y="27"/>
                  </a:cubicBezTo>
                  <a:lnTo>
                    <a:pt x="50" y="17"/>
                  </a:lnTo>
                  <a:close/>
                  <a:moveTo>
                    <a:pt x="126" y="94"/>
                  </a:moveTo>
                  <a:cubicBezTo>
                    <a:pt x="133" y="103"/>
                    <a:pt x="131" y="117"/>
                    <a:pt x="122" y="124"/>
                  </a:cubicBezTo>
                  <a:cubicBezTo>
                    <a:pt x="112" y="131"/>
                    <a:pt x="99" y="129"/>
                    <a:pt x="92" y="120"/>
                  </a:cubicBezTo>
                  <a:cubicBezTo>
                    <a:pt x="85" y="110"/>
                    <a:pt x="87" y="97"/>
                    <a:pt x="96" y="90"/>
                  </a:cubicBezTo>
                  <a:cubicBezTo>
                    <a:pt x="105" y="83"/>
                    <a:pt x="119" y="85"/>
                    <a:pt x="126" y="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7204" tIns="33602" rIns="67204" bIns="33602" numCol="1" anchor="t" anchorCtr="0" compatLnSpc="1"/>
            <a:lstStyle/>
            <a:p>
              <a:endParaRPr lang="zh-CN" altLang="en-US" sz="975" dirty="0">
                <a:latin typeface="微软雅黑" panose="020B0503020204020204" pitchFamily="34" charset="-122"/>
                <a:ea typeface="微软雅黑" panose="020B0503020204020204" pitchFamily="34" charset="-122"/>
              </a:endParaRPr>
            </a:p>
          </p:txBody>
        </p:sp>
        <p:sp>
          <p:nvSpPr>
            <p:cNvPr id="5" name="Freeform 7">
              <a:extLst>
                <a:ext uri="{FF2B5EF4-FFF2-40B4-BE49-F238E27FC236}">
                  <a16:creationId xmlns:a16="http://schemas.microsoft.com/office/drawing/2014/main" xmlns="" id="{7746B3C0-D868-480A-9E84-F19EB48F451F}"/>
                </a:ext>
              </a:extLst>
            </p:cNvPr>
            <p:cNvSpPr>
              <a:spLocks noEditPoints="1"/>
            </p:cNvSpPr>
            <p:nvPr/>
          </p:nvSpPr>
          <p:spPr bwMode="auto">
            <a:xfrm>
              <a:off x="3344863" y="3916363"/>
              <a:ext cx="806450" cy="808037"/>
            </a:xfrm>
            <a:custGeom>
              <a:avLst/>
              <a:gdLst>
                <a:gd name="T0" fmla="*/ 36 w 215"/>
                <a:gd name="T1" fmla="*/ 27 h 215"/>
                <a:gd name="T2" fmla="*/ 36 w 215"/>
                <a:gd name="T3" fmla="*/ 51 h 215"/>
                <a:gd name="T4" fmla="*/ 10 w 215"/>
                <a:gd name="T5" fmla="*/ 61 h 215"/>
                <a:gd name="T6" fmla="*/ 20 w 215"/>
                <a:gd name="T7" fmla="*/ 82 h 215"/>
                <a:gd name="T8" fmla="*/ 0 w 215"/>
                <a:gd name="T9" fmla="*/ 101 h 215"/>
                <a:gd name="T10" fmla="*/ 18 w 215"/>
                <a:gd name="T11" fmla="*/ 119 h 215"/>
                <a:gd name="T12" fmla="*/ 6 w 215"/>
                <a:gd name="T13" fmla="*/ 145 h 215"/>
                <a:gd name="T14" fmla="*/ 28 w 215"/>
                <a:gd name="T15" fmla="*/ 151 h 215"/>
                <a:gd name="T16" fmla="*/ 27 w 215"/>
                <a:gd name="T17" fmla="*/ 179 h 215"/>
                <a:gd name="T18" fmla="*/ 51 w 215"/>
                <a:gd name="T19" fmla="*/ 178 h 215"/>
                <a:gd name="T20" fmla="*/ 60 w 215"/>
                <a:gd name="T21" fmla="*/ 204 h 215"/>
                <a:gd name="T22" fmla="*/ 83 w 215"/>
                <a:gd name="T23" fmla="*/ 195 h 215"/>
                <a:gd name="T24" fmla="*/ 101 w 215"/>
                <a:gd name="T25" fmla="*/ 215 h 215"/>
                <a:gd name="T26" fmla="*/ 117 w 215"/>
                <a:gd name="T27" fmla="*/ 198 h 215"/>
                <a:gd name="T28" fmla="*/ 142 w 215"/>
                <a:gd name="T29" fmla="*/ 210 h 215"/>
                <a:gd name="T30" fmla="*/ 152 w 215"/>
                <a:gd name="T31" fmla="*/ 187 h 215"/>
                <a:gd name="T32" fmla="*/ 179 w 215"/>
                <a:gd name="T33" fmla="*/ 188 h 215"/>
                <a:gd name="T34" fmla="*/ 180 w 215"/>
                <a:gd name="T35" fmla="*/ 164 h 215"/>
                <a:gd name="T36" fmla="*/ 205 w 215"/>
                <a:gd name="T37" fmla="*/ 154 h 215"/>
                <a:gd name="T38" fmla="*/ 196 w 215"/>
                <a:gd name="T39" fmla="*/ 132 h 215"/>
                <a:gd name="T40" fmla="*/ 215 w 215"/>
                <a:gd name="T41" fmla="*/ 113 h 215"/>
                <a:gd name="T42" fmla="*/ 199 w 215"/>
                <a:gd name="T43" fmla="*/ 95 h 215"/>
                <a:gd name="T44" fmla="*/ 209 w 215"/>
                <a:gd name="T45" fmla="*/ 70 h 215"/>
                <a:gd name="T46" fmla="*/ 188 w 215"/>
                <a:gd name="T47" fmla="*/ 62 h 215"/>
                <a:gd name="T48" fmla="*/ 188 w 215"/>
                <a:gd name="T49" fmla="*/ 35 h 215"/>
                <a:gd name="T50" fmla="*/ 165 w 215"/>
                <a:gd name="T51" fmla="*/ 35 h 215"/>
                <a:gd name="T52" fmla="*/ 155 w 215"/>
                <a:gd name="T53" fmla="*/ 10 h 215"/>
                <a:gd name="T54" fmla="*/ 132 w 215"/>
                <a:gd name="T55" fmla="*/ 18 h 215"/>
                <a:gd name="T56" fmla="*/ 114 w 215"/>
                <a:gd name="T57" fmla="*/ 0 h 215"/>
                <a:gd name="T58" fmla="*/ 97 w 215"/>
                <a:gd name="T59" fmla="*/ 16 h 215"/>
                <a:gd name="T60" fmla="*/ 73 w 215"/>
                <a:gd name="T61" fmla="*/ 5 h 215"/>
                <a:gd name="T62" fmla="*/ 63 w 215"/>
                <a:gd name="T63" fmla="*/ 27 h 215"/>
                <a:gd name="T64" fmla="*/ 125 w 215"/>
                <a:gd name="T65" fmla="*/ 94 h 215"/>
                <a:gd name="T66" fmla="*/ 92 w 215"/>
                <a:gd name="T67" fmla="*/ 120 h 215"/>
                <a:gd name="T68" fmla="*/ 125 w 215"/>
                <a:gd name="T69" fmla="*/ 94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5" h="215">
                  <a:moveTo>
                    <a:pt x="49" y="16"/>
                  </a:moveTo>
                  <a:cubicBezTo>
                    <a:pt x="36" y="27"/>
                    <a:pt x="36" y="27"/>
                    <a:pt x="36" y="27"/>
                  </a:cubicBezTo>
                  <a:cubicBezTo>
                    <a:pt x="42" y="43"/>
                    <a:pt x="42" y="43"/>
                    <a:pt x="42" y="43"/>
                  </a:cubicBezTo>
                  <a:cubicBezTo>
                    <a:pt x="40" y="46"/>
                    <a:pt x="38" y="48"/>
                    <a:pt x="36" y="51"/>
                  </a:cubicBezTo>
                  <a:cubicBezTo>
                    <a:pt x="19" y="46"/>
                    <a:pt x="19" y="46"/>
                    <a:pt x="19" y="46"/>
                  </a:cubicBezTo>
                  <a:cubicBezTo>
                    <a:pt x="10" y="61"/>
                    <a:pt x="10" y="61"/>
                    <a:pt x="10" y="61"/>
                  </a:cubicBezTo>
                  <a:cubicBezTo>
                    <a:pt x="23" y="74"/>
                    <a:pt x="23" y="74"/>
                    <a:pt x="23" y="74"/>
                  </a:cubicBezTo>
                  <a:cubicBezTo>
                    <a:pt x="22" y="77"/>
                    <a:pt x="21" y="79"/>
                    <a:pt x="20" y="82"/>
                  </a:cubicBezTo>
                  <a:cubicBezTo>
                    <a:pt x="2" y="84"/>
                    <a:pt x="2" y="84"/>
                    <a:pt x="2" y="84"/>
                  </a:cubicBezTo>
                  <a:cubicBezTo>
                    <a:pt x="0" y="101"/>
                    <a:pt x="0" y="101"/>
                    <a:pt x="0" y="101"/>
                  </a:cubicBezTo>
                  <a:cubicBezTo>
                    <a:pt x="17" y="108"/>
                    <a:pt x="17" y="108"/>
                    <a:pt x="17" y="108"/>
                  </a:cubicBezTo>
                  <a:cubicBezTo>
                    <a:pt x="17" y="112"/>
                    <a:pt x="17" y="116"/>
                    <a:pt x="18" y="119"/>
                  </a:cubicBezTo>
                  <a:cubicBezTo>
                    <a:pt x="2" y="128"/>
                    <a:pt x="2" y="128"/>
                    <a:pt x="2" y="128"/>
                  </a:cubicBezTo>
                  <a:cubicBezTo>
                    <a:pt x="6" y="145"/>
                    <a:pt x="6" y="145"/>
                    <a:pt x="6" y="145"/>
                  </a:cubicBezTo>
                  <a:cubicBezTo>
                    <a:pt x="25" y="144"/>
                    <a:pt x="25" y="144"/>
                    <a:pt x="25" y="144"/>
                  </a:cubicBezTo>
                  <a:cubicBezTo>
                    <a:pt x="26" y="147"/>
                    <a:pt x="27" y="149"/>
                    <a:pt x="28" y="151"/>
                  </a:cubicBezTo>
                  <a:cubicBezTo>
                    <a:pt x="17" y="166"/>
                    <a:pt x="17" y="166"/>
                    <a:pt x="17" y="166"/>
                  </a:cubicBezTo>
                  <a:cubicBezTo>
                    <a:pt x="27" y="179"/>
                    <a:pt x="27" y="179"/>
                    <a:pt x="27" y="179"/>
                  </a:cubicBezTo>
                  <a:cubicBezTo>
                    <a:pt x="44" y="172"/>
                    <a:pt x="44" y="172"/>
                    <a:pt x="44" y="172"/>
                  </a:cubicBezTo>
                  <a:cubicBezTo>
                    <a:pt x="46" y="174"/>
                    <a:pt x="49" y="176"/>
                    <a:pt x="51" y="178"/>
                  </a:cubicBezTo>
                  <a:cubicBezTo>
                    <a:pt x="46" y="196"/>
                    <a:pt x="46" y="196"/>
                    <a:pt x="46" y="196"/>
                  </a:cubicBezTo>
                  <a:cubicBezTo>
                    <a:pt x="60" y="204"/>
                    <a:pt x="60" y="204"/>
                    <a:pt x="60" y="204"/>
                  </a:cubicBezTo>
                  <a:cubicBezTo>
                    <a:pt x="73" y="191"/>
                    <a:pt x="73" y="191"/>
                    <a:pt x="73" y="191"/>
                  </a:cubicBezTo>
                  <a:cubicBezTo>
                    <a:pt x="76" y="193"/>
                    <a:pt x="79" y="194"/>
                    <a:pt x="83" y="195"/>
                  </a:cubicBezTo>
                  <a:cubicBezTo>
                    <a:pt x="84" y="213"/>
                    <a:pt x="84" y="213"/>
                    <a:pt x="84" y="213"/>
                  </a:cubicBezTo>
                  <a:cubicBezTo>
                    <a:pt x="101" y="215"/>
                    <a:pt x="101" y="215"/>
                    <a:pt x="101" y="215"/>
                  </a:cubicBezTo>
                  <a:cubicBezTo>
                    <a:pt x="108" y="198"/>
                    <a:pt x="108" y="198"/>
                    <a:pt x="108" y="198"/>
                  </a:cubicBezTo>
                  <a:cubicBezTo>
                    <a:pt x="111" y="198"/>
                    <a:pt x="114" y="198"/>
                    <a:pt x="117" y="198"/>
                  </a:cubicBezTo>
                  <a:cubicBezTo>
                    <a:pt x="126" y="214"/>
                    <a:pt x="126" y="214"/>
                    <a:pt x="126" y="214"/>
                  </a:cubicBezTo>
                  <a:cubicBezTo>
                    <a:pt x="142" y="210"/>
                    <a:pt x="142" y="210"/>
                    <a:pt x="142" y="210"/>
                  </a:cubicBezTo>
                  <a:cubicBezTo>
                    <a:pt x="142" y="192"/>
                    <a:pt x="142" y="192"/>
                    <a:pt x="142" y="192"/>
                  </a:cubicBezTo>
                  <a:cubicBezTo>
                    <a:pt x="146" y="190"/>
                    <a:pt x="149" y="189"/>
                    <a:pt x="152" y="187"/>
                  </a:cubicBezTo>
                  <a:cubicBezTo>
                    <a:pt x="166" y="198"/>
                    <a:pt x="166" y="198"/>
                    <a:pt x="166" y="198"/>
                  </a:cubicBezTo>
                  <a:cubicBezTo>
                    <a:pt x="179" y="188"/>
                    <a:pt x="179" y="188"/>
                    <a:pt x="179" y="188"/>
                  </a:cubicBezTo>
                  <a:cubicBezTo>
                    <a:pt x="173" y="172"/>
                    <a:pt x="173" y="172"/>
                    <a:pt x="173" y="172"/>
                  </a:cubicBezTo>
                  <a:cubicBezTo>
                    <a:pt x="175" y="169"/>
                    <a:pt x="178" y="166"/>
                    <a:pt x="180" y="164"/>
                  </a:cubicBezTo>
                  <a:cubicBezTo>
                    <a:pt x="197" y="168"/>
                    <a:pt x="197" y="168"/>
                    <a:pt x="197" y="168"/>
                  </a:cubicBezTo>
                  <a:cubicBezTo>
                    <a:pt x="205" y="154"/>
                    <a:pt x="205" y="154"/>
                    <a:pt x="205" y="154"/>
                  </a:cubicBezTo>
                  <a:cubicBezTo>
                    <a:pt x="193" y="142"/>
                    <a:pt x="193" y="142"/>
                    <a:pt x="193" y="142"/>
                  </a:cubicBezTo>
                  <a:cubicBezTo>
                    <a:pt x="194" y="139"/>
                    <a:pt x="195" y="135"/>
                    <a:pt x="196" y="132"/>
                  </a:cubicBezTo>
                  <a:cubicBezTo>
                    <a:pt x="213" y="130"/>
                    <a:pt x="213" y="130"/>
                    <a:pt x="213" y="130"/>
                  </a:cubicBezTo>
                  <a:cubicBezTo>
                    <a:pt x="215" y="113"/>
                    <a:pt x="215" y="113"/>
                    <a:pt x="215" y="113"/>
                  </a:cubicBezTo>
                  <a:cubicBezTo>
                    <a:pt x="200" y="107"/>
                    <a:pt x="200" y="107"/>
                    <a:pt x="200" y="107"/>
                  </a:cubicBezTo>
                  <a:cubicBezTo>
                    <a:pt x="200" y="103"/>
                    <a:pt x="200" y="99"/>
                    <a:pt x="199" y="95"/>
                  </a:cubicBezTo>
                  <a:cubicBezTo>
                    <a:pt x="213" y="86"/>
                    <a:pt x="213" y="86"/>
                    <a:pt x="213" y="86"/>
                  </a:cubicBezTo>
                  <a:cubicBezTo>
                    <a:pt x="209" y="70"/>
                    <a:pt x="209" y="70"/>
                    <a:pt x="209" y="70"/>
                  </a:cubicBezTo>
                  <a:cubicBezTo>
                    <a:pt x="192" y="70"/>
                    <a:pt x="192" y="70"/>
                    <a:pt x="192" y="70"/>
                  </a:cubicBezTo>
                  <a:cubicBezTo>
                    <a:pt x="191" y="67"/>
                    <a:pt x="190" y="65"/>
                    <a:pt x="188" y="62"/>
                  </a:cubicBezTo>
                  <a:cubicBezTo>
                    <a:pt x="198" y="49"/>
                    <a:pt x="198" y="49"/>
                    <a:pt x="198" y="49"/>
                  </a:cubicBezTo>
                  <a:cubicBezTo>
                    <a:pt x="188" y="35"/>
                    <a:pt x="188" y="35"/>
                    <a:pt x="188" y="35"/>
                  </a:cubicBezTo>
                  <a:cubicBezTo>
                    <a:pt x="173" y="42"/>
                    <a:pt x="173" y="42"/>
                    <a:pt x="173" y="42"/>
                  </a:cubicBezTo>
                  <a:cubicBezTo>
                    <a:pt x="170" y="39"/>
                    <a:pt x="168" y="37"/>
                    <a:pt x="165" y="35"/>
                  </a:cubicBezTo>
                  <a:cubicBezTo>
                    <a:pt x="169" y="19"/>
                    <a:pt x="169" y="19"/>
                    <a:pt x="169" y="19"/>
                  </a:cubicBezTo>
                  <a:cubicBezTo>
                    <a:pt x="155" y="10"/>
                    <a:pt x="155" y="10"/>
                    <a:pt x="155" y="10"/>
                  </a:cubicBezTo>
                  <a:cubicBezTo>
                    <a:pt x="143" y="22"/>
                    <a:pt x="143" y="22"/>
                    <a:pt x="143" y="22"/>
                  </a:cubicBezTo>
                  <a:cubicBezTo>
                    <a:pt x="139" y="21"/>
                    <a:pt x="136" y="19"/>
                    <a:pt x="132" y="18"/>
                  </a:cubicBezTo>
                  <a:cubicBezTo>
                    <a:pt x="131" y="2"/>
                    <a:pt x="131" y="2"/>
                    <a:pt x="131" y="2"/>
                  </a:cubicBezTo>
                  <a:cubicBezTo>
                    <a:pt x="114" y="0"/>
                    <a:pt x="114" y="0"/>
                    <a:pt x="114" y="0"/>
                  </a:cubicBezTo>
                  <a:cubicBezTo>
                    <a:pt x="107" y="15"/>
                    <a:pt x="107" y="15"/>
                    <a:pt x="107" y="15"/>
                  </a:cubicBezTo>
                  <a:cubicBezTo>
                    <a:pt x="104" y="15"/>
                    <a:pt x="101" y="16"/>
                    <a:pt x="97" y="16"/>
                  </a:cubicBezTo>
                  <a:cubicBezTo>
                    <a:pt x="89" y="1"/>
                    <a:pt x="89" y="1"/>
                    <a:pt x="89" y="1"/>
                  </a:cubicBezTo>
                  <a:cubicBezTo>
                    <a:pt x="73" y="5"/>
                    <a:pt x="73" y="5"/>
                    <a:pt x="73" y="5"/>
                  </a:cubicBezTo>
                  <a:cubicBezTo>
                    <a:pt x="73" y="22"/>
                    <a:pt x="73" y="22"/>
                    <a:pt x="73" y="22"/>
                  </a:cubicBezTo>
                  <a:cubicBezTo>
                    <a:pt x="69" y="24"/>
                    <a:pt x="66" y="26"/>
                    <a:pt x="63" y="27"/>
                  </a:cubicBezTo>
                  <a:lnTo>
                    <a:pt x="49" y="16"/>
                  </a:lnTo>
                  <a:close/>
                  <a:moveTo>
                    <a:pt x="125" y="94"/>
                  </a:moveTo>
                  <a:cubicBezTo>
                    <a:pt x="132" y="103"/>
                    <a:pt x="130" y="116"/>
                    <a:pt x="121" y="124"/>
                  </a:cubicBezTo>
                  <a:cubicBezTo>
                    <a:pt x="112" y="131"/>
                    <a:pt x="99" y="129"/>
                    <a:pt x="92" y="120"/>
                  </a:cubicBezTo>
                  <a:cubicBezTo>
                    <a:pt x="84" y="110"/>
                    <a:pt x="86" y="97"/>
                    <a:pt x="96" y="90"/>
                  </a:cubicBezTo>
                  <a:cubicBezTo>
                    <a:pt x="105" y="83"/>
                    <a:pt x="118" y="85"/>
                    <a:pt x="125" y="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7204" tIns="33602" rIns="67204" bIns="33602" numCol="1" anchor="t" anchorCtr="0" compatLnSpc="1"/>
            <a:lstStyle/>
            <a:p>
              <a:endParaRPr lang="zh-CN" altLang="en-US" sz="975" dirty="0">
                <a:latin typeface="微软雅黑" panose="020B0503020204020204" pitchFamily="34" charset="-122"/>
                <a:ea typeface="微软雅黑" panose="020B0503020204020204" pitchFamily="34" charset="-122"/>
              </a:endParaRPr>
            </a:p>
          </p:txBody>
        </p:sp>
        <p:sp>
          <p:nvSpPr>
            <p:cNvPr id="6" name="Freeform 8">
              <a:extLst>
                <a:ext uri="{FF2B5EF4-FFF2-40B4-BE49-F238E27FC236}">
                  <a16:creationId xmlns:a16="http://schemas.microsoft.com/office/drawing/2014/main" xmlns="" id="{BA53BADB-459A-4406-9372-B0AE28219F3A}"/>
                </a:ext>
              </a:extLst>
            </p:cNvPr>
            <p:cNvSpPr>
              <a:spLocks noEditPoints="1"/>
            </p:cNvSpPr>
            <p:nvPr/>
          </p:nvSpPr>
          <p:spPr bwMode="auto">
            <a:xfrm>
              <a:off x="4151313" y="3130550"/>
              <a:ext cx="1450975" cy="1446212"/>
            </a:xfrm>
            <a:custGeom>
              <a:avLst/>
              <a:gdLst>
                <a:gd name="T0" fmla="*/ 364 w 386"/>
                <a:gd name="T1" fmla="*/ 283 h 385"/>
                <a:gd name="T2" fmla="*/ 349 w 386"/>
                <a:gd name="T3" fmla="*/ 242 h 385"/>
                <a:gd name="T4" fmla="*/ 386 w 386"/>
                <a:gd name="T5" fmla="*/ 209 h 385"/>
                <a:gd name="T6" fmla="*/ 356 w 386"/>
                <a:gd name="T7" fmla="*/ 180 h 385"/>
                <a:gd name="T8" fmla="*/ 378 w 386"/>
                <a:gd name="T9" fmla="*/ 135 h 385"/>
                <a:gd name="T10" fmla="*/ 337 w 386"/>
                <a:gd name="T11" fmla="*/ 116 h 385"/>
                <a:gd name="T12" fmla="*/ 340 w 386"/>
                <a:gd name="T13" fmla="*/ 66 h 385"/>
                <a:gd name="T14" fmla="*/ 299 w 386"/>
                <a:gd name="T15" fmla="*/ 69 h 385"/>
                <a:gd name="T16" fmla="*/ 283 w 386"/>
                <a:gd name="T17" fmla="*/ 22 h 385"/>
                <a:gd name="T18" fmla="*/ 244 w 386"/>
                <a:gd name="T19" fmla="*/ 38 h 385"/>
                <a:gd name="T20" fmla="*/ 212 w 386"/>
                <a:gd name="T21" fmla="*/ 0 h 385"/>
                <a:gd name="T22" fmla="*/ 180 w 386"/>
                <a:gd name="T23" fmla="*/ 30 h 385"/>
                <a:gd name="T24" fmla="*/ 136 w 386"/>
                <a:gd name="T25" fmla="*/ 8 h 385"/>
                <a:gd name="T26" fmla="*/ 120 w 386"/>
                <a:gd name="T27" fmla="*/ 47 h 385"/>
                <a:gd name="T28" fmla="*/ 71 w 386"/>
                <a:gd name="T29" fmla="*/ 43 h 385"/>
                <a:gd name="T30" fmla="*/ 68 w 386"/>
                <a:gd name="T31" fmla="*/ 86 h 385"/>
                <a:gd name="T32" fmla="*/ 22 w 386"/>
                <a:gd name="T33" fmla="*/ 102 h 385"/>
                <a:gd name="T34" fmla="*/ 36 w 386"/>
                <a:gd name="T35" fmla="*/ 143 h 385"/>
                <a:gd name="T36" fmla="*/ 0 w 386"/>
                <a:gd name="T37" fmla="*/ 176 h 385"/>
                <a:gd name="T38" fmla="*/ 28 w 386"/>
                <a:gd name="T39" fmla="*/ 206 h 385"/>
                <a:gd name="T40" fmla="*/ 8 w 386"/>
                <a:gd name="T41" fmla="*/ 250 h 385"/>
                <a:gd name="T42" fmla="*/ 47 w 386"/>
                <a:gd name="T43" fmla="*/ 271 h 385"/>
                <a:gd name="T44" fmla="*/ 46 w 386"/>
                <a:gd name="T45" fmla="*/ 319 h 385"/>
                <a:gd name="T46" fmla="*/ 86 w 386"/>
                <a:gd name="T47" fmla="*/ 319 h 385"/>
                <a:gd name="T48" fmla="*/ 103 w 386"/>
                <a:gd name="T49" fmla="*/ 364 h 385"/>
                <a:gd name="T50" fmla="*/ 142 w 386"/>
                <a:gd name="T51" fmla="*/ 350 h 385"/>
                <a:gd name="T52" fmla="*/ 174 w 386"/>
                <a:gd name="T53" fmla="*/ 385 h 385"/>
                <a:gd name="T54" fmla="*/ 207 w 386"/>
                <a:gd name="T55" fmla="*/ 357 h 385"/>
                <a:gd name="T56" fmla="*/ 250 w 386"/>
                <a:gd name="T57" fmla="*/ 377 h 385"/>
                <a:gd name="T58" fmla="*/ 267 w 386"/>
                <a:gd name="T59" fmla="*/ 340 h 385"/>
                <a:gd name="T60" fmla="*/ 315 w 386"/>
                <a:gd name="T61" fmla="*/ 343 h 385"/>
                <a:gd name="T62" fmla="*/ 318 w 386"/>
                <a:gd name="T63" fmla="*/ 299 h 385"/>
                <a:gd name="T64" fmla="*/ 112 w 386"/>
                <a:gd name="T65" fmla="*/ 322 h 385"/>
                <a:gd name="T66" fmla="*/ 273 w 386"/>
                <a:gd name="T67" fmla="*/ 66 h 385"/>
                <a:gd name="T68" fmla="*/ 112 w 386"/>
                <a:gd name="T69" fmla="*/ 322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86" h="385">
                  <a:moveTo>
                    <a:pt x="348" y="309"/>
                  </a:moveTo>
                  <a:cubicBezTo>
                    <a:pt x="364" y="283"/>
                    <a:pt x="364" y="283"/>
                    <a:pt x="364" y="283"/>
                  </a:cubicBezTo>
                  <a:cubicBezTo>
                    <a:pt x="342" y="260"/>
                    <a:pt x="342" y="260"/>
                    <a:pt x="342" y="260"/>
                  </a:cubicBezTo>
                  <a:cubicBezTo>
                    <a:pt x="345" y="254"/>
                    <a:pt x="347" y="248"/>
                    <a:pt x="349" y="242"/>
                  </a:cubicBezTo>
                  <a:cubicBezTo>
                    <a:pt x="381" y="239"/>
                    <a:pt x="381" y="239"/>
                    <a:pt x="381" y="239"/>
                  </a:cubicBezTo>
                  <a:cubicBezTo>
                    <a:pt x="386" y="209"/>
                    <a:pt x="386" y="209"/>
                    <a:pt x="386" y="209"/>
                  </a:cubicBezTo>
                  <a:cubicBezTo>
                    <a:pt x="356" y="196"/>
                    <a:pt x="356" y="196"/>
                    <a:pt x="356" y="196"/>
                  </a:cubicBezTo>
                  <a:cubicBezTo>
                    <a:pt x="356" y="191"/>
                    <a:pt x="356" y="185"/>
                    <a:pt x="356" y="180"/>
                  </a:cubicBezTo>
                  <a:cubicBezTo>
                    <a:pt x="385" y="165"/>
                    <a:pt x="385" y="165"/>
                    <a:pt x="385" y="165"/>
                  </a:cubicBezTo>
                  <a:cubicBezTo>
                    <a:pt x="378" y="135"/>
                    <a:pt x="378" y="135"/>
                    <a:pt x="378" y="135"/>
                  </a:cubicBezTo>
                  <a:cubicBezTo>
                    <a:pt x="345" y="134"/>
                    <a:pt x="345" y="134"/>
                    <a:pt x="345" y="134"/>
                  </a:cubicBezTo>
                  <a:cubicBezTo>
                    <a:pt x="343" y="128"/>
                    <a:pt x="340" y="122"/>
                    <a:pt x="337" y="116"/>
                  </a:cubicBezTo>
                  <a:cubicBezTo>
                    <a:pt x="358" y="91"/>
                    <a:pt x="358" y="91"/>
                    <a:pt x="358" y="91"/>
                  </a:cubicBezTo>
                  <a:cubicBezTo>
                    <a:pt x="340" y="66"/>
                    <a:pt x="340" y="66"/>
                    <a:pt x="340" y="66"/>
                  </a:cubicBezTo>
                  <a:cubicBezTo>
                    <a:pt x="309" y="79"/>
                    <a:pt x="309" y="79"/>
                    <a:pt x="309" y="79"/>
                  </a:cubicBezTo>
                  <a:cubicBezTo>
                    <a:pt x="306" y="75"/>
                    <a:pt x="302" y="72"/>
                    <a:pt x="299" y="69"/>
                  </a:cubicBezTo>
                  <a:cubicBezTo>
                    <a:pt x="309" y="38"/>
                    <a:pt x="309" y="38"/>
                    <a:pt x="309" y="38"/>
                  </a:cubicBezTo>
                  <a:cubicBezTo>
                    <a:pt x="283" y="22"/>
                    <a:pt x="283" y="22"/>
                    <a:pt x="283" y="22"/>
                  </a:cubicBezTo>
                  <a:cubicBezTo>
                    <a:pt x="259" y="44"/>
                    <a:pt x="259" y="44"/>
                    <a:pt x="259" y="44"/>
                  </a:cubicBezTo>
                  <a:cubicBezTo>
                    <a:pt x="254" y="42"/>
                    <a:pt x="249" y="40"/>
                    <a:pt x="244" y="38"/>
                  </a:cubicBezTo>
                  <a:cubicBezTo>
                    <a:pt x="242" y="5"/>
                    <a:pt x="242" y="5"/>
                    <a:pt x="242" y="5"/>
                  </a:cubicBezTo>
                  <a:cubicBezTo>
                    <a:pt x="212" y="0"/>
                    <a:pt x="212" y="0"/>
                    <a:pt x="212" y="0"/>
                  </a:cubicBezTo>
                  <a:cubicBezTo>
                    <a:pt x="198" y="30"/>
                    <a:pt x="198" y="30"/>
                    <a:pt x="198" y="30"/>
                  </a:cubicBezTo>
                  <a:cubicBezTo>
                    <a:pt x="192" y="30"/>
                    <a:pt x="186" y="30"/>
                    <a:pt x="180" y="30"/>
                  </a:cubicBezTo>
                  <a:cubicBezTo>
                    <a:pt x="166" y="1"/>
                    <a:pt x="166" y="1"/>
                    <a:pt x="166" y="1"/>
                  </a:cubicBezTo>
                  <a:cubicBezTo>
                    <a:pt x="136" y="8"/>
                    <a:pt x="136" y="8"/>
                    <a:pt x="136" y="8"/>
                  </a:cubicBezTo>
                  <a:cubicBezTo>
                    <a:pt x="135" y="40"/>
                    <a:pt x="135" y="40"/>
                    <a:pt x="135" y="40"/>
                  </a:cubicBezTo>
                  <a:cubicBezTo>
                    <a:pt x="130" y="42"/>
                    <a:pt x="125" y="44"/>
                    <a:pt x="120" y="47"/>
                  </a:cubicBezTo>
                  <a:cubicBezTo>
                    <a:pt x="96" y="25"/>
                    <a:pt x="96" y="25"/>
                    <a:pt x="96" y="25"/>
                  </a:cubicBezTo>
                  <a:cubicBezTo>
                    <a:pt x="71" y="43"/>
                    <a:pt x="71" y="43"/>
                    <a:pt x="71" y="43"/>
                  </a:cubicBezTo>
                  <a:cubicBezTo>
                    <a:pt x="82" y="73"/>
                    <a:pt x="82" y="73"/>
                    <a:pt x="82" y="73"/>
                  </a:cubicBezTo>
                  <a:cubicBezTo>
                    <a:pt x="77" y="77"/>
                    <a:pt x="72" y="81"/>
                    <a:pt x="68" y="86"/>
                  </a:cubicBezTo>
                  <a:cubicBezTo>
                    <a:pt x="38" y="76"/>
                    <a:pt x="38" y="76"/>
                    <a:pt x="38" y="76"/>
                  </a:cubicBezTo>
                  <a:cubicBezTo>
                    <a:pt x="22" y="102"/>
                    <a:pt x="22" y="102"/>
                    <a:pt x="22" y="102"/>
                  </a:cubicBezTo>
                  <a:cubicBezTo>
                    <a:pt x="43" y="125"/>
                    <a:pt x="43" y="125"/>
                    <a:pt x="43" y="125"/>
                  </a:cubicBezTo>
                  <a:cubicBezTo>
                    <a:pt x="40" y="131"/>
                    <a:pt x="38" y="137"/>
                    <a:pt x="36" y="143"/>
                  </a:cubicBezTo>
                  <a:cubicBezTo>
                    <a:pt x="5" y="146"/>
                    <a:pt x="5" y="146"/>
                    <a:pt x="5" y="146"/>
                  </a:cubicBezTo>
                  <a:cubicBezTo>
                    <a:pt x="0" y="176"/>
                    <a:pt x="0" y="176"/>
                    <a:pt x="0" y="176"/>
                  </a:cubicBezTo>
                  <a:cubicBezTo>
                    <a:pt x="28" y="188"/>
                    <a:pt x="28" y="188"/>
                    <a:pt x="28" y="188"/>
                  </a:cubicBezTo>
                  <a:cubicBezTo>
                    <a:pt x="28" y="194"/>
                    <a:pt x="28" y="200"/>
                    <a:pt x="28" y="206"/>
                  </a:cubicBezTo>
                  <a:cubicBezTo>
                    <a:pt x="1" y="220"/>
                    <a:pt x="1" y="220"/>
                    <a:pt x="1" y="220"/>
                  </a:cubicBezTo>
                  <a:cubicBezTo>
                    <a:pt x="8" y="250"/>
                    <a:pt x="8" y="250"/>
                    <a:pt x="8" y="250"/>
                  </a:cubicBezTo>
                  <a:cubicBezTo>
                    <a:pt x="38" y="251"/>
                    <a:pt x="38" y="251"/>
                    <a:pt x="38" y="251"/>
                  </a:cubicBezTo>
                  <a:cubicBezTo>
                    <a:pt x="41" y="258"/>
                    <a:pt x="44" y="265"/>
                    <a:pt x="47" y="271"/>
                  </a:cubicBezTo>
                  <a:cubicBezTo>
                    <a:pt x="28" y="294"/>
                    <a:pt x="28" y="294"/>
                    <a:pt x="28" y="294"/>
                  </a:cubicBezTo>
                  <a:cubicBezTo>
                    <a:pt x="46" y="319"/>
                    <a:pt x="46" y="319"/>
                    <a:pt x="46" y="319"/>
                  </a:cubicBezTo>
                  <a:cubicBezTo>
                    <a:pt x="74" y="308"/>
                    <a:pt x="74" y="308"/>
                    <a:pt x="74" y="308"/>
                  </a:cubicBezTo>
                  <a:cubicBezTo>
                    <a:pt x="78" y="312"/>
                    <a:pt x="82" y="316"/>
                    <a:pt x="86" y="319"/>
                  </a:cubicBezTo>
                  <a:cubicBezTo>
                    <a:pt x="77" y="347"/>
                    <a:pt x="77" y="347"/>
                    <a:pt x="77" y="347"/>
                  </a:cubicBezTo>
                  <a:cubicBezTo>
                    <a:pt x="103" y="364"/>
                    <a:pt x="103" y="364"/>
                    <a:pt x="103" y="364"/>
                  </a:cubicBezTo>
                  <a:cubicBezTo>
                    <a:pt x="124" y="343"/>
                    <a:pt x="124" y="343"/>
                    <a:pt x="124" y="343"/>
                  </a:cubicBezTo>
                  <a:cubicBezTo>
                    <a:pt x="130" y="346"/>
                    <a:pt x="136" y="348"/>
                    <a:pt x="142" y="350"/>
                  </a:cubicBezTo>
                  <a:cubicBezTo>
                    <a:pt x="144" y="380"/>
                    <a:pt x="144" y="380"/>
                    <a:pt x="144" y="380"/>
                  </a:cubicBezTo>
                  <a:cubicBezTo>
                    <a:pt x="174" y="385"/>
                    <a:pt x="174" y="385"/>
                    <a:pt x="174" y="385"/>
                  </a:cubicBezTo>
                  <a:cubicBezTo>
                    <a:pt x="187" y="358"/>
                    <a:pt x="187" y="358"/>
                    <a:pt x="187" y="358"/>
                  </a:cubicBezTo>
                  <a:cubicBezTo>
                    <a:pt x="194" y="358"/>
                    <a:pt x="200" y="358"/>
                    <a:pt x="207" y="357"/>
                  </a:cubicBezTo>
                  <a:cubicBezTo>
                    <a:pt x="220" y="384"/>
                    <a:pt x="220" y="384"/>
                    <a:pt x="220" y="384"/>
                  </a:cubicBezTo>
                  <a:cubicBezTo>
                    <a:pt x="250" y="377"/>
                    <a:pt x="250" y="377"/>
                    <a:pt x="250" y="377"/>
                  </a:cubicBezTo>
                  <a:cubicBezTo>
                    <a:pt x="251" y="347"/>
                    <a:pt x="251" y="347"/>
                    <a:pt x="251" y="347"/>
                  </a:cubicBezTo>
                  <a:cubicBezTo>
                    <a:pt x="257" y="345"/>
                    <a:pt x="262" y="343"/>
                    <a:pt x="267" y="340"/>
                  </a:cubicBezTo>
                  <a:cubicBezTo>
                    <a:pt x="290" y="360"/>
                    <a:pt x="290" y="360"/>
                    <a:pt x="290" y="360"/>
                  </a:cubicBezTo>
                  <a:cubicBezTo>
                    <a:pt x="315" y="343"/>
                    <a:pt x="315" y="343"/>
                    <a:pt x="315" y="343"/>
                  </a:cubicBezTo>
                  <a:cubicBezTo>
                    <a:pt x="305" y="314"/>
                    <a:pt x="305" y="314"/>
                    <a:pt x="305" y="314"/>
                  </a:cubicBezTo>
                  <a:cubicBezTo>
                    <a:pt x="309" y="309"/>
                    <a:pt x="314" y="304"/>
                    <a:pt x="318" y="299"/>
                  </a:cubicBezTo>
                  <a:lnTo>
                    <a:pt x="348" y="309"/>
                  </a:lnTo>
                  <a:close/>
                  <a:moveTo>
                    <a:pt x="112" y="322"/>
                  </a:moveTo>
                  <a:cubicBezTo>
                    <a:pt x="41" y="277"/>
                    <a:pt x="20" y="184"/>
                    <a:pt x="64" y="113"/>
                  </a:cubicBezTo>
                  <a:cubicBezTo>
                    <a:pt x="109" y="43"/>
                    <a:pt x="202" y="22"/>
                    <a:pt x="273" y="66"/>
                  </a:cubicBezTo>
                  <a:cubicBezTo>
                    <a:pt x="343" y="111"/>
                    <a:pt x="364" y="204"/>
                    <a:pt x="320" y="275"/>
                  </a:cubicBezTo>
                  <a:cubicBezTo>
                    <a:pt x="275" y="345"/>
                    <a:pt x="182" y="366"/>
                    <a:pt x="112" y="3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7204" tIns="33602" rIns="67204" bIns="33602" numCol="1" anchor="t" anchorCtr="0" compatLnSpc="1"/>
            <a:lstStyle/>
            <a:p>
              <a:endParaRPr lang="zh-CN" altLang="en-US" sz="975" dirty="0">
                <a:latin typeface="微软雅黑" panose="020B0503020204020204" pitchFamily="34" charset="-122"/>
                <a:ea typeface="微软雅黑" panose="020B0503020204020204" pitchFamily="34" charset="-122"/>
              </a:endParaRPr>
            </a:p>
          </p:txBody>
        </p:sp>
        <p:sp>
          <p:nvSpPr>
            <p:cNvPr id="7" name="Freeform 9">
              <a:extLst>
                <a:ext uri="{FF2B5EF4-FFF2-40B4-BE49-F238E27FC236}">
                  <a16:creationId xmlns:a16="http://schemas.microsoft.com/office/drawing/2014/main" xmlns="" id="{A77878A3-CDC3-40F1-A0F8-A5FE5DA284F8}"/>
                </a:ext>
              </a:extLst>
            </p:cNvPr>
            <p:cNvSpPr>
              <a:spLocks noEditPoints="1"/>
            </p:cNvSpPr>
            <p:nvPr/>
          </p:nvSpPr>
          <p:spPr bwMode="auto">
            <a:xfrm>
              <a:off x="4264025" y="3246438"/>
              <a:ext cx="1222375" cy="1225550"/>
            </a:xfrm>
            <a:custGeom>
              <a:avLst/>
              <a:gdLst>
                <a:gd name="T0" fmla="*/ 238 w 325"/>
                <a:gd name="T1" fmla="*/ 42 h 326"/>
                <a:gd name="T2" fmla="*/ 42 w 325"/>
                <a:gd name="T3" fmla="*/ 87 h 326"/>
                <a:gd name="T4" fmla="*/ 86 w 325"/>
                <a:gd name="T5" fmla="*/ 283 h 326"/>
                <a:gd name="T6" fmla="*/ 283 w 325"/>
                <a:gd name="T7" fmla="*/ 239 h 326"/>
                <a:gd name="T8" fmla="*/ 238 w 325"/>
                <a:gd name="T9" fmla="*/ 42 h 326"/>
                <a:gd name="T10" fmla="*/ 73 w 325"/>
                <a:gd name="T11" fmla="*/ 74 h 326"/>
                <a:gd name="T12" fmla="*/ 207 w 325"/>
                <a:gd name="T13" fmla="*/ 46 h 326"/>
                <a:gd name="T14" fmla="*/ 212 w 325"/>
                <a:gd name="T15" fmla="*/ 62 h 326"/>
                <a:gd name="T16" fmla="*/ 173 w 325"/>
                <a:gd name="T17" fmla="*/ 123 h 326"/>
                <a:gd name="T18" fmla="*/ 134 w 325"/>
                <a:gd name="T19" fmla="*/ 132 h 326"/>
                <a:gd name="T20" fmla="*/ 74 w 325"/>
                <a:gd name="T21" fmla="*/ 94 h 326"/>
                <a:gd name="T22" fmla="*/ 73 w 325"/>
                <a:gd name="T23" fmla="*/ 74 h 326"/>
                <a:gd name="T24" fmla="*/ 93 w 325"/>
                <a:gd name="T25" fmla="*/ 250 h 326"/>
                <a:gd name="T26" fmla="*/ 73 w 325"/>
                <a:gd name="T27" fmla="*/ 252 h 326"/>
                <a:gd name="T28" fmla="*/ 45 w 325"/>
                <a:gd name="T29" fmla="*/ 118 h 326"/>
                <a:gd name="T30" fmla="*/ 63 w 325"/>
                <a:gd name="T31" fmla="*/ 113 h 326"/>
                <a:gd name="T32" fmla="*/ 123 w 325"/>
                <a:gd name="T33" fmla="*/ 151 h 326"/>
                <a:gd name="T34" fmla="*/ 131 w 325"/>
                <a:gd name="T35" fmla="*/ 190 h 326"/>
                <a:gd name="T36" fmla="*/ 93 w 325"/>
                <a:gd name="T37" fmla="*/ 250 h 326"/>
                <a:gd name="T38" fmla="*/ 140 w 325"/>
                <a:gd name="T39" fmla="*/ 149 h 326"/>
                <a:gd name="T40" fmla="*/ 176 w 325"/>
                <a:gd name="T41" fmla="*/ 141 h 326"/>
                <a:gd name="T42" fmla="*/ 184 w 325"/>
                <a:gd name="T43" fmla="*/ 177 h 326"/>
                <a:gd name="T44" fmla="*/ 148 w 325"/>
                <a:gd name="T45" fmla="*/ 185 h 326"/>
                <a:gd name="T46" fmla="*/ 140 w 325"/>
                <a:gd name="T47" fmla="*/ 149 h 326"/>
                <a:gd name="T48" fmla="*/ 252 w 325"/>
                <a:gd name="T49" fmla="*/ 251 h 326"/>
                <a:gd name="T50" fmla="*/ 120 w 325"/>
                <a:gd name="T51" fmla="*/ 282 h 326"/>
                <a:gd name="T52" fmla="*/ 113 w 325"/>
                <a:gd name="T53" fmla="*/ 260 h 326"/>
                <a:gd name="T54" fmla="*/ 150 w 325"/>
                <a:gd name="T55" fmla="*/ 202 h 326"/>
                <a:gd name="T56" fmla="*/ 190 w 325"/>
                <a:gd name="T57" fmla="*/ 194 h 326"/>
                <a:gd name="T58" fmla="*/ 246 w 325"/>
                <a:gd name="T59" fmla="*/ 229 h 326"/>
                <a:gd name="T60" fmla="*/ 252 w 325"/>
                <a:gd name="T61" fmla="*/ 251 h 326"/>
                <a:gd name="T62" fmla="*/ 260 w 325"/>
                <a:gd name="T63" fmla="*/ 212 h 326"/>
                <a:gd name="T64" fmla="*/ 202 w 325"/>
                <a:gd name="T65" fmla="*/ 175 h 326"/>
                <a:gd name="T66" fmla="*/ 192 w 325"/>
                <a:gd name="T67" fmla="*/ 135 h 326"/>
                <a:gd name="T68" fmla="*/ 231 w 325"/>
                <a:gd name="T69" fmla="*/ 74 h 326"/>
                <a:gd name="T70" fmla="*/ 248 w 325"/>
                <a:gd name="T71" fmla="*/ 71 h 326"/>
                <a:gd name="T72" fmla="*/ 280 w 325"/>
                <a:gd name="T73" fmla="*/ 206 h 326"/>
                <a:gd name="T74" fmla="*/ 260 w 325"/>
                <a:gd name="T75" fmla="*/ 212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5" h="326">
                  <a:moveTo>
                    <a:pt x="238" y="42"/>
                  </a:moveTo>
                  <a:cubicBezTo>
                    <a:pt x="172" y="0"/>
                    <a:pt x="84" y="20"/>
                    <a:pt x="42" y="87"/>
                  </a:cubicBezTo>
                  <a:cubicBezTo>
                    <a:pt x="0" y="153"/>
                    <a:pt x="19" y="241"/>
                    <a:pt x="86" y="283"/>
                  </a:cubicBezTo>
                  <a:cubicBezTo>
                    <a:pt x="153" y="326"/>
                    <a:pt x="241" y="306"/>
                    <a:pt x="283" y="239"/>
                  </a:cubicBezTo>
                  <a:cubicBezTo>
                    <a:pt x="325" y="173"/>
                    <a:pt x="305" y="84"/>
                    <a:pt x="238" y="42"/>
                  </a:cubicBezTo>
                  <a:close/>
                  <a:moveTo>
                    <a:pt x="73" y="74"/>
                  </a:moveTo>
                  <a:cubicBezTo>
                    <a:pt x="108" y="39"/>
                    <a:pt x="161" y="28"/>
                    <a:pt x="207" y="46"/>
                  </a:cubicBezTo>
                  <a:cubicBezTo>
                    <a:pt x="213" y="48"/>
                    <a:pt x="217" y="54"/>
                    <a:pt x="212" y="62"/>
                  </a:cubicBezTo>
                  <a:cubicBezTo>
                    <a:pt x="208" y="69"/>
                    <a:pt x="173" y="123"/>
                    <a:pt x="173" y="123"/>
                  </a:cubicBezTo>
                  <a:cubicBezTo>
                    <a:pt x="160" y="120"/>
                    <a:pt x="145" y="123"/>
                    <a:pt x="134" y="132"/>
                  </a:cubicBezTo>
                  <a:cubicBezTo>
                    <a:pt x="134" y="132"/>
                    <a:pt x="84" y="100"/>
                    <a:pt x="74" y="94"/>
                  </a:cubicBezTo>
                  <a:cubicBezTo>
                    <a:pt x="64" y="88"/>
                    <a:pt x="66" y="82"/>
                    <a:pt x="73" y="74"/>
                  </a:cubicBezTo>
                  <a:close/>
                  <a:moveTo>
                    <a:pt x="93" y="250"/>
                  </a:moveTo>
                  <a:cubicBezTo>
                    <a:pt x="88" y="259"/>
                    <a:pt x="78" y="257"/>
                    <a:pt x="73" y="252"/>
                  </a:cubicBezTo>
                  <a:cubicBezTo>
                    <a:pt x="38" y="217"/>
                    <a:pt x="27" y="164"/>
                    <a:pt x="45" y="118"/>
                  </a:cubicBezTo>
                  <a:cubicBezTo>
                    <a:pt x="47" y="110"/>
                    <a:pt x="55" y="108"/>
                    <a:pt x="63" y="113"/>
                  </a:cubicBezTo>
                  <a:cubicBezTo>
                    <a:pt x="71" y="118"/>
                    <a:pt x="123" y="151"/>
                    <a:pt x="123" y="151"/>
                  </a:cubicBezTo>
                  <a:cubicBezTo>
                    <a:pt x="119" y="165"/>
                    <a:pt x="122" y="179"/>
                    <a:pt x="131" y="190"/>
                  </a:cubicBezTo>
                  <a:cubicBezTo>
                    <a:pt x="131" y="190"/>
                    <a:pt x="99" y="241"/>
                    <a:pt x="93" y="250"/>
                  </a:cubicBezTo>
                  <a:close/>
                  <a:moveTo>
                    <a:pt x="140" y="149"/>
                  </a:moveTo>
                  <a:cubicBezTo>
                    <a:pt x="148" y="137"/>
                    <a:pt x="164" y="134"/>
                    <a:pt x="176" y="141"/>
                  </a:cubicBezTo>
                  <a:cubicBezTo>
                    <a:pt x="188" y="149"/>
                    <a:pt x="191" y="165"/>
                    <a:pt x="184" y="177"/>
                  </a:cubicBezTo>
                  <a:cubicBezTo>
                    <a:pt x="176" y="189"/>
                    <a:pt x="160" y="192"/>
                    <a:pt x="148" y="185"/>
                  </a:cubicBezTo>
                  <a:cubicBezTo>
                    <a:pt x="136" y="177"/>
                    <a:pt x="133" y="161"/>
                    <a:pt x="140" y="149"/>
                  </a:cubicBezTo>
                  <a:close/>
                  <a:moveTo>
                    <a:pt x="252" y="251"/>
                  </a:moveTo>
                  <a:cubicBezTo>
                    <a:pt x="218" y="286"/>
                    <a:pt x="166" y="298"/>
                    <a:pt x="120" y="282"/>
                  </a:cubicBezTo>
                  <a:cubicBezTo>
                    <a:pt x="110" y="278"/>
                    <a:pt x="107" y="270"/>
                    <a:pt x="113" y="260"/>
                  </a:cubicBezTo>
                  <a:cubicBezTo>
                    <a:pt x="119" y="251"/>
                    <a:pt x="150" y="202"/>
                    <a:pt x="150" y="202"/>
                  </a:cubicBezTo>
                  <a:cubicBezTo>
                    <a:pt x="164" y="207"/>
                    <a:pt x="179" y="203"/>
                    <a:pt x="190" y="194"/>
                  </a:cubicBezTo>
                  <a:cubicBezTo>
                    <a:pt x="190" y="194"/>
                    <a:pt x="233" y="221"/>
                    <a:pt x="246" y="229"/>
                  </a:cubicBezTo>
                  <a:cubicBezTo>
                    <a:pt x="260" y="238"/>
                    <a:pt x="258" y="244"/>
                    <a:pt x="252" y="251"/>
                  </a:cubicBezTo>
                  <a:close/>
                  <a:moveTo>
                    <a:pt x="260" y="212"/>
                  </a:moveTo>
                  <a:cubicBezTo>
                    <a:pt x="252" y="207"/>
                    <a:pt x="202" y="175"/>
                    <a:pt x="202" y="175"/>
                  </a:cubicBezTo>
                  <a:cubicBezTo>
                    <a:pt x="206" y="161"/>
                    <a:pt x="202" y="146"/>
                    <a:pt x="192" y="135"/>
                  </a:cubicBezTo>
                  <a:cubicBezTo>
                    <a:pt x="192" y="135"/>
                    <a:pt x="225" y="82"/>
                    <a:pt x="231" y="74"/>
                  </a:cubicBezTo>
                  <a:cubicBezTo>
                    <a:pt x="236" y="65"/>
                    <a:pt x="242" y="66"/>
                    <a:pt x="248" y="71"/>
                  </a:cubicBezTo>
                  <a:cubicBezTo>
                    <a:pt x="285" y="106"/>
                    <a:pt x="298" y="159"/>
                    <a:pt x="280" y="206"/>
                  </a:cubicBezTo>
                  <a:cubicBezTo>
                    <a:pt x="277" y="216"/>
                    <a:pt x="269" y="217"/>
                    <a:pt x="260" y="2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7204" tIns="33602" rIns="67204" bIns="33602" numCol="1" anchor="t" anchorCtr="0" compatLnSpc="1"/>
            <a:lstStyle/>
            <a:p>
              <a:endParaRPr lang="zh-CN" altLang="en-US" sz="975" dirty="0">
                <a:latin typeface="微软雅黑" panose="020B0503020204020204" pitchFamily="34" charset="-122"/>
                <a:ea typeface="微软雅黑" panose="020B0503020204020204" pitchFamily="34" charset="-122"/>
              </a:endParaRPr>
            </a:p>
          </p:txBody>
        </p:sp>
        <p:sp>
          <p:nvSpPr>
            <p:cNvPr id="8" name="Freeform 10">
              <a:extLst>
                <a:ext uri="{FF2B5EF4-FFF2-40B4-BE49-F238E27FC236}">
                  <a16:creationId xmlns:a16="http://schemas.microsoft.com/office/drawing/2014/main" xmlns="" id="{F64A31A5-7C76-4242-AA63-875607F0E13E}"/>
                </a:ext>
              </a:extLst>
            </p:cNvPr>
            <p:cNvSpPr>
              <a:spLocks noEditPoints="1"/>
            </p:cNvSpPr>
            <p:nvPr/>
          </p:nvSpPr>
          <p:spPr bwMode="auto">
            <a:xfrm>
              <a:off x="1412875" y="3905250"/>
              <a:ext cx="657225" cy="657225"/>
            </a:xfrm>
            <a:custGeom>
              <a:avLst/>
              <a:gdLst>
                <a:gd name="T0" fmla="*/ 165 w 175"/>
                <a:gd name="T1" fmla="*/ 129 h 175"/>
                <a:gd name="T2" fmla="*/ 158 w 175"/>
                <a:gd name="T3" fmla="*/ 110 h 175"/>
                <a:gd name="T4" fmla="*/ 175 w 175"/>
                <a:gd name="T5" fmla="*/ 95 h 175"/>
                <a:gd name="T6" fmla="*/ 161 w 175"/>
                <a:gd name="T7" fmla="*/ 82 h 175"/>
                <a:gd name="T8" fmla="*/ 171 w 175"/>
                <a:gd name="T9" fmla="*/ 62 h 175"/>
                <a:gd name="T10" fmla="*/ 152 w 175"/>
                <a:gd name="T11" fmla="*/ 53 h 175"/>
                <a:gd name="T12" fmla="*/ 154 w 175"/>
                <a:gd name="T13" fmla="*/ 30 h 175"/>
                <a:gd name="T14" fmla="*/ 135 w 175"/>
                <a:gd name="T15" fmla="*/ 31 h 175"/>
                <a:gd name="T16" fmla="*/ 128 w 175"/>
                <a:gd name="T17" fmla="*/ 10 h 175"/>
                <a:gd name="T18" fmla="*/ 110 w 175"/>
                <a:gd name="T19" fmla="*/ 17 h 175"/>
                <a:gd name="T20" fmla="*/ 95 w 175"/>
                <a:gd name="T21" fmla="*/ 0 h 175"/>
                <a:gd name="T22" fmla="*/ 81 w 175"/>
                <a:gd name="T23" fmla="*/ 14 h 175"/>
                <a:gd name="T24" fmla="*/ 61 w 175"/>
                <a:gd name="T25" fmla="*/ 4 h 175"/>
                <a:gd name="T26" fmla="*/ 54 w 175"/>
                <a:gd name="T27" fmla="*/ 21 h 175"/>
                <a:gd name="T28" fmla="*/ 32 w 175"/>
                <a:gd name="T29" fmla="*/ 19 h 175"/>
                <a:gd name="T30" fmla="*/ 30 w 175"/>
                <a:gd name="T31" fmla="*/ 39 h 175"/>
                <a:gd name="T32" fmla="*/ 9 w 175"/>
                <a:gd name="T33" fmla="*/ 47 h 175"/>
                <a:gd name="T34" fmla="*/ 16 w 175"/>
                <a:gd name="T35" fmla="*/ 65 h 175"/>
                <a:gd name="T36" fmla="*/ 0 w 175"/>
                <a:gd name="T37" fmla="*/ 80 h 175"/>
                <a:gd name="T38" fmla="*/ 12 w 175"/>
                <a:gd name="T39" fmla="*/ 94 h 175"/>
                <a:gd name="T40" fmla="*/ 3 w 175"/>
                <a:gd name="T41" fmla="*/ 114 h 175"/>
                <a:gd name="T42" fmla="*/ 21 w 175"/>
                <a:gd name="T43" fmla="*/ 123 h 175"/>
                <a:gd name="T44" fmla="*/ 20 w 175"/>
                <a:gd name="T45" fmla="*/ 145 h 175"/>
                <a:gd name="T46" fmla="*/ 39 w 175"/>
                <a:gd name="T47" fmla="*/ 145 h 175"/>
                <a:gd name="T48" fmla="*/ 46 w 175"/>
                <a:gd name="T49" fmla="*/ 165 h 175"/>
                <a:gd name="T50" fmla="*/ 64 w 175"/>
                <a:gd name="T51" fmla="*/ 159 h 175"/>
                <a:gd name="T52" fmla="*/ 79 w 175"/>
                <a:gd name="T53" fmla="*/ 175 h 175"/>
                <a:gd name="T54" fmla="*/ 93 w 175"/>
                <a:gd name="T55" fmla="*/ 162 h 175"/>
                <a:gd name="T56" fmla="*/ 113 w 175"/>
                <a:gd name="T57" fmla="*/ 172 h 175"/>
                <a:gd name="T58" fmla="*/ 121 w 175"/>
                <a:gd name="T59" fmla="*/ 154 h 175"/>
                <a:gd name="T60" fmla="*/ 143 w 175"/>
                <a:gd name="T61" fmla="*/ 156 h 175"/>
                <a:gd name="T62" fmla="*/ 144 w 175"/>
                <a:gd name="T63" fmla="*/ 136 h 175"/>
                <a:gd name="T64" fmla="*/ 50 w 175"/>
                <a:gd name="T65" fmla="*/ 146 h 175"/>
                <a:gd name="T66" fmla="*/ 123 w 175"/>
                <a:gd name="T67" fmla="*/ 30 h 175"/>
                <a:gd name="T68" fmla="*/ 50 w 175"/>
                <a:gd name="T69" fmla="*/ 146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5" h="175">
                  <a:moveTo>
                    <a:pt x="157" y="140"/>
                  </a:moveTo>
                  <a:cubicBezTo>
                    <a:pt x="165" y="129"/>
                    <a:pt x="165" y="129"/>
                    <a:pt x="165" y="129"/>
                  </a:cubicBezTo>
                  <a:cubicBezTo>
                    <a:pt x="155" y="118"/>
                    <a:pt x="155" y="118"/>
                    <a:pt x="155" y="118"/>
                  </a:cubicBezTo>
                  <a:cubicBezTo>
                    <a:pt x="156" y="115"/>
                    <a:pt x="157" y="113"/>
                    <a:pt x="158" y="110"/>
                  </a:cubicBezTo>
                  <a:cubicBezTo>
                    <a:pt x="172" y="109"/>
                    <a:pt x="172" y="109"/>
                    <a:pt x="172" y="109"/>
                  </a:cubicBezTo>
                  <a:cubicBezTo>
                    <a:pt x="175" y="95"/>
                    <a:pt x="175" y="95"/>
                    <a:pt x="175" y="95"/>
                  </a:cubicBezTo>
                  <a:cubicBezTo>
                    <a:pt x="161" y="89"/>
                    <a:pt x="161" y="89"/>
                    <a:pt x="161" y="89"/>
                  </a:cubicBezTo>
                  <a:cubicBezTo>
                    <a:pt x="161" y="87"/>
                    <a:pt x="161" y="84"/>
                    <a:pt x="161" y="82"/>
                  </a:cubicBezTo>
                  <a:cubicBezTo>
                    <a:pt x="174" y="75"/>
                    <a:pt x="174" y="75"/>
                    <a:pt x="174" y="75"/>
                  </a:cubicBezTo>
                  <a:cubicBezTo>
                    <a:pt x="171" y="62"/>
                    <a:pt x="171" y="62"/>
                    <a:pt x="171" y="62"/>
                  </a:cubicBezTo>
                  <a:cubicBezTo>
                    <a:pt x="156" y="61"/>
                    <a:pt x="156" y="61"/>
                    <a:pt x="156" y="61"/>
                  </a:cubicBezTo>
                  <a:cubicBezTo>
                    <a:pt x="155" y="58"/>
                    <a:pt x="154" y="56"/>
                    <a:pt x="152" y="53"/>
                  </a:cubicBezTo>
                  <a:cubicBezTo>
                    <a:pt x="162" y="41"/>
                    <a:pt x="162" y="41"/>
                    <a:pt x="162" y="41"/>
                  </a:cubicBezTo>
                  <a:cubicBezTo>
                    <a:pt x="154" y="30"/>
                    <a:pt x="154" y="30"/>
                    <a:pt x="154" y="30"/>
                  </a:cubicBezTo>
                  <a:cubicBezTo>
                    <a:pt x="140" y="36"/>
                    <a:pt x="140" y="36"/>
                    <a:pt x="140" y="36"/>
                  </a:cubicBezTo>
                  <a:cubicBezTo>
                    <a:pt x="138" y="34"/>
                    <a:pt x="137" y="33"/>
                    <a:pt x="135" y="31"/>
                  </a:cubicBezTo>
                  <a:cubicBezTo>
                    <a:pt x="140" y="17"/>
                    <a:pt x="140" y="17"/>
                    <a:pt x="140" y="17"/>
                  </a:cubicBezTo>
                  <a:cubicBezTo>
                    <a:pt x="128" y="10"/>
                    <a:pt x="128" y="10"/>
                    <a:pt x="128" y="10"/>
                  </a:cubicBezTo>
                  <a:cubicBezTo>
                    <a:pt x="117" y="20"/>
                    <a:pt x="117" y="20"/>
                    <a:pt x="117" y="20"/>
                  </a:cubicBezTo>
                  <a:cubicBezTo>
                    <a:pt x="115" y="19"/>
                    <a:pt x="113" y="18"/>
                    <a:pt x="110" y="17"/>
                  </a:cubicBezTo>
                  <a:cubicBezTo>
                    <a:pt x="109" y="2"/>
                    <a:pt x="109" y="2"/>
                    <a:pt x="109" y="2"/>
                  </a:cubicBezTo>
                  <a:cubicBezTo>
                    <a:pt x="95" y="0"/>
                    <a:pt x="95" y="0"/>
                    <a:pt x="95" y="0"/>
                  </a:cubicBezTo>
                  <a:cubicBezTo>
                    <a:pt x="89" y="14"/>
                    <a:pt x="89" y="14"/>
                    <a:pt x="89" y="14"/>
                  </a:cubicBezTo>
                  <a:cubicBezTo>
                    <a:pt x="87" y="14"/>
                    <a:pt x="84" y="14"/>
                    <a:pt x="81" y="14"/>
                  </a:cubicBezTo>
                  <a:cubicBezTo>
                    <a:pt x="75" y="1"/>
                    <a:pt x="75" y="1"/>
                    <a:pt x="75" y="1"/>
                  </a:cubicBezTo>
                  <a:cubicBezTo>
                    <a:pt x="61" y="4"/>
                    <a:pt x="61" y="4"/>
                    <a:pt x="61" y="4"/>
                  </a:cubicBezTo>
                  <a:cubicBezTo>
                    <a:pt x="61" y="18"/>
                    <a:pt x="61" y="18"/>
                    <a:pt x="61" y="18"/>
                  </a:cubicBezTo>
                  <a:cubicBezTo>
                    <a:pt x="58" y="19"/>
                    <a:pt x="56" y="20"/>
                    <a:pt x="54" y="21"/>
                  </a:cubicBezTo>
                  <a:cubicBezTo>
                    <a:pt x="43" y="11"/>
                    <a:pt x="43" y="11"/>
                    <a:pt x="43" y="11"/>
                  </a:cubicBezTo>
                  <a:cubicBezTo>
                    <a:pt x="32" y="19"/>
                    <a:pt x="32" y="19"/>
                    <a:pt x="32" y="19"/>
                  </a:cubicBezTo>
                  <a:cubicBezTo>
                    <a:pt x="37" y="33"/>
                    <a:pt x="37" y="33"/>
                    <a:pt x="37" y="33"/>
                  </a:cubicBezTo>
                  <a:cubicBezTo>
                    <a:pt x="34" y="35"/>
                    <a:pt x="32" y="37"/>
                    <a:pt x="30" y="39"/>
                  </a:cubicBezTo>
                  <a:cubicBezTo>
                    <a:pt x="17" y="35"/>
                    <a:pt x="17" y="35"/>
                    <a:pt x="17" y="35"/>
                  </a:cubicBezTo>
                  <a:cubicBezTo>
                    <a:pt x="9" y="47"/>
                    <a:pt x="9" y="47"/>
                    <a:pt x="9" y="47"/>
                  </a:cubicBezTo>
                  <a:cubicBezTo>
                    <a:pt x="19" y="57"/>
                    <a:pt x="19" y="57"/>
                    <a:pt x="19" y="57"/>
                  </a:cubicBezTo>
                  <a:cubicBezTo>
                    <a:pt x="18" y="60"/>
                    <a:pt x="17" y="62"/>
                    <a:pt x="16" y="65"/>
                  </a:cubicBezTo>
                  <a:cubicBezTo>
                    <a:pt x="2" y="66"/>
                    <a:pt x="2" y="66"/>
                    <a:pt x="2" y="66"/>
                  </a:cubicBezTo>
                  <a:cubicBezTo>
                    <a:pt x="0" y="80"/>
                    <a:pt x="0" y="80"/>
                    <a:pt x="0" y="80"/>
                  </a:cubicBezTo>
                  <a:cubicBezTo>
                    <a:pt x="12" y="86"/>
                    <a:pt x="12" y="86"/>
                    <a:pt x="12" y="86"/>
                  </a:cubicBezTo>
                  <a:cubicBezTo>
                    <a:pt x="12" y="88"/>
                    <a:pt x="12" y="91"/>
                    <a:pt x="12" y="94"/>
                  </a:cubicBezTo>
                  <a:cubicBezTo>
                    <a:pt x="0" y="100"/>
                    <a:pt x="0" y="100"/>
                    <a:pt x="0" y="100"/>
                  </a:cubicBezTo>
                  <a:cubicBezTo>
                    <a:pt x="3" y="114"/>
                    <a:pt x="3" y="114"/>
                    <a:pt x="3" y="114"/>
                  </a:cubicBezTo>
                  <a:cubicBezTo>
                    <a:pt x="17" y="114"/>
                    <a:pt x="17" y="114"/>
                    <a:pt x="17" y="114"/>
                  </a:cubicBezTo>
                  <a:cubicBezTo>
                    <a:pt x="18" y="117"/>
                    <a:pt x="19" y="120"/>
                    <a:pt x="21" y="123"/>
                  </a:cubicBezTo>
                  <a:cubicBezTo>
                    <a:pt x="12" y="134"/>
                    <a:pt x="12" y="134"/>
                    <a:pt x="12" y="134"/>
                  </a:cubicBezTo>
                  <a:cubicBezTo>
                    <a:pt x="20" y="145"/>
                    <a:pt x="20" y="145"/>
                    <a:pt x="20" y="145"/>
                  </a:cubicBezTo>
                  <a:cubicBezTo>
                    <a:pt x="33" y="140"/>
                    <a:pt x="33" y="140"/>
                    <a:pt x="33" y="140"/>
                  </a:cubicBezTo>
                  <a:cubicBezTo>
                    <a:pt x="35" y="142"/>
                    <a:pt x="37" y="143"/>
                    <a:pt x="39" y="145"/>
                  </a:cubicBezTo>
                  <a:cubicBezTo>
                    <a:pt x="34" y="158"/>
                    <a:pt x="34" y="158"/>
                    <a:pt x="34" y="158"/>
                  </a:cubicBezTo>
                  <a:cubicBezTo>
                    <a:pt x="46" y="165"/>
                    <a:pt x="46" y="165"/>
                    <a:pt x="46" y="165"/>
                  </a:cubicBezTo>
                  <a:cubicBezTo>
                    <a:pt x="56" y="156"/>
                    <a:pt x="56" y="156"/>
                    <a:pt x="56" y="156"/>
                  </a:cubicBezTo>
                  <a:cubicBezTo>
                    <a:pt x="59" y="157"/>
                    <a:pt x="61" y="158"/>
                    <a:pt x="64" y="159"/>
                  </a:cubicBezTo>
                  <a:cubicBezTo>
                    <a:pt x="65" y="173"/>
                    <a:pt x="65" y="173"/>
                    <a:pt x="65" y="173"/>
                  </a:cubicBezTo>
                  <a:cubicBezTo>
                    <a:pt x="79" y="175"/>
                    <a:pt x="79" y="175"/>
                    <a:pt x="79" y="175"/>
                  </a:cubicBezTo>
                  <a:cubicBezTo>
                    <a:pt x="84" y="163"/>
                    <a:pt x="84" y="163"/>
                    <a:pt x="84" y="163"/>
                  </a:cubicBezTo>
                  <a:cubicBezTo>
                    <a:pt x="87" y="163"/>
                    <a:pt x="90" y="163"/>
                    <a:pt x="93" y="162"/>
                  </a:cubicBezTo>
                  <a:cubicBezTo>
                    <a:pt x="99" y="175"/>
                    <a:pt x="99" y="175"/>
                    <a:pt x="99" y="175"/>
                  </a:cubicBezTo>
                  <a:cubicBezTo>
                    <a:pt x="113" y="172"/>
                    <a:pt x="113" y="172"/>
                    <a:pt x="113" y="172"/>
                  </a:cubicBezTo>
                  <a:cubicBezTo>
                    <a:pt x="114" y="158"/>
                    <a:pt x="114" y="158"/>
                    <a:pt x="114" y="158"/>
                  </a:cubicBezTo>
                  <a:cubicBezTo>
                    <a:pt x="116" y="157"/>
                    <a:pt x="118" y="156"/>
                    <a:pt x="121" y="154"/>
                  </a:cubicBezTo>
                  <a:cubicBezTo>
                    <a:pt x="131" y="164"/>
                    <a:pt x="131" y="164"/>
                    <a:pt x="131" y="164"/>
                  </a:cubicBezTo>
                  <a:cubicBezTo>
                    <a:pt x="143" y="156"/>
                    <a:pt x="143" y="156"/>
                    <a:pt x="143" y="156"/>
                  </a:cubicBezTo>
                  <a:cubicBezTo>
                    <a:pt x="138" y="143"/>
                    <a:pt x="138" y="143"/>
                    <a:pt x="138" y="143"/>
                  </a:cubicBezTo>
                  <a:cubicBezTo>
                    <a:pt x="140" y="140"/>
                    <a:pt x="142" y="138"/>
                    <a:pt x="144" y="136"/>
                  </a:cubicBezTo>
                  <a:lnTo>
                    <a:pt x="157" y="140"/>
                  </a:lnTo>
                  <a:close/>
                  <a:moveTo>
                    <a:pt x="50" y="146"/>
                  </a:moveTo>
                  <a:cubicBezTo>
                    <a:pt x="18" y="126"/>
                    <a:pt x="8" y="84"/>
                    <a:pt x="29" y="52"/>
                  </a:cubicBezTo>
                  <a:cubicBezTo>
                    <a:pt x="49" y="20"/>
                    <a:pt x="91" y="10"/>
                    <a:pt x="123" y="30"/>
                  </a:cubicBezTo>
                  <a:cubicBezTo>
                    <a:pt x="155" y="50"/>
                    <a:pt x="165" y="93"/>
                    <a:pt x="145" y="125"/>
                  </a:cubicBezTo>
                  <a:cubicBezTo>
                    <a:pt x="124" y="157"/>
                    <a:pt x="82" y="166"/>
                    <a:pt x="50" y="1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7204" tIns="33602" rIns="67204" bIns="33602" numCol="1" anchor="t" anchorCtr="0" compatLnSpc="1"/>
            <a:lstStyle/>
            <a:p>
              <a:endParaRPr lang="zh-CN" altLang="en-US" sz="975" dirty="0">
                <a:latin typeface="微软雅黑" panose="020B0503020204020204" pitchFamily="34" charset="-122"/>
                <a:ea typeface="微软雅黑" panose="020B0503020204020204" pitchFamily="34" charset="-122"/>
              </a:endParaRPr>
            </a:p>
          </p:txBody>
        </p:sp>
        <p:sp>
          <p:nvSpPr>
            <p:cNvPr id="9" name="Freeform 11">
              <a:extLst>
                <a:ext uri="{FF2B5EF4-FFF2-40B4-BE49-F238E27FC236}">
                  <a16:creationId xmlns:a16="http://schemas.microsoft.com/office/drawing/2014/main" xmlns="" id="{FC6DF0A1-4A5E-48D8-89B9-64ACC00B7E16}"/>
                </a:ext>
              </a:extLst>
            </p:cNvPr>
            <p:cNvSpPr>
              <a:spLocks noEditPoints="1"/>
            </p:cNvSpPr>
            <p:nvPr/>
          </p:nvSpPr>
          <p:spPr bwMode="auto">
            <a:xfrm>
              <a:off x="1462088" y="3957638"/>
              <a:ext cx="555625" cy="555625"/>
            </a:xfrm>
            <a:custGeom>
              <a:avLst/>
              <a:gdLst>
                <a:gd name="T0" fmla="*/ 108 w 148"/>
                <a:gd name="T1" fmla="*/ 19 h 148"/>
                <a:gd name="T2" fmla="*/ 19 w 148"/>
                <a:gd name="T3" fmla="*/ 40 h 148"/>
                <a:gd name="T4" fmla="*/ 39 w 148"/>
                <a:gd name="T5" fmla="*/ 129 h 148"/>
                <a:gd name="T6" fmla="*/ 128 w 148"/>
                <a:gd name="T7" fmla="*/ 109 h 148"/>
                <a:gd name="T8" fmla="*/ 108 w 148"/>
                <a:gd name="T9" fmla="*/ 19 h 148"/>
                <a:gd name="T10" fmla="*/ 33 w 148"/>
                <a:gd name="T11" fmla="*/ 34 h 148"/>
                <a:gd name="T12" fmla="*/ 94 w 148"/>
                <a:gd name="T13" fmla="*/ 21 h 148"/>
                <a:gd name="T14" fmla="*/ 96 w 148"/>
                <a:gd name="T15" fmla="*/ 28 h 148"/>
                <a:gd name="T16" fmla="*/ 79 w 148"/>
                <a:gd name="T17" fmla="*/ 56 h 148"/>
                <a:gd name="T18" fmla="*/ 61 w 148"/>
                <a:gd name="T19" fmla="*/ 60 h 148"/>
                <a:gd name="T20" fmla="*/ 34 w 148"/>
                <a:gd name="T21" fmla="*/ 43 h 148"/>
                <a:gd name="T22" fmla="*/ 33 w 148"/>
                <a:gd name="T23" fmla="*/ 34 h 148"/>
                <a:gd name="T24" fmla="*/ 42 w 148"/>
                <a:gd name="T25" fmla="*/ 114 h 148"/>
                <a:gd name="T26" fmla="*/ 33 w 148"/>
                <a:gd name="T27" fmla="*/ 114 h 148"/>
                <a:gd name="T28" fmla="*/ 20 w 148"/>
                <a:gd name="T29" fmla="*/ 54 h 148"/>
                <a:gd name="T30" fmla="*/ 29 w 148"/>
                <a:gd name="T31" fmla="*/ 52 h 148"/>
                <a:gd name="T32" fmla="*/ 56 w 148"/>
                <a:gd name="T33" fmla="*/ 69 h 148"/>
                <a:gd name="T34" fmla="*/ 60 w 148"/>
                <a:gd name="T35" fmla="*/ 87 h 148"/>
                <a:gd name="T36" fmla="*/ 42 w 148"/>
                <a:gd name="T37" fmla="*/ 114 h 148"/>
                <a:gd name="T38" fmla="*/ 64 w 148"/>
                <a:gd name="T39" fmla="*/ 68 h 148"/>
                <a:gd name="T40" fmla="*/ 80 w 148"/>
                <a:gd name="T41" fmla="*/ 64 h 148"/>
                <a:gd name="T42" fmla="*/ 84 w 148"/>
                <a:gd name="T43" fmla="*/ 80 h 148"/>
                <a:gd name="T44" fmla="*/ 67 w 148"/>
                <a:gd name="T45" fmla="*/ 84 h 148"/>
                <a:gd name="T46" fmla="*/ 64 w 148"/>
                <a:gd name="T47" fmla="*/ 68 h 148"/>
                <a:gd name="T48" fmla="*/ 115 w 148"/>
                <a:gd name="T49" fmla="*/ 114 h 148"/>
                <a:gd name="T50" fmla="*/ 55 w 148"/>
                <a:gd name="T51" fmla="*/ 128 h 148"/>
                <a:gd name="T52" fmla="*/ 51 w 148"/>
                <a:gd name="T53" fmla="*/ 118 h 148"/>
                <a:gd name="T54" fmla="*/ 68 w 148"/>
                <a:gd name="T55" fmla="*/ 92 h 148"/>
                <a:gd name="T56" fmla="*/ 86 w 148"/>
                <a:gd name="T57" fmla="*/ 88 h 148"/>
                <a:gd name="T58" fmla="*/ 112 w 148"/>
                <a:gd name="T59" fmla="*/ 104 h 148"/>
                <a:gd name="T60" fmla="*/ 115 w 148"/>
                <a:gd name="T61" fmla="*/ 114 h 148"/>
                <a:gd name="T62" fmla="*/ 118 w 148"/>
                <a:gd name="T63" fmla="*/ 96 h 148"/>
                <a:gd name="T64" fmla="*/ 92 w 148"/>
                <a:gd name="T65" fmla="*/ 80 h 148"/>
                <a:gd name="T66" fmla="*/ 87 w 148"/>
                <a:gd name="T67" fmla="*/ 61 h 148"/>
                <a:gd name="T68" fmla="*/ 105 w 148"/>
                <a:gd name="T69" fmla="*/ 34 h 148"/>
                <a:gd name="T70" fmla="*/ 113 w 148"/>
                <a:gd name="T71" fmla="*/ 32 h 148"/>
                <a:gd name="T72" fmla="*/ 127 w 148"/>
                <a:gd name="T73" fmla="*/ 94 h 148"/>
                <a:gd name="T74" fmla="*/ 118 w 148"/>
                <a:gd name="T75" fmla="*/ 96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8" h="148">
                  <a:moveTo>
                    <a:pt x="108" y="19"/>
                  </a:moveTo>
                  <a:cubicBezTo>
                    <a:pt x="78" y="0"/>
                    <a:pt x="38" y="9"/>
                    <a:pt x="19" y="40"/>
                  </a:cubicBezTo>
                  <a:cubicBezTo>
                    <a:pt x="0" y="70"/>
                    <a:pt x="9" y="110"/>
                    <a:pt x="39" y="129"/>
                  </a:cubicBezTo>
                  <a:cubicBezTo>
                    <a:pt x="69" y="148"/>
                    <a:pt x="109" y="139"/>
                    <a:pt x="128" y="109"/>
                  </a:cubicBezTo>
                  <a:cubicBezTo>
                    <a:pt x="148" y="79"/>
                    <a:pt x="138" y="39"/>
                    <a:pt x="108" y="19"/>
                  </a:cubicBezTo>
                  <a:close/>
                  <a:moveTo>
                    <a:pt x="33" y="34"/>
                  </a:moveTo>
                  <a:cubicBezTo>
                    <a:pt x="49" y="18"/>
                    <a:pt x="73" y="13"/>
                    <a:pt x="94" y="21"/>
                  </a:cubicBezTo>
                  <a:cubicBezTo>
                    <a:pt x="97" y="22"/>
                    <a:pt x="99" y="25"/>
                    <a:pt x="96" y="28"/>
                  </a:cubicBezTo>
                  <a:cubicBezTo>
                    <a:pt x="94" y="31"/>
                    <a:pt x="79" y="56"/>
                    <a:pt x="79" y="56"/>
                  </a:cubicBezTo>
                  <a:cubicBezTo>
                    <a:pt x="73" y="54"/>
                    <a:pt x="66" y="56"/>
                    <a:pt x="61" y="60"/>
                  </a:cubicBezTo>
                  <a:cubicBezTo>
                    <a:pt x="61" y="60"/>
                    <a:pt x="38" y="46"/>
                    <a:pt x="34" y="43"/>
                  </a:cubicBezTo>
                  <a:cubicBezTo>
                    <a:pt x="29" y="40"/>
                    <a:pt x="30" y="37"/>
                    <a:pt x="33" y="34"/>
                  </a:cubicBezTo>
                  <a:close/>
                  <a:moveTo>
                    <a:pt x="42" y="114"/>
                  </a:moveTo>
                  <a:cubicBezTo>
                    <a:pt x="40" y="118"/>
                    <a:pt x="36" y="117"/>
                    <a:pt x="33" y="114"/>
                  </a:cubicBezTo>
                  <a:cubicBezTo>
                    <a:pt x="17" y="99"/>
                    <a:pt x="12" y="75"/>
                    <a:pt x="20" y="54"/>
                  </a:cubicBezTo>
                  <a:cubicBezTo>
                    <a:pt x="21" y="50"/>
                    <a:pt x="25" y="49"/>
                    <a:pt x="29" y="52"/>
                  </a:cubicBezTo>
                  <a:cubicBezTo>
                    <a:pt x="32" y="54"/>
                    <a:pt x="56" y="69"/>
                    <a:pt x="56" y="69"/>
                  </a:cubicBezTo>
                  <a:cubicBezTo>
                    <a:pt x="54" y="75"/>
                    <a:pt x="55" y="82"/>
                    <a:pt x="60" y="87"/>
                  </a:cubicBezTo>
                  <a:cubicBezTo>
                    <a:pt x="60" y="87"/>
                    <a:pt x="45" y="110"/>
                    <a:pt x="42" y="114"/>
                  </a:cubicBezTo>
                  <a:close/>
                  <a:moveTo>
                    <a:pt x="64" y="68"/>
                  </a:moveTo>
                  <a:cubicBezTo>
                    <a:pt x="67" y="63"/>
                    <a:pt x="74" y="61"/>
                    <a:pt x="80" y="64"/>
                  </a:cubicBezTo>
                  <a:cubicBezTo>
                    <a:pt x="85" y="68"/>
                    <a:pt x="87" y="75"/>
                    <a:pt x="84" y="80"/>
                  </a:cubicBezTo>
                  <a:cubicBezTo>
                    <a:pt x="80" y="86"/>
                    <a:pt x="73" y="87"/>
                    <a:pt x="67" y="84"/>
                  </a:cubicBezTo>
                  <a:cubicBezTo>
                    <a:pt x="62" y="81"/>
                    <a:pt x="60" y="73"/>
                    <a:pt x="64" y="68"/>
                  </a:cubicBezTo>
                  <a:close/>
                  <a:moveTo>
                    <a:pt x="115" y="114"/>
                  </a:moveTo>
                  <a:cubicBezTo>
                    <a:pt x="99" y="130"/>
                    <a:pt x="76" y="135"/>
                    <a:pt x="55" y="128"/>
                  </a:cubicBezTo>
                  <a:cubicBezTo>
                    <a:pt x="50" y="126"/>
                    <a:pt x="49" y="123"/>
                    <a:pt x="51" y="118"/>
                  </a:cubicBezTo>
                  <a:cubicBezTo>
                    <a:pt x="54" y="114"/>
                    <a:pt x="68" y="92"/>
                    <a:pt x="68" y="92"/>
                  </a:cubicBezTo>
                  <a:cubicBezTo>
                    <a:pt x="74" y="94"/>
                    <a:pt x="81" y="93"/>
                    <a:pt x="86" y="88"/>
                  </a:cubicBezTo>
                  <a:cubicBezTo>
                    <a:pt x="86" y="88"/>
                    <a:pt x="106" y="100"/>
                    <a:pt x="112" y="104"/>
                  </a:cubicBezTo>
                  <a:cubicBezTo>
                    <a:pt x="118" y="108"/>
                    <a:pt x="117" y="111"/>
                    <a:pt x="115" y="114"/>
                  </a:cubicBezTo>
                  <a:close/>
                  <a:moveTo>
                    <a:pt x="118" y="96"/>
                  </a:moveTo>
                  <a:cubicBezTo>
                    <a:pt x="115" y="94"/>
                    <a:pt x="92" y="80"/>
                    <a:pt x="92" y="80"/>
                  </a:cubicBezTo>
                  <a:cubicBezTo>
                    <a:pt x="94" y="73"/>
                    <a:pt x="92" y="66"/>
                    <a:pt x="87" y="61"/>
                  </a:cubicBezTo>
                  <a:cubicBezTo>
                    <a:pt x="87" y="61"/>
                    <a:pt x="102" y="38"/>
                    <a:pt x="105" y="34"/>
                  </a:cubicBezTo>
                  <a:cubicBezTo>
                    <a:pt x="107" y="30"/>
                    <a:pt x="110" y="30"/>
                    <a:pt x="113" y="32"/>
                  </a:cubicBezTo>
                  <a:cubicBezTo>
                    <a:pt x="129" y="48"/>
                    <a:pt x="135" y="72"/>
                    <a:pt x="127" y="94"/>
                  </a:cubicBezTo>
                  <a:cubicBezTo>
                    <a:pt x="126" y="98"/>
                    <a:pt x="122" y="99"/>
                    <a:pt x="118"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7204" tIns="33602" rIns="67204" bIns="33602" numCol="1" anchor="t" anchorCtr="0" compatLnSpc="1"/>
            <a:lstStyle/>
            <a:p>
              <a:endParaRPr lang="zh-CN" altLang="en-US" sz="975" dirty="0">
                <a:latin typeface="微软雅黑" panose="020B0503020204020204" pitchFamily="34" charset="-122"/>
                <a:ea typeface="微软雅黑" panose="020B0503020204020204" pitchFamily="34" charset="-122"/>
              </a:endParaRPr>
            </a:p>
          </p:txBody>
        </p:sp>
        <p:sp>
          <p:nvSpPr>
            <p:cNvPr id="10" name="Freeform 12">
              <a:extLst>
                <a:ext uri="{FF2B5EF4-FFF2-40B4-BE49-F238E27FC236}">
                  <a16:creationId xmlns:a16="http://schemas.microsoft.com/office/drawing/2014/main" xmlns="" id="{273237BE-A21A-4986-A105-8A432081DD94}"/>
                </a:ext>
              </a:extLst>
            </p:cNvPr>
            <p:cNvSpPr>
              <a:spLocks noEditPoints="1"/>
            </p:cNvSpPr>
            <p:nvPr/>
          </p:nvSpPr>
          <p:spPr bwMode="auto">
            <a:xfrm>
              <a:off x="4098925" y="1601788"/>
              <a:ext cx="661988" cy="657225"/>
            </a:xfrm>
            <a:custGeom>
              <a:avLst/>
              <a:gdLst>
                <a:gd name="T0" fmla="*/ 166 w 176"/>
                <a:gd name="T1" fmla="*/ 128 h 175"/>
                <a:gd name="T2" fmla="*/ 159 w 176"/>
                <a:gd name="T3" fmla="*/ 110 h 175"/>
                <a:gd name="T4" fmla="*/ 176 w 176"/>
                <a:gd name="T5" fmla="*/ 95 h 175"/>
                <a:gd name="T6" fmla="*/ 162 w 176"/>
                <a:gd name="T7" fmla="*/ 81 h 175"/>
                <a:gd name="T8" fmla="*/ 172 w 176"/>
                <a:gd name="T9" fmla="*/ 61 h 175"/>
                <a:gd name="T10" fmla="*/ 153 w 176"/>
                <a:gd name="T11" fmla="*/ 53 h 175"/>
                <a:gd name="T12" fmla="*/ 155 w 176"/>
                <a:gd name="T13" fmla="*/ 30 h 175"/>
                <a:gd name="T14" fmla="*/ 136 w 176"/>
                <a:gd name="T15" fmla="*/ 31 h 175"/>
                <a:gd name="T16" fmla="*/ 129 w 176"/>
                <a:gd name="T17" fmla="*/ 9 h 175"/>
                <a:gd name="T18" fmla="*/ 111 w 176"/>
                <a:gd name="T19" fmla="*/ 17 h 175"/>
                <a:gd name="T20" fmla="*/ 96 w 176"/>
                <a:gd name="T21" fmla="*/ 0 h 175"/>
                <a:gd name="T22" fmla="*/ 82 w 176"/>
                <a:gd name="T23" fmla="*/ 13 h 175"/>
                <a:gd name="T24" fmla="*/ 62 w 176"/>
                <a:gd name="T25" fmla="*/ 3 h 175"/>
                <a:gd name="T26" fmla="*/ 55 w 176"/>
                <a:gd name="T27" fmla="*/ 21 h 175"/>
                <a:gd name="T28" fmla="*/ 32 w 176"/>
                <a:gd name="T29" fmla="*/ 19 h 175"/>
                <a:gd name="T30" fmla="*/ 31 w 176"/>
                <a:gd name="T31" fmla="*/ 39 h 175"/>
                <a:gd name="T32" fmla="*/ 10 w 176"/>
                <a:gd name="T33" fmla="*/ 46 h 175"/>
                <a:gd name="T34" fmla="*/ 17 w 176"/>
                <a:gd name="T35" fmla="*/ 65 h 175"/>
                <a:gd name="T36" fmla="*/ 0 w 176"/>
                <a:gd name="T37" fmla="*/ 80 h 175"/>
                <a:gd name="T38" fmla="*/ 13 w 176"/>
                <a:gd name="T39" fmla="*/ 93 h 175"/>
                <a:gd name="T40" fmla="*/ 4 w 176"/>
                <a:gd name="T41" fmla="*/ 113 h 175"/>
                <a:gd name="T42" fmla="*/ 22 w 176"/>
                <a:gd name="T43" fmla="*/ 123 h 175"/>
                <a:gd name="T44" fmla="*/ 21 w 176"/>
                <a:gd name="T45" fmla="*/ 145 h 175"/>
                <a:gd name="T46" fmla="*/ 39 w 176"/>
                <a:gd name="T47" fmla="*/ 145 h 175"/>
                <a:gd name="T48" fmla="*/ 47 w 176"/>
                <a:gd name="T49" fmla="*/ 165 h 175"/>
                <a:gd name="T50" fmla="*/ 65 w 176"/>
                <a:gd name="T51" fmla="*/ 159 h 175"/>
                <a:gd name="T52" fmla="*/ 80 w 176"/>
                <a:gd name="T53" fmla="*/ 175 h 175"/>
                <a:gd name="T54" fmla="*/ 94 w 176"/>
                <a:gd name="T55" fmla="*/ 162 h 175"/>
                <a:gd name="T56" fmla="*/ 114 w 176"/>
                <a:gd name="T57" fmla="*/ 171 h 175"/>
                <a:gd name="T58" fmla="*/ 122 w 176"/>
                <a:gd name="T59" fmla="*/ 154 h 175"/>
                <a:gd name="T60" fmla="*/ 144 w 176"/>
                <a:gd name="T61" fmla="*/ 155 h 175"/>
                <a:gd name="T62" fmla="*/ 145 w 176"/>
                <a:gd name="T63" fmla="*/ 135 h 175"/>
                <a:gd name="T64" fmla="*/ 51 w 176"/>
                <a:gd name="T65" fmla="*/ 146 h 175"/>
                <a:gd name="T66" fmla="*/ 124 w 176"/>
                <a:gd name="T67" fmla="*/ 30 h 175"/>
                <a:gd name="T68" fmla="*/ 51 w 176"/>
                <a:gd name="T69" fmla="*/ 146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6" h="175">
                  <a:moveTo>
                    <a:pt x="158" y="140"/>
                  </a:moveTo>
                  <a:cubicBezTo>
                    <a:pt x="166" y="128"/>
                    <a:pt x="166" y="128"/>
                    <a:pt x="166" y="128"/>
                  </a:cubicBezTo>
                  <a:cubicBezTo>
                    <a:pt x="156" y="118"/>
                    <a:pt x="156" y="118"/>
                    <a:pt x="156" y="118"/>
                  </a:cubicBezTo>
                  <a:cubicBezTo>
                    <a:pt x="157" y="115"/>
                    <a:pt x="158" y="112"/>
                    <a:pt x="159" y="110"/>
                  </a:cubicBezTo>
                  <a:cubicBezTo>
                    <a:pt x="173" y="108"/>
                    <a:pt x="173" y="108"/>
                    <a:pt x="173" y="108"/>
                  </a:cubicBezTo>
                  <a:cubicBezTo>
                    <a:pt x="176" y="95"/>
                    <a:pt x="176" y="95"/>
                    <a:pt x="176" y="95"/>
                  </a:cubicBezTo>
                  <a:cubicBezTo>
                    <a:pt x="162" y="89"/>
                    <a:pt x="162" y="89"/>
                    <a:pt x="162" y="89"/>
                  </a:cubicBezTo>
                  <a:cubicBezTo>
                    <a:pt x="162" y="86"/>
                    <a:pt x="162" y="84"/>
                    <a:pt x="162" y="81"/>
                  </a:cubicBezTo>
                  <a:cubicBezTo>
                    <a:pt x="175" y="75"/>
                    <a:pt x="175" y="75"/>
                    <a:pt x="175" y="75"/>
                  </a:cubicBezTo>
                  <a:cubicBezTo>
                    <a:pt x="172" y="61"/>
                    <a:pt x="172" y="61"/>
                    <a:pt x="172" y="61"/>
                  </a:cubicBezTo>
                  <a:cubicBezTo>
                    <a:pt x="157" y="61"/>
                    <a:pt x="157" y="61"/>
                    <a:pt x="157" y="61"/>
                  </a:cubicBezTo>
                  <a:cubicBezTo>
                    <a:pt x="156" y="58"/>
                    <a:pt x="155" y="55"/>
                    <a:pt x="153" y="53"/>
                  </a:cubicBezTo>
                  <a:cubicBezTo>
                    <a:pt x="163" y="41"/>
                    <a:pt x="163" y="41"/>
                    <a:pt x="163" y="41"/>
                  </a:cubicBezTo>
                  <a:cubicBezTo>
                    <a:pt x="155" y="30"/>
                    <a:pt x="155" y="30"/>
                    <a:pt x="155" y="30"/>
                  </a:cubicBezTo>
                  <a:cubicBezTo>
                    <a:pt x="141" y="35"/>
                    <a:pt x="141" y="35"/>
                    <a:pt x="141" y="35"/>
                  </a:cubicBezTo>
                  <a:cubicBezTo>
                    <a:pt x="139" y="34"/>
                    <a:pt x="138" y="32"/>
                    <a:pt x="136" y="31"/>
                  </a:cubicBezTo>
                  <a:cubicBezTo>
                    <a:pt x="141" y="17"/>
                    <a:pt x="141" y="17"/>
                    <a:pt x="141" y="17"/>
                  </a:cubicBezTo>
                  <a:cubicBezTo>
                    <a:pt x="129" y="9"/>
                    <a:pt x="129" y="9"/>
                    <a:pt x="129" y="9"/>
                  </a:cubicBezTo>
                  <a:cubicBezTo>
                    <a:pt x="118" y="20"/>
                    <a:pt x="118" y="20"/>
                    <a:pt x="118" y="20"/>
                  </a:cubicBezTo>
                  <a:cubicBezTo>
                    <a:pt x="116" y="19"/>
                    <a:pt x="113" y="18"/>
                    <a:pt x="111" y="17"/>
                  </a:cubicBezTo>
                  <a:cubicBezTo>
                    <a:pt x="110" y="2"/>
                    <a:pt x="110" y="2"/>
                    <a:pt x="110" y="2"/>
                  </a:cubicBezTo>
                  <a:cubicBezTo>
                    <a:pt x="96" y="0"/>
                    <a:pt x="96" y="0"/>
                    <a:pt x="96" y="0"/>
                  </a:cubicBezTo>
                  <a:cubicBezTo>
                    <a:pt x="90" y="13"/>
                    <a:pt x="90" y="13"/>
                    <a:pt x="90" y="13"/>
                  </a:cubicBezTo>
                  <a:cubicBezTo>
                    <a:pt x="88" y="13"/>
                    <a:pt x="85" y="13"/>
                    <a:pt x="82" y="13"/>
                  </a:cubicBezTo>
                  <a:cubicBezTo>
                    <a:pt x="76" y="0"/>
                    <a:pt x="76" y="0"/>
                    <a:pt x="76" y="0"/>
                  </a:cubicBezTo>
                  <a:cubicBezTo>
                    <a:pt x="62" y="3"/>
                    <a:pt x="62" y="3"/>
                    <a:pt x="62" y="3"/>
                  </a:cubicBezTo>
                  <a:cubicBezTo>
                    <a:pt x="62" y="18"/>
                    <a:pt x="62" y="18"/>
                    <a:pt x="62" y="18"/>
                  </a:cubicBezTo>
                  <a:cubicBezTo>
                    <a:pt x="59" y="19"/>
                    <a:pt x="57" y="20"/>
                    <a:pt x="55" y="21"/>
                  </a:cubicBezTo>
                  <a:cubicBezTo>
                    <a:pt x="44" y="11"/>
                    <a:pt x="44" y="11"/>
                    <a:pt x="44" y="11"/>
                  </a:cubicBezTo>
                  <a:cubicBezTo>
                    <a:pt x="32" y="19"/>
                    <a:pt x="32" y="19"/>
                    <a:pt x="32" y="19"/>
                  </a:cubicBezTo>
                  <a:cubicBezTo>
                    <a:pt x="37" y="33"/>
                    <a:pt x="37" y="33"/>
                    <a:pt x="37" y="33"/>
                  </a:cubicBezTo>
                  <a:cubicBezTo>
                    <a:pt x="35" y="35"/>
                    <a:pt x="33" y="37"/>
                    <a:pt x="31" y="39"/>
                  </a:cubicBezTo>
                  <a:cubicBezTo>
                    <a:pt x="18" y="34"/>
                    <a:pt x="18" y="34"/>
                    <a:pt x="18" y="34"/>
                  </a:cubicBezTo>
                  <a:cubicBezTo>
                    <a:pt x="10" y="46"/>
                    <a:pt x="10" y="46"/>
                    <a:pt x="10" y="46"/>
                  </a:cubicBezTo>
                  <a:cubicBezTo>
                    <a:pt x="20" y="57"/>
                    <a:pt x="20" y="57"/>
                    <a:pt x="20" y="57"/>
                  </a:cubicBezTo>
                  <a:cubicBezTo>
                    <a:pt x="19" y="59"/>
                    <a:pt x="18" y="62"/>
                    <a:pt x="17" y="65"/>
                  </a:cubicBezTo>
                  <a:cubicBezTo>
                    <a:pt x="3" y="66"/>
                    <a:pt x="3" y="66"/>
                    <a:pt x="3" y="66"/>
                  </a:cubicBezTo>
                  <a:cubicBezTo>
                    <a:pt x="0" y="80"/>
                    <a:pt x="0" y="80"/>
                    <a:pt x="0" y="80"/>
                  </a:cubicBezTo>
                  <a:cubicBezTo>
                    <a:pt x="13" y="85"/>
                    <a:pt x="13" y="85"/>
                    <a:pt x="13" y="85"/>
                  </a:cubicBezTo>
                  <a:cubicBezTo>
                    <a:pt x="13" y="88"/>
                    <a:pt x="13" y="91"/>
                    <a:pt x="13" y="93"/>
                  </a:cubicBezTo>
                  <a:cubicBezTo>
                    <a:pt x="1" y="100"/>
                    <a:pt x="1" y="100"/>
                    <a:pt x="1" y="100"/>
                  </a:cubicBezTo>
                  <a:cubicBezTo>
                    <a:pt x="4" y="113"/>
                    <a:pt x="4" y="113"/>
                    <a:pt x="4" y="113"/>
                  </a:cubicBezTo>
                  <a:cubicBezTo>
                    <a:pt x="18" y="114"/>
                    <a:pt x="18" y="114"/>
                    <a:pt x="18" y="114"/>
                  </a:cubicBezTo>
                  <a:cubicBezTo>
                    <a:pt x="19" y="117"/>
                    <a:pt x="20" y="120"/>
                    <a:pt x="22" y="123"/>
                  </a:cubicBezTo>
                  <a:cubicBezTo>
                    <a:pt x="13" y="133"/>
                    <a:pt x="13" y="133"/>
                    <a:pt x="13" y="133"/>
                  </a:cubicBezTo>
                  <a:cubicBezTo>
                    <a:pt x="21" y="145"/>
                    <a:pt x="21" y="145"/>
                    <a:pt x="21" y="145"/>
                  </a:cubicBezTo>
                  <a:cubicBezTo>
                    <a:pt x="34" y="140"/>
                    <a:pt x="34" y="140"/>
                    <a:pt x="34" y="140"/>
                  </a:cubicBezTo>
                  <a:cubicBezTo>
                    <a:pt x="36" y="141"/>
                    <a:pt x="38" y="143"/>
                    <a:pt x="39" y="145"/>
                  </a:cubicBezTo>
                  <a:cubicBezTo>
                    <a:pt x="35" y="157"/>
                    <a:pt x="35" y="157"/>
                    <a:pt x="35" y="157"/>
                  </a:cubicBezTo>
                  <a:cubicBezTo>
                    <a:pt x="47" y="165"/>
                    <a:pt x="47" y="165"/>
                    <a:pt x="47" y="165"/>
                  </a:cubicBezTo>
                  <a:cubicBezTo>
                    <a:pt x="57" y="156"/>
                    <a:pt x="57" y="156"/>
                    <a:pt x="57" y="156"/>
                  </a:cubicBezTo>
                  <a:cubicBezTo>
                    <a:pt x="60" y="157"/>
                    <a:pt x="62" y="158"/>
                    <a:pt x="65" y="159"/>
                  </a:cubicBezTo>
                  <a:cubicBezTo>
                    <a:pt x="66" y="172"/>
                    <a:pt x="66" y="172"/>
                    <a:pt x="66" y="172"/>
                  </a:cubicBezTo>
                  <a:cubicBezTo>
                    <a:pt x="80" y="175"/>
                    <a:pt x="80" y="175"/>
                    <a:pt x="80" y="175"/>
                  </a:cubicBezTo>
                  <a:cubicBezTo>
                    <a:pt x="85" y="162"/>
                    <a:pt x="85" y="162"/>
                    <a:pt x="85" y="162"/>
                  </a:cubicBezTo>
                  <a:cubicBezTo>
                    <a:pt x="88" y="162"/>
                    <a:pt x="91" y="162"/>
                    <a:pt x="94" y="162"/>
                  </a:cubicBezTo>
                  <a:cubicBezTo>
                    <a:pt x="100" y="174"/>
                    <a:pt x="100" y="174"/>
                    <a:pt x="100" y="174"/>
                  </a:cubicBezTo>
                  <a:cubicBezTo>
                    <a:pt x="114" y="171"/>
                    <a:pt x="114" y="171"/>
                    <a:pt x="114" y="171"/>
                  </a:cubicBezTo>
                  <a:cubicBezTo>
                    <a:pt x="114" y="157"/>
                    <a:pt x="114" y="157"/>
                    <a:pt x="114" y="157"/>
                  </a:cubicBezTo>
                  <a:cubicBezTo>
                    <a:pt x="117" y="156"/>
                    <a:pt x="119" y="155"/>
                    <a:pt x="122" y="154"/>
                  </a:cubicBezTo>
                  <a:cubicBezTo>
                    <a:pt x="132" y="163"/>
                    <a:pt x="132" y="163"/>
                    <a:pt x="132" y="163"/>
                  </a:cubicBezTo>
                  <a:cubicBezTo>
                    <a:pt x="144" y="155"/>
                    <a:pt x="144" y="155"/>
                    <a:pt x="144" y="155"/>
                  </a:cubicBezTo>
                  <a:cubicBezTo>
                    <a:pt x="139" y="142"/>
                    <a:pt x="139" y="142"/>
                    <a:pt x="139" y="142"/>
                  </a:cubicBezTo>
                  <a:cubicBezTo>
                    <a:pt x="141" y="140"/>
                    <a:pt x="143" y="138"/>
                    <a:pt x="145" y="135"/>
                  </a:cubicBezTo>
                  <a:lnTo>
                    <a:pt x="158" y="140"/>
                  </a:lnTo>
                  <a:close/>
                  <a:moveTo>
                    <a:pt x="51" y="146"/>
                  </a:moveTo>
                  <a:cubicBezTo>
                    <a:pt x="19" y="126"/>
                    <a:pt x="9" y="83"/>
                    <a:pt x="30" y="51"/>
                  </a:cubicBezTo>
                  <a:cubicBezTo>
                    <a:pt x="50" y="19"/>
                    <a:pt x="92" y="10"/>
                    <a:pt x="124" y="30"/>
                  </a:cubicBezTo>
                  <a:cubicBezTo>
                    <a:pt x="156" y="50"/>
                    <a:pt x="166" y="92"/>
                    <a:pt x="146" y="124"/>
                  </a:cubicBezTo>
                  <a:cubicBezTo>
                    <a:pt x="125" y="156"/>
                    <a:pt x="83" y="166"/>
                    <a:pt x="51" y="1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7204" tIns="33602" rIns="67204" bIns="33602" numCol="1" anchor="t" anchorCtr="0" compatLnSpc="1"/>
            <a:lstStyle/>
            <a:p>
              <a:endParaRPr lang="zh-CN" altLang="en-US" sz="975" dirty="0">
                <a:latin typeface="微软雅黑" panose="020B0503020204020204" pitchFamily="34" charset="-122"/>
                <a:ea typeface="微软雅黑" panose="020B0503020204020204" pitchFamily="34" charset="-122"/>
              </a:endParaRPr>
            </a:p>
          </p:txBody>
        </p:sp>
        <p:sp>
          <p:nvSpPr>
            <p:cNvPr id="11" name="Freeform 13">
              <a:extLst>
                <a:ext uri="{FF2B5EF4-FFF2-40B4-BE49-F238E27FC236}">
                  <a16:creationId xmlns:a16="http://schemas.microsoft.com/office/drawing/2014/main" xmlns="" id="{9C2F0E62-47B4-4AEA-B350-1EA2CAFAF4A7}"/>
                </a:ext>
              </a:extLst>
            </p:cNvPr>
            <p:cNvSpPr>
              <a:spLocks noEditPoints="1"/>
            </p:cNvSpPr>
            <p:nvPr/>
          </p:nvSpPr>
          <p:spPr bwMode="auto">
            <a:xfrm>
              <a:off x="4151313" y="1654175"/>
              <a:ext cx="552450" cy="555625"/>
            </a:xfrm>
            <a:custGeom>
              <a:avLst/>
              <a:gdLst>
                <a:gd name="T0" fmla="*/ 108 w 147"/>
                <a:gd name="T1" fmla="*/ 19 h 148"/>
                <a:gd name="T2" fmla="*/ 19 w 147"/>
                <a:gd name="T3" fmla="*/ 39 h 148"/>
                <a:gd name="T4" fmla="*/ 39 w 147"/>
                <a:gd name="T5" fmla="*/ 129 h 148"/>
                <a:gd name="T6" fmla="*/ 128 w 147"/>
                <a:gd name="T7" fmla="*/ 108 h 148"/>
                <a:gd name="T8" fmla="*/ 108 w 147"/>
                <a:gd name="T9" fmla="*/ 19 h 148"/>
                <a:gd name="T10" fmla="*/ 33 w 147"/>
                <a:gd name="T11" fmla="*/ 34 h 148"/>
                <a:gd name="T12" fmla="*/ 94 w 147"/>
                <a:gd name="T13" fmla="*/ 20 h 148"/>
                <a:gd name="T14" fmla="*/ 96 w 147"/>
                <a:gd name="T15" fmla="*/ 28 h 148"/>
                <a:gd name="T16" fmla="*/ 79 w 147"/>
                <a:gd name="T17" fmla="*/ 56 h 148"/>
                <a:gd name="T18" fmla="*/ 61 w 147"/>
                <a:gd name="T19" fmla="*/ 60 h 148"/>
                <a:gd name="T20" fmla="*/ 34 w 147"/>
                <a:gd name="T21" fmla="*/ 43 h 148"/>
                <a:gd name="T22" fmla="*/ 33 w 147"/>
                <a:gd name="T23" fmla="*/ 34 h 148"/>
                <a:gd name="T24" fmla="*/ 42 w 147"/>
                <a:gd name="T25" fmla="*/ 113 h 148"/>
                <a:gd name="T26" fmla="*/ 33 w 147"/>
                <a:gd name="T27" fmla="*/ 114 h 148"/>
                <a:gd name="T28" fmla="*/ 20 w 147"/>
                <a:gd name="T29" fmla="*/ 53 h 148"/>
                <a:gd name="T30" fmla="*/ 28 w 147"/>
                <a:gd name="T31" fmla="*/ 51 h 148"/>
                <a:gd name="T32" fmla="*/ 56 w 147"/>
                <a:gd name="T33" fmla="*/ 68 h 148"/>
                <a:gd name="T34" fmla="*/ 60 w 147"/>
                <a:gd name="T35" fmla="*/ 86 h 148"/>
                <a:gd name="T36" fmla="*/ 42 w 147"/>
                <a:gd name="T37" fmla="*/ 113 h 148"/>
                <a:gd name="T38" fmla="*/ 64 w 147"/>
                <a:gd name="T39" fmla="*/ 68 h 148"/>
                <a:gd name="T40" fmla="*/ 80 w 147"/>
                <a:gd name="T41" fmla="*/ 64 h 148"/>
                <a:gd name="T42" fmla="*/ 83 w 147"/>
                <a:gd name="T43" fmla="*/ 80 h 148"/>
                <a:gd name="T44" fmla="*/ 67 w 147"/>
                <a:gd name="T45" fmla="*/ 84 h 148"/>
                <a:gd name="T46" fmla="*/ 64 w 147"/>
                <a:gd name="T47" fmla="*/ 68 h 148"/>
                <a:gd name="T48" fmla="*/ 115 w 147"/>
                <a:gd name="T49" fmla="*/ 114 h 148"/>
                <a:gd name="T50" fmla="*/ 55 w 147"/>
                <a:gd name="T51" fmla="*/ 128 h 148"/>
                <a:gd name="T52" fmla="*/ 51 w 147"/>
                <a:gd name="T53" fmla="*/ 118 h 148"/>
                <a:gd name="T54" fmla="*/ 68 w 147"/>
                <a:gd name="T55" fmla="*/ 92 h 148"/>
                <a:gd name="T56" fmla="*/ 86 w 147"/>
                <a:gd name="T57" fmla="*/ 88 h 148"/>
                <a:gd name="T58" fmla="*/ 112 w 147"/>
                <a:gd name="T59" fmla="*/ 104 h 148"/>
                <a:gd name="T60" fmla="*/ 115 w 147"/>
                <a:gd name="T61" fmla="*/ 114 h 148"/>
                <a:gd name="T62" fmla="*/ 118 w 147"/>
                <a:gd name="T63" fmla="*/ 96 h 148"/>
                <a:gd name="T64" fmla="*/ 92 w 147"/>
                <a:gd name="T65" fmla="*/ 79 h 148"/>
                <a:gd name="T66" fmla="*/ 87 w 147"/>
                <a:gd name="T67" fmla="*/ 61 h 148"/>
                <a:gd name="T68" fmla="*/ 105 w 147"/>
                <a:gd name="T69" fmla="*/ 33 h 148"/>
                <a:gd name="T70" fmla="*/ 113 w 147"/>
                <a:gd name="T71" fmla="*/ 32 h 148"/>
                <a:gd name="T72" fmla="*/ 127 w 147"/>
                <a:gd name="T73" fmla="*/ 93 h 148"/>
                <a:gd name="T74" fmla="*/ 118 w 147"/>
                <a:gd name="T75" fmla="*/ 96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7" h="148">
                  <a:moveTo>
                    <a:pt x="108" y="19"/>
                  </a:moveTo>
                  <a:cubicBezTo>
                    <a:pt x="78" y="0"/>
                    <a:pt x="38" y="9"/>
                    <a:pt x="19" y="39"/>
                  </a:cubicBezTo>
                  <a:cubicBezTo>
                    <a:pt x="0" y="69"/>
                    <a:pt x="9" y="109"/>
                    <a:pt x="39" y="129"/>
                  </a:cubicBezTo>
                  <a:cubicBezTo>
                    <a:pt x="69" y="148"/>
                    <a:pt x="109" y="139"/>
                    <a:pt x="128" y="108"/>
                  </a:cubicBezTo>
                  <a:cubicBezTo>
                    <a:pt x="147" y="78"/>
                    <a:pt x="138" y="38"/>
                    <a:pt x="108" y="19"/>
                  </a:cubicBezTo>
                  <a:close/>
                  <a:moveTo>
                    <a:pt x="33" y="34"/>
                  </a:moveTo>
                  <a:cubicBezTo>
                    <a:pt x="49" y="18"/>
                    <a:pt x="73" y="12"/>
                    <a:pt x="94" y="20"/>
                  </a:cubicBezTo>
                  <a:cubicBezTo>
                    <a:pt x="97" y="22"/>
                    <a:pt x="99" y="24"/>
                    <a:pt x="96" y="28"/>
                  </a:cubicBezTo>
                  <a:cubicBezTo>
                    <a:pt x="94" y="31"/>
                    <a:pt x="79" y="56"/>
                    <a:pt x="79" y="56"/>
                  </a:cubicBezTo>
                  <a:cubicBezTo>
                    <a:pt x="72" y="54"/>
                    <a:pt x="66" y="56"/>
                    <a:pt x="61" y="60"/>
                  </a:cubicBezTo>
                  <a:cubicBezTo>
                    <a:pt x="61" y="60"/>
                    <a:pt x="38" y="45"/>
                    <a:pt x="34" y="43"/>
                  </a:cubicBezTo>
                  <a:cubicBezTo>
                    <a:pt x="29" y="40"/>
                    <a:pt x="30" y="37"/>
                    <a:pt x="33" y="34"/>
                  </a:cubicBezTo>
                  <a:close/>
                  <a:moveTo>
                    <a:pt x="42" y="113"/>
                  </a:moveTo>
                  <a:cubicBezTo>
                    <a:pt x="40" y="117"/>
                    <a:pt x="35" y="117"/>
                    <a:pt x="33" y="114"/>
                  </a:cubicBezTo>
                  <a:cubicBezTo>
                    <a:pt x="17" y="98"/>
                    <a:pt x="12" y="74"/>
                    <a:pt x="20" y="53"/>
                  </a:cubicBezTo>
                  <a:cubicBezTo>
                    <a:pt x="21" y="50"/>
                    <a:pt x="25" y="49"/>
                    <a:pt x="28" y="51"/>
                  </a:cubicBezTo>
                  <a:cubicBezTo>
                    <a:pt x="32" y="54"/>
                    <a:pt x="56" y="68"/>
                    <a:pt x="56" y="68"/>
                  </a:cubicBezTo>
                  <a:cubicBezTo>
                    <a:pt x="54" y="75"/>
                    <a:pt x="55" y="81"/>
                    <a:pt x="60" y="86"/>
                  </a:cubicBezTo>
                  <a:cubicBezTo>
                    <a:pt x="60" y="86"/>
                    <a:pt x="45" y="109"/>
                    <a:pt x="42" y="113"/>
                  </a:cubicBezTo>
                  <a:close/>
                  <a:moveTo>
                    <a:pt x="64" y="68"/>
                  </a:moveTo>
                  <a:cubicBezTo>
                    <a:pt x="67" y="62"/>
                    <a:pt x="74" y="61"/>
                    <a:pt x="80" y="64"/>
                  </a:cubicBezTo>
                  <a:cubicBezTo>
                    <a:pt x="85" y="67"/>
                    <a:pt x="87" y="75"/>
                    <a:pt x="83" y="80"/>
                  </a:cubicBezTo>
                  <a:cubicBezTo>
                    <a:pt x="80" y="86"/>
                    <a:pt x="73" y="87"/>
                    <a:pt x="67" y="84"/>
                  </a:cubicBezTo>
                  <a:cubicBezTo>
                    <a:pt x="62" y="80"/>
                    <a:pt x="60" y="73"/>
                    <a:pt x="64" y="68"/>
                  </a:cubicBezTo>
                  <a:close/>
                  <a:moveTo>
                    <a:pt x="115" y="114"/>
                  </a:moveTo>
                  <a:cubicBezTo>
                    <a:pt x="99" y="130"/>
                    <a:pt x="76" y="135"/>
                    <a:pt x="55" y="128"/>
                  </a:cubicBezTo>
                  <a:cubicBezTo>
                    <a:pt x="50" y="126"/>
                    <a:pt x="49" y="122"/>
                    <a:pt x="51" y="118"/>
                  </a:cubicBezTo>
                  <a:cubicBezTo>
                    <a:pt x="54" y="114"/>
                    <a:pt x="68" y="92"/>
                    <a:pt x="68" y="92"/>
                  </a:cubicBezTo>
                  <a:cubicBezTo>
                    <a:pt x="74" y="94"/>
                    <a:pt x="81" y="92"/>
                    <a:pt x="86" y="88"/>
                  </a:cubicBezTo>
                  <a:cubicBezTo>
                    <a:pt x="86" y="88"/>
                    <a:pt x="106" y="100"/>
                    <a:pt x="112" y="104"/>
                  </a:cubicBezTo>
                  <a:cubicBezTo>
                    <a:pt x="118" y="108"/>
                    <a:pt x="117" y="111"/>
                    <a:pt x="115" y="114"/>
                  </a:cubicBezTo>
                  <a:close/>
                  <a:moveTo>
                    <a:pt x="118" y="96"/>
                  </a:moveTo>
                  <a:cubicBezTo>
                    <a:pt x="115" y="94"/>
                    <a:pt x="92" y="79"/>
                    <a:pt x="92" y="79"/>
                  </a:cubicBezTo>
                  <a:cubicBezTo>
                    <a:pt x="93" y="73"/>
                    <a:pt x="92" y="66"/>
                    <a:pt x="87" y="61"/>
                  </a:cubicBezTo>
                  <a:cubicBezTo>
                    <a:pt x="87" y="61"/>
                    <a:pt x="102" y="37"/>
                    <a:pt x="105" y="33"/>
                  </a:cubicBezTo>
                  <a:cubicBezTo>
                    <a:pt x="107" y="29"/>
                    <a:pt x="110" y="30"/>
                    <a:pt x="113" y="32"/>
                  </a:cubicBezTo>
                  <a:cubicBezTo>
                    <a:pt x="129" y="48"/>
                    <a:pt x="135" y="72"/>
                    <a:pt x="127" y="93"/>
                  </a:cubicBezTo>
                  <a:cubicBezTo>
                    <a:pt x="126" y="98"/>
                    <a:pt x="122" y="98"/>
                    <a:pt x="118"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7204" tIns="33602" rIns="67204" bIns="33602" numCol="1" anchor="t" anchorCtr="0" compatLnSpc="1"/>
            <a:lstStyle/>
            <a:p>
              <a:endParaRPr lang="zh-CN" altLang="en-US" sz="975" dirty="0">
                <a:latin typeface="微软雅黑" panose="020B0503020204020204" pitchFamily="34" charset="-122"/>
                <a:ea typeface="微软雅黑" panose="020B0503020204020204" pitchFamily="34" charset="-122"/>
              </a:endParaRPr>
            </a:p>
          </p:txBody>
        </p:sp>
        <p:sp>
          <p:nvSpPr>
            <p:cNvPr id="12" name="Freeform 14">
              <a:extLst>
                <a:ext uri="{FF2B5EF4-FFF2-40B4-BE49-F238E27FC236}">
                  <a16:creationId xmlns:a16="http://schemas.microsoft.com/office/drawing/2014/main" xmlns="" id="{8FD4C577-C349-442B-8F56-5A26876FB136}"/>
                </a:ext>
              </a:extLst>
            </p:cNvPr>
            <p:cNvSpPr>
              <a:spLocks noEditPoints="1"/>
            </p:cNvSpPr>
            <p:nvPr/>
          </p:nvSpPr>
          <p:spPr bwMode="auto">
            <a:xfrm>
              <a:off x="1168400" y="2111375"/>
              <a:ext cx="1101725" cy="1101725"/>
            </a:xfrm>
            <a:custGeom>
              <a:avLst/>
              <a:gdLst>
                <a:gd name="T0" fmla="*/ 247 w 293"/>
                <a:gd name="T1" fmla="*/ 253 h 293"/>
                <a:gd name="T2" fmla="*/ 246 w 293"/>
                <a:gd name="T3" fmla="*/ 220 h 293"/>
                <a:gd name="T4" fmla="*/ 281 w 293"/>
                <a:gd name="T5" fmla="*/ 205 h 293"/>
                <a:gd name="T6" fmla="*/ 266 w 293"/>
                <a:gd name="T7" fmla="*/ 177 h 293"/>
                <a:gd name="T8" fmla="*/ 293 w 293"/>
                <a:gd name="T9" fmla="*/ 151 h 293"/>
                <a:gd name="T10" fmla="*/ 268 w 293"/>
                <a:gd name="T11" fmla="*/ 127 h 293"/>
                <a:gd name="T12" fmla="*/ 283 w 293"/>
                <a:gd name="T13" fmla="*/ 92 h 293"/>
                <a:gd name="T14" fmla="*/ 253 w 293"/>
                <a:gd name="T15" fmla="*/ 84 h 293"/>
                <a:gd name="T16" fmla="*/ 253 w 293"/>
                <a:gd name="T17" fmla="*/ 46 h 293"/>
                <a:gd name="T18" fmla="*/ 221 w 293"/>
                <a:gd name="T19" fmla="*/ 48 h 293"/>
                <a:gd name="T20" fmla="*/ 207 w 293"/>
                <a:gd name="T21" fmla="*/ 13 h 293"/>
                <a:gd name="T22" fmla="*/ 177 w 293"/>
                <a:gd name="T23" fmla="*/ 27 h 293"/>
                <a:gd name="T24" fmla="*/ 151 w 293"/>
                <a:gd name="T25" fmla="*/ 0 h 293"/>
                <a:gd name="T26" fmla="*/ 130 w 293"/>
                <a:gd name="T27" fmla="*/ 24 h 293"/>
                <a:gd name="T28" fmla="*/ 96 w 293"/>
                <a:gd name="T29" fmla="*/ 9 h 293"/>
                <a:gd name="T30" fmla="*/ 83 w 293"/>
                <a:gd name="T31" fmla="*/ 40 h 293"/>
                <a:gd name="T32" fmla="*/ 46 w 293"/>
                <a:gd name="T33" fmla="*/ 40 h 293"/>
                <a:gd name="T34" fmla="*/ 46 w 293"/>
                <a:gd name="T35" fmla="*/ 73 h 293"/>
                <a:gd name="T36" fmla="*/ 13 w 293"/>
                <a:gd name="T37" fmla="*/ 87 h 293"/>
                <a:gd name="T38" fmla="*/ 25 w 293"/>
                <a:gd name="T39" fmla="*/ 116 h 293"/>
                <a:gd name="T40" fmla="*/ 0 w 293"/>
                <a:gd name="T41" fmla="*/ 142 h 293"/>
                <a:gd name="T42" fmla="*/ 23 w 293"/>
                <a:gd name="T43" fmla="*/ 167 h 293"/>
                <a:gd name="T44" fmla="*/ 11 w 293"/>
                <a:gd name="T45" fmla="*/ 201 h 293"/>
                <a:gd name="T46" fmla="*/ 39 w 293"/>
                <a:gd name="T47" fmla="*/ 211 h 293"/>
                <a:gd name="T48" fmla="*/ 40 w 293"/>
                <a:gd name="T49" fmla="*/ 247 h 293"/>
                <a:gd name="T50" fmla="*/ 72 w 293"/>
                <a:gd name="T51" fmla="*/ 247 h 293"/>
                <a:gd name="T52" fmla="*/ 86 w 293"/>
                <a:gd name="T53" fmla="*/ 280 h 293"/>
                <a:gd name="T54" fmla="*/ 116 w 293"/>
                <a:gd name="T55" fmla="*/ 268 h 293"/>
                <a:gd name="T56" fmla="*/ 142 w 293"/>
                <a:gd name="T57" fmla="*/ 293 h 293"/>
                <a:gd name="T58" fmla="*/ 164 w 293"/>
                <a:gd name="T59" fmla="*/ 270 h 293"/>
                <a:gd name="T60" fmla="*/ 197 w 293"/>
                <a:gd name="T61" fmla="*/ 284 h 293"/>
                <a:gd name="T62" fmla="*/ 210 w 293"/>
                <a:gd name="T63" fmla="*/ 253 h 293"/>
                <a:gd name="T64" fmla="*/ 66 w 293"/>
                <a:gd name="T65" fmla="*/ 211 h 293"/>
                <a:gd name="T66" fmla="*/ 225 w 293"/>
                <a:gd name="T67" fmla="*/ 83 h 293"/>
                <a:gd name="T68" fmla="*/ 66 w 293"/>
                <a:gd name="T69" fmla="*/ 211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93" h="293">
                  <a:moveTo>
                    <a:pt x="229" y="268"/>
                  </a:moveTo>
                  <a:cubicBezTo>
                    <a:pt x="247" y="253"/>
                    <a:pt x="247" y="253"/>
                    <a:pt x="247" y="253"/>
                  </a:cubicBezTo>
                  <a:cubicBezTo>
                    <a:pt x="237" y="231"/>
                    <a:pt x="237" y="231"/>
                    <a:pt x="237" y="231"/>
                  </a:cubicBezTo>
                  <a:cubicBezTo>
                    <a:pt x="241" y="228"/>
                    <a:pt x="244" y="224"/>
                    <a:pt x="246" y="220"/>
                  </a:cubicBezTo>
                  <a:cubicBezTo>
                    <a:pt x="270" y="226"/>
                    <a:pt x="270" y="226"/>
                    <a:pt x="270" y="226"/>
                  </a:cubicBezTo>
                  <a:cubicBezTo>
                    <a:pt x="281" y="205"/>
                    <a:pt x="281" y="205"/>
                    <a:pt x="281" y="205"/>
                  </a:cubicBezTo>
                  <a:cubicBezTo>
                    <a:pt x="263" y="189"/>
                    <a:pt x="263" y="189"/>
                    <a:pt x="263" y="189"/>
                  </a:cubicBezTo>
                  <a:cubicBezTo>
                    <a:pt x="264" y="185"/>
                    <a:pt x="265" y="181"/>
                    <a:pt x="266" y="177"/>
                  </a:cubicBezTo>
                  <a:cubicBezTo>
                    <a:pt x="291" y="174"/>
                    <a:pt x="291" y="174"/>
                    <a:pt x="291" y="174"/>
                  </a:cubicBezTo>
                  <a:cubicBezTo>
                    <a:pt x="293" y="151"/>
                    <a:pt x="293" y="151"/>
                    <a:pt x="293" y="151"/>
                  </a:cubicBezTo>
                  <a:cubicBezTo>
                    <a:pt x="270" y="142"/>
                    <a:pt x="270" y="142"/>
                    <a:pt x="270" y="142"/>
                  </a:cubicBezTo>
                  <a:cubicBezTo>
                    <a:pt x="270" y="137"/>
                    <a:pt x="269" y="132"/>
                    <a:pt x="268" y="127"/>
                  </a:cubicBezTo>
                  <a:cubicBezTo>
                    <a:pt x="290" y="114"/>
                    <a:pt x="290" y="114"/>
                    <a:pt x="290" y="114"/>
                  </a:cubicBezTo>
                  <a:cubicBezTo>
                    <a:pt x="283" y="92"/>
                    <a:pt x="283" y="92"/>
                    <a:pt x="283" y="92"/>
                  </a:cubicBezTo>
                  <a:cubicBezTo>
                    <a:pt x="258" y="93"/>
                    <a:pt x="258" y="93"/>
                    <a:pt x="258" y="93"/>
                  </a:cubicBezTo>
                  <a:cubicBezTo>
                    <a:pt x="256" y="90"/>
                    <a:pt x="254" y="87"/>
                    <a:pt x="253" y="84"/>
                  </a:cubicBezTo>
                  <a:cubicBezTo>
                    <a:pt x="268" y="64"/>
                    <a:pt x="268" y="64"/>
                    <a:pt x="268" y="64"/>
                  </a:cubicBezTo>
                  <a:cubicBezTo>
                    <a:pt x="253" y="46"/>
                    <a:pt x="253" y="46"/>
                    <a:pt x="253" y="46"/>
                  </a:cubicBezTo>
                  <a:cubicBezTo>
                    <a:pt x="230" y="56"/>
                    <a:pt x="230" y="56"/>
                    <a:pt x="230" y="56"/>
                  </a:cubicBezTo>
                  <a:cubicBezTo>
                    <a:pt x="227" y="53"/>
                    <a:pt x="224" y="51"/>
                    <a:pt x="221" y="48"/>
                  </a:cubicBezTo>
                  <a:cubicBezTo>
                    <a:pt x="227" y="24"/>
                    <a:pt x="227" y="24"/>
                    <a:pt x="227" y="24"/>
                  </a:cubicBezTo>
                  <a:cubicBezTo>
                    <a:pt x="207" y="13"/>
                    <a:pt x="207" y="13"/>
                    <a:pt x="207" y="13"/>
                  </a:cubicBezTo>
                  <a:cubicBezTo>
                    <a:pt x="190" y="31"/>
                    <a:pt x="190" y="31"/>
                    <a:pt x="190" y="31"/>
                  </a:cubicBezTo>
                  <a:cubicBezTo>
                    <a:pt x="186" y="29"/>
                    <a:pt x="182" y="28"/>
                    <a:pt x="177" y="27"/>
                  </a:cubicBezTo>
                  <a:cubicBezTo>
                    <a:pt x="174" y="2"/>
                    <a:pt x="174" y="2"/>
                    <a:pt x="174" y="2"/>
                  </a:cubicBezTo>
                  <a:cubicBezTo>
                    <a:pt x="151" y="0"/>
                    <a:pt x="151" y="0"/>
                    <a:pt x="151" y="0"/>
                  </a:cubicBezTo>
                  <a:cubicBezTo>
                    <a:pt x="142" y="23"/>
                    <a:pt x="142" y="23"/>
                    <a:pt x="142" y="23"/>
                  </a:cubicBezTo>
                  <a:cubicBezTo>
                    <a:pt x="138" y="23"/>
                    <a:pt x="134" y="23"/>
                    <a:pt x="130" y="24"/>
                  </a:cubicBezTo>
                  <a:cubicBezTo>
                    <a:pt x="118" y="3"/>
                    <a:pt x="118" y="3"/>
                    <a:pt x="118" y="3"/>
                  </a:cubicBezTo>
                  <a:cubicBezTo>
                    <a:pt x="96" y="9"/>
                    <a:pt x="96" y="9"/>
                    <a:pt x="96" y="9"/>
                  </a:cubicBezTo>
                  <a:cubicBezTo>
                    <a:pt x="96" y="33"/>
                    <a:pt x="96" y="33"/>
                    <a:pt x="96" y="33"/>
                  </a:cubicBezTo>
                  <a:cubicBezTo>
                    <a:pt x="92" y="35"/>
                    <a:pt x="87" y="37"/>
                    <a:pt x="83" y="40"/>
                  </a:cubicBezTo>
                  <a:cubicBezTo>
                    <a:pt x="64" y="25"/>
                    <a:pt x="64" y="25"/>
                    <a:pt x="64" y="25"/>
                  </a:cubicBezTo>
                  <a:cubicBezTo>
                    <a:pt x="46" y="40"/>
                    <a:pt x="46" y="40"/>
                    <a:pt x="46" y="40"/>
                  </a:cubicBezTo>
                  <a:cubicBezTo>
                    <a:pt x="56" y="61"/>
                    <a:pt x="56" y="61"/>
                    <a:pt x="56" y="61"/>
                  </a:cubicBezTo>
                  <a:cubicBezTo>
                    <a:pt x="52" y="65"/>
                    <a:pt x="49" y="69"/>
                    <a:pt x="46" y="73"/>
                  </a:cubicBezTo>
                  <a:cubicBezTo>
                    <a:pt x="24" y="67"/>
                    <a:pt x="24" y="67"/>
                    <a:pt x="24" y="67"/>
                  </a:cubicBezTo>
                  <a:cubicBezTo>
                    <a:pt x="13" y="87"/>
                    <a:pt x="13" y="87"/>
                    <a:pt x="13" y="87"/>
                  </a:cubicBezTo>
                  <a:cubicBezTo>
                    <a:pt x="29" y="103"/>
                    <a:pt x="29" y="103"/>
                    <a:pt x="29" y="103"/>
                  </a:cubicBezTo>
                  <a:cubicBezTo>
                    <a:pt x="28" y="107"/>
                    <a:pt x="26" y="112"/>
                    <a:pt x="25" y="116"/>
                  </a:cubicBezTo>
                  <a:cubicBezTo>
                    <a:pt x="3" y="119"/>
                    <a:pt x="3" y="119"/>
                    <a:pt x="3" y="119"/>
                  </a:cubicBezTo>
                  <a:cubicBezTo>
                    <a:pt x="0" y="142"/>
                    <a:pt x="0" y="142"/>
                    <a:pt x="0" y="142"/>
                  </a:cubicBezTo>
                  <a:cubicBezTo>
                    <a:pt x="21" y="150"/>
                    <a:pt x="21" y="150"/>
                    <a:pt x="21" y="150"/>
                  </a:cubicBezTo>
                  <a:cubicBezTo>
                    <a:pt x="22" y="156"/>
                    <a:pt x="22" y="162"/>
                    <a:pt x="23" y="167"/>
                  </a:cubicBezTo>
                  <a:cubicBezTo>
                    <a:pt x="4" y="179"/>
                    <a:pt x="4" y="179"/>
                    <a:pt x="4" y="179"/>
                  </a:cubicBezTo>
                  <a:cubicBezTo>
                    <a:pt x="11" y="201"/>
                    <a:pt x="11" y="201"/>
                    <a:pt x="11" y="201"/>
                  </a:cubicBezTo>
                  <a:cubicBezTo>
                    <a:pt x="33" y="200"/>
                    <a:pt x="33" y="200"/>
                    <a:pt x="33" y="200"/>
                  </a:cubicBezTo>
                  <a:cubicBezTo>
                    <a:pt x="35" y="204"/>
                    <a:pt x="37" y="207"/>
                    <a:pt x="39" y="211"/>
                  </a:cubicBezTo>
                  <a:cubicBezTo>
                    <a:pt x="25" y="229"/>
                    <a:pt x="25" y="229"/>
                    <a:pt x="25" y="229"/>
                  </a:cubicBezTo>
                  <a:cubicBezTo>
                    <a:pt x="40" y="247"/>
                    <a:pt x="40" y="247"/>
                    <a:pt x="40" y="247"/>
                  </a:cubicBezTo>
                  <a:cubicBezTo>
                    <a:pt x="61" y="238"/>
                    <a:pt x="61" y="238"/>
                    <a:pt x="61" y="238"/>
                  </a:cubicBezTo>
                  <a:cubicBezTo>
                    <a:pt x="64" y="241"/>
                    <a:pt x="68" y="244"/>
                    <a:pt x="72" y="247"/>
                  </a:cubicBezTo>
                  <a:cubicBezTo>
                    <a:pt x="66" y="269"/>
                    <a:pt x="66" y="269"/>
                    <a:pt x="66" y="269"/>
                  </a:cubicBezTo>
                  <a:cubicBezTo>
                    <a:pt x="86" y="280"/>
                    <a:pt x="86" y="280"/>
                    <a:pt x="86" y="280"/>
                  </a:cubicBezTo>
                  <a:cubicBezTo>
                    <a:pt x="102" y="263"/>
                    <a:pt x="102" y="263"/>
                    <a:pt x="102" y="263"/>
                  </a:cubicBezTo>
                  <a:cubicBezTo>
                    <a:pt x="107" y="265"/>
                    <a:pt x="111" y="267"/>
                    <a:pt x="116" y="268"/>
                  </a:cubicBezTo>
                  <a:cubicBezTo>
                    <a:pt x="119" y="290"/>
                    <a:pt x="119" y="290"/>
                    <a:pt x="119" y="290"/>
                  </a:cubicBezTo>
                  <a:cubicBezTo>
                    <a:pt x="142" y="293"/>
                    <a:pt x="142" y="293"/>
                    <a:pt x="142" y="293"/>
                  </a:cubicBezTo>
                  <a:cubicBezTo>
                    <a:pt x="151" y="271"/>
                    <a:pt x="151" y="271"/>
                    <a:pt x="151" y="271"/>
                  </a:cubicBezTo>
                  <a:cubicBezTo>
                    <a:pt x="155" y="271"/>
                    <a:pt x="159" y="271"/>
                    <a:pt x="164" y="270"/>
                  </a:cubicBezTo>
                  <a:cubicBezTo>
                    <a:pt x="175" y="290"/>
                    <a:pt x="175" y="290"/>
                    <a:pt x="175" y="290"/>
                  </a:cubicBezTo>
                  <a:cubicBezTo>
                    <a:pt x="197" y="284"/>
                    <a:pt x="197" y="284"/>
                    <a:pt x="197" y="284"/>
                  </a:cubicBezTo>
                  <a:cubicBezTo>
                    <a:pt x="197" y="260"/>
                    <a:pt x="197" y="260"/>
                    <a:pt x="197" y="260"/>
                  </a:cubicBezTo>
                  <a:cubicBezTo>
                    <a:pt x="202" y="258"/>
                    <a:pt x="206" y="256"/>
                    <a:pt x="210" y="253"/>
                  </a:cubicBezTo>
                  <a:lnTo>
                    <a:pt x="229" y="268"/>
                  </a:lnTo>
                  <a:close/>
                  <a:moveTo>
                    <a:pt x="66" y="211"/>
                  </a:moveTo>
                  <a:cubicBezTo>
                    <a:pt x="31" y="167"/>
                    <a:pt x="38" y="103"/>
                    <a:pt x="82" y="68"/>
                  </a:cubicBezTo>
                  <a:cubicBezTo>
                    <a:pt x="126" y="32"/>
                    <a:pt x="190" y="39"/>
                    <a:pt x="225" y="83"/>
                  </a:cubicBezTo>
                  <a:cubicBezTo>
                    <a:pt x="260" y="127"/>
                    <a:pt x="254" y="191"/>
                    <a:pt x="210" y="227"/>
                  </a:cubicBezTo>
                  <a:cubicBezTo>
                    <a:pt x="166" y="262"/>
                    <a:pt x="102" y="255"/>
                    <a:pt x="66" y="2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7204" tIns="33602" rIns="67204" bIns="33602" numCol="1" anchor="t" anchorCtr="0" compatLnSpc="1"/>
            <a:lstStyle/>
            <a:p>
              <a:endParaRPr lang="zh-CN" altLang="en-US" sz="975" dirty="0">
                <a:latin typeface="微软雅黑" panose="020B0503020204020204" pitchFamily="34" charset="-122"/>
                <a:ea typeface="微软雅黑" panose="020B0503020204020204" pitchFamily="34" charset="-122"/>
              </a:endParaRPr>
            </a:p>
          </p:txBody>
        </p:sp>
        <p:sp>
          <p:nvSpPr>
            <p:cNvPr id="13" name="Freeform 15">
              <a:extLst>
                <a:ext uri="{FF2B5EF4-FFF2-40B4-BE49-F238E27FC236}">
                  <a16:creationId xmlns:a16="http://schemas.microsoft.com/office/drawing/2014/main" xmlns="" id="{5F3532BF-EDDF-4863-94CF-D7A5F949C0E4}"/>
                </a:ext>
              </a:extLst>
            </p:cNvPr>
            <p:cNvSpPr/>
            <p:nvPr/>
          </p:nvSpPr>
          <p:spPr bwMode="auto">
            <a:xfrm>
              <a:off x="1476375" y="2292350"/>
              <a:ext cx="425450" cy="252412"/>
            </a:xfrm>
            <a:custGeom>
              <a:avLst/>
              <a:gdLst>
                <a:gd name="T0" fmla="*/ 39 w 113"/>
                <a:gd name="T1" fmla="*/ 67 h 67"/>
                <a:gd name="T2" fmla="*/ 85 w 113"/>
                <a:gd name="T3" fmla="*/ 64 h 67"/>
                <a:gd name="T4" fmla="*/ 113 w 113"/>
                <a:gd name="T5" fmla="*/ 20 h 67"/>
                <a:gd name="T6" fmla="*/ 7 w 113"/>
                <a:gd name="T7" fmla="*/ 27 h 67"/>
                <a:gd name="T8" fmla="*/ 0 w 113"/>
                <a:gd name="T9" fmla="*/ 33 h 67"/>
                <a:gd name="T10" fmla="*/ 39 w 113"/>
                <a:gd name="T11" fmla="*/ 67 h 67"/>
                <a:gd name="T12" fmla="*/ 39 w 113"/>
                <a:gd name="T13" fmla="*/ 67 h 67"/>
              </a:gdLst>
              <a:ahLst/>
              <a:cxnLst>
                <a:cxn ang="0">
                  <a:pos x="T0" y="T1"/>
                </a:cxn>
                <a:cxn ang="0">
                  <a:pos x="T2" y="T3"/>
                </a:cxn>
                <a:cxn ang="0">
                  <a:pos x="T4" y="T5"/>
                </a:cxn>
                <a:cxn ang="0">
                  <a:pos x="T6" y="T7"/>
                </a:cxn>
                <a:cxn ang="0">
                  <a:pos x="T8" y="T9"/>
                </a:cxn>
                <a:cxn ang="0">
                  <a:pos x="T10" y="T11"/>
                </a:cxn>
                <a:cxn ang="0">
                  <a:pos x="T12" y="T13"/>
                </a:cxn>
              </a:cxnLst>
              <a:rect l="0" t="0" r="r" b="b"/>
              <a:pathLst>
                <a:path w="113" h="67">
                  <a:moveTo>
                    <a:pt x="39" y="67"/>
                  </a:moveTo>
                  <a:cubicBezTo>
                    <a:pt x="53" y="56"/>
                    <a:pt x="71" y="55"/>
                    <a:pt x="85" y="64"/>
                  </a:cubicBezTo>
                  <a:cubicBezTo>
                    <a:pt x="113" y="20"/>
                    <a:pt x="113" y="20"/>
                    <a:pt x="113" y="20"/>
                  </a:cubicBezTo>
                  <a:cubicBezTo>
                    <a:pt x="81" y="0"/>
                    <a:pt x="38" y="1"/>
                    <a:pt x="7" y="27"/>
                  </a:cubicBezTo>
                  <a:cubicBezTo>
                    <a:pt x="5" y="29"/>
                    <a:pt x="2" y="31"/>
                    <a:pt x="0" y="33"/>
                  </a:cubicBezTo>
                  <a:cubicBezTo>
                    <a:pt x="39" y="67"/>
                    <a:pt x="39" y="67"/>
                    <a:pt x="39" y="67"/>
                  </a:cubicBezTo>
                  <a:cubicBezTo>
                    <a:pt x="39" y="67"/>
                    <a:pt x="39" y="67"/>
                    <a:pt x="39" y="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7204" tIns="33602" rIns="67204" bIns="33602" numCol="1" anchor="t" anchorCtr="0" compatLnSpc="1"/>
            <a:lstStyle/>
            <a:p>
              <a:endParaRPr lang="zh-CN" altLang="en-US" sz="975" dirty="0">
                <a:latin typeface="微软雅黑" panose="020B0503020204020204" pitchFamily="34" charset="-122"/>
                <a:ea typeface="微软雅黑" panose="020B0503020204020204" pitchFamily="34" charset="-122"/>
              </a:endParaRPr>
            </a:p>
          </p:txBody>
        </p:sp>
        <p:sp>
          <p:nvSpPr>
            <p:cNvPr id="14" name="Freeform 16">
              <a:extLst>
                <a:ext uri="{FF2B5EF4-FFF2-40B4-BE49-F238E27FC236}">
                  <a16:creationId xmlns:a16="http://schemas.microsoft.com/office/drawing/2014/main" xmlns="" id="{F911F382-8D00-4A17-B86C-B7FB70F9B1FC}"/>
                </a:ext>
              </a:extLst>
            </p:cNvPr>
            <p:cNvSpPr>
              <a:spLocks noEditPoints="1"/>
            </p:cNvSpPr>
            <p:nvPr/>
          </p:nvSpPr>
          <p:spPr bwMode="auto">
            <a:xfrm>
              <a:off x="1589088" y="2533650"/>
              <a:ext cx="260350" cy="258762"/>
            </a:xfrm>
            <a:custGeom>
              <a:avLst/>
              <a:gdLst>
                <a:gd name="T0" fmla="*/ 59 w 69"/>
                <a:gd name="T1" fmla="*/ 15 h 69"/>
                <a:gd name="T2" fmla="*/ 16 w 69"/>
                <a:gd name="T3" fmla="*/ 10 h 69"/>
                <a:gd name="T4" fmla="*/ 10 w 69"/>
                <a:gd name="T5" fmla="*/ 53 h 69"/>
                <a:gd name="T6" fmla="*/ 54 w 69"/>
                <a:gd name="T7" fmla="*/ 59 h 69"/>
                <a:gd name="T8" fmla="*/ 59 w 69"/>
                <a:gd name="T9" fmla="*/ 15 h 69"/>
                <a:gd name="T10" fmla="*/ 20 w 69"/>
                <a:gd name="T11" fmla="*/ 46 h 69"/>
                <a:gd name="T12" fmla="*/ 23 w 69"/>
                <a:gd name="T13" fmla="*/ 20 h 69"/>
                <a:gd name="T14" fmla="*/ 49 w 69"/>
                <a:gd name="T15" fmla="*/ 23 h 69"/>
                <a:gd name="T16" fmla="*/ 46 w 69"/>
                <a:gd name="T17" fmla="*/ 49 h 69"/>
                <a:gd name="T18" fmla="*/ 20 w 69"/>
                <a:gd name="T19" fmla="*/ 4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69">
                  <a:moveTo>
                    <a:pt x="59" y="15"/>
                  </a:moveTo>
                  <a:cubicBezTo>
                    <a:pt x="49" y="2"/>
                    <a:pt x="29" y="0"/>
                    <a:pt x="16" y="10"/>
                  </a:cubicBezTo>
                  <a:cubicBezTo>
                    <a:pt x="2" y="20"/>
                    <a:pt x="0" y="40"/>
                    <a:pt x="10" y="53"/>
                  </a:cubicBezTo>
                  <a:cubicBezTo>
                    <a:pt x="21" y="67"/>
                    <a:pt x="40" y="69"/>
                    <a:pt x="54" y="59"/>
                  </a:cubicBezTo>
                  <a:cubicBezTo>
                    <a:pt x="67" y="48"/>
                    <a:pt x="69" y="29"/>
                    <a:pt x="59" y="15"/>
                  </a:cubicBezTo>
                  <a:close/>
                  <a:moveTo>
                    <a:pt x="20" y="46"/>
                  </a:moveTo>
                  <a:cubicBezTo>
                    <a:pt x="14" y="38"/>
                    <a:pt x="15" y="26"/>
                    <a:pt x="23" y="20"/>
                  </a:cubicBezTo>
                  <a:cubicBezTo>
                    <a:pt x="31" y="13"/>
                    <a:pt x="43" y="15"/>
                    <a:pt x="49" y="23"/>
                  </a:cubicBezTo>
                  <a:cubicBezTo>
                    <a:pt x="56" y="31"/>
                    <a:pt x="54" y="42"/>
                    <a:pt x="46" y="49"/>
                  </a:cubicBezTo>
                  <a:cubicBezTo>
                    <a:pt x="38" y="55"/>
                    <a:pt x="27" y="54"/>
                    <a:pt x="20"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7204" tIns="33602" rIns="67204" bIns="33602" numCol="1" anchor="t" anchorCtr="0" compatLnSpc="1"/>
            <a:lstStyle/>
            <a:p>
              <a:endParaRPr lang="zh-CN" altLang="en-US" sz="975" dirty="0">
                <a:latin typeface="微软雅黑" panose="020B0503020204020204" pitchFamily="34" charset="-122"/>
                <a:ea typeface="微软雅黑" panose="020B0503020204020204" pitchFamily="34" charset="-122"/>
              </a:endParaRPr>
            </a:p>
          </p:txBody>
        </p:sp>
        <p:sp>
          <p:nvSpPr>
            <p:cNvPr id="15" name="Freeform 17">
              <a:extLst>
                <a:ext uri="{FF2B5EF4-FFF2-40B4-BE49-F238E27FC236}">
                  <a16:creationId xmlns:a16="http://schemas.microsoft.com/office/drawing/2014/main" xmlns="" id="{E5983279-A495-4F78-8CAC-99984389039A}"/>
                </a:ext>
              </a:extLst>
            </p:cNvPr>
            <p:cNvSpPr/>
            <p:nvPr/>
          </p:nvSpPr>
          <p:spPr bwMode="auto">
            <a:xfrm>
              <a:off x="1800225" y="2555875"/>
              <a:ext cx="292100" cy="415925"/>
            </a:xfrm>
            <a:custGeom>
              <a:avLst/>
              <a:gdLst>
                <a:gd name="T0" fmla="*/ 66 w 78"/>
                <a:gd name="T1" fmla="*/ 0 h 111"/>
                <a:gd name="T2" fmla="*/ 18 w 78"/>
                <a:gd name="T3" fmla="*/ 19 h 111"/>
                <a:gd name="T4" fmla="*/ 4 w 78"/>
                <a:gd name="T5" fmla="*/ 60 h 111"/>
                <a:gd name="T6" fmla="*/ 0 w 78"/>
                <a:gd name="T7" fmla="*/ 63 h 111"/>
                <a:gd name="T8" fmla="*/ 19 w 78"/>
                <a:gd name="T9" fmla="*/ 111 h 111"/>
                <a:gd name="T10" fmla="*/ 36 w 78"/>
                <a:gd name="T11" fmla="*/ 100 h 111"/>
                <a:gd name="T12" fmla="*/ 66 w 78"/>
                <a:gd name="T13" fmla="*/ 0 h 111"/>
              </a:gdLst>
              <a:ahLst/>
              <a:cxnLst>
                <a:cxn ang="0">
                  <a:pos x="T0" y="T1"/>
                </a:cxn>
                <a:cxn ang="0">
                  <a:pos x="T2" y="T3"/>
                </a:cxn>
                <a:cxn ang="0">
                  <a:pos x="T4" y="T5"/>
                </a:cxn>
                <a:cxn ang="0">
                  <a:pos x="T6" y="T7"/>
                </a:cxn>
                <a:cxn ang="0">
                  <a:pos x="T8" y="T9"/>
                </a:cxn>
                <a:cxn ang="0">
                  <a:pos x="T10" y="T11"/>
                </a:cxn>
                <a:cxn ang="0">
                  <a:pos x="T12" y="T13"/>
                </a:cxn>
              </a:cxnLst>
              <a:rect l="0" t="0" r="r" b="b"/>
              <a:pathLst>
                <a:path w="78" h="111">
                  <a:moveTo>
                    <a:pt x="66" y="0"/>
                  </a:moveTo>
                  <a:cubicBezTo>
                    <a:pt x="18" y="19"/>
                    <a:pt x="18" y="19"/>
                    <a:pt x="18" y="19"/>
                  </a:cubicBezTo>
                  <a:cubicBezTo>
                    <a:pt x="21" y="33"/>
                    <a:pt x="17" y="50"/>
                    <a:pt x="4" y="60"/>
                  </a:cubicBezTo>
                  <a:cubicBezTo>
                    <a:pt x="3" y="61"/>
                    <a:pt x="1" y="62"/>
                    <a:pt x="0" y="63"/>
                  </a:cubicBezTo>
                  <a:cubicBezTo>
                    <a:pt x="19" y="111"/>
                    <a:pt x="19" y="111"/>
                    <a:pt x="19" y="111"/>
                  </a:cubicBezTo>
                  <a:cubicBezTo>
                    <a:pt x="25" y="108"/>
                    <a:pt x="31" y="104"/>
                    <a:pt x="36" y="100"/>
                  </a:cubicBezTo>
                  <a:cubicBezTo>
                    <a:pt x="67" y="76"/>
                    <a:pt x="78" y="36"/>
                    <a:pt x="6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7204" tIns="33602" rIns="67204" bIns="33602" numCol="1" anchor="t" anchorCtr="0" compatLnSpc="1"/>
            <a:lstStyle/>
            <a:p>
              <a:endParaRPr lang="zh-CN" altLang="en-US" sz="975" dirty="0">
                <a:latin typeface="微软雅黑" panose="020B0503020204020204" pitchFamily="34" charset="-122"/>
                <a:ea typeface="微软雅黑" panose="020B0503020204020204" pitchFamily="34" charset="-122"/>
              </a:endParaRPr>
            </a:p>
          </p:txBody>
        </p:sp>
        <p:sp>
          <p:nvSpPr>
            <p:cNvPr id="16" name="Freeform 18">
              <a:extLst>
                <a:ext uri="{FF2B5EF4-FFF2-40B4-BE49-F238E27FC236}">
                  <a16:creationId xmlns:a16="http://schemas.microsoft.com/office/drawing/2014/main" xmlns="" id="{87A404F2-3A75-48D1-A93F-B75FA3CE236E}"/>
                </a:ext>
              </a:extLst>
            </p:cNvPr>
            <p:cNvSpPr/>
            <p:nvPr/>
          </p:nvSpPr>
          <p:spPr bwMode="auto">
            <a:xfrm>
              <a:off x="1363663" y="2600325"/>
              <a:ext cx="319088" cy="398462"/>
            </a:xfrm>
            <a:custGeom>
              <a:avLst/>
              <a:gdLst>
                <a:gd name="T0" fmla="*/ 85 w 85"/>
                <a:gd name="T1" fmla="*/ 55 h 106"/>
                <a:gd name="T2" fmla="*/ 63 w 85"/>
                <a:gd name="T3" fmla="*/ 42 h 106"/>
                <a:gd name="T4" fmla="*/ 55 w 85"/>
                <a:gd name="T5" fmla="*/ 11 h 106"/>
                <a:gd name="T6" fmla="*/ 4 w 85"/>
                <a:gd name="T7" fmla="*/ 0 h 106"/>
                <a:gd name="T8" fmla="*/ 23 w 85"/>
                <a:gd name="T9" fmla="*/ 74 h 106"/>
                <a:gd name="T10" fmla="*/ 75 w 85"/>
                <a:gd name="T11" fmla="*/ 106 h 106"/>
                <a:gd name="T12" fmla="*/ 85 w 85"/>
                <a:gd name="T13" fmla="*/ 55 h 106"/>
              </a:gdLst>
              <a:ahLst/>
              <a:cxnLst>
                <a:cxn ang="0">
                  <a:pos x="T0" y="T1"/>
                </a:cxn>
                <a:cxn ang="0">
                  <a:pos x="T2" y="T3"/>
                </a:cxn>
                <a:cxn ang="0">
                  <a:pos x="T4" y="T5"/>
                </a:cxn>
                <a:cxn ang="0">
                  <a:pos x="T6" y="T7"/>
                </a:cxn>
                <a:cxn ang="0">
                  <a:pos x="T8" y="T9"/>
                </a:cxn>
                <a:cxn ang="0">
                  <a:pos x="T10" y="T11"/>
                </a:cxn>
                <a:cxn ang="0">
                  <a:pos x="T12" y="T13"/>
                </a:cxn>
              </a:cxnLst>
              <a:rect l="0" t="0" r="r" b="b"/>
              <a:pathLst>
                <a:path w="85" h="106">
                  <a:moveTo>
                    <a:pt x="85" y="55"/>
                  </a:moveTo>
                  <a:cubicBezTo>
                    <a:pt x="76" y="53"/>
                    <a:pt x="69" y="49"/>
                    <a:pt x="63" y="42"/>
                  </a:cubicBezTo>
                  <a:cubicBezTo>
                    <a:pt x="56" y="33"/>
                    <a:pt x="53" y="22"/>
                    <a:pt x="55" y="11"/>
                  </a:cubicBezTo>
                  <a:cubicBezTo>
                    <a:pt x="4" y="0"/>
                    <a:pt x="4" y="0"/>
                    <a:pt x="4" y="0"/>
                  </a:cubicBezTo>
                  <a:cubicBezTo>
                    <a:pt x="0" y="26"/>
                    <a:pt x="6" y="53"/>
                    <a:pt x="23" y="74"/>
                  </a:cubicBezTo>
                  <a:cubicBezTo>
                    <a:pt x="37" y="91"/>
                    <a:pt x="55" y="102"/>
                    <a:pt x="75" y="106"/>
                  </a:cubicBezTo>
                  <a:lnTo>
                    <a:pt x="85" y="5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7204" tIns="33602" rIns="67204" bIns="33602" numCol="1" anchor="t" anchorCtr="0" compatLnSpc="1"/>
            <a:lstStyle/>
            <a:p>
              <a:endParaRPr lang="zh-CN" altLang="en-US" sz="975" dirty="0">
                <a:latin typeface="微软雅黑" panose="020B0503020204020204" pitchFamily="34" charset="-122"/>
                <a:ea typeface="微软雅黑" panose="020B0503020204020204" pitchFamily="34" charset="-122"/>
              </a:endParaRPr>
            </a:p>
          </p:txBody>
        </p:sp>
        <p:sp>
          <p:nvSpPr>
            <p:cNvPr id="17" name="Freeform 19">
              <a:extLst>
                <a:ext uri="{FF2B5EF4-FFF2-40B4-BE49-F238E27FC236}">
                  <a16:creationId xmlns:a16="http://schemas.microsoft.com/office/drawing/2014/main" xmlns="" id="{B9D8AE2E-D033-4986-9026-D82CA8BE6DDF}"/>
                </a:ext>
              </a:extLst>
            </p:cNvPr>
            <p:cNvSpPr>
              <a:spLocks noEditPoints="1"/>
            </p:cNvSpPr>
            <p:nvPr/>
          </p:nvSpPr>
          <p:spPr bwMode="auto">
            <a:xfrm>
              <a:off x="2152650" y="3856038"/>
              <a:ext cx="1150938" cy="1149350"/>
            </a:xfrm>
            <a:custGeom>
              <a:avLst/>
              <a:gdLst>
                <a:gd name="T0" fmla="*/ 258 w 306"/>
                <a:gd name="T1" fmla="*/ 264 h 306"/>
                <a:gd name="T2" fmla="*/ 257 w 306"/>
                <a:gd name="T3" fmla="*/ 229 h 306"/>
                <a:gd name="T4" fmla="*/ 293 w 306"/>
                <a:gd name="T5" fmla="*/ 214 h 306"/>
                <a:gd name="T6" fmla="*/ 278 w 306"/>
                <a:gd name="T7" fmla="*/ 185 h 306"/>
                <a:gd name="T8" fmla="*/ 306 w 306"/>
                <a:gd name="T9" fmla="*/ 157 h 306"/>
                <a:gd name="T10" fmla="*/ 280 w 306"/>
                <a:gd name="T11" fmla="*/ 132 h 306"/>
                <a:gd name="T12" fmla="*/ 295 w 306"/>
                <a:gd name="T13" fmla="*/ 96 h 306"/>
                <a:gd name="T14" fmla="*/ 263 w 306"/>
                <a:gd name="T15" fmla="*/ 87 h 306"/>
                <a:gd name="T16" fmla="*/ 264 w 306"/>
                <a:gd name="T17" fmla="*/ 48 h 306"/>
                <a:gd name="T18" fmla="*/ 230 w 306"/>
                <a:gd name="T19" fmla="*/ 50 h 306"/>
                <a:gd name="T20" fmla="*/ 216 w 306"/>
                <a:gd name="T21" fmla="*/ 13 h 306"/>
                <a:gd name="T22" fmla="*/ 185 w 306"/>
                <a:gd name="T23" fmla="*/ 28 h 306"/>
                <a:gd name="T24" fmla="*/ 157 w 306"/>
                <a:gd name="T25" fmla="*/ 0 h 306"/>
                <a:gd name="T26" fmla="*/ 135 w 306"/>
                <a:gd name="T27" fmla="*/ 25 h 306"/>
                <a:gd name="T28" fmla="*/ 99 w 306"/>
                <a:gd name="T29" fmla="*/ 9 h 306"/>
                <a:gd name="T30" fmla="*/ 86 w 306"/>
                <a:gd name="T31" fmla="*/ 41 h 306"/>
                <a:gd name="T32" fmla="*/ 48 w 306"/>
                <a:gd name="T33" fmla="*/ 41 h 306"/>
                <a:gd name="T34" fmla="*/ 48 w 306"/>
                <a:gd name="T35" fmla="*/ 76 h 306"/>
                <a:gd name="T36" fmla="*/ 13 w 306"/>
                <a:gd name="T37" fmla="*/ 91 h 306"/>
                <a:gd name="T38" fmla="*/ 26 w 306"/>
                <a:gd name="T39" fmla="*/ 121 h 306"/>
                <a:gd name="T40" fmla="*/ 0 w 306"/>
                <a:gd name="T41" fmla="*/ 148 h 306"/>
                <a:gd name="T42" fmla="*/ 23 w 306"/>
                <a:gd name="T43" fmla="*/ 174 h 306"/>
                <a:gd name="T44" fmla="*/ 11 w 306"/>
                <a:gd name="T45" fmla="*/ 210 h 306"/>
                <a:gd name="T46" fmla="*/ 40 w 306"/>
                <a:gd name="T47" fmla="*/ 220 h 306"/>
                <a:gd name="T48" fmla="*/ 41 w 306"/>
                <a:gd name="T49" fmla="*/ 258 h 306"/>
                <a:gd name="T50" fmla="*/ 74 w 306"/>
                <a:gd name="T51" fmla="*/ 258 h 306"/>
                <a:gd name="T52" fmla="*/ 89 w 306"/>
                <a:gd name="T53" fmla="*/ 292 h 306"/>
                <a:gd name="T54" fmla="*/ 121 w 306"/>
                <a:gd name="T55" fmla="*/ 280 h 306"/>
                <a:gd name="T56" fmla="*/ 148 w 306"/>
                <a:gd name="T57" fmla="*/ 306 h 306"/>
                <a:gd name="T58" fmla="*/ 171 w 306"/>
                <a:gd name="T59" fmla="*/ 282 h 306"/>
                <a:gd name="T60" fmla="*/ 206 w 306"/>
                <a:gd name="T61" fmla="*/ 296 h 306"/>
                <a:gd name="T62" fmla="*/ 219 w 306"/>
                <a:gd name="T63" fmla="*/ 264 h 306"/>
                <a:gd name="T64" fmla="*/ 69 w 306"/>
                <a:gd name="T65" fmla="*/ 220 h 306"/>
                <a:gd name="T66" fmla="*/ 235 w 306"/>
                <a:gd name="T67" fmla="*/ 86 h 306"/>
                <a:gd name="T68" fmla="*/ 69 w 306"/>
                <a:gd name="T69" fmla="*/ 220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6" h="306">
                  <a:moveTo>
                    <a:pt x="239" y="279"/>
                  </a:moveTo>
                  <a:cubicBezTo>
                    <a:pt x="258" y="264"/>
                    <a:pt x="258" y="264"/>
                    <a:pt x="258" y="264"/>
                  </a:cubicBezTo>
                  <a:cubicBezTo>
                    <a:pt x="247" y="241"/>
                    <a:pt x="247" y="241"/>
                    <a:pt x="247" y="241"/>
                  </a:cubicBezTo>
                  <a:cubicBezTo>
                    <a:pt x="251" y="237"/>
                    <a:pt x="254" y="233"/>
                    <a:pt x="257" y="229"/>
                  </a:cubicBezTo>
                  <a:cubicBezTo>
                    <a:pt x="281" y="236"/>
                    <a:pt x="281" y="236"/>
                    <a:pt x="281" y="236"/>
                  </a:cubicBezTo>
                  <a:cubicBezTo>
                    <a:pt x="293" y="214"/>
                    <a:pt x="293" y="214"/>
                    <a:pt x="293" y="214"/>
                  </a:cubicBezTo>
                  <a:cubicBezTo>
                    <a:pt x="274" y="197"/>
                    <a:pt x="274" y="197"/>
                    <a:pt x="274" y="197"/>
                  </a:cubicBezTo>
                  <a:cubicBezTo>
                    <a:pt x="275" y="193"/>
                    <a:pt x="277" y="189"/>
                    <a:pt x="278" y="185"/>
                  </a:cubicBezTo>
                  <a:cubicBezTo>
                    <a:pt x="303" y="181"/>
                    <a:pt x="303" y="181"/>
                    <a:pt x="303" y="181"/>
                  </a:cubicBezTo>
                  <a:cubicBezTo>
                    <a:pt x="306" y="157"/>
                    <a:pt x="306" y="157"/>
                    <a:pt x="306" y="157"/>
                  </a:cubicBezTo>
                  <a:cubicBezTo>
                    <a:pt x="281" y="148"/>
                    <a:pt x="281" y="148"/>
                    <a:pt x="281" y="148"/>
                  </a:cubicBezTo>
                  <a:cubicBezTo>
                    <a:pt x="281" y="143"/>
                    <a:pt x="280" y="137"/>
                    <a:pt x="280" y="132"/>
                  </a:cubicBezTo>
                  <a:cubicBezTo>
                    <a:pt x="302" y="119"/>
                    <a:pt x="302" y="119"/>
                    <a:pt x="302" y="119"/>
                  </a:cubicBezTo>
                  <a:cubicBezTo>
                    <a:pt x="295" y="96"/>
                    <a:pt x="295" y="96"/>
                    <a:pt x="295" y="96"/>
                  </a:cubicBezTo>
                  <a:cubicBezTo>
                    <a:pt x="268" y="97"/>
                    <a:pt x="268" y="97"/>
                    <a:pt x="268" y="97"/>
                  </a:cubicBezTo>
                  <a:cubicBezTo>
                    <a:pt x="267" y="94"/>
                    <a:pt x="265" y="90"/>
                    <a:pt x="263" y="87"/>
                  </a:cubicBezTo>
                  <a:cubicBezTo>
                    <a:pt x="279" y="66"/>
                    <a:pt x="279" y="66"/>
                    <a:pt x="279" y="66"/>
                  </a:cubicBezTo>
                  <a:cubicBezTo>
                    <a:pt x="264" y="48"/>
                    <a:pt x="264" y="48"/>
                    <a:pt x="264" y="48"/>
                  </a:cubicBezTo>
                  <a:cubicBezTo>
                    <a:pt x="240" y="58"/>
                    <a:pt x="240" y="58"/>
                    <a:pt x="240" y="58"/>
                  </a:cubicBezTo>
                  <a:cubicBezTo>
                    <a:pt x="237" y="55"/>
                    <a:pt x="234" y="53"/>
                    <a:pt x="230" y="50"/>
                  </a:cubicBezTo>
                  <a:cubicBezTo>
                    <a:pt x="237" y="25"/>
                    <a:pt x="237" y="25"/>
                    <a:pt x="237" y="25"/>
                  </a:cubicBezTo>
                  <a:cubicBezTo>
                    <a:pt x="216" y="13"/>
                    <a:pt x="216" y="13"/>
                    <a:pt x="216" y="13"/>
                  </a:cubicBezTo>
                  <a:cubicBezTo>
                    <a:pt x="198" y="32"/>
                    <a:pt x="198" y="32"/>
                    <a:pt x="198" y="32"/>
                  </a:cubicBezTo>
                  <a:cubicBezTo>
                    <a:pt x="193" y="30"/>
                    <a:pt x="189" y="29"/>
                    <a:pt x="185" y="28"/>
                  </a:cubicBezTo>
                  <a:cubicBezTo>
                    <a:pt x="181" y="2"/>
                    <a:pt x="181" y="2"/>
                    <a:pt x="181" y="2"/>
                  </a:cubicBezTo>
                  <a:cubicBezTo>
                    <a:pt x="157" y="0"/>
                    <a:pt x="157" y="0"/>
                    <a:pt x="157" y="0"/>
                  </a:cubicBezTo>
                  <a:cubicBezTo>
                    <a:pt x="148" y="24"/>
                    <a:pt x="148" y="24"/>
                    <a:pt x="148" y="24"/>
                  </a:cubicBezTo>
                  <a:cubicBezTo>
                    <a:pt x="144" y="24"/>
                    <a:pt x="140" y="24"/>
                    <a:pt x="135" y="25"/>
                  </a:cubicBezTo>
                  <a:cubicBezTo>
                    <a:pt x="123" y="2"/>
                    <a:pt x="123" y="2"/>
                    <a:pt x="123" y="2"/>
                  </a:cubicBezTo>
                  <a:cubicBezTo>
                    <a:pt x="99" y="9"/>
                    <a:pt x="99" y="9"/>
                    <a:pt x="99" y="9"/>
                  </a:cubicBezTo>
                  <a:cubicBezTo>
                    <a:pt x="100" y="34"/>
                    <a:pt x="100" y="34"/>
                    <a:pt x="100" y="34"/>
                  </a:cubicBezTo>
                  <a:cubicBezTo>
                    <a:pt x="95" y="36"/>
                    <a:pt x="91" y="39"/>
                    <a:pt x="86" y="41"/>
                  </a:cubicBezTo>
                  <a:cubicBezTo>
                    <a:pt x="66" y="26"/>
                    <a:pt x="66" y="26"/>
                    <a:pt x="66" y="26"/>
                  </a:cubicBezTo>
                  <a:cubicBezTo>
                    <a:pt x="48" y="41"/>
                    <a:pt x="48" y="41"/>
                    <a:pt x="48" y="41"/>
                  </a:cubicBezTo>
                  <a:cubicBezTo>
                    <a:pt x="58" y="64"/>
                    <a:pt x="58" y="64"/>
                    <a:pt x="58" y="64"/>
                  </a:cubicBezTo>
                  <a:cubicBezTo>
                    <a:pt x="54" y="68"/>
                    <a:pt x="51" y="71"/>
                    <a:pt x="48" y="76"/>
                  </a:cubicBezTo>
                  <a:cubicBezTo>
                    <a:pt x="24" y="69"/>
                    <a:pt x="24" y="69"/>
                    <a:pt x="24" y="69"/>
                  </a:cubicBezTo>
                  <a:cubicBezTo>
                    <a:pt x="13" y="91"/>
                    <a:pt x="13" y="91"/>
                    <a:pt x="13" y="91"/>
                  </a:cubicBezTo>
                  <a:cubicBezTo>
                    <a:pt x="30" y="107"/>
                    <a:pt x="30" y="107"/>
                    <a:pt x="30" y="107"/>
                  </a:cubicBezTo>
                  <a:cubicBezTo>
                    <a:pt x="29" y="112"/>
                    <a:pt x="27" y="116"/>
                    <a:pt x="26" y="121"/>
                  </a:cubicBezTo>
                  <a:cubicBezTo>
                    <a:pt x="2" y="124"/>
                    <a:pt x="2" y="124"/>
                    <a:pt x="2" y="124"/>
                  </a:cubicBezTo>
                  <a:cubicBezTo>
                    <a:pt x="0" y="148"/>
                    <a:pt x="0" y="148"/>
                    <a:pt x="0" y="148"/>
                  </a:cubicBezTo>
                  <a:cubicBezTo>
                    <a:pt x="22" y="157"/>
                    <a:pt x="22" y="157"/>
                    <a:pt x="22" y="157"/>
                  </a:cubicBezTo>
                  <a:cubicBezTo>
                    <a:pt x="22" y="162"/>
                    <a:pt x="22" y="168"/>
                    <a:pt x="23" y="174"/>
                  </a:cubicBezTo>
                  <a:cubicBezTo>
                    <a:pt x="3" y="186"/>
                    <a:pt x="3" y="186"/>
                    <a:pt x="3" y="186"/>
                  </a:cubicBezTo>
                  <a:cubicBezTo>
                    <a:pt x="11" y="210"/>
                    <a:pt x="11" y="210"/>
                    <a:pt x="11" y="210"/>
                  </a:cubicBezTo>
                  <a:cubicBezTo>
                    <a:pt x="34" y="208"/>
                    <a:pt x="34" y="208"/>
                    <a:pt x="34" y="208"/>
                  </a:cubicBezTo>
                  <a:cubicBezTo>
                    <a:pt x="36" y="212"/>
                    <a:pt x="38" y="216"/>
                    <a:pt x="40" y="220"/>
                  </a:cubicBezTo>
                  <a:cubicBezTo>
                    <a:pt x="26" y="239"/>
                    <a:pt x="26" y="239"/>
                    <a:pt x="26" y="239"/>
                  </a:cubicBezTo>
                  <a:cubicBezTo>
                    <a:pt x="41" y="258"/>
                    <a:pt x="41" y="258"/>
                    <a:pt x="41" y="258"/>
                  </a:cubicBezTo>
                  <a:cubicBezTo>
                    <a:pt x="63" y="248"/>
                    <a:pt x="63" y="248"/>
                    <a:pt x="63" y="248"/>
                  </a:cubicBezTo>
                  <a:cubicBezTo>
                    <a:pt x="66" y="251"/>
                    <a:pt x="70" y="255"/>
                    <a:pt x="74" y="258"/>
                  </a:cubicBezTo>
                  <a:cubicBezTo>
                    <a:pt x="68" y="280"/>
                    <a:pt x="68" y="280"/>
                    <a:pt x="68" y="280"/>
                  </a:cubicBezTo>
                  <a:cubicBezTo>
                    <a:pt x="89" y="292"/>
                    <a:pt x="89" y="292"/>
                    <a:pt x="89" y="292"/>
                  </a:cubicBezTo>
                  <a:cubicBezTo>
                    <a:pt x="106" y="275"/>
                    <a:pt x="106" y="275"/>
                    <a:pt x="106" y="275"/>
                  </a:cubicBezTo>
                  <a:cubicBezTo>
                    <a:pt x="111" y="277"/>
                    <a:pt x="116" y="278"/>
                    <a:pt x="121" y="280"/>
                  </a:cubicBezTo>
                  <a:cubicBezTo>
                    <a:pt x="124" y="303"/>
                    <a:pt x="124" y="303"/>
                    <a:pt x="124" y="303"/>
                  </a:cubicBezTo>
                  <a:cubicBezTo>
                    <a:pt x="148" y="306"/>
                    <a:pt x="148" y="306"/>
                    <a:pt x="148" y="306"/>
                  </a:cubicBezTo>
                  <a:cubicBezTo>
                    <a:pt x="157" y="283"/>
                    <a:pt x="157" y="283"/>
                    <a:pt x="157" y="283"/>
                  </a:cubicBezTo>
                  <a:cubicBezTo>
                    <a:pt x="161" y="283"/>
                    <a:pt x="166" y="282"/>
                    <a:pt x="171" y="282"/>
                  </a:cubicBezTo>
                  <a:cubicBezTo>
                    <a:pt x="182" y="303"/>
                    <a:pt x="182" y="303"/>
                    <a:pt x="182" y="303"/>
                  </a:cubicBezTo>
                  <a:cubicBezTo>
                    <a:pt x="206" y="296"/>
                    <a:pt x="206" y="296"/>
                    <a:pt x="206" y="296"/>
                  </a:cubicBezTo>
                  <a:cubicBezTo>
                    <a:pt x="205" y="272"/>
                    <a:pt x="205" y="272"/>
                    <a:pt x="205" y="272"/>
                  </a:cubicBezTo>
                  <a:cubicBezTo>
                    <a:pt x="210" y="269"/>
                    <a:pt x="215" y="267"/>
                    <a:pt x="219" y="264"/>
                  </a:cubicBezTo>
                  <a:lnTo>
                    <a:pt x="239" y="279"/>
                  </a:lnTo>
                  <a:close/>
                  <a:moveTo>
                    <a:pt x="69" y="220"/>
                  </a:moveTo>
                  <a:cubicBezTo>
                    <a:pt x="32" y="174"/>
                    <a:pt x="39" y="107"/>
                    <a:pt x="85" y="70"/>
                  </a:cubicBezTo>
                  <a:cubicBezTo>
                    <a:pt x="130" y="33"/>
                    <a:pt x="198" y="41"/>
                    <a:pt x="235" y="86"/>
                  </a:cubicBezTo>
                  <a:cubicBezTo>
                    <a:pt x="272" y="132"/>
                    <a:pt x="264" y="199"/>
                    <a:pt x="218" y="236"/>
                  </a:cubicBezTo>
                  <a:cubicBezTo>
                    <a:pt x="173" y="273"/>
                    <a:pt x="106" y="266"/>
                    <a:pt x="69" y="2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7204" tIns="33602" rIns="67204" bIns="33602" numCol="1" anchor="t" anchorCtr="0" compatLnSpc="1"/>
            <a:lstStyle/>
            <a:p>
              <a:endParaRPr lang="zh-CN" altLang="en-US" sz="975" dirty="0">
                <a:latin typeface="微软雅黑" panose="020B0503020204020204" pitchFamily="34" charset="-122"/>
                <a:ea typeface="微软雅黑" panose="020B0503020204020204" pitchFamily="34" charset="-122"/>
              </a:endParaRPr>
            </a:p>
          </p:txBody>
        </p:sp>
        <p:sp>
          <p:nvSpPr>
            <p:cNvPr id="18" name="Freeform 20">
              <a:extLst>
                <a:ext uri="{FF2B5EF4-FFF2-40B4-BE49-F238E27FC236}">
                  <a16:creationId xmlns:a16="http://schemas.microsoft.com/office/drawing/2014/main" xmlns="" id="{4BB845CD-B2B4-43AE-9677-A96C4805710A}"/>
                </a:ext>
              </a:extLst>
            </p:cNvPr>
            <p:cNvSpPr/>
            <p:nvPr/>
          </p:nvSpPr>
          <p:spPr bwMode="auto">
            <a:xfrm>
              <a:off x="2471738" y="4043363"/>
              <a:ext cx="444500" cy="263525"/>
            </a:xfrm>
            <a:custGeom>
              <a:avLst/>
              <a:gdLst>
                <a:gd name="T0" fmla="*/ 41 w 118"/>
                <a:gd name="T1" fmla="*/ 70 h 70"/>
                <a:gd name="T2" fmla="*/ 89 w 118"/>
                <a:gd name="T3" fmla="*/ 66 h 70"/>
                <a:gd name="T4" fmla="*/ 118 w 118"/>
                <a:gd name="T5" fmla="*/ 21 h 70"/>
                <a:gd name="T6" fmla="*/ 7 w 118"/>
                <a:gd name="T7" fmla="*/ 28 h 70"/>
                <a:gd name="T8" fmla="*/ 0 w 118"/>
                <a:gd name="T9" fmla="*/ 34 h 70"/>
                <a:gd name="T10" fmla="*/ 41 w 118"/>
                <a:gd name="T11" fmla="*/ 70 h 70"/>
                <a:gd name="T12" fmla="*/ 41 w 118"/>
                <a:gd name="T13" fmla="*/ 70 h 70"/>
              </a:gdLst>
              <a:ahLst/>
              <a:cxnLst>
                <a:cxn ang="0">
                  <a:pos x="T0" y="T1"/>
                </a:cxn>
                <a:cxn ang="0">
                  <a:pos x="T2" y="T3"/>
                </a:cxn>
                <a:cxn ang="0">
                  <a:pos x="T4" y="T5"/>
                </a:cxn>
                <a:cxn ang="0">
                  <a:pos x="T6" y="T7"/>
                </a:cxn>
                <a:cxn ang="0">
                  <a:pos x="T8" y="T9"/>
                </a:cxn>
                <a:cxn ang="0">
                  <a:pos x="T10" y="T11"/>
                </a:cxn>
                <a:cxn ang="0">
                  <a:pos x="T12" y="T13"/>
                </a:cxn>
              </a:cxnLst>
              <a:rect l="0" t="0" r="r" b="b"/>
              <a:pathLst>
                <a:path w="118" h="70">
                  <a:moveTo>
                    <a:pt x="41" y="70"/>
                  </a:moveTo>
                  <a:cubicBezTo>
                    <a:pt x="55" y="58"/>
                    <a:pt x="74" y="58"/>
                    <a:pt x="89" y="66"/>
                  </a:cubicBezTo>
                  <a:cubicBezTo>
                    <a:pt x="118" y="21"/>
                    <a:pt x="118" y="21"/>
                    <a:pt x="118" y="21"/>
                  </a:cubicBezTo>
                  <a:cubicBezTo>
                    <a:pt x="85" y="0"/>
                    <a:pt x="40" y="1"/>
                    <a:pt x="7" y="28"/>
                  </a:cubicBezTo>
                  <a:cubicBezTo>
                    <a:pt x="5" y="30"/>
                    <a:pt x="2" y="32"/>
                    <a:pt x="0" y="34"/>
                  </a:cubicBezTo>
                  <a:cubicBezTo>
                    <a:pt x="41" y="70"/>
                    <a:pt x="41" y="70"/>
                    <a:pt x="41" y="70"/>
                  </a:cubicBezTo>
                  <a:cubicBezTo>
                    <a:pt x="41" y="70"/>
                    <a:pt x="41" y="70"/>
                    <a:pt x="41"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7204" tIns="33602" rIns="67204" bIns="33602" numCol="1" anchor="t" anchorCtr="0" compatLnSpc="1"/>
            <a:lstStyle/>
            <a:p>
              <a:endParaRPr lang="zh-CN" altLang="en-US" sz="975" dirty="0">
                <a:latin typeface="微软雅黑" panose="020B0503020204020204" pitchFamily="34" charset="-122"/>
                <a:ea typeface="微软雅黑" panose="020B0503020204020204" pitchFamily="34" charset="-122"/>
              </a:endParaRPr>
            </a:p>
          </p:txBody>
        </p:sp>
        <p:sp>
          <p:nvSpPr>
            <p:cNvPr id="19" name="Freeform 21">
              <a:extLst>
                <a:ext uri="{FF2B5EF4-FFF2-40B4-BE49-F238E27FC236}">
                  <a16:creationId xmlns:a16="http://schemas.microsoft.com/office/drawing/2014/main" xmlns="" id="{EDD45EB1-A174-469C-9DF8-DEEB82EA3D8C}"/>
                </a:ext>
              </a:extLst>
            </p:cNvPr>
            <p:cNvSpPr>
              <a:spLocks noEditPoints="1"/>
            </p:cNvSpPr>
            <p:nvPr/>
          </p:nvSpPr>
          <p:spPr bwMode="auto">
            <a:xfrm>
              <a:off x="2589213" y="4291013"/>
              <a:ext cx="274638" cy="274637"/>
            </a:xfrm>
            <a:custGeom>
              <a:avLst/>
              <a:gdLst>
                <a:gd name="T0" fmla="*/ 62 w 73"/>
                <a:gd name="T1" fmla="*/ 17 h 73"/>
                <a:gd name="T2" fmla="*/ 17 w 73"/>
                <a:gd name="T3" fmla="*/ 11 h 73"/>
                <a:gd name="T4" fmla="*/ 11 w 73"/>
                <a:gd name="T5" fmla="*/ 56 h 73"/>
                <a:gd name="T6" fmla="*/ 56 w 73"/>
                <a:gd name="T7" fmla="*/ 62 h 73"/>
                <a:gd name="T8" fmla="*/ 62 w 73"/>
                <a:gd name="T9" fmla="*/ 17 h 73"/>
                <a:gd name="T10" fmla="*/ 21 w 73"/>
                <a:gd name="T11" fmla="*/ 49 h 73"/>
                <a:gd name="T12" fmla="*/ 24 w 73"/>
                <a:gd name="T13" fmla="*/ 21 h 73"/>
                <a:gd name="T14" fmla="*/ 52 w 73"/>
                <a:gd name="T15" fmla="*/ 24 h 73"/>
                <a:gd name="T16" fmla="*/ 49 w 73"/>
                <a:gd name="T17" fmla="*/ 52 h 73"/>
                <a:gd name="T18" fmla="*/ 21 w 73"/>
                <a:gd name="T19" fmla="*/ 4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73">
                  <a:moveTo>
                    <a:pt x="62" y="17"/>
                  </a:moveTo>
                  <a:cubicBezTo>
                    <a:pt x="51" y="3"/>
                    <a:pt x="31" y="0"/>
                    <a:pt x="17" y="11"/>
                  </a:cubicBezTo>
                  <a:cubicBezTo>
                    <a:pt x="3" y="22"/>
                    <a:pt x="0" y="42"/>
                    <a:pt x="11" y="56"/>
                  </a:cubicBezTo>
                  <a:cubicBezTo>
                    <a:pt x="22" y="70"/>
                    <a:pt x="42" y="73"/>
                    <a:pt x="56" y="62"/>
                  </a:cubicBezTo>
                  <a:cubicBezTo>
                    <a:pt x="70" y="51"/>
                    <a:pt x="73" y="31"/>
                    <a:pt x="62" y="17"/>
                  </a:cubicBezTo>
                  <a:close/>
                  <a:moveTo>
                    <a:pt x="21" y="49"/>
                  </a:moveTo>
                  <a:cubicBezTo>
                    <a:pt x="15" y="40"/>
                    <a:pt x="16" y="28"/>
                    <a:pt x="24" y="21"/>
                  </a:cubicBezTo>
                  <a:cubicBezTo>
                    <a:pt x="33" y="15"/>
                    <a:pt x="45" y="16"/>
                    <a:pt x="52" y="24"/>
                  </a:cubicBezTo>
                  <a:cubicBezTo>
                    <a:pt x="58" y="33"/>
                    <a:pt x="57" y="45"/>
                    <a:pt x="49" y="52"/>
                  </a:cubicBezTo>
                  <a:cubicBezTo>
                    <a:pt x="40" y="58"/>
                    <a:pt x="28" y="57"/>
                    <a:pt x="21" y="4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7204" tIns="33602" rIns="67204" bIns="33602" numCol="1" anchor="t" anchorCtr="0" compatLnSpc="1"/>
            <a:lstStyle/>
            <a:p>
              <a:endParaRPr lang="zh-CN" altLang="en-US" sz="975" dirty="0">
                <a:latin typeface="微软雅黑" panose="020B0503020204020204" pitchFamily="34" charset="-122"/>
                <a:ea typeface="微软雅黑" panose="020B0503020204020204" pitchFamily="34" charset="-122"/>
              </a:endParaRPr>
            </a:p>
          </p:txBody>
        </p:sp>
        <p:sp>
          <p:nvSpPr>
            <p:cNvPr id="20" name="Freeform 22">
              <a:extLst>
                <a:ext uri="{FF2B5EF4-FFF2-40B4-BE49-F238E27FC236}">
                  <a16:creationId xmlns:a16="http://schemas.microsoft.com/office/drawing/2014/main" xmlns="" id="{D47B4C5E-F8A1-4C4B-B3B9-2AC2AB78CB3C}"/>
                </a:ext>
              </a:extLst>
            </p:cNvPr>
            <p:cNvSpPr/>
            <p:nvPr/>
          </p:nvSpPr>
          <p:spPr bwMode="auto">
            <a:xfrm>
              <a:off x="2806700" y="4318000"/>
              <a:ext cx="307975" cy="434975"/>
            </a:xfrm>
            <a:custGeom>
              <a:avLst/>
              <a:gdLst>
                <a:gd name="T0" fmla="*/ 70 w 82"/>
                <a:gd name="T1" fmla="*/ 0 h 116"/>
                <a:gd name="T2" fmla="*/ 19 w 82"/>
                <a:gd name="T3" fmla="*/ 19 h 116"/>
                <a:gd name="T4" fmla="*/ 5 w 82"/>
                <a:gd name="T5" fmla="*/ 62 h 116"/>
                <a:gd name="T6" fmla="*/ 0 w 82"/>
                <a:gd name="T7" fmla="*/ 66 h 116"/>
                <a:gd name="T8" fmla="*/ 21 w 82"/>
                <a:gd name="T9" fmla="*/ 116 h 116"/>
                <a:gd name="T10" fmla="*/ 39 w 82"/>
                <a:gd name="T11" fmla="*/ 104 h 116"/>
                <a:gd name="T12" fmla="*/ 70 w 82"/>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82" h="116">
                  <a:moveTo>
                    <a:pt x="70" y="0"/>
                  </a:moveTo>
                  <a:cubicBezTo>
                    <a:pt x="19" y="19"/>
                    <a:pt x="19" y="19"/>
                    <a:pt x="19" y="19"/>
                  </a:cubicBezTo>
                  <a:cubicBezTo>
                    <a:pt x="23" y="35"/>
                    <a:pt x="18" y="52"/>
                    <a:pt x="5" y="62"/>
                  </a:cubicBezTo>
                  <a:cubicBezTo>
                    <a:pt x="4" y="64"/>
                    <a:pt x="2" y="65"/>
                    <a:pt x="0" y="66"/>
                  </a:cubicBezTo>
                  <a:cubicBezTo>
                    <a:pt x="21" y="116"/>
                    <a:pt x="21" y="116"/>
                    <a:pt x="21" y="116"/>
                  </a:cubicBezTo>
                  <a:cubicBezTo>
                    <a:pt x="27" y="113"/>
                    <a:pt x="33" y="109"/>
                    <a:pt x="39" y="104"/>
                  </a:cubicBezTo>
                  <a:cubicBezTo>
                    <a:pt x="71" y="79"/>
                    <a:pt x="82" y="37"/>
                    <a:pt x="7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7204" tIns="33602" rIns="67204" bIns="33602" numCol="1" anchor="t" anchorCtr="0" compatLnSpc="1"/>
            <a:lstStyle/>
            <a:p>
              <a:endParaRPr lang="zh-CN" altLang="en-US" sz="975" dirty="0">
                <a:latin typeface="微软雅黑" panose="020B0503020204020204" pitchFamily="34" charset="-122"/>
                <a:ea typeface="微软雅黑" panose="020B0503020204020204" pitchFamily="34" charset="-122"/>
              </a:endParaRPr>
            </a:p>
          </p:txBody>
        </p:sp>
        <p:sp>
          <p:nvSpPr>
            <p:cNvPr id="21" name="Freeform 23">
              <a:extLst>
                <a:ext uri="{FF2B5EF4-FFF2-40B4-BE49-F238E27FC236}">
                  <a16:creationId xmlns:a16="http://schemas.microsoft.com/office/drawing/2014/main" xmlns="" id="{A42EDE52-337F-48FC-8C25-2D89A584F8FD}"/>
                </a:ext>
              </a:extLst>
            </p:cNvPr>
            <p:cNvSpPr/>
            <p:nvPr/>
          </p:nvSpPr>
          <p:spPr bwMode="auto">
            <a:xfrm>
              <a:off x="2352675" y="4367213"/>
              <a:ext cx="333375" cy="412750"/>
            </a:xfrm>
            <a:custGeom>
              <a:avLst/>
              <a:gdLst>
                <a:gd name="T0" fmla="*/ 89 w 89"/>
                <a:gd name="T1" fmla="*/ 57 h 110"/>
                <a:gd name="T2" fmla="*/ 67 w 89"/>
                <a:gd name="T3" fmla="*/ 43 h 110"/>
                <a:gd name="T4" fmla="*/ 58 w 89"/>
                <a:gd name="T5" fmla="*/ 11 h 110"/>
                <a:gd name="T6" fmla="*/ 5 w 89"/>
                <a:gd name="T7" fmla="*/ 0 h 110"/>
                <a:gd name="T8" fmla="*/ 25 w 89"/>
                <a:gd name="T9" fmla="*/ 77 h 110"/>
                <a:gd name="T10" fmla="*/ 79 w 89"/>
                <a:gd name="T11" fmla="*/ 110 h 110"/>
                <a:gd name="T12" fmla="*/ 89 w 89"/>
                <a:gd name="T13" fmla="*/ 57 h 110"/>
              </a:gdLst>
              <a:ahLst/>
              <a:cxnLst>
                <a:cxn ang="0">
                  <a:pos x="T0" y="T1"/>
                </a:cxn>
                <a:cxn ang="0">
                  <a:pos x="T2" y="T3"/>
                </a:cxn>
                <a:cxn ang="0">
                  <a:pos x="T4" y="T5"/>
                </a:cxn>
                <a:cxn ang="0">
                  <a:pos x="T6" y="T7"/>
                </a:cxn>
                <a:cxn ang="0">
                  <a:pos x="T8" y="T9"/>
                </a:cxn>
                <a:cxn ang="0">
                  <a:pos x="T10" y="T11"/>
                </a:cxn>
                <a:cxn ang="0">
                  <a:pos x="T12" y="T13"/>
                </a:cxn>
              </a:cxnLst>
              <a:rect l="0" t="0" r="r" b="b"/>
              <a:pathLst>
                <a:path w="89" h="110">
                  <a:moveTo>
                    <a:pt x="89" y="57"/>
                  </a:moveTo>
                  <a:cubicBezTo>
                    <a:pt x="81" y="55"/>
                    <a:pt x="73" y="50"/>
                    <a:pt x="67" y="43"/>
                  </a:cubicBezTo>
                  <a:cubicBezTo>
                    <a:pt x="59" y="34"/>
                    <a:pt x="56" y="22"/>
                    <a:pt x="58" y="11"/>
                  </a:cubicBezTo>
                  <a:cubicBezTo>
                    <a:pt x="5" y="0"/>
                    <a:pt x="5" y="0"/>
                    <a:pt x="5" y="0"/>
                  </a:cubicBezTo>
                  <a:cubicBezTo>
                    <a:pt x="0" y="26"/>
                    <a:pt x="6" y="54"/>
                    <a:pt x="25" y="77"/>
                  </a:cubicBezTo>
                  <a:cubicBezTo>
                    <a:pt x="39" y="95"/>
                    <a:pt x="58" y="106"/>
                    <a:pt x="79" y="110"/>
                  </a:cubicBezTo>
                  <a:lnTo>
                    <a:pt x="89" y="5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7204" tIns="33602" rIns="67204" bIns="33602" numCol="1" anchor="t" anchorCtr="0" compatLnSpc="1"/>
            <a:lstStyle/>
            <a:p>
              <a:endParaRPr lang="zh-CN" altLang="en-US" sz="975" dirty="0">
                <a:latin typeface="微软雅黑" panose="020B0503020204020204" pitchFamily="34" charset="-122"/>
                <a:ea typeface="微软雅黑" panose="020B0503020204020204" pitchFamily="34" charset="-122"/>
              </a:endParaRPr>
            </a:p>
          </p:txBody>
        </p:sp>
        <p:sp>
          <p:nvSpPr>
            <p:cNvPr id="22" name="Freeform 24">
              <a:extLst>
                <a:ext uri="{FF2B5EF4-FFF2-40B4-BE49-F238E27FC236}">
                  <a16:creationId xmlns:a16="http://schemas.microsoft.com/office/drawing/2014/main" xmlns="" id="{E1724BC5-65F6-4123-BFD8-CBC0C0909856}"/>
                </a:ext>
              </a:extLst>
            </p:cNvPr>
            <p:cNvSpPr>
              <a:spLocks noEditPoints="1"/>
            </p:cNvSpPr>
            <p:nvPr/>
          </p:nvSpPr>
          <p:spPr bwMode="auto">
            <a:xfrm>
              <a:off x="2259013" y="1679575"/>
              <a:ext cx="2171700" cy="2176462"/>
            </a:xfrm>
            <a:custGeom>
              <a:avLst/>
              <a:gdLst>
                <a:gd name="T0" fmla="*/ 525 w 578"/>
                <a:gd name="T1" fmla="*/ 364 h 579"/>
                <a:gd name="T2" fmla="*/ 525 w 578"/>
                <a:gd name="T3" fmla="*/ 364 h 579"/>
                <a:gd name="T4" fmla="*/ 537 w 578"/>
                <a:gd name="T5" fmla="*/ 297 h 579"/>
                <a:gd name="T6" fmla="*/ 537 w 578"/>
                <a:gd name="T7" fmla="*/ 297 h 579"/>
                <a:gd name="T8" fmla="*/ 578 w 578"/>
                <a:gd name="T9" fmla="*/ 269 h 579"/>
                <a:gd name="T10" fmla="*/ 559 w 578"/>
                <a:gd name="T11" fmla="*/ 184 h 579"/>
                <a:gd name="T12" fmla="*/ 509 w 578"/>
                <a:gd name="T13" fmla="*/ 175 h 579"/>
                <a:gd name="T14" fmla="*/ 509 w 578"/>
                <a:gd name="T15" fmla="*/ 175 h 579"/>
                <a:gd name="T16" fmla="*/ 470 w 578"/>
                <a:gd name="T17" fmla="*/ 120 h 579"/>
                <a:gd name="T18" fmla="*/ 470 w 578"/>
                <a:gd name="T19" fmla="*/ 120 h 579"/>
                <a:gd name="T20" fmla="*/ 479 w 578"/>
                <a:gd name="T21" fmla="*/ 70 h 579"/>
                <a:gd name="T22" fmla="*/ 406 w 578"/>
                <a:gd name="T23" fmla="*/ 24 h 579"/>
                <a:gd name="T24" fmla="*/ 364 w 578"/>
                <a:gd name="T25" fmla="*/ 53 h 579"/>
                <a:gd name="T26" fmla="*/ 364 w 578"/>
                <a:gd name="T27" fmla="*/ 53 h 579"/>
                <a:gd name="T28" fmla="*/ 297 w 578"/>
                <a:gd name="T29" fmla="*/ 41 h 579"/>
                <a:gd name="T30" fmla="*/ 297 w 578"/>
                <a:gd name="T31" fmla="*/ 41 h 579"/>
                <a:gd name="T32" fmla="*/ 269 w 578"/>
                <a:gd name="T33" fmla="*/ 0 h 579"/>
                <a:gd name="T34" fmla="*/ 184 w 578"/>
                <a:gd name="T35" fmla="*/ 19 h 579"/>
                <a:gd name="T36" fmla="*/ 175 w 578"/>
                <a:gd name="T37" fmla="*/ 69 h 579"/>
                <a:gd name="T38" fmla="*/ 175 w 578"/>
                <a:gd name="T39" fmla="*/ 69 h 579"/>
                <a:gd name="T40" fmla="*/ 120 w 578"/>
                <a:gd name="T41" fmla="*/ 108 h 579"/>
                <a:gd name="T42" fmla="*/ 120 w 578"/>
                <a:gd name="T43" fmla="*/ 108 h 579"/>
                <a:gd name="T44" fmla="*/ 71 w 578"/>
                <a:gd name="T45" fmla="*/ 98 h 579"/>
                <a:gd name="T46" fmla="*/ 23 w 578"/>
                <a:gd name="T47" fmla="*/ 173 h 579"/>
                <a:gd name="T48" fmla="*/ 53 w 578"/>
                <a:gd name="T49" fmla="*/ 214 h 579"/>
                <a:gd name="T50" fmla="*/ 53 w 578"/>
                <a:gd name="T51" fmla="*/ 214 h 579"/>
                <a:gd name="T52" fmla="*/ 41 w 578"/>
                <a:gd name="T53" fmla="*/ 281 h 579"/>
                <a:gd name="T54" fmla="*/ 41 w 578"/>
                <a:gd name="T55" fmla="*/ 281 h 579"/>
                <a:gd name="T56" fmla="*/ 0 w 578"/>
                <a:gd name="T57" fmla="*/ 308 h 579"/>
                <a:gd name="T58" fmla="*/ 19 w 578"/>
                <a:gd name="T59" fmla="*/ 395 h 579"/>
                <a:gd name="T60" fmla="*/ 69 w 578"/>
                <a:gd name="T61" fmla="*/ 403 h 579"/>
                <a:gd name="T62" fmla="*/ 69 w 578"/>
                <a:gd name="T63" fmla="*/ 403 h 579"/>
                <a:gd name="T64" fmla="*/ 108 w 578"/>
                <a:gd name="T65" fmla="*/ 459 h 579"/>
                <a:gd name="T66" fmla="*/ 108 w 578"/>
                <a:gd name="T67" fmla="*/ 459 h 579"/>
                <a:gd name="T68" fmla="*/ 98 w 578"/>
                <a:gd name="T69" fmla="*/ 507 h 579"/>
                <a:gd name="T70" fmla="*/ 173 w 578"/>
                <a:gd name="T71" fmla="*/ 555 h 579"/>
                <a:gd name="T72" fmla="*/ 214 w 578"/>
                <a:gd name="T73" fmla="*/ 526 h 579"/>
                <a:gd name="T74" fmla="*/ 214 w 578"/>
                <a:gd name="T75" fmla="*/ 525 h 579"/>
                <a:gd name="T76" fmla="*/ 281 w 578"/>
                <a:gd name="T77" fmla="*/ 537 h 579"/>
                <a:gd name="T78" fmla="*/ 281 w 578"/>
                <a:gd name="T79" fmla="*/ 537 h 579"/>
                <a:gd name="T80" fmla="*/ 308 w 578"/>
                <a:gd name="T81" fmla="*/ 579 h 579"/>
                <a:gd name="T82" fmla="*/ 395 w 578"/>
                <a:gd name="T83" fmla="*/ 559 h 579"/>
                <a:gd name="T84" fmla="*/ 403 w 578"/>
                <a:gd name="T85" fmla="*/ 509 h 579"/>
                <a:gd name="T86" fmla="*/ 403 w 578"/>
                <a:gd name="T87" fmla="*/ 509 h 579"/>
                <a:gd name="T88" fmla="*/ 458 w 578"/>
                <a:gd name="T89" fmla="*/ 470 h 579"/>
                <a:gd name="T90" fmla="*/ 458 w 578"/>
                <a:gd name="T91" fmla="*/ 470 h 579"/>
                <a:gd name="T92" fmla="*/ 508 w 578"/>
                <a:gd name="T93" fmla="*/ 479 h 579"/>
                <a:gd name="T94" fmla="*/ 554 w 578"/>
                <a:gd name="T95" fmla="*/ 406 h 579"/>
                <a:gd name="T96" fmla="*/ 525 w 578"/>
                <a:gd name="T97" fmla="*/ 364 h 579"/>
                <a:gd name="T98" fmla="*/ 222 w 578"/>
                <a:gd name="T99" fmla="*/ 396 h 579"/>
                <a:gd name="T100" fmla="*/ 182 w 578"/>
                <a:gd name="T101" fmla="*/ 222 h 579"/>
                <a:gd name="T102" fmla="*/ 356 w 578"/>
                <a:gd name="T103" fmla="*/ 182 h 579"/>
                <a:gd name="T104" fmla="*/ 396 w 578"/>
                <a:gd name="T105" fmla="*/ 357 h 579"/>
                <a:gd name="T106" fmla="*/ 222 w 578"/>
                <a:gd name="T107" fmla="*/ 396 h 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78" h="579">
                  <a:moveTo>
                    <a:pt x="525" y="364"/>
                  </a:moveTo>
                  <a:cubicBezTo>
                    <a:pt x="525" y="364"/>
                    <a:pt x="525" y="364"/>
                    <a:pt x="525" y="364"/>
                  </a:cubicBezTo>
                  <a:cubicBezTo>
                    <a:pt x="532" y="342"/>
                    <a:pt x="536" y="320"/>
                    <a:pt x="537" y="297"/>
                  </a:cubicBezTo>
                  <a:cubicBezTo>
                    <a:pt x="537" y="297"/>
                    <a:pt x="537" y="297"/>
                    <a:pt x="537" y="297"/>
                  </a:cubicBezTo>
                  <a:cubicBezTo>
                    <a:pt x="578" y="269"/>
                    <a:pt x="578" y="269"/>
                    <a:pt x="578" y="269"/>
                  </a:cubicBezTo>
                  <a:cubicBezTo>
                    <a:pt x="559" y="184"/>
                    <a:pt x="559" y="184"/>
                    <a:pt x="559" y="184"/>
                  </a:cubicBezTo>
                  <a:cubicBezTo>
                    <a:pt x="509" y="175"/>
                    <a:pt x="509" y="175"/>
                    <a:pt x="509" y="175"/>
                  </a:cubicBezTo>
                  <a:cubicBezTo>
                    <a:pt x="509" y="175"/>
                    <a:pt x="509" y="175"/>
                    <a:pt x="509" y="175"/>
                  </a:cubicBezTo>
                  <a:cubicBezTo>
                    <a:pt x="499" y="155"/>
                    <a:pt x="486" y="137"/>
                    <a:pt x="470" y="120"/>
                  </a:cubicBezTo>
                  <a:cubicBezTo>
                    <a:pt x="470" y="120"/>
                    <a:pt x="470" y="120"/>
                    <a:pt x="470" y="120"/>
                  </a:cubicBezTo>
                  <a:cubicBezTo>
                    <a:pt x="479" y="70"/>
                    <a:pt x="479" y="70"/>
                    <a:pt x="479" y="70"/>
                  </a:cubicBezTo>
                  <a:cubicBezTo>
                    <a:pt x="406" y="24"/>
                    <a:pt x="406" y="24"/>
                    <a:pt x="406" y="24"/>
                  </a:cubicBezTo>
                  <a:cubicBezTo>
                    <a:pt x="364" y="53"/>
                    <a:pt x="364" y="53"/>
                    <a:pt x="364" y="53"/>
                  </a:cubicBezTo>
                  <a:cubicBezTo>
                    <a:pt x="364" y="53"/>
                    <a:pt x="364" y="53"/>
                    <a:pt x="364" y="53"/>
                  </a:cubicBezTo>
                  <a:cubicBezTo>
                    <a:pt x="342" y="46"/>
                    <a:pt x="320" y="42"/>
                    <a:pt x="297" y="41"/>
                  </a:cubicBezTo>
                  <a:cubicBezTo>
                    <a:pt x="297" y="41"/>
                    <a:pt x="297" y="41"/>
                    <a:pt x="297" y="41"/>
                  </a:cubicBezTo>
                  <a:cubicBezTo>
                    <a:pt x="269" y="0"/>
                    <a:pt x="269" y="0"/>
                    <a:pt x="269" y="0"/>
                  </a:cubicBezTo>
                  <a:cubicBezTo>
                    <a:pt x="184" y="19"/>
                    <a:pt x="184" y="19"/>
                    <a:pt x="184" y="19"/>
                  </a:cubicBezTo>
                  <a:cubicBezTo>
                    <a:pt x="175" y="69"/>
                    <a:pt x="175" y="69"/>
                    <a:pt x="175" y="69"/>
                  </a:cubicBezTo>
                  <a:cubicBezTo>
                    <a:pt x="175" y="69"/>
                    <a:pt x="175" y="69"/>
                    <a:pt x="175" y="69"/>
                  </a:cubicBezTo>
                  <a:cubicBezTo>
                    <a:pt x="155" y="79"/>
                    <a:pt x="136" y="92"/>
                    <a:pt x="120" y="108"/>
                  </a:cubicBezTo>
                  <a:cubicBezTo>
                    <a:pt x="120" y="108"/>
                    <a:pt x="120" y="108"/>
                    <a:pt x="120" y="108"/>
                  </a:cubicBezTo>
                  <a:cubicBezTo>
                    <a:pt x="71" y="98"/>
                    <a:pt x="71" y="98"/>
                    <a:pt x="71" y="98"/>
                  </a:cubicBezTo>
                  <a:cubicBezTo>
                    <a:pt x="23" y="173"/>
                    <a:pt x="23" y="173"/>
                    <a:pt x="23" y="173"/>
                  </a:cubicBezTo>
                  <a:cubicBezTo>
                    <a:pt x="53" y="214"/>
                    <a:pt x="53" y="214"/>
                    <a:pt x="53" y="214"/>
                  </a:cubicBezTo>
                  <a:cubicBezTo>
                    <a:pt x="53" y="214"/>
                    <a:pt x="53" y="214"/>
                    <a:pt x="53" y="214"/>
                  </a:cubicBezTo>
                  <a:cubicBezTo>
                    <a:pt x="46" y="236"/>
                    <a:pt x="42" y="259"/>
                    <a:pt x="41" y="281"/>
                  </a:cubicBezTo>
                  <a:cubicBezTo>
                    <a:pt x="41" y="281"/>
                    <a:pt x="41" y="281"/>
                    <a:pt x="41" y="281"/>
                  </a:cubicBezTo>
                  <a:cubicBezTo>
                    <a:pt x="0" y="308"/>
                    <a:pt x="0" y="308"/>
                    <a:pt x="0" y="308"/>
                  </a:cubicBezTo>
                  <a:cubicBezTo>
                    <a:pt x="19" y="395"/>
                    <a:pt x="19" y="395"/>
                    <a:pt x="19" y="395"/>
                  </a:cubicBezTo>
                  <a:cubicBezTo>
                    <a:pt x="69" y="403"/>
                    <a:pt x="69" y="403"/>
                    <a:pt x="69" y="403"/>
                  </a:cubicBezTo>
                  <a:cubicBezTo>
                    <a:pt x="69" y="403"/>
                    <a:pt x="69" y="403"/>
                    <a:pt x="69" y="403"/>
                  </a:cubicBezTo>
                  <a:cubicBezTo>
                    <a:pt x="79" y="423"/>
                    <a:pt x="92" y="442"/>
                    <a:pt x="108" y="459"/>
                  </a:cubicBezTo>
                  <a:cubicBezTo>
                    <a:pt x="108" y="459"/>
                    <a:pt x="108" y="459"/>
                    <a:pt x="108" y="459"/>
                  </a:cubicBezTo>
                  <a:cubicBezTo>
                    <a:pt x="98" y="507"/>
                    <a:pt x="98" y="507"/>
                    <a:pt x="98" y="507"/>
                  </a:cubicBezTo>
                  <a:cubicBezTo>
                    <a:pt x="173" y="555"/>
                    <a:pt x="173" y="555"/>
                    <a:pt x="173" y="555"/>
                  </a:cubicBezTo>
                  <a:cubicBezTo>
                    <a:pt x="214" y="526"/>
                    <a:pt x="214" y="526"/>
                    <a:pt x="214" y="526"/>
                  </a:cubicBezTo>
                  <a:cubicBezTo>
                    <a:pt x="214" y="525"/>
                    <a:pt x="214" y="525"/>
                    <a:pt x="214" y="525"/>
                  </a:cubicBezTo>
                  <a:cubicBezTo>
                    <a:pt x="236" y="533"/>
                    <a:pt x="258" y="536"/>
                    <a:pt x="281" y="537"/>
                  </a:cubicBezTo>
                  <a:cubicBezTo>
                    <a:pt x="281" y="537"/>
                    <a:pt x="281" y="537"/>
                    <a:pt x="281" y="537"/>
                  </a:cubicBezTo>
                  <a:cubicBezTo>
                    <a:pt x="308" y="579"/>
                    <a:pt x="308" y="579"/>
                    <a:pt x="308" y="579"/>
                  </a:cubicBezTo>
                  <a:cubicBezTo>
                    <a:pt x="395" y="559"/>
                    <a:pt x="395" y="559"/>
                    <a:pt x="395" y="559"/>
                  </a:cubicBezTo>
                  <a:cubicBezTo>
                    <a:pt x="403" y="509"/>
                    <a:pt x="403" y="509"/>
                    <a:pt x="403" y="509"/>
                  </a:cubicBezTo>
                  <a:cubicBezTo>
                    <a:pt x="403" y="509"/>
                    <a:pt x="403" y="509"/>
                    <a:pt x="403" y="509"/>
                  </a:cubicBezTo>
                  <a:cubicBezTo>
                    <a:pt x="423" y="499"/>
                    <a:pt x="442" y="486"/>
                    <a:pt x="458" y="470"/>
                  </a:cubicBezTo>
                  <a:cubicBezTo>
                    <a:pt x="458" y="470"/>
                    <a:pt x="458" y="470"/>
                    <a:pt x="458" y="470"/>
                  </a:cubicBezTo>
                  <a:cubicBezTo>
                    <a:pt x="508" y="479"/>
                    <a:pt x="508" y="479"/>
                    <a:pt x="508" y="479"/>
                  </a:cubicBezTo>
                  <a:cubicBezTo>
                    <a:pt x="554" y="406"/>
                    <a:pt x="554" y="406"/>
                    <a:pt x="554" y="406"/>
                  </a:cubicBezTo>
                  <a:lnTo>
                    <a:pt x="525" y="364"/>
                  </a:lnTo>
                  <a:close/>
                  <a:moveTo>
                    <a:pt x="222" y="396"/>
                  </a:moveTo>
                  <a:cubicBezTo>
                    <a:pt x="163" y="359"/>
                    <a:pt x="145" y="281"/>
                    <a:pt x="182" y="222"/>
                  </a:cubicBezTo>
                  <a:cubicBezTo>
                    <a:pt x="219" y="163"/>
                    <a:pt x="297" y="145"/>
                    <a:pt x="356" y="182"/>
                  </a:cubicBezTo>
                  <a:cubicBezTo>
                    <a:pt x="415" y="220"/>
                    <a:pt x="433" y="298"/>
                    <a:pt x="396" y="357"/>
                  </a:cubicBezTo>
                  <a:cubicBezTo>
                    <a:pt x="359" y="416"/>
                    <a:pt x="281" y="433"/>
                    <a:pt x="222" y="3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7204" tIns="33602" rIns="67204" bIns="33602" numCol="1" anchor="t" anchorCtr="0" compatLnSpc="1"/>
            <a:lstStyle/>
            <a:p>
              <a:endParaRPr lang="zh-CN" altLang="en-US" sz="975" dirty="0">
                <a:latin typeface="微软雅黑" panose="020B0503020204020204" pitchFamily="34" charset="-122"/>
                <a:ea typeface="微软雅黑" panose="020B0503020204020204" pitchFamily="34" charset="-122"/>
              </a:endParaRPr>
            </a:p>
          </p:txBody>
        </p:sp>
        <p:sp>
          <p:nvSpPr>
            <p:cNvPr id="23" name="Freeform 25">
              <a:extLst>
                <a:ext uri="{FF2B5EF4-FFF2-40B4-BE49-F238E27FC236}">
                  <a16:creationId xmlns:a16="http://schemas.microsoft.com/office/drawing/2014/main" xmlns="" id="{CEB8E09F-DC13-4B2B-8D2E-4608436A9DAF}"/>
                </a:ext>
              </a:extLst>
            </p:cNvPr>
            <p:cNvSpPr>
              <a:spLocks noEditPoints="1"/>
            </p:cNvSpPr>
            <p:nvPr/>
          </p:nvSpPr>
          <p:spPr bwMode="auto">
            <a:xfrm>
              <a:off x="0" y="3905250"/>
              <a:ext cx="2097088" cy="2949575"/>
            </a:xfrm>
            <a:custGeom>
              <a:avLst/>
              <a:gdLst>
                <a:gd name="T0" fmla="*/ 61 w 558"/>
                <a:gd name="T1" fmla="*/ 575 h 785"/>
                <a:gd name="T2" fmla="*/ 4 w 558"/>
                <a:gd name="T3" fmla="*/ 584 h 785"/>
                <a:gd name="T4" fmla="*/ 0 w 558"/>
                <a:gd name="T5" fmla="*/ 580 h 785"/>
                <a:gd name="T6" fmla="*/ 0 w 558"/>
                <a:gd name="T7" fmla="*/ 785 h 785"/>
                <a:gd name="T8" fmla="*/ 27 w 558"/>
                <a:gd name="T9" fmla="*/ 785 h 785"/>
                <a:gd name="T10" fmla="*/ 29 w 558"/>
                <a:gd name="T11" fmla="*/ 685 h 785"/>
                <a:gd name="T12" fmla="*/ 338 w 558"/>
                <a:gd name="T13" fmla="*/ 354 h 785"/>
                <a:gd name="T14" fmla="*/ 502 w 558"/>
                <a:gd name="T15" fmla="*/ 302 h 785"/>
                <a:gd name="T16" fmla="*/ 542 w 558"/>
                <a:gd name="T17" fmla="*/ 135 h 785"/>
                <a:gd name="T18" fmla="*/ 440 w 558"/>
                <a:gd name="T19" fmla="*/ 244 h 785"/>
                <a:gd name="T20" fmla="*/ 308 w 558"/>
                <a:gd name="T21" fmla="*/ 121 h 785"/>
                <a:gd name="T22" fmla="*/ 410 w 558"/>
                <a:gd name="T23" fmla="*/ 12 h 785"/>
                <a:gd name="T24" fmla="*/ 246 w 558"/>
                <a:gd name="T25" fmla="*/ 64 h 785"/>
                <a:gd name="T26" fmla="*/ 206 w 558"/>
                <a:gd name="T27" fmla="*/ 230 h 785"/>
                <a:gd name="T28" fmla="*/ 0 w 558"/>
                <a:gd name="T29" fmla="*/ 451 h 785"/>
                <a:gd name="T30" fmla="*/ 0 w 558"/>
                <a:gd name="T31" fmla="*/ 536 h 785"/>
                <a:gd name="T32" fmla="*/ 8 w 558"/>
                <a:gd name="T33" fmla="*/ 526 h 785"/>
                <a:gd name="T34" fmla="*/ 176 w 558"/>
                <a:gd name="T35" fmla="*/ 346 h 785"/>
                <a:gd name="T36" fmla="*/ 233 w 558"/>
                <a:gd name="T37" fmla="*/ 338 h 785"/>
                <a:gd name="T38" fmla="*/ 229 w 558"/>
                <a:gd name="T39" fmla="*/ 396 h 785"/>
                <a:gd name="T40" fmla="*/ 61 w 558"/>
                <a:gd name="T41" fmla="*/ 575 h 785"/>
                <a:gd name="T42" fmla="*/ 284 w 558"/>
                <a:gd name="T43" fmla="*/ 269 h 785"/>
                <a:gd name="T44" fmla="*/ 303 w 558"/>
                <a:gd name="T45" fmla="*/ 293 h 785"/>
                <a:gd name="T46" fmla="*/ 283 w 558"/>
                <a:gd name="T47" fmla="*/ 315 h 785"/>
                <a:gd name="T48" fmla="*/ 284 w 558"/>
                <a:gd name="T49" fmla="*/ 269 h 785"/>
                <a:gd name="T50" fmla="*/ 276 w 558"/>
                <a:gd name="T51" fmla="*/ 269 h 785"/>
                <a:gd name="T52" fmla="*/ 274 w 558"/>
                <a:gd name="T53" fmla="*/ 315 h 785"/>
                <a:gd name="T54" fmla="*/ 256 w 558"/>
                <a:gd name="T55" fmla="*/ 291 h 785"/>
                <a:gd name="T56" fmla="*/ 276 w 558"/>
                <a:gd name="T57" fmla="*/ 269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58" h="785">
                  <a:moveTo>
                    <a:pt x="61" y="575"/>
                  </a:moveTo>
                  <a:cubicBezTo>
                    <a:pt x="44" y="594"/>
                    <a:pt x="18" y="598"/>
                    <a:pt x="4" y="584"/>
                  </a:cubicBezTo>
                  <a:cubicBezTo>
                    <a:pt x="2" y="583"/>
                    <a:pt x="1" y="581"/>
                    <a:pt x="0" y="580"/>
                  </a:cubicBezTo>
                  <a:cubicBezTo>
                    <a:pt x="0" y="785"/>
                    <a:pt x="0" y="785"/>
                    <a:pt x="0" y="785"/>
                  </a:cubicBezTo>
                  <a:cubicBezTo>
                    <a:pt x="27" y="785"/>
                    <a:pt x="27" y="785"/>
                    <a:pt x="27" y="785"/>
                  </a:cubicBezTo>
                  <a:cubicBezTo>
                    <a:pt x="38" y="752"/>
                    <a:pt x="38" y="718"/>
                    <a:pt x="29" y="685"/>
                  </a:cubicBezTo>
                  <a:cubicBezTo>
                    <a:pt x="338" y="354"/>
                    <a:pt x="338" y="354"/>
                    <a:pt x="338" y="354"/>
                  </a:cubicBezTo>
                  <a:cubicBezTo>
                    <a:pt x="396" y="366"/>
                    <a:pt x="458" y="348"/>
                    <a:pt x="502" y="302"/>
                  </a:cubicBezTo>
                  <a:cubicBezTo>
                    <a:pt x="545" y="255"/>
                    <a:pt x="558" y="192"/>
                    <a:pt x="542" y="135"/>
                  </a:cubicBezTo>
                  <a:cubicBezTo>
                    <a:pt x="440" y="244"/>
                    <a:pt x="440" y="244"/>
                    <a:pt x="440" y="244"/>
                  </a:cubicBezTo>
                  <a:cubicBezTo>
                    <a:pt x="308" y="121"/>
                    <a:pt x="308" y="121"/>
                    <a:pt x="308" y="121"/>
                  </a:cubicBezTo>
                  <a:cubicBezTo>
                    <a:pt x="410" y="12"/>
                    <a:pt x="410" y="12"/>
                    <a:pt x="410" y="12"/>
                  </a:cubicBezTo>
                  <a:cubicBezTo>
                    <a:pt x="352" y="0"/>
                    <a:pt x="289" y="17"/>
                    <a:pt x="246" y="64"/>
                  </a:cubicBezTo>
                  <a:cubicBezTo>
                    <a:pt x="203" y="110"/>
                    <a:pt x="190" y="173"/>
                    <a:pt x="206" y="230"/>
                  </a:cubicBezTo>
                  <a:cubicBezTo>
                    <a:pt x="0" y="451"/>
                    <a:pt x="0" y="451"/>
                    <a:pt x="0" y="451"/>
                  </a:cubicBezTo>
                  <a:cubicBezTo>
                    <a:pt x="0" y="536"/>
                    <a:pt x="0" y="536"/>
                    <a:pt x="0" y="536"/>
                  </a:cubicBezTo>
                  <a:cubicBezTo>
                    <a:pt x="2" y="533"/>
                    <a:pt x="5" y="529"/>
                    <a:pt x="8" y="526"/>
                  </a:cubicBezTo>
                  <a:cubicBezTo>
                    <a:pt x="176" y="346"/>
                    <a:pt x="176" y="346"/>
                    <a:pt x="176" y="346"/>
                  </a:cubicBezTo>
                  <a:cubicBezTo>
                    <a:pt x="193" y="328"/>
                    <a:pt x="219" y="324"/>
                    <a:pt x="233" y="338"/>
                  </a:cubicBezTo>
                  <a:cubicBezTo>
                    <a:pt x="248" y="351"/>
                    <a:pt x="246" y="377"/>
                    <a:pt x="229" y="396"/>
                  </a:cubicBezTo>
                  <a:lnTo>
                    <a:pt x="61" y="575"/>
                  </a:lnTo>
                  <a:close/>
                  <a:moveTo>
                    <a:pt x="284" y="269"/>
                  </a:moveTo>
                  <a:cubicBezTo>
                    <a:pt x="295" y="271"/>
                    <a:pt x="303" y="281"/>
                    <a:pt x="303" y="293"/>
                  </a:cubicBezTo>
                  <a:cubicBezTo>
                    <a:pt x="302" y="304"/>
                    <a:pt x="294" y="313"/>
                    <a:pt x="283" y="315"/>
                  </a:cubicBezTo>
                  <a:lnTo>
                    <a:pt x="284" y="269"/>
                  </a:lnTo>
                  <a:close/>
                  <a:moveTo>
                    <a:pt x="276" y="269"/>
                  </a:moveTo>
                  <a:cubicBezTo>
                    <a:pt x="274" y="315"/>
                    <a:pt x="274" y="315"/>
                    <a:pt x="274" y="315"/>
                  </a:cubicBezTo>
                  <a:cubicBezTo>
                    <a:pt x="263" y="312"/>
                    <a:pt x="255" y="303"/>
                    <a:pt x="256" y="291"/>
                  </a:cubicBezTo>
                  <a:cubicBezTo>
                    <a:pt x="256" y="280"/>
                    <a:pt x="265" y="270"/>
                    <a:pt x="276" y="2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7204" tIns="33602" rIns="67204" bIns="33602" numCol="1" anchor="t" anchorCtr="0" compatLnSpc="1"/>
            <a:lstStyle/>
            <a:p>
              <a:endParaRPr lang="zh-CN" altLang="en-US" sz="975" dirty="0">
                <a:latin typeface="微软雅黑" panose="020B0503020204020204" pitchFamily="34" charset="-122"/>
                <a:ea typeface="微软雅黑" panose="020B0503020204020204" pitchFamily="34" charset="-122"/>
              </a:endParaRPr>
            </a:p>
          </p:txBody>
        </p:sp>
      </p:grpSp>
      <p:sp>
        <p:nvSpPr>
          <p:cNvPr id="24" name="矩形 23">
            <a:extLst>
              <a:ext uri="{FF2B5EF4-FFF2-40B4-BE49-F238E27FC236}">
                <a16:creationId xmlns:a16="http://schemas.microsoft.com/office/drawing/2014/main" xmlns="" id="{1E879C95-9982-4395-B7DA-BC7A8F48818D}"/>
              </a:ext>
            </a:extLst>
          </p:cNvPr>
          <p:cNvSpPr/>
          <p:nvPr/>
        </p:nvSpPr>
        <p:spPr>
          <a:xfrm>
            <a:off x="4588053" y="1436391"/>
            <a:ext cx="3083598" cy="475130"/>
          </a:xfrm>
          <a:prstGeom prst="rect">
            <a:avLst/>
          </a:prstGeom>
          <a:noFill/>
        </p:spPr>
        <p:txBody>
          <a:bodyPr wrap="square" lIns="0" tIns="0" rIns="0" bIns="0" rtlCol="0">
            <a:spAutoFit/>
          </a:bodyPr>
          <a:lstStyle/>
          <a:p>
            <a:r>
              <a:rPr lang="en-US" altLang="zh-CN" sz="1029" dirty="0">
                <a:solidFill>
                  <a:srgbClr val="404040"/>
                </a:solidFill>
                <a:latin typeface="微软雅黑" panose="020B0503020204020204" pitchFamily="34" charset="-122"/>
                <a:ea typeface="微软雅黑" panose="020B0503020204020204" pitchFamily="34" charset="-122"/>
                <a:sym typeface="Arial" panose="020B0604020202020204" pitchFamily="34" charset="0"/>
              </a:rPr>
              <a:t>XXXX</a:t>
            </a:r>
            <a:r>
              <a:rPr lang="zh-CN" altLang="en-US" sz="1029" dirty="0">
                <a:solidFill>
                  <a:srgbClr val="404040"/>
                </a:solidFill>
                <a:latin typeface="微软雅黑" panose="020B0503020204020204" pitchFamily="34" charset="-122"/>
                <a:ea typeface="微软雅黑" panose="020B0503020204020204" pitchFamily="34" charset="-122"/>
                <a:sym typeface="Arial" panose="020B0604020202020204" pitchFamily="34" charset="0"/>
              </a:rPr>
              <a:t>是全球领先的综合通信解决方案提供商。公司通过为全球</a:t>
            </a:r>
            <a:r>
              <a:rPr lang="en-US" altLang="zh-CN" sz="1029" dirty="0">
                <a:solidFill>
                  <a:srgbClr val="404040"/>
                </a:solidFill>
                <a:latin typeface="微软雅黑" panose="020B0503020204020204" pitchFamily="34" charset="-122"/>
                <a:ea typeface="微软雅黑" panose="020B0503020204020204" pitchFamily="34" charset="-122"/>
                <a:sym typeface="Arial" panose="020B0604020202020204" pitchFamily="34" charset="0"/>
              </a:rPr>
              <a:t>160</a:t>
            </a:r>
            <a:r>
              <a:rPr lang="zh-CN" altLang="en-US" sz="1029" dirty="0">
                <a:solidFill>
                  <a:srgbClr val="404040"/>
                </a:solidFill>
                <a:latin typeface="微软雅黑" panose="020B0503020204020204" pitchFamily="34" charset="-122"/>
                <a:ea typeface="微软雅黑" panose="020B0503020204020204" pitchFamily="34" charset="-122"/>
                <a:sym typeface="Arial" panose="020B0604020202020204" pitchFamily="34" charset="0"/>
              </a:rPr>
              <a:t>多个国家和地区的电信运营商和企业网客户提供创新技术与产品解决方案</a:t>
            </a:r>
            <a:r>
              <a:rPr lang="en-US" altLang="zh-CN" sz="1029" dirty="0">
                <a:solidFill>
                  <a:srgbClr val="404040"/>
                </a:solidFill>
                <a:latin typeface="微软雅黑" panose="020B0503020204020204" pitchFamily="34" charset="-122"/>
                <a:ea typeface="微软雅黑" panose="020B0503020204020204" pitchFamily="34" charset="-122"/>
                <a:sym typeface="Arial" panose="020B0604020202020204" pitchFamily="34" charset="0"/>
              </a:rPr>
              <a:t>^</a:t>
            </a:r>
            <a:endParaRPr lang="zh-CN" altLang="en-US" sz="1029" dirty="0">
              <a:solidFill>
                <a:srgbClr val="40404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5" name="文本框 24">
            <a:extLst>
              <a:ext uri="{FF2B5EF4-FFF2-40B4-BE49-F238E27FC236}">
                <a16:creationId xmlns:a16="http://schemas.microsoft.com/office/drawing/2014/main" xmlns="" id="{EDAC9D3E-8B61-4A23-959C-DF423C686911}"/>
              </a:ext>
            </a:extLst>
          </p:cNvPr>
          <p:cNvSpPr txBox="1"/>
          <p:nvPr/>
        </p:nvSpPr>
        <p:spPr>
          <a:xfrm>
            <a:off x="4578720" y="1152004"/>
            <a:ext cx="567463" cy="226216"/>
          </a:xfrm>
          <a:prstGeom prst="rect">
            <a:avLst/>
          </a:prstGeom>
          <a:noFill/>
        </p:spPr>
        <p:txBody>
          <a:bodyPr wrap="none" lIns="0" tIns="0" rIns="0" bIns="0" rtlCol="0">
            <a:spAutoFit/>
          </a:bodyPr>
          <a:lstStyle>
            <a:defPPr>
              <a:defRPr lang="zh-CN"/>
            </a:defPPr>
            <a:lvl1pPr>
              <a:defRPr sz="2500" b="1">
                <a:solidFill>
                  <a:srgbClr val="404040"/>
                </a:solidFill>
              </a:defRPr>
            </a:lvl1pPr>
          </a:lstStyle>
          <a:p>
            <a:r>
              <a:rPr lang="zh-CN" altLang="en-US" sz="1470" dirty="0">
                <a:latin typeface="微软雅黑" panose="020B0503020204020204" pitchFamily="34" charset="-122"/>
                <a:ea typeface="微软雅黑" panose="020B0503020204020204" pitchFamily="34" charset="-122"/>
              </a:rPr>
              <a:t>服务一</a:t>
            </a:r>
          </a:p>
        </p:txBody>
      </p:sp>
      <p:sp>
        <p:nvSpPr>
          <p:cNvPr id="26" name="矩形 25">
            <a:extLst>
              <a:ext uri="{FF2B5EF4-FFF2-40B4-BE49-F238E27FC236}">
                <a16:creationId xmlns:a16="http://schemas.microsoft.com/office/drawing/2014/main" xmlns="" id="{759EA4D9-461C-4C5A-AF85-0EA668FEE1DC}"/>
              </a:ext>
            </a:extLst>
          </p:cNvPr>
          <p:cNvSpPr/>
          <p:nvPr/>
        </p:nvSpPr>
        <p:spPr>
          <a:xfrm>
            <a:off x="4578719" y="2540166"/>
            <a:ext cx="3141887" cy="475130"/>
          </a:xfrm>
          <a:prstGeom prst="rect">
            <a:avLst/>
          </a:prstGeom>
          <a:noFill/>
        </p:spPr>
        <p:txBody>
          <a:bodyPr wrap="square" lIns="0" tIns="0" rIns="0" bIns="0" rtlCol="0">
            <a:spAutoFit/>
          </a:bodyPr>
          <a:lstStyle/>
          <a:p>
            <a:r>
              <a:rPr lang="en-US" altLang="zh-CN" sz="1029" dirty="0">
                <a:solidFill>
                  <a:srgbClr val="404040"/>
                </a:solidFill>
                <a:latin typeface="微软雅黑" panose="020B0503020204020204" pitchFamily="34" charset="-122"/>
                <a:ea typeface="微软雅黑" panose="020B0503020204020204" pitchFamily="34" charset="-122"/>
                <a:sym typeface="Arial" panose="020B0604020202020204" pitchFamily="34" charset="0"/>
              </a:rPr>
              <a:t>XXXX</a:t>
            </a:r>
            <a:r>
              <a:rPr lang="zh-CN" altLang="en-US" sz="1029" dirty="0">
                <a:solidFill>
                  <a:srgbClr val="404040"/>
                </a:solidFill>
                <a:latin typeface="微软雅黑" panose="020B0503020204020204" pitchFamily="34" charset="-122"/>
                <a:ea typeface="微软雅黑" panose="020B0503020204020204" pitchFamily="34" charset="-122"/>
                <a:sym typeface="Arial" panose="020B0604020202020204" pitchFamily="34" charset="0"/>
              </a:rPr>
              <a:t>是全球领先的综合通信解决方案提供商。公司通过为全球</a:t>
            </a:r>
            <a:r>
              <a:rPr lang="en-US" altLang="zh-CN" sz="1029" dirty="0">
                <a:solidFill>
                  <a:srgbClr val="404040"/>
                </a:solidFill>
                <a:latin typeface="微软雅黑" panose="020B0503020204020204" pitchFamily="34" charset="-122"/>
                <a:ea typeface="微软雅黑" panose="020B0503020204020204" pitchFamily="34" charset="-122"/>
                <a:sym typeface="Arial" panose="020B0604020202020204" pitchFamily="34" charset="0"/>
              </a:rPr>
              <a:t>160</a:t>
            </a:r>
            <a:r>
              <a:rPr lang="zh-CN" altLang="en-US" sz="1029" dirty="0">
                <a:solidFill>
                  <a:srgbClr val="404040"/>
                </a:solidFill>
                <a:latin typeface="微软雅黑" panose="020B0503020204020204" pitchFamily="34" charset="-122"/>
                <a:ea typeface="微软雅黑" panose="020B0503020204020204" pitchFamily="34" charset="-122"/>
                <a:sym typeface="Arial" panose="020B0604020202020204" pitchFamily="34" charset="0"/>
              </a:rPr>
              <a:t>多个国家和地区的电信运营商和企业网客户提供创新技术与产品解决方案</a:t>
            </a:r>
            <a:r>
              <a:rPr lang="en-US" altLang="zh-CN" sz="1029" dirty="0">
                <a:solidFill>
                  <a:srgbClr val="404040"/>
                </a:solidFill>
                <a:latin typeface="微软雅黑" panose="020B0503020204020204" pitchFamily="34" charset="-122"/>
                <a:ea typeface="微软雅黑" panose="020B0503020204020204" pitchFamily="34" charset="-122"/>
                <a:sym typeface="Arial" panose="020B0604020202020204" pitchFamily="34" charset="0"/>
              </a:rPr>
              <a:t>^</a:t>
            </a:r>
            <a:endParaRPr lang="zh-CN" altLang="en-US" sz="1029" dirty="0">
              <a:solidFill>
                <a:srgbClr val="40404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7" name="文本框 26">
            <a:extLst>
              <a:ext uri="{FF2B5EF4-FFF2-40B4-BE49-F238E27FC236}">
                <a16:creationId xmlns:a16="http://schemas.microsoft.com/office/drawing/2014/main" xmlns="" id="{956D45A8-4005-46CD-8CA6-32160F273301}"/>
              </a:ext>
            </a:extLst>
          </p:cNvPr>
          <p:cNvSpPr txBox="1"/>
          <p:nvPr/>
        </p:nvSpPr>
        <p:spPr>
          <a:xfrm>
            <a:off x="4588053" y="2261013"/>
            <a:ext cx="567463" cy="226216"/>
          </a:xfrm>
          <a:prstGeom prst="rect">
            <a:avLst/>
          </a:prstGeom>
          <a:noFill/>
        </p:spPr>
        <p:txBody>
          <a:bodyPr wrap="none" lIns="0" tIns="0" rIns="0" bIns="0" rtlCol="0">
            <a:spAutoFit/>
          </a:bodyPr>
          <a:lstStyle>
            <a:defPPr>
              <a:defRPr lang="zh-CN"/>
            </a:defPPr>
            <a:lvl1pPr>
              <a:defRPr sz="2500" b="1">
                <a:solidFill>
                  <a:srgbClr val="404040"/>
                </a:solidFill>
              </a:defRPr>
            </a:lvl1pPr>
          </a:lstStyle>
          <a:p>
            <a:r>
              <a:rPr lang="zh-CN" altLang="en-US" sz="1470" dirty="0">
                <a:latin typeface="微软雅黑" panose="020B0503020204020204" pitchFamily="34" charset="-122"/>
                <a:ea typeface="微软雅黑" panose="020B0503020204020204" pitchFamily="34" charset="-122"/>
              </a:rPr>
              <a:t>服务二</a:t>
            </a:r>
          </a:p>
        </p:txBody>
      </p:sp>
      <p:sp>
        <p:nvSpPr>
          <p:cNvPr id="28" name="矩形 27">
            <a:extLst>
              <a:ext uri="{FF2B5EF4-FFF2-40B4-BE49-F238E27FC236}">
                <a16:creationId xmlns:a16="http://schemas.microsoft.com/office/drawing/2014/main" xmlns="" id="{C2A2D4C2-BE50-484D-8F69-AE6DD2E8687D}"/>
              </a:ext>
            </a:extLst>
          </p:cNvPr>
          <p:cNvSpPr/>
          <p:nvPr/>
        </p:nvSpPr>
        <p:spPr>
          <a:xfrm>
            <a:off x="4606721" y="3636744"/>
            <a:ext cx="3141887" cy="475130"/>
          </a:xfrm>
          <a:prstGeom prst="rect">
            <a:avLst/>
          </a:prstGeom>
          <a:noFill/>
        </p:spPr>
        <p:txBody>
          <a:bodyPr wrap="square" lIns="0" tIns="0" rIns="0" bIns="0" rtlCol="0">
            <a:spAutoFit/>
          </a:bodyPr>
          <a:lstStyle/>
          <a:p>
            <a:r>
              <a:rPr lang="en-US" altLang="zh-CN" sz="1029" dirty="0">
                <a:solidFill>
                  <a:srgbClr val="404040"/>
                </a:solidFill>
                <a:latin typeface="微软雅黑" panose="020B0503020204020204" pitchFamily="34" charset="-122"/>
                <a:ea typeface="微软雅黑" panose="020B0503020204020204" pitchFamily="34" charset="-122"/>
                <a:sym typeface="Arial" panose="020B0604020202020204" pitchFamily="34" charset="0"/>
              </a:rPr>
              <a:t>XXXX</a:t>
            </a:r>
            <a:r>
              <a:rPr lang="zh-CN" altLang="en-US" sz="1029" dirty="0">
                <a:solidFill>
                  <a:srgbClr val="404040"/>
                </a:solidFill>
                <a:latin typeface="微软雅黑" panose="020B0503020204020204" pitchFamily="34" charset="-122"/>
                <a:ea typeface="微软雅黑" panose="020B0503020204020204" pitchFamily="34" charset="-122"/>
                <a:sym typeface="Arial" panose="020B0604020202020204" pitchFamily="34" charset="0"/>
              </a:rPr>
              <a:t>是全球领先的综合通信解决方案提供商。公司通过为全球</a:t>
            </a:r>
            <a:r>
              <a:rPr lang="en-US" altLang="zh-CN" sz="1029" dirty="0">
                <a:solidFill>
                  <a:srgbClr val="404040"/>
                </a:solidFill>
                <a:latin typeface="微软雅黑" panose="020B0503020204020204" pitchFamily="34" charset="-122"/>
                <a:ea typeface="微软雅黑" panose="020B0503020204020204" pitchFamily="34" charset="-122"/>
                <a:sym typeface="Arial" panose="020B0604020202020204" pitchFamily="34" charset="0"/>
              </a:rPr>
              <a:t>160</a:t>
            </a:r>
            <a:r>
              <a:rPr lang="zh-CN" altLang="en-US" sz="1029" dirty="0">
                <a:solidFill>
                  <a:srgbClr val="404040"/>
                </a:solidFill>
                <a:latin typeface="微软雅黑" panose="020B0503020204020204" pitchFamily="34" charset="-122"/>
                <a:ea typeface="微软雅黑" panose="020B0503020204020204" pitchFamily="34" charset="-122"/>
                <a:sym typeface="Arial" panose="020B0604020202020204" pitchFamily="34" charset="0"/>
              </a:rPr>
              <a:t>多个国家和地区的电信运营商和企业网客户提供创新技术与产品解决方案</a:t>
            </a:r>
            <a:r>
              <a:rPr lang="en-US" altLang="zh-CN" sz="1029" dirty="0">
                <a:solidFill>
                  <a:srgbClr val="404040"/>
                </a:solidFill>
                <a:latin typeface="微软雅黑" panose="020B0503020204020204" pitchFamily="34" charset="-122"/>
                <a:ea typeface="微软雅黑" panose="020B0503020204020204" pitchFamily="34" charset="-122"/>
                <a:sym typeface="Arial" panose="020B0604020202020204" pitchFamily="34" charset="0"/>
              </a:rPr>
              <a:t>^</a:t>
            </a:r>
            <a:endParaRPr lang="zh-CN" altLang="en-US" sz="1029" dirty="0">
              <a:solidFill>
                <a:srgbClr val="40404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9" name="文本框 28">
            <a:extLst>
              <a:ext uri="{FF2B5EF4-FFF2-40B4-BE49-F238E27FC236}">
                <a16:creationId xmlns:a16="http://schemas.microsoft.com/office/drawing/2014/main" xmlns="" id="{085BC802-8701-4278-AD5B-228BAE7E98EE}"/>
              </a:ext>
            </a:extLst>
          </p:cNvPr>
          <p:cNvSpPr txBox="1"/>
          <p:nvPr/>
        </p:nvSpPr>
        <p:spPr>
          <a:xfrm>
            <a:off x="4588053" y="3401208"/>
            <a:ext cx="567463" cy="226216"/>
          </a:xfrm>
          <a:prstGeom prst="rect">
            <a:avLst/>
          </a:prstGeom>
          <a:noFill/>
        </p:spPr>
        <p:txBody>
          <a:bodyPr wrap="none" lIns="0" tIns="0" rIns="0" bIns="0" rtlCol="0">
            <a:spAutoFit/>
          </a:bodyPr>
          <a:lstStyle>
            <a:defPPr>
              <a:defRPr lang="zh-CN"/>
            </a:defPPr>
            <a:lvl1pPr>
              <a:defRPr sz="2500" b="1">
                <a:solidFill>
                  <a:srgbClr val="404040"/>
                </a:solidFill>
              </a:defRPr>
            </a:lvl1pPr>
          </a:lstStyle>
          <a:p>
            <a:r>
              <a:rPr lang="zh-CN" altLang="en-US" sz="1470" dirty="0">
                <a:latin typeface="微软雅黑" panose="020B0503020204020204" pitchFamily="34" charset="-122"/>
                <a:ea typeface="微软雅黑" panose="020B0503020204020204" pitchFamily="34" charset="-122"/>
              </a:rPr>
              <a:t>服务三</a:t>
            </a:r>
          </a:p>
        </p:txBody>
      </p:sp>
      <p:sp>
        <p:nvSpPr>
          <p:cNvPr id="30" name="椭圆 29">
            <a:extLst>
              <a:ext uri="{FF2B5EF4-FFF2-40B4-BE49-F238E27FC236}">
                <a16:creationId xmlns:a16="http://schemas.microsoft.com/office/drawing/2014/main" xmlns="" id="{E2780A48-DA56-4A0A-BBBF-C3F8A58E2C6B}"/>
              </a:ext>
            </a:extLst>
          </p:cNvPr>
          <p:cNvSpPr/>
          <p:nvPr/>
        </p:nvSpPr>
        <p:spPr>
          <a:xfrm>
            <a:off x="4377107" y="1193225"/>
            <a:ext cx="133990" cy="13399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75">
              <a:latin typeface="微软雅黑" panose="020B0503020204020204" pitchFamily="34" charset="-122"/>
              <a:ea typeface="微软雅黑" panose="020B0503020204020204" pitchFamily="34" charset="-122"/>
            </a:endParaRPr>
          </a:p>
        </p:txBody>
      </p:sp>
      <p:sp>
        <p:nvSpPr>
          <p:cNvPr id="31" name="椭圆 30">
            <a:extLst>
              <a:ext uri="{FF2B5EF4-FFF2-40B4-BE49-F238E27FC236}">
                <a16:creationId xmlns:a16="http://schemas.microsoft.com/office/drawing/2014/main" xmlns="" id="{EE84FCA1-F7F7-42F2-B1A7-212DC7EBB582}"/>
              </a:ext>
            </a:extLst>
          </p:cNvPr>
          <p:cNvSpPr/>
          <p:nvPr/>
        </p:nvSpPr>
        <p:spPr>
          <a:xfrm>
            <a:off x="4377107" y="2307118"/>
            <a:ext cx="133990" cy="13399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75">
              <a:latin typeface="微软雅黑" panose="020B0503020204020204" pitchFamily="34" charset="-122"/>
              <a:ea typeface="微软雅黑" panose="020B0503020204020204" pitchFamily="34" charset="-122"/>
            </a:endParaRPr>
          </a:p>
        </p:txBody>
      </p:sp>
      <p:sp>
        <p:nvSpPr>
          <p:cNvPr id="32" name="椭圆 31">
            <a:extLst>
              <a:ext uri="{FF2B5EF4-FFF2-40B4-BE49-F238E27FC236}">
                <a16:creationId xmlns:a16="http://schemas.microsoft.com/office/drawing/2014/main" xmlns="" id="{A33B2D8F-18A5-451B-ADF6-C17EE9417B73}"/>
              </a:ext>
            </a:extLst>
          </p:cNvPr>
          <p:cNvSpPr/>
          <p:nvPr/>
        </p:nvSpPr>
        <p:spPr>
          <a:xfrm>
            <a:off x="4377107" y="3447313"/>
            <a:ext cx="133990" cy="13399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75">
              <a:latin typeface="微软雅黑" panose="020B0503020204020204" pitchFamily="34" charset="-122"/>
              <a:ea typeface="微软雅黑" panose="020B0503020204020204" pitchFamily="34" charset="-122"/>
            </a:endParaRPr>
          </a:p>
        </p:txBody>
      </p:sp>
    </p:spTree>
    <p:custDataLst>
      <p:tags r:id="rId1"/>
    </p:custDataLst>
    <p:extLst>
      <p:ext uri="{BB962C8B-B14F-4D97-AF65-F5344CB8AC3E}">
        <p14:creationId xmlns:p14="http://schemas.microsoft.com/office/powerpoint/2010/main" val="1710844466"/>
      </p:ext>
    </p:extLst>
  </p:cSld>
  <p:clrMapOvr>
    <a:masterClrMapping/>
  </p:clrMapOvr>
  <mc:AlternateContent xmlns:mc="http://schemas.openxmlformats.org/markup-compatibility/2006" xmlns:p14="http://schemas.microsoft.com/office/powerpoint/2010/main">
    <mc:Choice Requires="p14">
      <p:transition spd="slow" p14:dur="1250" advTm="3497">
        <p14:switch dir="r"/>
      </p:transition>
    </mc:Choice>
    <mc:Fallback xmlns="">
      <p:transition spd="slow" advTm="349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8)">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向右箭头">
            <a:extLst>
              <a:ext uri="{FF2B5EF4-FFF2-40B4-BE49-F238E27FC236}">
                <a16:creationId xmlns:a16="http://schemas.microsoft.com/office/drawing/2014/main" xmlns="" id="{C57600AB-B59C-48C4-A8B3-077A634E21A6}"/>
              </a:ext>
            </a:extLst>
          </p:cNvPr>
          <p:cNvSpPr/>
          <p:nvPr/>
        </p:nvSpPr>
        <p:spPr bwMode="auto">
          <a:xfrm>
            <a:off x="2948473" y="1994657"/>
            <a:ext cx="1308614" cy="1308614"/>
          </a:xfrm>
          <a:custGeom>
            <a:avLst/>
            <a:gdLst>
              <a:gd name="T0" fmla="*/ 899885 w 2768"/>
              <a:gd name="T1" fmla="*/ 0 h 2769"/>
              <a:gd name="T2" fmla="*/ 0 w 2768"/>
              <a:gd name="T3" fmla="*/ 899873 h 2769"/>
              <a:gd name="T4" fmla="*/ 899885 w 2768"/>
              <a:gd name="T5" fmla="*/ 1800397 h 2769"/>
              <a:gd name="T6" fmla="*/ 1798471 w 2768"/>
              <a:gd name="T7" fmla="*/ 899873 h 2769"/>
              <a:gd name="T8" fmla="*/ 899885 w 2768"/>
              <a:gd name="T9" fmla="*/ 0 h 2769"/>
              <a:gd name="T10" fmla="*/ 1365097 w 2768"/>
              <a:gd name="T11" fmla="*/ 938885 h 2769"/>
              <a:gd name="T12" fmla="*/ 895337 w 2768"/>
              <a:gd name="T13" fmla="*/ 1369316 h 2769"/>
              <a:gd name="T14" fmla="*/ 830363 w 2768"/>
              <a:gd name="T15" fmla="*/ 1372567 h 2769"/>
              <a:gd name="T16" fmla="*/ 779034 w 2768"/>
              <a:gd name="T17" fmla="*/ 1323802 h 2769"/>
              <a:gd name="T18" fmla="*/ 779034 w 2768"/>
              <a:gd name="T19" fmla="*/ 1105986 h 2769"/>
              <a:gd name="T20" fmla="*/ 475607 w 2768"/>
              <a:gd name="T21" fmla="*/ 1024061 h 2769"/>
              <a:gd name="T22" fmla="*/ 419730 w 2768"/>
              <a:gd name="T23" fmla="*/ 899873 h 2769"/>
              <a:gd name="T24" fmla="*/ 475607 w 2768"/>
              <a:gd name="T25" fmla="*/ 775686 h 2769"/>
              <a:gd name="T26" fmla="*/ 779034 w 2768"/>
              <a:gd name="T27" fmla="*/ 693761 h 2769"/>
              <a:gd name="T28" fmla="*/ 779034 w 2768"/>
              <a:gd name="T29" fmla="*/ 476595 h 2769"/>
              <a:gd name="T30" fmla="*/ 830363 w 2768"/>
              <a:gd name="T31" fmla="*/ 427180 h 2769"/>
              <a:gd name="T32" fmla="*/ 895337 w 2768"/>
              <a:gd name="T33" fmla="*/ 430431 h 2769"/>
              <a:gd name="T34" fmla="*/ 1365097 w 2768"/>
              <a:gd name="T35" fmla="*/ 861512 h 2769"/>
              <a:gd name="T36" fmla="*/ 1365097 w 2768"/>
              <a:gd name="T37" fmla="*/ 938885 h 276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768" h="2769">
                <a:moveTo>
                  <a:pt x="1385" y="0"/>
                </a:moveTo>
                <a:cubicBezTo>
                  <a:pt x="620" y="0"/>
                  <a:pt x="0" y="620"/>
                  <a:pt x="0" y="1384"/>
                </a:cubicBezTo>
                <a:cubicBezTo>
                  <a:pt x="0" y="2149"/>
                  <a:pt x="620" y="2769"/>
                  <a:pt x="1385" y="2769"/>
                </a:cubicBezTo>
                <a:cubicBezTo>
                  <a:pt x="2149" y="2769"/>
                  <a:pt x="2768" y="2149"/>
                  <a:pt x="2768" y="1384"/>
                </a:cubicBezTo>
                <a:cubicBezTo>
                  <a:pt x="2768" y="620"/>
                  <a:pt x="2149" y="0"/>
                  <a:pt x="1385" y="0"/>
                </a:cubicBezTo>
                <a:close/>
                <a:moveTo>
                  <a:pt x="2101" y="1444"/>
                </a:moveTo>
                <a:cubicBezTo>
                  <a:pt x="2088" y="1461"/>
                  <a:pt x="1765" y="1851"/>
                  <a:pt x="1378" y="2106"/>
                </a:cubicBezTo>
                <a:cubicBezTo>
                  <a:pt x="1348" y="2126"/>
                  <a:pt x="1310" y="2128"/>
                  <a:pt x="1278" y="2111"/>
                </a:cubicBezTo>
                <a:cubicBezTo>
                  <a:pt x="1247" y="2094"/>
                  <a:pt x="1199" y="2071"/>
                  <a:pt x="1199" y="2036"/>
                </a:cubicBezTo>
                <a:cubicBezTo>
                  <a:pt x="1199" y="1701"/>
                  <a:pt x="1199" y="1701"/>
                  <a:pt x="1199" y="1701"/>
                </a:cubicBezTo>
                <a:cubicBezTo>
                  <a:pt x="987" y="1666"/>
                  <a:pt x="767" y="1600"/>
                  <a:pt x="732" y="1575"/>
                </a:cubicBezTo>
                <a:cubicBezTo>
                  <a:pt x="681" y="1540"/>
                  <a:pt x="646" y="1480"/>
                  <a:pt x="646" y="1384"/>
                </a:cubicBezTo>
                <a:cubicBezTo>
                  <a:pt x="646" y="1288"/>
                  <a:pt x="681" y="1228"/>
                  <a:pt x="732" y="1193"/>
                </a:cubicBezTo>
                <a:cubicBezTo>
                  <a:pt x="767" y="1169"/>
                  <a:pt x="987" y="1102"/>
                  <a:pt x="1199" y="1067"/>
                </a:cubicBezTo>
                <a:cubicBezTo>
                  <a:pt x="1199" y="733"/>
                  <a:pt x="1199" y="733"/>
                  <a:pt x="1199" y="733"/>
                </a:cubicBezTo>
                <a:cubicBezTo>
                  <a:pt x="1199" y="698"/>
                  <a:pt x="1247" y="674"/>
                  <a:pt x="1278" y="657"/>
                </a:cubicBezTo>
                <a:cubicBezTo>
                  <a:pt x="1310" y="641"/>
                  <a:pt x="1348" y="643"/>
                  <a:pt x="1378" y="662"/>
                </a:cubicBezTo>
                <a:cubicBezTo>
                  <a:pt x="1765" y="918"/>
                  <a:pt x="2088" y="1308"/>
                  <a:pt x="2101" y="1325"/>
                </a:cubicBezTo>
                <a:cubicBezTo>
                  <a:pt x="2129" y="1360"/>
                  <a:pt x="2129" y="1409"/>
                  <a:pt x="2101" y="1444"/>
                </a:cubicBezTo>
                <a:close/>
              </a:path>
            </a:pathLst>
          </a:custGeom>
          <a:solidFill>
            <a:srgbClr val="0070C0"/>
          </a:solidFill>
          <a:ln>
            <a:noFill/>
          </a:ln>
          <a:extLst/>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sz="975"/>
          </a:p>
        </p:txBody>
      </p:sp>
      <p:sp>
        <p:nvSpPr>
          <p:cNvPr id="3" name="向右箭头">
            <a:extLst>
              <a:ext uri="{FF2B5EF4-FFF2-40B4-BE49-F238E27FC236}">
                <a16:creationId xmlns:a16="http://schemas.microsoft.com/office/drawing/2014/main" xmlns="" id="{F84A15FE-23F5-4F87-81CF-58A5D4C95A84}"/>
              </a:ext>
            </a:extLst>
          </p:cNvPr>
          <p:cNvSpPr/>
          <p:nvPr/>
        </p:nvSpPr>
        <p:spPr bwMode="auto">
          <a:xfrm flipH="1">
            <a:off x="4742918" y="1994657"/>
            <a:ext cx="1308614" cy="1308614"/>
          </a:xfrm>
          <a:custGeom>
            <a:avLst/>
            <a:gdLst>
              <a:gd name="T0" fmla="*/ 899885 w 2768"/>
              <a:gd name="T1" fmla="*/ 0 h 2769"/>
              <a:gd name="T2" fmla="*/ 0 w 2768"/>
              <a:gd name="T3" fmla="*/ 899873 h 2769"/>
              <a:gd name="T4" fmla="*/ 899885 w 2768"/>
              <a:gd name="T5" fmla="*/ 1800397 h 2769"/>
              <a:gd name="T6" fmla="*/ 1798471 w 2768"/>
              <a:gd name="T7" fmla="*/ 899873 h 2769"/>
              <a:gd name="T8" fmla="*/ 899885 w 2768"/>
              <a:gd name="T9" fmla="*/ 0 h 2769"/>
              <a:gd name="T10" fmla="*/ 1365097 w 2768"/>
              <a:gd name="T11" fmla="*/ 938885 h 2769"/>
              <a:gd name="T12" fmla="*/ 895337 w 2768"/>
              <a:gd name="T13" fmla="*/ 1369316 h 2769"/>
              <a:gd name="T14" fmla="*/ 830363 w 2768"/>
              <a:gd name="T15" fmla="*/ 1372567 h 2769"/>
              <a:gd name="T16" fmla="*/ 779034 w 2768"/>
              <a:gd name="T17" fmla="*/ 1323802 h 2769"/>
              <a:gd name="T18" fmla="*/ 779034 w 2768"/>
              <a:gd name="T19" fmla="*/ 1105986 h 2769"/>
              <a:gd name="T20" fmla="*/ 475607 w 2768"/>
              <a:gd name="T21" fmla="*/ 1024061 h 2769"/>
              <a:gd name="T22" fmla="*/ 419730 w 2768"/>
              <a:gd name="T23" fmla="*/ 899873 h 2769"/>
              <a:gd name="T24" fmla="*/ 475607 w 2768"/>
              <a:gd name="T25" fmla="*/ 775686 h 2769"/>
              <a:gd name="T26" fmla="*/ 779034 w 2768"/>
              <a:gd name="T27" fmla="*/ 693761 h 2769"/>
              <a:gd name="T28" fmla="*/ 779034 w 2768"/>
              <a:gd name="T29" fmla="*/ 476595 h 2769"/>
              <a:gd name="T30" fmla="*/ 830363 w 2768"/>
              <a:gd name="T31" fmla="*/ 427180 h 2769"/>
              <a:gd name="T32" fmla="*/ 895337 w 2768"/>
              <a:gd name="T33" fmla="*/ 430431 h 2769"/>
              <a:gd name="T34" fmla="*/ 1365097 w 2768"/>
              <a:gd name="T35" fmla="*/ 861512 h 2769"/>
              <a:gd name="T36" fmla="*/ 1365097 w 2768"/>
              <a:gd name="T37" fmla="*/ 938885 h 276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768" h="2769">
                <a:moveTo>
                  <a:pt x="1385" y="0"/>
                </a:moveTo>
                <a:cubicBezTo>
                  <a:pt x="620" y="0"/>
                  <a:pt x="0" y="620"/>
                  <a:pt x="0" y="1384"/>
                </a:cubicBezTo>
                <a:cubicBezTo>
                  <a:pt x="0" y="2149"/>
                  <a:pt x="620" y="2769"/>
                  <a:pt x="1385" y="2769"/>
                </a:cubicBezTo>
                <a:cubicBezTo>
                  <a:pt x="2149" y="2769"/>
                  <a:pt x="2768" y="2149"/>
                  <a:pt x="2768" y="1384"/>
                </a:cubicBezTo>
                <a:cubicBezTo>
                  <a:pt x="2768" y="620"/>
                  <a:pt x="2149" y="0"/>
                  <a:pt x="1385" y="0"/>
                </a:cubicBezTo>
                <a:close/>
                <a:moveTo>
                  <a:pt x="2101" y="1444"/>
                </a:moveTo>
                <a:cubicBezTo>
                  <a:pt x="2088" y="1461"/>
                  <a:pt x="1765" y="1851"/>
                  <a:pt x="1378" y="2106"/>
                </a:cubicBezTo>
                <a:cubicBezTo>
                  <a:pt x="1348" y="2126"/>
                  <a:pt x="1310" y="2128"/>
                  <a:pt x="1278" y="2111"/>
                </a:cubicBezTo>
                <a:cubicBezTo>
                  <a:pt x="1247" y="2094"/>
                  <a:pt x="1199" y="2071"/>
                  <a:pt x="1199" y="2036"/>
                </a:cubicBezTo>
                <a:cubicBezTo>
                  <a:pt x="1199" y="1701"/>
                  <a:pt x="1199" y="1701"/>
                  <a:pt x="1199" y="1701"/>
                </a:cubicBezTo>
                <a:cubicBezTo>
                  <a:pt x="987" y="1666"/>
                  <a:pt x="767" y="1600"/>
                  <a:pt x="732" y="1575"/>
                </a:cubicBezTo>
                <a:cubicBezTo>
                  <a:pt x="681" y="1540"/>
                  <a:pt x="646" y="1480"/>
                  <a:pt x="646" y="1384"/>
                </a:cubicBezTo>
                <a:cubicBezTo>
                  <a:pt x="646" y="1288"/>
                  <a:pt x="681" y="1228"/>
                  <a:pt x="732" y="1193"/>
                </a:cubicBezTo>
                <a:cubicBezTo>
                  <a:pt x="767" y="1169"/>
                  <a:pt x="987" y="1102"/>
                  <a:pt x="1199" y="1067"/>
                </a:cubicBezTo>
                <a:cubicBezTo>
                  <a:pt x="1199" y="733"/>
                  <a:pt x="1199" y="733"/>
                  <a:pt x="1199" y="733"/>
                </a:cubicBezTo>
                <a:cubicBezTo>
                  <a:pt x="1199" y="698"/>
                  <a:pt x="1247" y="674"/>
                  <a:pt x="1278" y="657"/>
                </a:cubicBezTo>
                <a:cubicBezTo>
                  <a:pt x="1310" y="641"/>
                  <a:pt x="1348" y="643"/>
                  <a:pt x="1378" y="662"/>
                </a:cubicBezTo>
                <a:cubicBezTo>
                  <a:pt x="1765" y="918"/>
                  <a:pt x="2088" y="1308"/>
                  <a:pt x="2101" y="1325"/>
                </a:cubicBezTo>
                <a:cubicBezTo>
                  <a:pt x="2129" y="1360"/>
                  <a:pt x="2129" y="1409"/>
                  <a:pt x="2101" y="1444"/>
                </a:cubicBezTo>
                <a:close/>
              </a:path>
            </a:pathLst>
          </a:custGeom>
          <a:solidFill>
            <a:srgbClr val="0070C0"/>
          </a:solidFill>
          <a:ln>
            <a:noFill/>
          </a:ln>
          <a:extLst/>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sz="975"/>
          </a:p>
        </p:txBody>
      </p:sp>
      <p:sp>
        <p:nvSpPr>
          <p:cNvPr id="4" name="向右箭头">
            <a:extLst>
              <a:ext uri="{FF2B5EF4-FFF2-40B4-BE49-F238E27FC236}">
                <a16:creationId xmlns:a16="http://schemas.microsoft.com/office/drawing/2014/main" xmlns="" id="{8F14831D-BDEE-43FC-84CC-7F539FE4A87A}"/>
              </a:ext>
            </a:extLst>
          </p:cNvPr>
          <p:cNvSpPr/>
          <p:nvPr/>
        </p:nvSpPr>
        <p:spPr bwMode="auto">
          <a:xfrm rot="16200000">
            <a:off x="3843129" y="2934582"/>
            <a:ext cx="1308614" cy="1308614"/>
          </a:xfrm>
          <a:custGeom>
            <a:avLst/>
            <a:gdLst>
              <a:gd name="T0" fmla="*/ 899885 w 2768"/>
              <a:gd name="T1" fmla="*/ 0 h 2769"/>
              <a:gd name="T2" fmla="*/ 0 w 2768"/>
              <a:gd name="T3" fmla="*/ 899873 h 2769"/>
              <a:gd name="T4" fmla="*/ 899885 w 2768"/>
              <a:gd name="T5" fmla="*/ 1800397 h 2769"/>
              <a:gd name="T6" fmla="*/ 1798471 w 2768"/>
              <a:gd name="T7" fmla="*/ 899873 h 2769"/>
              <a:gd name="T8" fmla="*/ 899885 w 2768"/>
              <a:gd name="T9" fmla="*/ 0 h 2769"/>
              <a:gd name="T10" fmla="*/ 1365097 w 2768"/>
              <a:gd name="T11" fmla="*/ 938885 h 2769"/>
              <a:gd name="T12" fmla="*/ 895337 w 2768"/>
              <a:gd name="T13" fmla="*/ 1369316 h 2769"/>
              <a:gd name="T14" fmla="*/ 830363 w 2768"/>
              <a:gd name="T15" fmla="*/ 1372567 h 2769"/>
              <a:gd name="T16" fmla="*/ 779034 w 2768"/>
              <a:gd name="T17" fmla="*/ 1323802 h 2769"/>
              <a:gd name="T18" fmla="*/ 779034 w 2768"/>
              <a:gd name="T19" fmla="*/ 1105986 h 2769"/>
              <a:gd name="T20" fmla="*/ 475607 w 2768"/>
              <a:gd name="T21" fmla="*/ 1024061 h 2769"/>
              <a:gd name="T22" fmla="*/ 419730 w 2768"/>
              <a:gd name="T23" fmla="*/ 899873 h 2769"/>
              <a:gd name="T24" fmla="*/ 475607 w 2768"/>
              <a:gd name="T25" fmla="*/ 775686 h 2769"/>
              <a:gd name="T26" fmla="*/ 779034 w 2768"/>
              <a:gd name="T27" fmla="*/ 693761 h 2769"/>
              <a:gd name="T28" fmla="*/ 779034 w 2768"/>
              <a:gd name="T29" fmla="*/ 476595 h 2769"/>
              <a:gd name="T30" fmla="*/ 830363 w 2768"/>
              <a:gd name="T31" fmla="*/ 427180 h 2769"/>
              <a:gd name="T32" fmla="*/ 895337 w 2768"/>
              <a:gd name="T33" fmla="*/ 430431 h 2769"/>
              <a:gd name="T34" fmla="*/ 1365097 w 2768"/>
              <a:gd name="T35" fmla="*/ 861512 h 2769"/>
              <a:gd name="T36" fmla="*/ 1365097 w 2768"/>
              <a:gd name="T37" fmla="*/ 938885 h 276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768" h="2769">
                <a:moveTo>
                  <a:pt x="1385" y="0"/>
                </a:moveTo>
                <a:cubicBezTo>
                  <a:pt x="620" y="0"/>
                  <a:pt x="0" y="620"/>
                  <a:pt x="0" y="1384"/>
                </a:cubicBezTo>
                <a:cubicBezTo>
                  <a:pt x="0" y="2149"/>
                  <a:pt x="620" y="2769"/>
                  <a:pt x="1385" y="2769"/>
                </a:cubicBezTo>
                <a:cubicBezTo>
                  <a:pt x="2149" y="2769"/>
                  <a:pt x="2768" y="2149"/>
                  <a:pt x="2768" y="1384"/>
                </a:cubicBezTo>
                <a:cubicBezTo>
                  <a:pt x="2768" y="620"/>
                  <a:pt x="2149" y="0"/>
                  <a:pt x="1385" y="0"/>
                </a:cubicBezTo>
                <a:close/>
                <a:moveTo>
                  <a:pt x="2101" y="1444"/>
                </a:moveTo>
                <a:cubicBezTo>
                  <a:pt x="2088" y="1461"/>
                  <a:pt x="1765" y="1851"/>
                  <a:pt x="1378" y="2106"/>
                </a:cubicBezTo>
                <a:cubicBezTo>
                  <a:pt x="1348" y="2126"/>
                  <a:pt x="1310" y="2128"/>
                  <a:pt x="1278" y="2111"/>
                </a:cubicBezTo>
                <a:cubicBezTo>
                  <a:pt x="1247" y="2094"/>
                  <a:pt x="1199" y="2071"/>
                  <a:pt x="1199" y="2036"/>
                </a:cubicBezTo>
                <a:cubicBezTo>
                  <a:pt x="1199" y="1701"/>
                  <a:pt x="1199" y="1701"/>
                  <a:pt x="1199" y="1701"/>
                </a:cubicBezTo>
                <a:cubicBezTo>
                  <a:pt x="987" y="1666"/>
                  <a:pt x="767" y="1600"/>
                  <a:pt x="732" y="1575"/>
                </a:cubicBezTo>
                <a:cubicBezTo>
                  <a:pt x="681" y="1540"/>
                  <a:pt x="646" y="1480"/>
                  <a:pt x="646" y="1384"/>
                </a:cubicBezTo>
                <a:cubicBezTo>
                  <a:pt x="646" y="1288"/>
                  <a:pt x="681" y="1228"/>
                  <a:pt x="732" y="1193"/>
                </a:cubicBezTo>
                <a:cubicBezTo>
                  <a:pt x="767" y="1169"/>
                  <a:pt x="987" y="1102"/>
                  <a:pt x="1199" y="1067"/>
                </a:cubicBezTo>
                <a:cubicBezTo>
                  <a:pt x="1199" y="733"/>
                  <a:pt x="1199" y="733"/>
                  <a:pt x="1199" y="733"/>
                </a:cubicBezTo>
                <a:cubicBezTo>
                  <a:pt x="1199" y="698"/>
                  <a:pt x="1247" y="674"/>
                  <a:pt x="1278" y="657"/>
                </a:cubicBezTo>
                <a:cubicBezTo>
                  <a:pt x="1310" y="641"/>
                  <a:pt x="1348" y="643"/>
                  <a:pt x="1378" y="662"/>
                </a:cubicBezTo>
                <a:cubicBezTo>
                  <a:pt x="1765" y="918"/>
                  <a:pt x="2088" y="1308"/>
                  <a:pt x="2101" y="1325"/>
                </a:cubicBezTo>
                <a:cubicBezTo>
                  <a:pt x="2129" y="1360"/>
                  <a:pt x="2129" y="1409"/>
                  <a:pt x="2101" y="1444"/>
                </a:cubicBezTo>
                <a:close/>
              </a:path>
            </a:pathLst>
          </a:custGeom>
          <a:solidFill>
            <a:srgbClr val="0070C0"/>
          </a:solidFill>
          <a:ln>
            <a:noFill/>
          </a:ln>
          <a:extLst/>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sz="975"/>
          </a:p>
        </p:txBody>
      </p:sp>
      <p:sp>
        <p:nvSpPr>
          <p:cNvPr id="5" name="向右箭头">
            <a:extLst>
              <a:ext uri="{FF2B5EF4-FFF2-40B4-BE49-F238E27FC236}">
                <a16:creationId xmlns:a16="http://schemas.microsoft.com/office/drawing/2014/main" xmlns="" id="{ADC873D3-17F3-482C-A8A9-D1ECC3114305}"/>
              </a:ext>
            </a:extLst>
          </p:cNvPr>
          <p:cNvSpPr/>
          <p:nvPr/>
        </p:nvSpPr>
        <p:spPr bwMode="auto">
          <a:xfrm rot="16200000" flipH="1">
            <a:off x="3843129" y="1052865"/>
            <a:ext cx="1308614" cy="1308614"/>
          </a:xfrm>
          <a:custGeom>
            <a:avLst/>
            <a:gdLst>
              <a:gd name="T0" fmla="*/ 899885 w 2768"/>
              <a:gd name="T1" fmla="*/ 0 h 2769"/>
              <a:gd name="T2" fmla="*/ 0 w 2768"/>
              <a:gd name="T3" fmla="*/ 899873 h 2769"/>
              <a:gd name="T4" fmla="*/ 899885 w 2768"/>
              <a:gd name="T5" fmla="*/ 1800397 h 2769"/>
              <a:gd name="T6" fmla="*/ 1798471 w 2768"/>
              <a:gd name="T7" fmla="*/ 899873 h 2769"/>
              <a:gd name="T8" fmla="*/ 899885 w 2768"/>
              <a:gd name="T9" fmla="*/ 0 h 2769"/>
              <a:gd name="T10" fmla="*/ 1365097 w 2768"/>
              <a:gd name="T11" fmla="*/ 938885 h 2769"/>
              <a:gd name="T12" fmla="*/ 895337 w 2768"/>
              <a:gd name="T13" fmla="*/ 1369316 h 2769"/>
              <a:gd name="T14" fmla="*/ 830363 w 2768"/>
              <a:gd name="T15" fmla="*/ 1372567 h 2769"/>
              <a:gd name="T16" fmla="*/ 779034 w 2768"/>
              <a:gd name="T17" fmla="*/ 1323802 h 2769"/>
              <a:gd name="T18" fmla="*/ 779034 w 2768"/>
              <a:gd name="T19" fmla="*/ 1105986 h 2769"/>
              <a:gd name="T20" fmla="*/ 475607 w 2768"/>
              <a:gd name="T21" fmla="*/ 1024061 h 2769"/>
              <a:gd name="T22" fmla="*/ 419730 w 2768"/>
              <a:gd name="T23" fmla="*/ 899873 h 2769"/>
              <a:gd name="T24" fmla="*/ 475607 w 2768"/>
              <a:gd name="T25" fmla="*/ 775686 h 2769"/>
              <a:gd name="T26" fmla="*/ 779034 w 2768"/>
              <a:gd name="T27" fmla="*/ 693761 h 2769"/>
              <a:gd name="T28" fmla="*/ 779034 w 2768"/>
              <a:gd name="T29" fmla="*/ 476595 h 2769"/>
              <a:gd name="T30" fmla="*/ 830363 w 2768"/>
              <a:gd name="T31" fmla="*/ 427180 h 2769"/>
              <a:gd name="T32" fmla="*/ 895337 w 2768"/>
              <a:gd name="T33" fmla="*/ 430431 h 2769"/>
              <a:gd name="T34" fmla="*/ 1365097 w 2768"/>
              <a:gd name="T35" fmla="*/ 861512 h 2769"/>
              <a:gd name="T36" fmla="*/ 1365097 w 2768"/>
              <a:gd name="T37" fmla="*/ 938885 h 276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768" h="2769">
                <a:moveTo>
                  <a:pt x="1385" y="0"/>
                </a:moveTo>
                <a:cubicBezTo>
                  <a:pt x="620" y="0"/>
                  <a:pt x="0" y="620"/>
                  <a:pt x="0" y="1384"/>
                </a:cubicBezTo>
                <a:cubicBezTo>
                  <a:pt x="0" y="2149"/>
                  <a:pt x="620" y="2769"/>
                  <a:pt x="1385" y="2769"/>
                </a:cubicBezTo>
                <a:cubicBezTo>
                  <a:pt x="2149" y="2769"/>
                  <a:pt x="2768" y="2149"/>
                  <a:pt x="2768" y="1384"/>
                </a:cubicBezTo>
                <a:cubicBezTo>
                  <a:pt x="2768" y="620"/>
                  <a:pt x="2149" y="0"/>
                  <a:pt x="1385" y="0"/>
                </a:cubicBezTo>
                <a:close/>
                <a:moveTo>
                  <a:pt x="2101" y="1444"/>
                </a:moveTo>
                <a:cubicBezTo>
                  <a:pt x="2088" y="1461"/>
                  <a:pt x="1765" y="1851"/>
                  <a:pt x="1378" y="2106"/>
                </a:cubicBezTo>
                <a:cubicBezTo>
                  <a:pt x="1348" y="2126"/>
                  <a:pt x="1310" y="2128"/>
                  <a:pt x="1278" y="2111"/>
                </a:cubicBezTo>
                <a:cubicBezTo>
                  <a:pt x="1247" y="2094"/>
                  <a:pt x="1199" y="2071"/>
                  <a:pt x="1199" y="2036"/>
                </a:cubicBezTo>
                <a:cubicBezTo>
                  <a:pt x="1199" y="1701"/>
                  <a:pt x="1199" y="1701"/>
                  <a:pt x="1199" y="1701"/>
                </a:cubicBezTo>
                <a:cubicBezTo>
                  <a:pt x="987" y="1666"/>
                  <a:pt x="767" y="1600"/>
                  <a:pt x="732" y="1575"/>
                </a:cubicBezTo>
                <a:cubicBezTo>
                  <a:pt x="681" y="1540"/>
                  <a:pt x="646" y="1480"/>
                  <a:pt x="646" y="1384"/>
                </a:cubicBezTo>
                <a:cubicBezTo>
                  <a:pt x="646" y="1288"/>
                  <a:pt x="681" y="1228"/>
                  <a:pt x="732" y="1193"/>
                </a:cubicBezTo>
                <a:cubicBezTo>
                  <a:pt x="767" y="1169"/>
                  <a:pt x="987" y="1102"/>
                  <a:pt x="1199" y="1067"/>
                </a:cubicBezTo>
                <a:cubicBezTo>
                  <a:pt x="1199" y="733"/>
                  <a:pt x="1199" y="733"/>
                  <a:pt x="1199" y="733"/>
                </a:cubicBezTo>
                <a:cubicBezTo>
                  <a:pt x="1199" y="698"/>
                  <a:pt x="1247" y="674"/>
                  <a:pt x="1278" y="657"/>
                </a:cubicBezTo>
                <a:cubicBezTo>
                  <a:pt x="1310" y="641"/>
                  <a:pt x="1348" y="643"/>
                  <a:pt x="1378" y="662"/>
                </a:cubicBezTo>
                <a:cubicBezTo>
                  <a:pt x="1765" y="918"/>
                  <a:pt x="2088" y="1308"/>
                  <a:pt x="2101" y="1325"/>
                </a:cubicBezTo>
                <a:cubicBezTo>
                  <a:pt x="2129" y="1360"/>
                  <a:pt x="2129" y="1409"/>
                  <a:pt x="2101" y="1444"/>
                </a:cubicBezTo>
                <a:close/>
              </a:path>
            </a:pathLst>
          </a:custGeom>
          <a:solidFill>
            <a:srgbClr val="0070C0"/>
          </a:solidFill>
          <a:ln>
            <a:noFill/>
          </a:ln>
          <a:extLst/>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sz="975"/>
          </a:p>
        </p:txBody>
      </p:sp>
      <p:sp>
        <p:nvSpPr>
          <p:cNvPr id="6" name="文本框 20">
            <a:extLst>
              <a:ext uri="{FF2B5EF4-FFF2-40B4-BE49-F238E27FC236}">
                <a16:creationId xmlns:a16="http://schemas.microsoft.com/office/drawing/2014/main" xmlns="" id="{77F2F700-B5BB-4DFF-9C52-F315213A9A58}"/>
              </a:ext>
            </a:extLst>
          </p:cNvPr>
          <p:cNvSpPr txBox="1"/>
          <p:nvPr/>
        </p:nvSpPr>
        <p:spPr>
          <a:xfrm flipH="1">
            <a:off x="935615" y="2635897"/>
            <a:ext cx="1479425" cy="318549"/>
          </a:xfrm>
          <a:prstGeom prst="rect">
            <a:avLst/>
          </a:prstGeom>
          <a:noFill/>
          <a:ln w="9525">
            <a:noFill/>
            <a:miter/>
          </a:ln>
          <a:effectLst>
            <a:outerShdw sx="999" sy="999" algn="ctr" rotWithShape="0">
              <a:srgbClr val="000000"/>
            </a:outerShdw>
          </a:effectLst>
        </p:spPr>
        <p:txBody>
          <a:bodyPr wrap="square" anchor="t">
            <a:spAutoFit/>
          </a:bodyPr>
          <a:lstStyle/>
          <a:p>
            <a:pPr lvl="0"/>
            <a:r>
              <a:rPr lang="zh-CN" altLang="en-US" sz="1470" b="1">
                <a:solidFill>
                  <a:schemeClr val="tx1">
                    <a:lumMod val="85000"/>
                    <a:lumOff val="15000"/>
                  </a:schemeClr>
                </a:solidFill>
                <a:latin typeface="微软雅黑" panose="020B0503020204020204" charset="-122"/>
                <a:ea typeface="微软雅黑" panose="020B0503020204020204" charset="-122"/>
                <a:sym typeface="Arial" panose="020B0604020202020204" pitchFamily="34" charset="0"/>
              </a:rPr>
              <a:t>单击键入标题 </a:t>
            </a:r>
          </a:p>
        </p:txBody>
      </p:sp>
      <p:sp>
        <p:nvSpPr>
          <p:cNvPr id="7" name="文本框 22">
            <a:extLst>
              <a:ext uri="{FF2B5EF4-FFF2-40B4-BE49-F238E27FC236}">
                <a16:creationId xmlns:a16="http://schemas.microsoft.com/office/drawing/2014/main" xmlns="" id="{971074A1-37F1-4AE0-BF12-828BCE6CA695}"/>
              </a:ext>
            </a:extLst>
          </p:cNvPr>
          <p:cNvSpPr txBox="1"/>
          <p:nvPr/>
        </p:nvSpPr>
        <p:spPr>
          <a:xfrm flipH="1">
            <a:off x="935614" y="2910781"/>
            <a:ext cx="2045994" cy="725840"/>
          </a:xfrm>
          <a:prstGeom prst="rect">
            <a:avLst/>
          </a:prstGeom>
          <a:noFill/>
          <a:ln w="9525">
            <a:noFill/>
            <a:miter/>
          </a:ln>
          <a:effectLst>
            <a:outerShdw sx="999" sy="999" algn="ctr" rotWithShape="0">
              <a:srgbClr val="000000"/>
            </a:outerShdw>
          </a:effectLst>
        </p:spPr>
        <p:txBody>
          <a:bodyPr wrap="square" anchor="t">
            <a:spAutoFit/>
          </a:bodyPr>
          <a:lstStyle/>
          <a:p>
            <a:pPr lvl="0"/>
            <a:r>
              <a:rPr lang="zh-CN" altLang="en-US" sz="1029" dirty="0">
                <a:solidFill>
                  <a:schemeClr val="tx1">
                    <a:lumMod val="85000"/>
                    <a:lumOff val="15000"/>
                  </a:schemeClr>
                </a:solidFill>
                <a:latin typeface="微软雅黑" panose="020B0503020204020204" charset="-122"/>
                <a:ea typeface="微软雅黑" panose="020B0503020204020204" charset="-122"/>
                <a:sym typeface="宋体" panose="02010600030101010101" pitchFamily="2" charset="-122"/>
              </a:rPr>
              <a:t>单击此处添加本章节的简要内容。本模板精心设计，模板所有素材均可自由编辑替换移动。单击此处添加本章节的简要内容。</a:t>
            </a:r>
          </a:p>
        </p:txBody>
      </p:sp>
      <p:cxnSp>
        <p:nvCxnSpPr>
          <p:cNvPr id="8" name="直接连接符 7">
            <a:extLst>
              <a:ext uri="{FF2B5EF4-FFF2-40B4-BE49-F238E27FC236}">
                <a16:creationId xmlns:a16="http://schemas.microsoft.com/office/drawing/2014/main" xmlns="" id="{CD5DD030-3F40-4DEF-9524-839278B012CD}"/>
              </a:ext>
            </a:extLst>
          </p:cNvPr>
          <p:cNvCxnSpPr/>
          <p:nvPr/>
        </p:nvCxnSpPr>
        <p:spPr>
          <a:xfrm>
            <a:off x="1013553" y="3630425"/>
            <a:ext cx="1507893" cy="0"/>
          </a:xfrm>
          <a:prstGeom prst="line">
            <a:avLst/>
          </a:prstGeom>
          <a:ln w="15875">
            <a:solidFill>
              <a:schemeClr val="tx1">
                <a:lumMod val="75000"/>
                <a:lumOff val="2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9" name="文本框 8">
            <a:extLst>
              <a:ext uri="{FF2B5EF4-FFF2-40B4-BE49-F238E27FC236}">
                <a16:creationId xmlns:a16="http://schemas.microsoft.com/office/drawing/2014/main" xmlns="" id="{79F836AD-D9B0-4D88-8D6A-132166FF21D3}"/>
              </a:ext>
            </a:extLst>
          </p:cNvPr>
          <p:cNvSpPr txBox="1"/>
          <p:nvPr/>
        </p:nvSpPr>
        <p:spPr>
          <a:xfrm flipH="1">
            <a:off x="946348" y="3683162"/>
            <a:ext cx="2045994" cy="567463"/>
          </a:xfrm>
          <a:prstGeom prst="rect">
            <a:avLst/>
          </a:prstGeom>
          <a:noFill/>
          <a:ln w="9525">
            <a:noFill/>
            <a:miter/>
          </a:ln>
          <a:effectLst>
            <a:outerShdw sx="999" sy="999" algn="ctr" rotWithShape="0">
              <a:srgbClr val="000000"/>
            </a:outerShdw>
          </a:effectLst>
        </p:spPr>
        <p:txBody>
          <a:bodyPr wrap="square" anchor="t">
            <a:spAutoFit/>
          </a:bodyPr>
          <a:lstStyle/>
          <a:p>
            <a:pPr lvl="0"/>
            <a:r>
              <a:rPr lang="zh-CN" altLang="en-US" sz="1029" dirty="0">
                <a:solidFill>
                  <a:schemeClr val="tx1">
                    <a:lumMod val="85000"/>
                    <a:lumOff val="15000"/>
                  </a:schemeClr>
                </a:solidFill>
                <a:latin typeface="微软雅黑" panose="020B0503020204020204" charset="-122"/>
                <a:ea typeface="微软雅黑" panose="020B0503020204020204" charset="-122"/>
                <a:sym typeface="宋体" panose="02010600030101010101" pitchFamily="2" charset="-122"/>
              </a:rPr>
              <a:t>单击此处添加本章节的简要内容。本模板精心设计，模板所有素材均可自由编辑替换移动</a:t>
            </a:r>
            <a:r>
              <a:rPr lang="en-US" altLang="zh-CN" sz="1029" dirty="0">
                <a:solidFill>
                  <a:schemeClr val="tx1">
                    <a:lumMod val="85000"/>
                    <a:lumOff val="15000"/>
                  </a:schemeClr>
                </a:solidFill>
                <a:latin typeface="微软雅黑" panose="020B0503020204020204" charset="-122"/>
                <a:ea typeface="微软雅黑" panose="020B0503020204020204" charset="-122"/>
                <a:sym typeface="宋体" panose="02010600030101010101" pitchFamily="2" charset="-122"/>
              </a:rPr>
              <a:t>.</a:t>
            </a:r>
          </a:p>
        </p:txBody>
      </p:sp>
      <p:sp>
        <p:nvSpPr>
          <p:cNvPr id="10" name="文本框 20">
            <a:extLst>
              <a:ext uri="{FF2B5EF4-FFF2-40B4-BE49-F238E27FC236}">
                <a16:creationId xmlns:a16="http://schemas.microsoft.com/office/drawing/2014/main" xmlns="" id="{CFE7149E-8B97-4429-BEEB-CE9CD7CC8BA6}"/>
              </a:ext>
            </a:extLst>
          </p:cNvPr>
          <p:cNvSpPr txBox="1"/>
          <p:nvPr/>
        </p:nvSpPr>
        <p:spPr>
          <a:xfrm flipH="1">
            <a:off x="6018863" y="911457"/>
            <a:ext cx="1479425" cy="318549"/>
          </a:xfrm>
          <a:prstGeom prst="rect">
            <a:avLst/>
          </a:prstGeom>
          <a:noFill/>
          <a:ln w="9525">
            <a:noFill/>
            <a:miter/>
          </a:ln>
          <a:effectLst>
            <a:outerShdw sx="999" sy="999" algn="ctr" rotWithShape="0">
              <a:srgbClr val="000000"/>
            </a:outerShdw>
          </a:effectLst>
        </p:spPr>
        <p:txBody>
          <a:bodyPr wrap="square" anchor="t">
            <a:spAutoFit/>
          </a:bodyPr>
          <a:lstStyle/>
          <a:p>
            <a:pPr lvl="0"/>
            <a:r>
              <a:rPr lang="zh-CN" altLang="en-US" sz="1470" b="1">
                <a:solidFill>
                  <a:schemeClr val="tx1">
                    <a:lumMod val="85000"/>
                    <a:lumOff val="15000"/>
                  </a:schemeClr>
                </a:solidFill>
                <a:latin typeface="微软雅黑" panose="020B0503020204020204" charset="-122"/>
                <a:ea typeface="微软雅黑" panose="020B0503020204020204" charset="-122"/>
                <a:sym typeface="Arial" panose="020B0604020202020204" pitchFamily="34" charset="0"/>
              </a:rPr>
              <a:t>单击键入标题 </a:t>
            </a:r>
          </a:p>
        </p:txBody>
      </p:sp>
      <p:sp>
        <p:nvSpPr>
          <p:cNvPr id="11" name="文本框 22">
            <a:extLst>
              <a:ext uri="{FF2B5EF4-FFF2-40B4-BE49-F238E27FC236}">
                <a16:creationId xmlns:a16="http://schemas.microsoft.com/office/drawing/2014/main" xmlns="" id="{F212DD8E-840A-45A8-8A5B-E3C97DD23D4E}"/>
              </a:ext>
            </a:extLst>
          </p:cNvPr>
          <p:cNvSpPr txBox="1"/>
          <p:nvPr/>
        </p:nvSpPr>
        <p:spPr>
          <a:xfrm flipH="1">
            <a:off x="6018863" y="1186340"/>
            <a:ext cx="2045994" cy="725840"/>
          </a:xfrm>
          <a:prstGeom prst="rect">
            <a:avLst/>
          </a:prstGeom>
          <a:noFill/>
          <a:ln w="9525">
            <a:noFill/>
            <a:miter/>
          </a:ln>
          <a:effectLst>
            <a:outerShdw sx="999" sy="999" algn="ctr" rotWithShape="0">
              <a:srgbClr val="000000"/>
            </a:outerShdw>
          </a:effectLst>
        </p:spPr>
        <p:txBody>
          <a:bodyPr wrap="square" anchor="t">
            <a:spAutoFit/>
          </a:bodyPr>
          <a:lstStyle/>
          <a:p>
            <a:pPr lvl="0"/>
            <a:r>
              <a:rPr lang="zh-CN" altLang="en-US" sz="1029" dirty="0">
                <a:solidFill>
                  <a:schemeClr val="tx1">
                    <a:lumMod val="85000"/>
                    <a:lumOff val="15000"/>
                  </a:schemeClr>
                </a:solidFill>
                <a:latin typeface="微软雅黑" panose="020B0503020204020204" charset="-122"/>
                <a:ea typeface="微软雅黑" panose="020B0503020204020204" charset="-122"/>
                <a:sym typeface="宋体" panose="02010600030101010101" pitchFamily="2" charset="-122"/>
              </a:rPr>
              <a:t>单击此处添加本章节的简要内容。本模板精心设计，模板所有素材均可自由编辑替换移动。单击此处添加本章节的简要内容。</a:t>
            </a:r>
          </a:p>
        </p:txBody>
      </p:sp>
      <p:cxnSp>
        <p:nvCxnSpPr>
          <p:cNvPr id="12" name="直接连接符 11">
            <a:extLst>
              <a:ext uri="{FF2B5EF4-FFF2-40B4-BE49-F238E27FC236}">
                <a16:creationId xmlns:a16="http://schemas.microsoft.com/office/drawing/2014/main" xmlns="" id="{B65B03E3-540D-4850-8D38-08347B3880CB}"/>
              </a:ext>
            </a:extLst>
          </p:cNvPr>
          <p:cNvCxnSpPr/>
          <p:nvPr/>
        </p:nvCxnSpPr>
        <p:spPr>
          <a:xfrm>
            <a:off x="6096802" y="1905985"/>
            <a:ext cx="1507893" cy="0"/>
          </a:xfrm>
          <a:prstGeom prst="line">
            <a:avLst/>
          </a:prstGeom>
          <a:ln w="15875">
            <a:solidFill>
              <a:schemeClr val="tx1">
                <a:lumMod val="75000"/>
                <a:lumOff val="2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13" name="文本框 12">
            <a:extLst>
              <a:ext uri="{FF2B5EF4-FFF2-40B4-BE49-F238E27FC236}">
                <a16:creationId xmlns:a16="http://schemas.microsoft.com/office/drawing/2014/main" xmlns="" id="{84F81C7D-3DB5-4054-A066-D6F5491548F0}"/>
              </a:ext>
            </a:extLst>
          </p:cNvPr>
          <p:cNvSpPr txBox="1"/>
          <p:nvPr/>
        </p:nvSpPr>
        <p:spPr>
          <a:xfrm flipH="1">
            <a:off x="6029597" y="1958722"/>
            <a:ext cx="2045994" cy="567463"/>
          </a:xfrm>
          <a:prstGeom prst="rect">
            <a:avLst/>
          </a:prstGeom>
          <a:noFill/>
          <a:ln w="9525">
            <a:noFill/>
            <a:miter/>
          </a:ln>
          <a:effectLst>
            <a:outerShdw sx="999" sy="999" algn="ctr" rotWithShape="0">
              <a:srgbClr val="000000"/>
            </a:outerShdw>
          </a:effectLst>
        </p:spPr>
        <p:txBody>
          <a:bodyPr wrap="square" anchor="t">
            <a:spAutoFit/>
          </a:bodyPr>
          <a:lstStyle/>
          <a:p>
            <a:pPr lvl="0"/>
            <a:r>
              <a:rPr lang="zh-CN" altLang="en-US" sz="1029" dirty="0">
                <a:solidFill>
                  <a:schemeClr val="tx1">
                    <a:lumMod val="85000"/>
                    <a:lumOff val="15000"/>
                  </a:schemeClr>
                </a:solidFill>
                <a:latin typeface="微软雅黑" panose="020B0503020204020204" charset="-122"/>
                <a:ea typeface="微软雅黑" panose="020B0503020204020204" charset="-122"/>
                <a:sym typeface="宋体" panose="02010600030101010101" pitchFamily="2" charset="-122"/>
              </a:rPr>
              <a:t>单击此处添加本章节的简要内容。本模板精心设计，模板所有素材均可自由编辑替换移动</a:t>
            </a:r>
            <a:r>
              <a:rPr lang="en-US" altLang="zh-CN" sz="1029" dirty="0">
                <a:solidFill>
                  <a:schemeClr val="tx1">
                    <a:lumMod val="85000"/>
                    <a:lumOff val="15000"/>
                  </a:schemeClr>
                </a:solidFill>
                <a:latin typeface="微软雅黑" panose="020B0503020204020204" charset="-122"/>
                <a:ea typeface="微软雅黑" panose="020B0503020204020204" charset="-122"/>
                <a:sym typeface="宋体" panose="02010600030101010101" pitchFamily="2" charset="-122"/>
              </a:rPr>
              <a:t>.</a:t>
            </a:r>
          </a:p>
        </p:txBody>
      </p:sp>
      <p:sp>
        <p:nvSpPr>
          <p:cNvPr id="14" name="文本框 20">
            <a:extLst>
              <a:ext uri="{FF2B5EF4-FFF2-40B4-BE49-F238E27FC236}">
                <a16:creationId xmlns:a16="http://schemas.microsoft.com/office/drawing/2014/main" xmlns="" id="{30FCBF44-9B88-4DAE-A749-8B4743CE0EE4}"/>
              </a:ext>
            </a:extLst>
          </p:cNvPr>
          <p:cNvSpPr txBox="1"/>
          <p:nvPr/>
        </p:nvSpPr>
        <p:spPr>
          <a:xfrm flipH="1">
            <a:off x="5326287" y="3315872"/>
            <a:ext cx="1479425" cy="318549"/>
          </a:xfrm>
          <a:prstGeom prst="rect">
            <a:avLst/>
          </a:prstGeom>
          <a:noFill/>
          <a:ln w="9525">
            <a:noFill/>
            <a:miter/>
          </a:ln>
          <a:effectLst>
            <a:outerShdw sx="999" sy="999" algn="ctr" rotWithShape="0">
              <a:srgbClr val="000000"/>
            </a:outerShdw>
          </a:effectLst>
        </p:spPr>
        <p:txBody>
          <a:bodyPr wrap="square" anchor="t">
            <a:spAutoFit/>
          </a:bodyPr>
          <a:lstStyle/>
          <a:p>
            <a:pPr lvl="0"/>
            <a:r>
              <a:rPr lang="zh-CN" altLang="en-US" sz="1470" b="1">
                <a:solidFill>
                  <a:schemeClr val="tx1">
                    <a:lumMod val="85000"/>
                    <a:lumOff val="15000"/>
                  </a:schemeClr>
                </a:solidFill>
                <a:latin typeface="微软雅黑" panose="020B0503020204020204" charset="-122"/>
                <a:ea typeface="微软雅黑" panose="020B0503020204020204" charset="-122"/>
                <a:sym typeface="Arial" panose="020B0604020202020204" pitchFamily="34" charset="0"/>
              </a:rPr>
              <a:t>单击键入标题 </a:t>
            </a:r>
          </a:p>
        </p:txBody>
      </p:sp>
      <p:sp>
        <p:nvSpPr>
          <p:cNvPr id="15" name="文本框 22">
            <a:extLst>
              <a:ext uri="{FF2B5EF4-FFF2-40B4-BE49-F238E27FC236}">
                <a16:creationId xmlns:a16="http://schemas.microsoft.com/office/drawing/2014/main" xmlns="" id="{E01A2E91-0A5D-441D-BF3E-3335B5C088BD}"/>
              </a:ext>
            </a:extLst>
          </p:cNvPr>
          <p:cNvSpPr txBox="1"/>
          <p:nvPr/>
        </p:nvSpPr>
        <p:spPr>
          <a:xfrm flipH="1">
            <a:off x="5326287" y="3590756"/>
            <a:ext cx="2045994" cy="725840"/>
          </a:xfrm>
          <a:prstGeom prst="rect">
            <a:avLst/>
          </a:prstGeom>
          <a:noFill/>
          <a:ln w="9525">
            <a:noFill/>
            <a:miter/>
          </a:ln>
          <a:effectLst>
            <a:outerShdw sx="999" sy="999" algn="ctr" rotWithShape="0">
              <a:srgbClr val="000000"/>
            </a:outerShdw>
          </a:effectLst>
        </p:spPr>
        <p:txBody>
          <a:bodyPr wrap="square" anchor="t">
            <a:spAutoFit/>
          </a:bodyPr>
          <a:lstStyle/>
          <a:p>
            <a:pPr lvl="0"/>
            <a:r>
              <a:rPr lang="zh-CN" altLang="en-US" sz="1029" dirty="0">
                <a:solidFill>
                  <a:schemeClr val="tx1">
                    <a:lumMod val="85000"/>
                    <a:lumOff val="15000"/>
                  </a:schemeClr>
                </a:solidFill>
                <a:latin typeface="微软雅黑" panose="020B0503020204020204" charset="-122"/>
                <a:ea typeface="微软雅黑" panose="020B0503020204020204" charset="-122"/>
                <a:sym typeface="宋体" panose="02010600030101010101" pitchFamily="2" charset="-122"/>
              </a:rPr>
              <a:t>单击此处添加本章节的简要内容。本模板精心设计，模板所有素材均可自由编辑替换移动。单击此处添加本章节的简要内容。</a:t>
            </a:r>
          </a:p>
        </p:txBody>
      </p:sp>
      <p:cxnSp>
        <p:nvCxnSpPr>
          <p:cNvPr id="16" name="直接连接符 15">
            <a:extLst>
              <a:ext uri="{FF2B5EF4-FFF2-40B4-BE49-F238E27FC236}">
                <a16:creationId xmlns:a16="http://schemas.microsoft.com/office/drawing/2014/main" xmlns="" id="{1E6D0483-CEE8-4B59-8E33-4A24FFFC0177}"/>
              </a:ext>
            </a:extLst>
          </p:cNvPr>
          <p:cNvCxnSpPr/>
          <p:nvPr/>
        </p:nvCxnSpPr>
        <p:spPr>
          <a:xfrm>
            <a:off x="5404226" y="4310400"/>
            <a:ext cx="1507893" cy="0"/>
          </a:xfrm>
          <a:prstGeom prst="line">
            <a:avLst/>
          </a:prstGeom>
          <a:ln w="15875">
            <a:solidFill>
              <a:schemeClr val="tx1">
                <a:lumMod val="75000"/>
                <a:lumOff val="2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xmlns="" id="{7AF47571-5610-4A72-A004-E72806240F03}"/>
              </a:ext>
            </a:extLst>
          </p:cNvPr>
          <p:cNvSpPr txBox="1"/>
          <p:nvPr/>
        </p:nvSpPr>
        <p:spPr>
          <a:xfrm flipH="1">
            <a:off x="5337021" y="4363137"/>
            <a:ext cx="2045994" cy="567463"/>
          </a:xfrm>
          <a:prstGeom prst="rect">
            <a:avLst/>
          </a:prstGeom>
          <a:noFill/>
          <a:ln w="9525">
            <a:noFill/>
            <a:miter/>
          </a:ln>
          <a:effectLst>
            <a:outerShdw sx="999" sy="999" algn="ctr" rotWithShape="0">
              <a:srgbClr val="000000"/>
            </a:outerShdw>
          </a:effectLst>
        </p:spPr>
        <p:txBody>
          <a:bodyPr wrap="square" anchor="t">
            <a:spAutoFit/>
          </a:bodyPr>
          <a:lstStyle/>
          <a:p>
            <a:pPr lvl="0"/>
            <a:r>
              <a:rPr lang="zh-CN" altLang="en-US" sz="1029" dirty="0">
                <a:solidFill>
                  <a:schemeClr val="tx1">
                    <a:lumMod val="85000"/>
                    <a:lumOff val="15000"/>
                  </a:schemeClr>
                </a:solidFill>
                <a:latin typeface="微软雅黑" panose="020B0503020204020204" charset="-122"/>
                <a:ea typeface="微软雅黑" panose="020B0503020204020204" charset="-122"/>
                <a:sym typeface="宋体" panose="02010600030101010101" pitchFamily="2" charset="-122"/>
              </a:rPr>
              <a:t>单击此处添加本章节的简要内容。本模板精心设计，模板所有素材均可自由编辑替换移动</a:t>
            </a:r>
            <a:r>
              <a:rPr lang="en-US" altLang="zh-CN" sz="1029" dirty="0">
                <a:solidFill>
                  <a:schemeClr val="tx1">
                    <a:lumMod val="85000"/>
                    <a:lumOff val="15000"/>
                  </a:schemeClr>
                </a:solidFill>
                <a:latin typeface="微软雅黑" panose="020B0503020204020204" charset="-122"/>
                <a:ea typeface="微软雅黑" panose="020B0503020204020204" charset="-122"/>
                <a:sym typeface="宋体" panose="02010600030101010101" pitchFamily="2" charset="-122"/>
              </a:rPr>
              <a:t>.</a:t>
            </a:r>
          </a:p>
        </p:txBody>
      </p:sp>
      <p:sp>
        <p:nvSpPr>
          <p:cNvPr id="18" name="文本框 20">
            <a:extLst>
              <a:ext uri="{FF2B5EF4-FFF2-40B4-BE49-F238E27FC236}">
                <a16:creationId xmlns:a16="http://schemas.microsoft.com/office/drawing/2014/main" xmlns="" id="{CDBD1701-FC22-4D9A-A130-E2C1B7EED799}"/>
              </a:ext>
            </a:extLst>
          </p:cNvPr>
          <p:cNvSpPr txBox="1"/>
          <p:nvPr/>
        </p:nvSpPr>
        <p:spPr>
          <a:xfrm flipH="1">
            <a:off x="1341640" y="663641"/>
            <a:ext cx="1479425" cy="318549"/>
          </a:xfrm>
          <a:prstGeom prst="rect">
            <a:avLst/>
          </a:prstGeom>
          <a:noFill/>
          <a:ln w="9525">
            <a:noFill/>
            <a:miter/>
          </a:ln>
          <a:effectLst>
            <a:outerShdw sx="999" sy="999" algn="ctr" rotWithShape="0">
              <a:srgbClr val="000000"/>
            </a:outerShdw>
          </a:effectLst>
        </p:spPr>
        <p:txBody>
          <a:bodyPr wrap="square" anchor="t">
            <a:spAutoFit/>
          </a:bodyPr>
          <a:lstStyle/>
          <a:p>
            <a:pPr lvl="0"/>
            <a:r>
              <a:rPr lang="zh-CN" altLang="en-US" sz="1470" b="1">
                <a:solidFill>
                  <a:schemeClr val="tx1">
                    <a:lumMod val="85000"/>
                    <a:lumOff val="15000"/>
                  </a:schemeClr>
                </a:solidFill>
                <a:latin typeface="微软雅黑" panose="020B0503020204020204" charset="-122"/>
                <a:ea typeface="微软雅黑" panose="020B0503020204020204" charset="-122"/>
                <a:sym typeface="Arial" panose="020B0604020202020204" pitchFamily="34" charset="0"/>
              </a:rPr>
              <a:t>单击键入标题 </a:t>
            </a:r>
          </a:p>
        </p:txBody>
      </p:sp>
      <p:sp>
        <p:nvSpPr>
          <p:cNvPr id="19" name="文本框 22">
            <a:extLst>
              <a:ext uri="{FF2B5EF4-FFF2-40B4-BE49-F238E27FC236}">
                <a16:creationId xmlns:a16="http://schemas.microsoft.com/office/drawing/2014/main" xmlns="" id="{E9DF4E0C-5B60-4887-A0FA-1A9123F77523}"/>
              </a:ext>
            </a:extLst>
          </p:cNvPr>
          <p:cNvSpPr txBox="1"/>
          <p:nvPr/>
        </p:nvSpPr>
        <p:spPr>
          <a:xfrm flipH="1">
            <a:off x="1341640" y="938525"/>
            <a:ext cx="2045994" cy="725840"/>
          </a:xfrm>
          <a:prstGeom prst="rect">
            <a:avLst/>
          </a:prstGeom>
          <a:noFill/>
          <a:ln w="9525">
            <a:noFill/>
            <a:miter/>
          </a:ln>
          <a:effectLst>
            <a:outerShdw sx="999" sy="999" algn="ctr" rotWithShape="0">
              <a:srgbClr val="000000"/>
            </a:outerShdw>
          </a:effectLst>
        </p:spPr>
        <p:txBody>
          <a:bodyPr wrap="square" anchor="t">
            <a:spAutoFit/>
          </a:bodyPr>
          <a:lstStyle/>
          <a:p>
            <a:pPr lvl="0"/>
            <a:r>
              <a:rPr lang="zh-CN" altLang="en-US" sz="1029" dirty="0">
                <a:solidFill>
                  <a:schemeClr val="tx1">
                    <a:lumMod val="85000"/>
                    <a:lumOff val="15000"/>
                  </a:schemeClr>
                </a:solidFill>
                <a:latin typeface="微软雅黑" panose="020B0503020204020204" charset="-122"/>
                <a:ea typeface="微软雅黑" panose="020B0503020204020204" charset="-122"/>
                <a:sym typeface="宋体" panose="02010600030101010101" pitchFamily="2" charset="-122"/>
              </a:rPr>
              <a:t>单击此处添加本章节的简要内容。本模板精心设计，模板所有素材均可自由编辑替换移动。单击此处添加本章节的简要内容。</a:t>
            </a:r>
          </a:p>
        </p:txBody>
      </p:sp>
      <p:cxnSp>
        <p:nvCxnSpPr>
          <p:cNvPr id="20" name="直接连接符 19">
            <a:extLst>
              <a:ext uri="{FF2B5EF4-FFF2-40B4-BE49-F238E27FC236}">
                <a16:creationId xmlns:a16="http://schemas.microsoft.com/office/drawing/2014/main" xmlns="" id="{3E488948-4CE4-47C6-B93A-1C3620E946B5}"/>
              </a:ext>
            </a:extLst>
          </p:cNvPr>
          <p:cNvCxnSpPr/>
          <p:nvPr/>
        </p:nvCxnSpPr>
        <p:spPr>
          <a:xfrm>
            <a:off x="1419579" y="1658169"/>
            <a:ext cx="1507893" cy="0"/>
          </a:xfrm>
          <a:prstGeom prst="line">
            <a:avLst/>
          </a:prstGeom>
          <a:ln w="15875">
            <a:solidFill>
              <a:schemeClr val="tx1">
                <a:lumMod val="75000"/>
                <a:lumOff val="2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1" name="文本框 20">
            <a:extLst>
              <a:ext uri="{FF2B5EF4-FFF2-40B4-BE49-F238E27FC236}">
                <a16:creationId xmlns:a16="http://schemas.microsoft.com/office/drawing/2014/main" xmlns="" id="{CBF12F58-5CCC-4AD1-BB08-D76FBD6EE982}"/>
              </a:ext>
            </a:extLst>
          </p:cNvPr>
          <p:cNvSpPr txBox="1"/>
          <p:nvPr/>
        </p:nvSpPr>
        <p:spPr>
          <a:xfrm flipH="1">
            <a:off x="1352374" y="1710906"/>
            <a:ext cx="2045994" cy="567463"/>
          </a:xfrm>
          <a:prstGeom prst="rect">
            <a:avLst/>
          </a:prstGeom>
          <a:noFill/>
          <a:ln w="9525">
            <a:noFill/>
            <a:miter/>
          </a:ln>
          <a:effectLst>
            <a:outerShdw sx="999" sy="999" algn="ctr" rotWithShape="0">
              <a:srgbClr val="000000"/>
            </a:outerShdw>
          </a:effectLst>
        </p:spPr>
        <p:txBody>
          <a:bodyPr wrap="square" anchor="t">
            <a:spAutoFit/>
          </a:bodyPr>
          <a:lstStyle/>
          <a:p>
            <a:pPr lvl="0"/>
            <a:r>
              <a:rPr lang="zh-CN" altLang="en-US" sz="1029" dirty="0">
                <a:solidFill>
                  <a:schemeClr val="tx1">
                    <a:lumMod val="85000"/>
                    <a:lumOff val="15000"/>
                  </a:schemeClr>
                </a:solidFill>
                <a:latin typeface="微软雅黑" panose="020B0503020204020204" charset="-122"/>
                <a:ea typeface="微软雅黑" panose="020B0503020204020204" charset="-122"/>
                <a:sym typeface="宋体" panose="02010600030101010101" pitchFamily="2" charset="-122"/>
              </a:rPr>
              <a:t>单击此处添加本章节的简要内容。本模板精心设计，模板所有素材均可自由编辑替换移动</a:t>
            </a:r>
            <a:r>
              <a:rPr lang="en-US" altLang="zh-CN" sz="1029" dirty="0">
                <a:solidFill>
                  <a:schemeClr val="tx1">
                    <a:lumMod val="85000"/>
                    <a:lumOff val="15000"/>
                  </a:schemeClr>
                </a:solidFill>
                <a:latin typeface="微软雅黑" panose="020B0503020204020204" charset="-122"/>
                <a:ea typeface="微软雅黑" panose="020B0503020204020204" charset="-122"/>
                <a:sym typeface="宋体" panose="02010600030101010101" pitchFamily="2" charset="-122"/>
              </a:rPr>
              <a:t>.</a:t>
            </a:r>
          </a:p>
        </p:txBody>
      </p:sp>
    </p:spTree>
    <p:extLst>
      <p:ext uri="{BB962C8B-B14F-4D97-AF65-F5344CB8AC3E}">
        <p14:creationId xmlns:p14="http://schemas.microsoft.com/office/powerpoint/2010/main" val="1710844466"/>
      </p:ext>
    </p:extLst>
  </p:cSld>
  <p:clrMapOvr>
    <a:masterClrMapping/>
  </p:clrMapOvr>
  <mc:AlternateContent xmlns:mc="http://schemas.openxmlformats.org/markup-compatibility/2006" xmlns:p14="http://schemas.microsoft.com/office/powerpoint/2010/main">
    <mc:Choice Requires="p14">
      <p:transition spd="slow" p14:dur="1200" advTm="1734">
        <p:dissolve/>
      </p:transition>
    </mc:Choice>
    <mc:Fallback xmlns="">
      <p:transition spd="slow" advTm="1734">
        <p:dissolv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F31623BF-E41E-4208-A015-9498199F6CE1}"/>
              </a:ext>
            </a:extLst>
          </p:cNvPr>
          <p:cNvSpPr/>
          <p:nvPr/>
        </p:nvSpPr>
        <p:spPr>
          <a:xfrm>
            <a:off x="668782" y="1512044"/>
            <a:ext cx="1375585" cy="2530657"/>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75">
              <a:solidFill>
                <a:prstClr val="white"/>
              </a:solidFill>
            </a:endParaRPr>
          </a:p>
        </p:txBody>
      </p:sp>
      <p:sp>
        <p:nvSpPr>
          <p:cNvPr id="3" name="流程图: 联系 4">
            <a:extLst>
              <a:ext uri="{FF2B5EF4-FFF2-40B4-BE49-F238E27FC236}">
                <a16:creationId xmlns:a16="http://schemas.microsoft.com/office/drawing/2014/main" xmlns="" id="{229F8B41-F8CA-4734-A35B-E437C283A63B}"/>
              </a:ext>
            </a:extLst>
          </p:cNvPr>
          <p:cNvSpPr/>
          <p:nvPr/>
        </p:nvSpPr>
        <p:spPr>
          <a:xfrm>
            <a:off x="1078307" y="1701056"/>
            <a:ext cx="556535" cy="556535"/>
          </a:xfrm>
          <a:prstGeom prst="flowChartConnec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75">
              <a:solidFill>
                <a:prstClr val="white"/>
              </a:solidFill>
            </a:endParaRPr>
          </a:p>
        </p:txBody>
      </p:sp>
      <p:sp>
        <p:nvSpPr>
          <p:cNvPr id="4" name="Freeform 399">
            <a:extLst>
              <a:ext uri="{FF2B5EF4-FFF2-40B4-BE49-F238E27FC236}">
                <a16:creationId xmlns:a16="http://schemas.microsoft.com/office/drawing/2014/main" xmlns="" id="{28ACB276-9F0A-48DE-8FB9-B37DD7FAF6FA}"/>
              </a:ext>
            </a:extLst>
          </p:cNvPr>
          <p:cNvSpPr>
            <a:spLocks noEditPoints="1"/>
          </p:cNvSpPr>
          <p:nvPr/>
        </p:nvSpPr>
        <p:spPr bwMode="auto">
          <a:xfrm>
            <a:off x="1239900" y="1869067"/>
            <a:ext cx="226931" cy="226931"/>
          </a:xfrm>
          <a:custGeom>
            <a:avLst/>
            <a:gdLst>
              <a:gd name="T0" fmla="*/ 128 w 128"/>
              <a:gd name="T1" fmla="*/ 31 h 128"/>
              <a:gd name="T2" fmla="*/ 97 w 128"/>
              <a:gd name="T3" fmla="*/ 0 h 128"/>
              <a:gd name="T4" fmla="*/ 15 w 128"/>
              <a:gd name="T5" fmla="*/ 83 h 128"/>
              <a:gd name="T6" fmla="*/ 15 w 128"/>
              <a:gd name="T7" fmla="*/ 83 h 128"/>
              <a:gd name="T8" fmla="*/ 15 w 128"/>
              <a:gd name="T9" fmla="*/ 83 h 128"/>
              <a:gd name="T10" fmla="*/ 15 w 128"/>
              <a:gd name="T11" fmla="*/ 83 h 128"/>
              <a:gd name="T12" fmla="*/ 15 w 128"/>
              <a:gd name="T13" fmla="*/ 83 h 128"/>
              <a:gd name="T14" fmla="*/ 0 w 128"/>
              <a:gd name="T15" fmla="*/ 128 h 128"/>
              <a:gd name="T16" fmla="*/ 45 w 128"/>
              <a:gd name="T17" fmla="*/ 114 h 128"/>
              <a:gd name="T18" fmla="*/ 45 w 128"/>
              <a:gd name="T19" fmla="*/ 114 h 128"/>
              <a:gd name="T20" fmla="*/ 45 w 128"/>
              <a:gd name="T21" fmla="*/ 114 h 128"/>
              <a:gd name="T22" fmla="*/ 45 w 128"/>
              <a:gd name="T23" fmla="*/ 114 h 128"/>
              <a:gd name="T24" fmla="*/ 128 w 128"/>
              <a:gd name="T25" fmla="*/ 31 h 128"/>
              <a:gd name="T26" fmla="*/ 11 w 128"/>
              <a:gd name="T27" fmla="*/ 117 h 128"/>
              <a:gd name="T28" fmla="*/ 21 w 128"/>
              <a:gd name="T29" fmla="*/ 86 h 128"/>
              <a:gd name="T30" fmla="*/ 41 w 128"/>
              <a:gd name="T31" fmla="*/ 107 h 128"/>
              <a:gd name="T32" fmla="*/ 11 w 128"/>
              <a:gd name="T33" fmla="*/ 117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8" h="128">
                <a:moveTo>
                  <a:pt x="128" y="31"/>
                </a:moveTo>
                <a:lnTo>
                  <a:pt x="97" y="0"/>
                </a:lnTo>
                <a:lnTo>
                  <a:pt x="15" y="83"/>
                </a:lnTo>
                <a:lnTo>
                  <a:pt x="15" y="83"/>
                </a:lnTo>
                <a:lnTo>
                  <a:pt x="15" y="83"/>
                </a:lnTo>
                <a:lnTo>
                  <a:pt x="15" y="83"/>
                </a:lnTo>
                <a:lnTo>
                  <a:pt x="15" y="83"/>
                </a:lnTo>
                <a:lnTo>
                  <a:pt x="0" y="128"/>
                </a:lnTo>
                <a:lnTo>
                  <a:pt x="45" y="114"/>
                </a:lnTo>
                <a:lnTo>
                  <a:pt x="45" y="114"/>
                </a:lnTo>
                <a:lnTo>
                  <a:pt x="45" y="114"/>
                </a:lnTo>
                <a:lnTo>
                  <a:pt x="45" y="114"/>
                </a:lnTo>
                <a:lnTo>
                  <a:pt x="128" y="31"/>
                </a:lnTo>
                <a:close/>
                <a:moveTo>
                  <a:pt x="11" y="117"/>
                </a:moveTo>
                <a:lnTo>
                  <a:pt x="21" y="86"/>
                </a:lnTo>
                <a:lnTo>
                  <a:pt x="41" y="107"/>
                </a:lnTo>
                <a:lnTo>
                  <a:pt x="11" y="117"/>
                </a:lnTo>
                <a:close/>
              </a:path>
            </a:pathLst>
          </a:custGeom>
          <a:solidFill>
            <a:schemeClr val="bg1"/>
          </a:solidFill>
          <a:ln>
            <a:noFill/>
          </a:ln>
        </p:spPr>
        <p:txBody>
          <a:bodyPr vert="horz" wrap="square" lIns="67204" tIns="33602" rIns="67204" bIns="33602" numCol="1" anchor="t" anchorCtr="0" compatLnSpc="1"/>
          <a:lstStyle/>
          <a:p>
            <a:endParaRPr lang="zh-CN" altLang="en-US" sz="975">
              <a:solidFill>
                <a:prstClr val="black"/>
              </a:solidFill>
            </a:endParaRPr>
          </a:p>
        </p:txBody>
      </p:sp>
      <p:grpSp>
        <p:nvGrpSpPr>
          <p:cNvPr id="5" name="组合 4">
            <a:extLst>
              <a:ext uri="{FF2B5EF4-FFF2-40B4-BE49-F238E27FC236}">
                <a16:creationId xmlns:a16="http://schemas.microsoft.com/office/drawing/2014/main" xmlns="" id="{19A78A3C-FA2D-421F-9316-F2466472AB5F}"/>
              </a:ext>
            </a:extLst>
          </p:cNvPr>
          <p:cNvGrpSpPr/>
          <p:nvPr/>
        </p:nvGrpSpPr>
        <p:grpSpPr>
          <a:xfrm>
            <a:off x="830035" y="2425603"/>
            <a:ext cx="1053079" cy="1407213"/>
            <a:chOff x="3830333" y="4642884"/>
            <a:chExt cx="1432851" cy="1914696"/>
          </a:xfrm>
        </p:grpSpPr>
        <p:sp>
          <p:nvSpPr>
            <p:cNvPr id="6" name="文本框 5">
              <a:extLst>
                <a:ext uri="{FF2B5EF4-FFF2-40B4-BE49-F238E27FC236}">
                  <a16:creationId xmlns:a16="http://schemas.microsoft.com/office/drawing/2014/main" xmlns="" id="{B4895B85-D1F6-4068-B17F-2078C4770920}"/>
                </a:ext>
              </a:extLst>
            </p:cNvPr>
            <p:cNvSpPr txBox="1"/>
            <p:nvPr/>
          </p:nvSpPr>
          <p:spPr>
            <a:xfrm>
              <a:off x="3830333" y="4991380"/>
              <a:ext cx="1432851" cy="1566200"/>
            </a:xfrm>
            <a:prstGeom prst="rect">
              <a:avLst/>
            </a:prstGeom>
            <a:noFill/>
          </p:spPr>
          <p:txBody>
            <a:bodyPr wrap="square" rtlCol="0">
              <a:spAutoFit/>
            </a:bodyPr>
            <a:lstStyle/>
            <a:p>
              <a:pPr algn="ctr">
                <a:lnSpc>
                  <a:spcPct val="130000"/>
                </a:lnSpc>
              </a:pPr>
              <a:r>
                <a:rPr lang="zh-CN" altLang="en-US" sz="882" dirty="0">
                  <a:solidFill>
                    <a:prstClr val="black"/>
                  </a:solidFill>
                  <a:latin typeface="微软雅黑" panose="020B0503020204020204" pitchFamily="34" charset="-122"/>
                  <a:ea typeface="微软雅黑" panose="020B0503020204020204" pitchFamily="34" charset="-122"/>
                </a:rPr>
                <a:t>单击此处添加您的文字内容。本模板的所有素材和逻辑图表，均可自由编辑替换和移动。。</a:t>
              </a:r>
            </a:p>
          </p:txBody>
        </p:sp>
        <p:sp>
          <p:nvSpPr>
            <p:cNvPr id="7" name="文本框 6">
              <a:extLst>
                <a:ext uri="{FF2B5EF4-FFF2-40B4-BE49-F238E27FC236}">
                  <a16:creationId xmlns:a16="http://schemas.microsoft.com/office/drawing/2014/main" xmlns="" id="{DA45A6F1-8B93-4713-A204-8982765C71E3}"/>
                </a:ext>
              </a:extLst>
            </p:cNvPr>
            <p:cNvSpPr txBox="1"/>
            <p:nvPr/>
          </p:nvSpPr>
          <p:spPr>
            <a:xfrm>
              <a:off x="3997058" y="4642884"/>
              <a:ext cx="1090665" cy="371833"/>
            </a:xfrm>
            <a:prstGeom prst="rect">
              <a:avLst/>
            </a:prstGeom>
            <a:noFill/>
          </p:spPr>
          <p:txBody>
            <a:bodyPr wrap="square" rtlCol="0">
              <a:spAutoFit/>
            </a:bodyPr>
            <a:lstStyle/>
            <a:p>
              <a:pPr algn="ctr"/>
              <a:r>
                <a:rPr lang="zh-CN" altLang="en-US" sz="1176" b="1" dirty="0">
                  <a:solidFill>
                    <a:prstClr val="black"/>
                  </a:solidFill>
                  <a:latin typeface="微软雅黑" panose="020B0503020204020204" pitchFamily="34" charset="-122"/>
                  <a:ea typeface="微软雅黑" panose="020B0503020204020204" pitchFamily="34" charset="-122"/>
                </a:rPr>
                <a:t>添加标题</a:t>
              </a:r>
            </a:p>
          </p:txBody>
        </p:sp>
      </p:grpSp>
      <p:sp>
        <p:nvSpPr>
          <p:cNvPr id="8" name="矩形 7">
            <a:extLst>
              <a:ext uri="{FF2B5EF4-FFF2-40B4-BE49-F238E27FC236}">
                <a16:creationId xmlns:a16="http://schemas.microsoft.com/office/drawing/2014/main" xmlns="" id="{9929F441-6236-4A2D-8438-67286D006E73}"/>
              </a:ext>
            </a:extLst>
          </p:cNvPr>
          <p:cNvSpPr/>
          <p:nvPr/>
        </p:nvSpPr>
        <p:spPr>
          <a:xfrm>
            <a:off x="2240379" y="1512044"/>
            <a:ext cx="1375585" cy="2530657"/>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75">
              <a:solidFill>
                <a:prstClr val="white"/>
              </a:solidFill>
            </a:endParaRPr>
          </a:p>
        </p:txBody>
      </p:sp>
      <p:sp>
        <p:nvSpPr>
          <p:cNvPr id="9" name="流程图: 联系 10">
            <a:extLst>
              <a:ext uri="{FF2B5EF4-FFF2-40B4-BE49-F238E27FC236}">
                <a16:creationId xmlns:a16="http://schemas.microsoft.com/office/drawing/2014/main" xmlns="" id="{72A462F5-0890-4AB8-A922-10D01C9108CB}"/>
              </a:ext>
            </a:extLst>
          </p:cNvPr>
          <p:cNvSpPr/>
          <p:nvPr/>
        </p:nvSpPr>
        <p:spPr>
          <a:xfrm>
            <a:off x="2649904" y="1701056"/>
            <a:ext cx="556535" cy="556535"/>
          </a:xfrm>
          <a:prstGeom prst="flowChartConnec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75">
              <a:solidFill>
                <a:prstClr val="white"/>
              </a:solidFill>
            </a:endParaRPr>
          </a:p>
        </p:txBody>
      </p:sp>
      <p:sp>
        <p:nvSpPr>
          <p:cNvPr id="10" name="Freeform 122">
            <a:extLst>
              <a:ext uri="{FF2B5EF4-FFF2-40B4-BE49-F238E27FC236}">
                <a16:creationId xmlns:a16="http://schemas.microsoft.com/office/drawing/2014/main" xmlns="" id="{965FC2AF-A741-4ADA-B5F7-3919C4DC21A7}"/>
              </a:ext>
            </a:extLst>
          </p:cNvPr>
          <p:cNvSpPr/>
          <p:nvPr/>
        </p:nvSpPr>
        <p:spPr bwMode="auto">
          <a:xfrm>
            <a:off x="2821415" y="1892494"/>
            <a:ext cx="218974" cy="218974"/>
          </a:xfrm>
          <a:custGeom>
            <a:avLst/>
            <a:gdLst>
              <a:gd name="T0" fmla="*/ 268 w 290"/>
              <a:gd name="T1" fmla="*/ 181 h 290"/>
              <a:gd name="T2" fmla="*/ 217 w 290"/>
              <a:gd name="T3" fmla="*/ 186 h 290"/>
              <a:gd name="T4" fmla="*/ 159 w 290"/>
              <a:gd name="T5" fmla="*/ 127 h 290"/>
              <a:gd name="T6" fmla="*/ 287 w 290"/>
              <a:gd name="T7" fmla="*/ 50 h 290"/>
              <a:gd name="T8" fmla="*/ 265 w 290"/>
              <a:gd name="T9" fmla="*/ 28 h 290"/>
              <a:gd name="T10" fmla="*/ 101 w 290"/>
              <a:gd name="T11" fmla="*/ 70 h 290"/>
              <a:gd name="T12" fmla="*/ 41 w 290"/>
              <a:gd name="T13" fmla="*/ 9 h 290"/>
              <a:gd name="T14" fmla="*/ 9 w 290"/>
              <a:gd name="T15" fmla="*/ 9 h 290"/>
              <a:gd name="T16" fmla="*/ 9 w 290"/>
              <a:gd name="T17" fmla="*/ 41 h 290"/>
              <a:gd name="T18" fmla="*/ 70 w 290"/>
              <a:gd name="T19" fmla="*/ 101 h 290"/>
              <a:gd name="T20" fmla="*/ 28 w 290"/>
              <a:gd name="T21" fmla="*/ 265 h 290"/>
              <a:gd name="T22" fmla="*/ 50 w 290"/>
              <a:gd name="T23" fmla="*/ 287 h 290"/>
              <a:gd name="T24" fmla="*/ 127 w 290"/>
              <a:gd name="T25" fmla="*/ 159 h 290"/>
              <a:gd name="T26" fmla="*/ 185 w 290"/>
              <a:gd name="T27" fmla="*/ 217 h 290"/>
              <a:gd name="T28" fmla="*/ 181 w 290"/>
              <a:gd name="T29" fmla="*/ 269 h 290"/>
              <a:gd name="T30" fmla="*/ 203 w 290"/>
              <a:gd name="T31" fmla="*/ 290 h 290"/>
              <a:gd name="T32" fmla="*/ 234 w 290"/>
              <a:gd name="T33" fmla="*/ 234 h 290"/>
              <a:gd name="T34" fmla="*/ 290 w 290"/>
              <a:gd name="T35" fmla="*/ 203 h 290"/>
              <a:gd name="T36" fmla="*/ 268 w 290"/>
              <a:gd name="T37" fmla="*/ 181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0" h="290">
                <a:moveTo>
                  <a:pt x="268" y="181"/>
                </a:moveTo>
                <a:cubicBezTo>
                  <a:pt x="217" y="186"/>
                  <a:pt x="217" y="186"/>
                  <a:pt x="217" y="186"/>
                </a:cubicBezTo>
                <a:cubicBezTo>
                  <a:pt x="159" y="127"/>
                  <a:pt x="159" y="127"/>
                  <a:pt x="159" y="127"/>
                </a:cubicBezTo>
                <a:cubicBezTo>
                  <a:pt x="287" y="50"/>
                  <a:pt x="287" y="50"/>
                  <a:pt x="287" y="50"/>
                </a:cubicBezTo>
                <a:cubicBezTo>
                  <a:pt x="265" y="28"/>
                  <a:pt x="265" y="28"/>
                  <a:pt x="265" y="28"/>
                </a:cubicBezTo>
                <a:cubicBezTo>
                  <a:pt x="101" y="70"/>
                  <a:pt x="101" y="70"/>
                  <a:pt x="101" y="70"/>
                </a:cubicBezTo>
                <a:cubicBezTo>
                  <a:pt x="41" y="9"/>
                  <a:pt x="41" y="9"/>
                  <a:pt x="41" y="9"/>
                </a:cubicBezTo>
                <a:cubicBezTo>
                  <a:pt x="32" y="0"/>
                  <a:pt x="18" y="0"/>
                  <a:pt x="9" y="9"/>
                </a:cubicBezTo>
                <a:cubicBezTo>
                  <a:pt x="0" y="18"/>
                  <a:pt x="0" y="32"/>
                  <a:pt x="9" y="41"/>
                </a:cubicBezTo>
                <a:cubicBezTo>
                  <a:pt x="70" y="101"/>
                  <a:pt x="70" y="101"/>
                  <a:pt x="70" y="101"/>
                </a:cubicBezTo>
                <a:cubicBezTo>
                  <a:pt x="28" y="265"/>
                  <a:pt x="28" y="265"/>
                  <a:pt x="28" y="265"/>
                </a:cubicBezTo>
                <a:cubicBezTo>
                  <a:pt x="50" y="287"/>
                  <a:pt x="50" y="287"/>
                  <a:pt x="50" y="287"/>
                </a:cubicBezTo>
                <a:cubicBezTo>
                  <a:pt x="127" y="159"/>
                  <a:pt x="127" y="159"/>
                  <a:pt x="127" y="159"/>
                </a:cubicBezTo>
                <a:cubicBezTo>
                  <a:pt x="185" y="217"/>
                  <a:pt x="185" y="217"/>
                  <a:pt x="185" y="217"/>
                </a:cubicBezTo>
                <a:cubicBezTo>
                  <a:pt x="181" y="269"/>
                  <a:pt x="181" y="269"/>
                  <a:pt x="181" y="269"/>
                </a:cubicBezTo>
                <a:cubicBezTo>
                  <a:pt x="203" y="290"/>
                  <a:pt x="203" y="290"/>
                  <a:pt x="203" y="290"/>
                </a:cubicBezTo>
                <a:cubicBezTo>
                  <a:pt x="234" y="234"/>
                  <a:pt x="234" y="234"/>
                  <a:pt x="234" y="234"/>
                </a:cubicBezTo>
                <a:cubicBezTo>
                  <a:pt x="290" y="203"/>
                  <a:pt x="290" y="203"/>
                  <a:pt x="290" y="203"/>
                </a:cubicBezTo>
                <a:lnTo>
                  <a:pt x="268" y="181"/>
                </a:lnTo>
                <a:close/>
              </a:path>
            </a:pathLst>
          </a:custGeom>
          <a:solidFill>
            <a:schemeClr val="bg1"/>
          </a:solidFill>
          <a:ln>
            <a:noFill/>
          </a:ln>
        </p:spPr>
        <p:txBody>
          <a:bodyPr vert="horz" wrap="square" lIns="67204" tIns="33602" rIns="67204" bIns="33602" numCol="1" anchor="t" anchorCtr="0" compatLnSpc="1"/>
          <a:lstStyle/>
          <a:p>
            <a:endParaRPr lang="zh-CN" altLang="en-US" sz="975">
              <a:solidFill>
                <a:prstClr val="black"/>
              </a:solidFill>
            </a:endParaRPr>
          </a:p>
        </p:txBody>
      </p:sp>
      <p:grpSp>
        <p:nvGrpSpPr>
          <p:cNvPr id="11" name="组合 10">
            <a:extLst>
              <a:ext uri="{FF2B5EF4-FFF2-40B4-BE49-F238E27FC236}">
                <a16:creationId xmlns:a16="http://schemas.microsoft.com/office/drawing/2014/main" xmlns="" id="{54D7D394-F176-4D2E-83DC-4D0A0B52AA85}"/>
              </a:ext>
            </a:extLst>
          </p:cNvPr>
          <p:cNvGrpSpPr/>
          <p:nvPr/>
        </p:nvGrpSpPr>
        <p:grpSpPr>
          <a:xfrm>
            <a:off x="2401632" y="2425603"/>
            <a:ext cx="1053079" cy="1407213"/>
            <a:chOff x="3830333" y="4642884"/>
            <a:chExt cx="1432851" cy="1914696"/>
          </a:xfrm>
        </p:grpSpPr>
        <p:sp>
          <p:nvSpPr>
            <p:cNvPr id="12" name="文本框 11">
              <a:extLst>
                <a:ext uri="{FF2B5EF4-FFF2-40B4-BE49-F238E27FC236}">
                  <a16:creationId xmlns:a16="http://schemas.microsoft.com/office/drawing/2014/main" xmlns="" id="{835C2D2B-66D0-4D04-8C17-C88A562E8760}"/>
                </a:ext>
              </a:extLst>
            </p:cNvPr>
            <p:cNvSpPr txBox="1"/>
            <p:nvPr/>
          </p:nvSpPr>
          <p:spPr>
            <a:xfrm>
              <a:off x="3830333" y="4991380"/>
              <a:ext cx="1432851" cy="1566200"/>
            </a:xfrm>
            <a:prstGeom prst="rect">
              <a:avLst/>
            </a:prstGeom>
            <a:noFill/>
          </p:spPr>
          <p:txBody>
            <a:bodyPr wrap="square" rtlCol="0">
              <a:spAutoFit/>
            </a:bodyPr>
            <a:lstStyle/>
            <a:p>
              <a:pPr algn="ctr">
                <a:lnSpc>
                  <a:spcPct val="130000"/>
                </a:lnSpc>
              </a:pPr>
              <a:r>
                <a:rPr lang="zh-CN" altLang="en-US" sz="882" dirty="0">
                  <a:solidFill>
                    <a:prstClr val="black"/>
                  </a:solidFill>
                  <a:latin typeface="微软雅黑" panose="020B0503020204020204" pitchFamily="34" charset="-122"/>
                  <a:ea typeface="微软雅黑" panose="020B0503020204020204" pitchFamily="34" charset="-122"/>
                </a:rPr>
                <a:t>单击此处添加您的文字内容。本模板的所有素材和逻辑图表，均可自由编辑替换和移动。。</a:t>
              </a:r>
            </a:p>
          </p:txBody>
        </p:sp>
        <p:sp>
          <p:nvSpPr>
            <p:cNvPr id="13" name="文本框 12">
              <a:extLst>
                <a:ext uri="{FF2B5EF4-FFF2-40B4-BE49-F238E27FC236}">
                  <a16:creationId xmlns:a16="http://schemas.microsoft.com/office/drawing/2014/main" xmlns="" id="{9C0F03FF-A2D3-4CDA-8043-DCEDA2F1A1BB}"/>
                </a:ext>
              </a:extLst>
            </p:cNvPr>
            <p:cNvSpPr txBox="1"/>
            <p:nvPr/>
          </p:nvSpPr>
          <p:spPr>
            <a:xfrm>
              <a:off x="3997058" y="4642884"/>
              <a:ext cx="1090665" cy="371833"/>
            </a:xfrm>
            <a:prstGeom prst="rect">
              <a:avLst/>
            </a:prstGeom>
            <a:noFill/>
          </p:spPr>
          <p:txBody>
            <a:bodyPr wrap="square" rtlCol="0">
              <a:spAutoFit/>
            </a:bodyPr>
            <a:lstStyle/>
            <a:p>
              <a:pPr algn="ctr"/>
              <a:r>
                <a:rPr lang="zh-CN" altLang="en-US" sz="1176" b="1" dirty="0">
                  <a:solidFill>
                    <a:prstClr val="black"/>
                  </a:solidFill>
                  <a:latin typeface="微软雅黑" panose="020B0503020204020204" pitchFamily="34" charset="-122"/>
                  <a:ea typeface="微软雅黑" panose="020B0503020204020204" pitchFamily="34" charset="-122"/>
                </a:rPr>
                <a:t>添加标题</a:t>
              </a:r>
            </a:p>
          </p:txBody>
        </p:sp>
      </p:grpSp>
      <p:sp>
        <p:nvSpPr>
          <p:cNvPr id="14" name="矩形 13">
            <a:extLst>
              <a:ext uri="{FF2B5EF4-FFF2-40B4-BE49-F238E27FC236}">
                <a16:creationId xmlns:a16="http://schemas.microsoft.com/office/drawing/2014/main" xmlns="" id="{A5669CEB-0A45-4CCE-AE17-C8750C96444F}"/>
              </a:ext>
            </a:extLst>
          </p:cNvPr>
          <p:cNvSpPr/>
          <p:nvPr/>
        </p:nvSpPr>
        <p:spPr>
          <a:xfrm>
            <a:off x="3811977" y="1512044"/>
            <a:ext cx="1375585" cy="2530657"/>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75">
              <a:solidFill>
                <a:prstClr val="white"/>
              </a:solidFill>
            </a:endParaRPr>
          </a:p>
        </p:txBody>
      </p:sp>
      <p:sp>
        <p:nvSpPr>
          <p:cNvPr id="15" name="流程图: 联系 16">
            <a:extLst>
              <a:ext uri="{FF2B5EF4-FFF2-40B4-BE49-F238E27FC236}">
                <a16:creationId xmlns:a16="http://schemas.microsoft.com/office/drawing/2014/main" xmlns="" id="{6BDC9D0D-04F8-42F4-9865-79448CD8A030}"/>
              </a:ext>
            </a:extLst>
          </p:cNvPr>
          <p:cNvSpPr/>
          <p:nvPr/>
        </p:nvSpPr>
        <p:spPr>
          <a:xfrm>
            <a:off x="4223504" y="1721988"/>
            <a:ext cx="556535" cy="556535"/>
          </a:xfrm>
          <a:prstGeom prst="flowChartConnec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75">
              <a:solidFill>
                <a:prstClr val="white"/>
              </a:solidFill>
            </a:endParaRPr>
          </a:p>
        </p:txBody>
      </p:sp>
      <p:sp>
        <p:nvSpPr>
          <p:cNvPr id="16" name="Freeform 93">
            <a:extLst>
              <a:ext uri="{FF2B5EF4-FFF2-40B4-BE49-F238E27FC236}">
                <a16:creationId xmlns:a16="http://schemas.microsoft.com/office/drawing/2014/main" xmlns="" id="{87405945-AE1D-48BD-970B-075888C6BEF0}"/>
              </a:ext>
            </a:extLst>
          </p:cNvPr>
          <p:cNvSpPr>
            <a:spLocks noEditPoints="1"/>
          </p:cNvSpPr>
          <p:nvPr/>
        </p:nvSpPr>
        <p:spPr bwMode="auto">
          <a:xfrm>
            <a:off x="4402742" y="1845301"/>
            <a:ext cx="202066" cy="271629"/>
          </a:xfrm>
          <a:custGeom>
            <a:avLst/>
            <a:gdLst>
              <a:gd name="T0" fmla="*/ 188 w 216"/>
              <a:gd name="T1" fmla="*/ 126 h 288"/>
              <a:gd name="T2" fmla="*/ 188 w 216"/>
              <a:gd name="T3" fmla="*/ 79 h 288"/>
              <a:gd name="T4" fmla="*/ 109 w 216"/>
              <a:gd name="T5" fmla="*/ 0 h 288"/>
              <a:gd name="T6" fmla="*/ 108 w 216"/>
              <a:gd name="T7" fmla="*/ 0 h 288"/>
              <a:gd name="T8" fmla="*/ 106 w 216"/>
              <a:gd name="T9" fmla="*/ 0 h 288"/>
              <a:gd name="T10" fmla="*/ 28 w 216"/>
              <a:gd name="T11" fmla="*/ 79 h 288"/>
              <a:gd name="T12" fmla="*/ 28 w 216"/>
              <a:gd name="T13" fmla="*/ 126 h 288"/>
              <a:gd name="T14" fmla="*/ 0 w 216"/>
              <a:gd name="T15" fmla="*/ 126 h 288"/>
              <a:gd name="T16" fmla="*/ 0 w 216"/>
              <a:gd name="T17" fmla="*/ 288 h 288"/>
              <a:gd name="T18" fmla="*/ 216 w 216"/>
              <a:gd name="T19" fmla="*/ 288 h 288"/>
              <a:gd name="T20" fmla="*/ 216 w 216"/>
              <a:gd name="T21" fmla="*/ 126 h 288"/>
              <a:gd name="T22" fmla="*/ 188 w 216"/>
              <a:gd name="T23" fmla="*/ 126 h 288"/>
              <a:gd name="T24" fmla="*/ 133 w 216"/>
              <a:gd name="T25" fmla="*/ 259 h 288"/>
              <a:gd name="T26" fmla="*/ 84 w 216"/>
              <a:gd name="T27" fmla="*/ 259 h 288"/>
              <a:gd name="T28" fmla="*/ 96 w 216"/>
              <a:gd name="T29" fmla="*/ 206 h 288"/>
              <a:gd name="T30" fmla="*/ 84 w 216"/>
              <a:gd name="T31" fmla="*/ 185 h 288"/>
              <a:gd name="T32" fmla="*/ 108 w 216"/>
              <a:gd name="T33" fmla="*/ 161 h 288"/>
              <a:gd name="T34" fmla="*/ 133 w 216"/>
              <a:gd name="T35" fmla="*/ 185 h 288"/>
              <a:gd name="T36" fmla="*/ 120 w 216"/>
              <a:gd name="T37" fmla="*/ 206 h 288"/>
              <a:gd name="T38" fmla="*/ 133 w 216"/>
              <a:gd name="T39" fmla="*/ 259 h 288"/>
              <a:gd name="T40" fmla="*/ 148 w 216"/>
              <a:gd name="T41" fmla="*/ 126 h 288"/>
              <a:gd name="T42" fmla="*/ 67 w 216"/>
              <a:gd name="T43" fmla="*/ 126 h 288"/>
              <a:gd name="T44" fmla="*/ 67 w 216"/>
              <a:gd name="T45" fmla="*/ 79 h 288"/>
              <a:gd name="T46" fmla="*/ 106 w 216"/>
              <a:gd name="T47" fmla="*/ 40 h 288"/>
              <a:gd name="T48" fmla="*/ 108 w 216"/>
              <a:gd name="T49" fmla="*/ 40 h 288"/>
              <a:gd name="T50" fmla="*/ 109 w 216"/>
              <a:gd name="T51" fmla="*/ 40 h 288"/>
              <a:gd name="T52" fmla="*/ 148 w 216"/>
              <a:gd name="T53" fmla="*/ 79 h 288"/>
              <a:gd name="T54" fmla="*/ 148 w 216"/>
              <a:gd name="T55" fmla="*/ 126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16" h="288">
                <a:moveTo>
                  <a:pt x="188" y="126"/>
                </a:moveTo>
                <a:cubicBezTo>
                  <a:pt x="188" y="79"/>
                  <a:pt x="188" y="79"/>
                  <a:pt x="188" y="79"/>
                </a:cubicBezTo>
                <a:cubicBezTo>
                  <a:pt x="188" y="36"/>
                  <a:pt x="152" y="0"/>
                  <a:pt x="109" y="0"/>
                </a:cubicBezTo>
                <a:cubicBezTo>
                  <a:pt x="109" y="0"/>
                  <a:pt x="108" y="0"/>
                  <a:pt x="108" y="0"/>
                </a:cubicBezTo>
                <a:cubicBezTo>
                  <a:pt x="107" y="0"/>
                  <a:pt x="107" y="0"/>
                  <a:pt x="106" y="0"/>
                </a:cubicBezTo>
                <a:cubicBezTo>
                  <a:pt x="63" y="0"/>
                  <a:pt x="28" y="36"/>
                  <a:pt x="28" y="79"/>
                </a:cubicBezTo>
                <a:cubicBezTo>
                  <a:pt x="28" y="126"/>
                  <a:pt x="28" y="126"/>
                  <a:pt x="28" y="126"/>
                </a:cubicBezTo>
                <a:cubicBezTo>
                  <a:pt x="0" y="126"/>
                  <a:pt x="0" y="126"/>
                  <a:pt x="0" y="126"/>
                </a:cubicBezTo>
                <a:cubicBezTo>
                  <a:pt x="0" y="288"/>
                  <a:pt x="0" y="288"/>
                  <a:pt x="0" y="288"/>
                </a:cubicBezTo>
                <a:cubicBezTo>
                  <a:pt x="216" y="288"/>
                  <a:pt x="216" y="288"/>
                  <a:pt x="216" y="288"/>
                </a:cubicBezTo>
                <a:cubicBezTo>
                  <a:pt x="216" y="126"/>
                  <a:pt x="216" y="126"/>
                  <a:pt x="216" y="126"/>
                </a:cubicBezTo>
                <a:lnTo>
                  <a:pt x="188" y="126"/>
                </a:lnTo>
                <a:close/>
                <a:moveTo>
                  <a:pt x="133" y="259"/>
                </a:moveTo>
                <a:cubicBezTo>
                  <a:pt x="84" y="259"/>
                  <a:pt x="84" y="259"/>
                  <a:pt x="84" y="259"/>
                </a:cubicBezTo>
                <a:cubicBezTo>
                  <a:pt x="96" y="206"/>
                  <a:pt x="96" y="206"/>
                  <a:pt x="96" y="206"/>
                </a:cubicBezTo>
                <a:cubicBezTo>
                  <a:pt x="88" y="202"/>
                  <a:pt x="84" y="194"/>
                  <a:pt x="84" y="185"/>
                </a:cubicBezTo>
                <a:cubicBezTo>
                  <a:pt x="84" y="172"/>
                  <a:pt x="95" y="161"/>
                  <a:pt x="108" y="161"/>
                </a:cubicBezTo>
                <a:cubicBezTo>
                  <a:pt x="122" y="161"/>
                  <a:pt x="133" y="172"/>
                  <a:pt x="133" y="185"/>
                </a:cubicBezTo>
                <a:cubicBezTo>
                  <a:pt x="133" y="194"/>
                  <a:pt x="128" y="202"/>
                  <a:pt x="120" y="206"/>
                </a:cubicBezTo>
                <a:lnTo>
                  <a:pt x="133" y="259"/>
                </a:lnTo>
                <a:close/>
                <a:moveTo>
                  <a:pt x="148" y="126"/>
                </a:moveTo>
                <a:cubicBezTo>
                  <a:pt x="67" y="126"/>
                  <a:pt x="67" y="126"/>
                  <a:pt x="67" y="126"/>
                </a:cubicBezTo>
                <a:cubicBezTo>
                  <a:pt x="67" y="79"/>
                  <a:pt x="67" y="79"/>
                  <a:pt x="67" y="79"/>
                </a:cubicBezTo>
                <a:cubicBezTo>
                  <a:pt x="67" y="57"/>
                  <a:pt x="85" y="40"/>
                  <a:pt x="106" y="40"/>
                </a:cubicBezTo>
                <a:cubicBezTo>
                  <a:pt x="107" y="40"/>
                  <a:pt x="108" y="40"/>
                  <a:pt x="108" y="40"/>
                </a:cubicBezTo>
                <a:cubicBezTo>
                  <a:pt x="108" y="40"/>
                  <a:pt x="109" y="40"/>
                  <a:pt x="109" y="40"/>
                </a:cubicBezTo>
                <a:cubicBezTo>
                  <a:pt x="131" y="40"/>
                  <a:pt x="148" y="57"/>
                  <a:pt x="148" y="79"/>
                </a:cubicBezTo>
                <a:lnTo>
                  <a:pt x="148" y="126"/>
                </a:lnTo>
                <a:close/>
              </a:path>
            </a:pathLst>
          </a:custGeom>
          <a:solidFill>
            <a:schemeClr val="bg1"/>
          </a:solidFill>
          <a:ln>
            <a:noFill/>
          </a:ln>
        </p:spPr>
        <p:txBody>
          <a:bodyPr vert="horz" wrap="square" lIns="67204" tIns="33602" rIns="67204" bIns="33602" numCol="1" anchor="t" anchorCtr="0" compatLnSpc="1"/>
          <a:lstStyle/>
          <a:p>
            <a:endParaRPr lang="zh-CN" altLang="en-US" sz="975">
              <a:solidFill>
                <a:prstClr val="black"/>
              </a:solidFill>
            </a:endParaRPr>
          </a:p>
        </p:txBody>
      </p:sp>
      <p:grpSp>
        <p:nvGrpSpPr>
          <p:cNvPr id="17" name="组合 16">
            <a:extLst>
              <a:ext uri="{FF2B5EF4-FFF2-40B4-BE49-F238E27FC236}">
                <a16:creationId xmlns:a16="http://schemas.microsoft.com/office/drawing/2014/main" xmlns="" id="{8995401F-BC08-4B67-9D6C-C647BB1D2625}"/>
              </a:ext>
            </a:extLst>
          </p:cNvPr>
          <p:cNvGrpSpPr/>
          <p:nvPr/>
        </p:nvGrpSpPr>
        <p:grpSpPr>
          <a:xfrm>
            <a:off x="3973230" y="2427340"/>
            <a:ext cx="1053079" cy="1407213"/>
            <a:chOff x="3830333" y="4642884"/>
            <a:chExt cx="1432851" cy="1914696"/>
          </a:xfrm>
        </p:grpSpPr>
        <p:sp>
          <p:nvSpPr>
            <p:cNvPr id="18" name="文本框 17">
              <a:extLst>
                <a:ext uri="{FF2B5EF4-FFF2-40B4-BE49-F238E27FC236}">
                  <a16:creationId xmlns:a16="http://schemas.microsoft.com/office/drawing/2014/main" xmlns="" id="{3ACE3B3C-8126-4289-A652-A3E34BF286DA}"/>
                </a:ext>
              </a:extLst>
            </p:cNvPr>
            <p:cNvSpPr txBox="1"/>
            <p:nvPr/>
          </p:nvSpPr>
          <p:spPr>
            <a:xfrm>
              <a:off x="3830333" y="4991380"/>
              <a:ext cx="1432851" cy="1566200"/>
            </a:xfrm>
            <a:prstGeom prst="rect">
              <a:avLst/>
            </a:prstGeom>
            <a:noFill/>
          </p:spPr>
          <p:txBody>
            <a:bodyPr wrap="square" rtlCol="0">
              <a:spAutoFit/>
            </a:bodyPr>
            <a:lstStyle/>
            <a:p>
              <a:pPr algn="ctr">
                <a:lnSpc>
                  <a:spcPct val="130000"/>
                </a:lnSpc>
              </a:pPr>
              <a:r>
                <a:rPr lang="zh-CN" altLang="en-US" sz="882" dirty="0">
                  <a:solidFill>
                    <a:prstClr val="black"/>
                  </a:solidFill>
                  <a:latin typeface="微软雅黑" panose="020B0503020204020204" pitchFamily="34" charset="-122"/>
                  <a:ea typeface="微软雅黑" panose="020B0503020204020204" pitchFamily="34" charset="-122"/>
                </a:rPr>
                <a:t>单击此处添加您的文字内容。本模板的所有素材和逻辑图表，均可自由编辑替换和移动。。</a:t>
              </a:r>
            </a:p>
          </p:txBody>
        </p:sp>
        <p:sp>
          <p:nvSpPr>
            <p:cNvPr id="19" name="文本框 18">
              <a:extLst>
                <a:ext uri="{FF2B5EF4-FFF2-40B4-BE49-F238E27FC236}">
                  <a16:creationId xmlns:a16="http://schemas.microsoft.com/office/drawing/2014/main" xmlns="" id="{A9A11DEA-62C3-4945-9EC9-3B5C2C5A5A14}"/>
                </a:ext>
              </a:extLst>
            </p:cNvPr>
            <p:cNvSpPr txBox="1"/>
            <p:nvPr/>
          </p:nvSpPr>
          <p:spPr>
            <a:xfrm>
              <a:off x="3997058" y="4642884"/>
              <a:ext cx="1090665" cy="371833"/>
            </a:xfrm>
            <a:prstGeom prst="rect">
              <a:avLst/>
            </a:prstGeom>
            <a:noFill/>
          </p:spPr>
          <p:txBody>
            <a:bodyPr wrap="square" rtlCol="0">
              <a:spAutoFit/>
            </a:bodyPr>
            <a:lstStyle/>
            <a:p>
              <a:pPr algn="ctr"/>
              <a:r>
                <a:rPr lang="zh-CN" altLang="en-US" sz="1176" b="1" dirty="0">
                  <a:solidFill>
                    <a:prstClr val="black"/>
                  </a:solidFill>
                  <a:latin typeface="微软雅黑" panose="020B0503020204020204" pitchFamily="34" charset="-122"/>
                  <a:ea typeface="微软雅黑" panose="020B0503020204020204" pitchFamily="34" charset="-122"/>
                </a:rPr>
                <a:t>添加标题</a:t>
              </a:r>
            </a:p>
          </p:txBody>
        </p:sp>
      </p:grpSp>
      <p:sp>
        <p:nvSpPr>
          <p:cNvPr id="20" name="矩形 19">
            <a:extLst>
              <a:ext uri="{FF2B5EF4-FFF2-40B4-BE49-F238E27FC236}">
                <a16:creationId xmlns:a16="http://schemas.microsoft.com/office/drawing/2014/main" xmlns="" id="{7F82EDEA-89C3-4453-9D5C-A461A7B03FEE}"/>
              </a:ext>
            </a:extLst>
          </p:cNvPr>
          <p:cNvSpPr/>
          <p:nvPr/>
        </p:nvSpPr>
        <p:spPr>
          <a:xfrm>
            <a:off x="5383574" y="1512044"/>
            <a:ext cx="1375585" cy="2530657"/>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75">
              <a:solidFill>
                <a:prstClr val="white"/>
              </a:solidFill>
            </a:endParaRPr>
          </a:p>
        </p:txBody>
      </p:sp>
      <p:sp>
        <p:nvSpPr>
          <p:cNvPr id="21" name="流程图: 联系 22">
            <a:extLst>
              <a:ext uri="{FF2B5EF4-FFF2-40B4-BE49-F238E27FC236}">
                <a16:creationId xmlns:a16="http://schemas.microsoft.com/office/drawing/2014/main" xmlns="" id="{83F1A42D-4EC6-4C1A-A871-2B2500846962}"/>
              </a:ext>
            </a:extLst>
          </p:cNvPr>
          <p:cNvSpPr/>
          <p:nvPr/>
        </p:nvSpPr>
        <p:spPr>
          <a:xfrm>
            <a:off x="5793099" y="1701056"/>
            <a:ext cx="556535" cy="556535"/>
          </a:xfrm>
          <a:prstGeom prst="flowChartConnec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75">
              <a:solidFill>
                <a:prstClr val="white"/>
              </a:solidFill>
            </a:endParaRPr>
          </a:p>
        </p:txBody>
      </p:sp>
      <p:sp>
        <p:nvSpPr>
          <p:cNvPr id="22" name="Freeform 112">
            <a:extLst>
              <a:ext uri="{FF2B5EF4-FFF2-40B4-BE49-F238E27FC236}">
                <a16:creationId xmlns:a16="http://schemas.microsoft.com/office/drawing/2014/main" xmlns="" id="{FF17B982-2AFD-4358-ACF5-02D53F2BA45B}"/>
              </a:ext>
            </a:extLst>
          </p:cNvPr>
          <p:cNvSpPr>
            <a:spLocks noEditPoints="1"/>
          </p:cNvSpPr>
          <p:nvPr/>
        </p:nvSpPr>
        <p:spPr bwMode="auto">
          <a:xfrm>
            <a:off x="5955276" y="1832897"/>
            <a:ext cx="239335" cy="240803"/>
          </a:xfrm>
          <a:custGeom>
            <a:avLst/>
            <a:gdLst>
              <a:gd name="T0" fmla="*/ 179 w 288"/>
              <a:gd name="T1" fmla="*/ 120 h 288"/>
              <a:gd name="T2" fmla="*/ 183 w 288"/>
              <a:gd name="T3" fmla="*/ 92 h 288"/>
              <a:gd name="T4" fmla="*/ 92 w 288"/>
              <a:gd name="T5" fmla="*/ 0 h 288"/>
              <a:gd name="T6" fmla="*/ 0 w 288"/>
              <a:gd name="T7" fmla="*/ 92 h 288"/>
              <a:gd name="T8" fmla="*/ 92 w 288"/>
              <a:gd name="T9" fmla="*/ 183 h 288"/>
              <a:gd name="T10" fmla="*/ 121 w 288"/>
              <a:gd name="T11" fmla="*/ 178 h 288"/>
              <a:gd name="T12" fmla="*/ 142 w 288"/>
              <a:gd name="T13" fmla="*/ 199 h 288"/>
              <a:gd name="T14" fmla="*/ 186 w 288"/>
              <a:gd name="T15" fmla="*/ 199 h 288"/>
              <a:gd name="T16" fmla="*/ 186 w 288"/>
              <a:gd name="T17" fmla="*/ 244 h 288"/>
              <a:gd name="T18" fmla="*/ 186 w 288"/>
              <a:gd name="T19" fmla="*/ 244 h 288"/>
              <a:gd name="T20" fmla="*/ 230 w 288"/>
              <a:gd name="T21" fmla="*/ 244 h 288"/>
              <a:gd name="T22" fmla="*/ 230 w 288"/>
              <a:gd name="T23" fmla="*/ 288 h 288"/>
              <a:gd name="T24" fmla="*/ 230 w 288"/>
              <a:gd name="T25" fmla="*/ 288 h 288"/>
              <a:gd name="T26" fmla="*/ 288 w 288"/>
              <a:gd name="T27" fmla="*/ 288 h 288"/>
              <a:gd name="T28" fmla="*/ 288 w 288"/>
              <a:gd name="T29" fmla="*/ 288 h 288"/>
              <a:gd name="T30" fmla="*/ 288 w 288"/>
              <a:gd name="T31" fmla="*/ 288 h 288"/>
              <a:gd name="T32" fmla="*/ 288 w 288"/>
              <a:gd name="T33" fmla="*/ 230 h 288"/>
              <a:gd name="T34" fmla="*/ 179 w 288"/>
              <a:gd name="T35" fmla="*/ 120 h 288"/>
              <a:gd name="T36" fmla="*/ 73 w 288"/>
              <a:gd name="T37" fmla="*/ 103 h 288"/>
              <a:gd name="T38" fmla="*/ 42 w 288"/>
              <a:gd name="T39" fmla="*/ 72 h 288"/>
              <a:gd name="T40" fmla="*/ 73 w 288"/>
              <a:gd name="T41" fmla="*/ 41 h 288"/>
              <a:gd name="T42" fmla="*/ 104 w 288"/>
              <a:gd name="T43" fmla="*/ 72 h 288"/>
              <a:gd name="T44" fmla="*/ 73 w 288"/>
              <a:gd name="T45" fmla="*/ 103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8" h="288">
                <a:moveTo>
                  <a:pt x="179" y="120"/>
                </a:moveTo>
                <a:cubicBezTo>
                  <a:pt x="182" y="111"/>
                  <a:pt x="183" y="102"/>
                  <a:pt x="183" y="92"/>
                </a:cubicBezTo>
                <a:cubicBezTo>
                  <a:pt x="183" y="41"/>
                  <a:pt x="142" y="0"/>
                  <a:pt x="92" y="0"/>
                </a:cubicBezTo>
                <a:cubicBezTo>
                  <a:pt x="41" y="0"/>
                  <a:pt x="0" y="41"/>
                  <a:pt x="0" y="92"/>
                </a:cubicBezTo>
                <a:cubicBezTo>
                  <a:pt x="0" y="142"/>
                  <a:pt x="41" y="183"/>
                  <a:pt x="92" y="183"/>
                </a:cubicBezTo>
                <a:cubicBezTo>
                  <a:pt x="102" y="183"/>
                  <a:pt x="112" y="181"/>
                  <a:pt x="121" y="178"/>
                </a:cubicBezTo>
                <a:cubicBezTo>
                  <a:pt x="142" y="199"/>
                  <a:pt x="142" y="199"/>
                  <a:pt x="142" y="199"/>
                </a:cubicBezTo>
                <a:cubicBezTo>
                  <a:pt x="186" y="199"/>
                  <a:pt x="186" y="199"/>
                  <a:pt x="186" y="199"/>
                </a:cubicBezTo>
                <a:cubicBezTo>
                  <a:pt x="186" y="244"/>
                  <a:pt x="186" y="244"/>
                  <a:pt x="186" y="244"/>
                </a:cubicBezTo>
                <a:cubicBezTo>
                  <a:pt x="186" y="244"/>
                  <a:pt x="186" y="244"/>
                  <a:pt x="186" y="244"/>
                </a:cubicBezTo>
                <a:cubicBezTo>
                  <a:pt x="230" y="244"/>
                  <a:pt x="230" y="244"/>
                  <a:pt x="230" y="244"/>
                </a:cubicBezTo>
                <a:cubicBezTo>
                  <a:pt x="230" y="288"/>
                  <a:pt x="230" y="288"/>
                  <a:pt x="230" y="288"/>
                </a:cubicBezTo>
                <a:cubicBezTo>
                  <a:pt x="230" y="288"/>
                  <a:pt x="230" y="288"/>
                  <a:pt x="230" y="288"/>
                </a:cubicBezTo>
                <a:cubicBezTo>
                  <a:pt x="288" y="288"/>
                  <a:pt x="288" y="288"/>
                  <a:pt x="288" y="288"/>
                </a:cubicBezTo>
                <a:cubicBezTo>
                  <a:pt x="288" y="288"/>
                  <a:pt x="288" y="288"/>
                  <a:pt x="288" y="288"/>
                </a:cubicBezTo>
                <a:cubicBezTo>
                  <a:pt x="288" y="288"/>
                  <a:pt x="288" y="288"/>
                  <a:pt x="288" y="288"/>
                </a:cubicBezTo>
                <a:cubicBezTo>
                  <a:pt x="288" y="230"/>
                  <a:pt x="288" y="230"/>
                  <a:pt x="288" y="230"/>
                </a:cubicBezTo>
                <a:lnTo>
                  <a:pt x="179" y="120"/>
                </a:lnTo>
                <a:close/>
                <a:moveTo>
                  <a:pt x="73" y="103"/>
                </a:moveTo>
                <a:cubicBezTo>
                  <a:pt x="56" y="103"/>
                  <a:pt x="42" y="89"/>
                  <a:pt x="42" y="72"/>
                </a:cubicBezTo>
                <a:cubicBezTo>
                  <a:pt x="42" y="55"/>
                  <a:pt x="56" y="41"/>
                  <a:pt x="73" y="41"/>
                </a:cubicBezTo>
                <a:cubicBezTo>
                  <a:pt x="90" y="41"/>
                  <a:pt x="104" y="55"/>
                  <a:pt x="104" y="72"/>
                </a:cubicBezTo>
                <a:cubicBezTo>
                  <a:pt x="104" y="89"/>
                  <a:pt x="90" y="103"/>
                  <a:pt x="73" y="103"/>
                </a:cubicBezTo>
                <a:close/>
              </a:path>
            </a:pathLst>
          </a:custGeom>
          <a:solidFill>
            <a:schemeClr val="bg1"/>
          </a:solidFill>
          <a:ln>
            <a:noFill/>
          </a:ln>
        </p:spPr>
        <p:txBody>
          <a:bodyPr vert="horz" wrap="square" lIns="67204" tIns="33602" rIns="67204" bIns="33602" numCol="1" anchor="t" anchorCtr="0" compatLnSpc="1"/>
          <a:lstStyle/>
          <a:p>
            <a:endParaRPr lang="zh-CN" altLang="en-US" sz="975">
              <a:solidFill>
                <a:prstClr val="black"/>
              </a:solidFill>
            </a:endParaRPr>
          </a:p>
        </p:txBody>
      </p:sp>
      <p:grpSp>
        <p:nvGrpSpPr>
          <p:cNvPr id="23" name="组合 22">
            <a:extLst>
              <a:ext uri="{FF2B5EF4-FFF2-40B4-BE49-F238E27FC236}">
                <a16:creationId xmlns:a16="http://schemas.microsoft.com/office/drawing/2014/main" xmlns="" id="{ED9AD9AD-EC28-422D-B6F6-DBBB47550065}"/>
              </a:ext>
            </a:extLst>
          </p:cNvPr>
          <p:cNvGrpSpPr/>
          <p:nvPr/>
        </p:nvGrpSpPr>
        <p:grpSpPr>
          <a:xfrm>
            <a:off x="5544827" y="2425603"/>
            <a:ext cx="1053079" cy="1407213"/>
            <a:chOff x="3830333" y="4642884"/>
            <a:chExt cx="1432851" cy="1914696"/>
          </a:xfrm>
        </p:grpSpPr>
        <p:sp>
          <p:nvSpPr>
            <p:cNvPr id="24" name="文本框 23">
              <a:extLst>
                <a:ext uri="{FF2B5EF4-FFF2-40B4-BE49-F238E27FC236}">
                  <a16:creationId xmlns:a16="http://schemas.microsoft.com/office/drawing/2014/main" xmlns="" id="{F620B58E-640B-4E1F-A327-645F66D3F705}"/>
                </a:ext>
              </a:extLst>
            </p:cNvPr>
            <p:cNvSpPr txBox="1"/>
            <p:nvPr/>
          </p:nvSpPr>
          <p:spPr>
            <a:xfrm>
              <a:off x="3830333" y="4991380"/>
              <a:ext cx="1432851" cy="1566200"/>
            </a:xfrm>
            <a:prstGeom prst="rect">
              <a:avLst/>
            </a:prstGeom>
            <a:noFill/>
          </p:spPr>
          <p:txBody>
            <a:bodyPr wrap="square" rtlCol="0">
              <a:spAutoFit/>
            </a:bodyPr>
            <a:lstStyle/>
            <a:p>
              <a:pPr algn="ctr">
                <a:lnSpc>
                  <a:spcPct val="130000"/>
                </a:lnSpc>
              </a:pPr>
              <a:r>
                <a:rPr lang="zh-CN" altLang="en-US" sz="882" dirty="0">
                  <a:solidFill>
                    <a:prstClr val="black"/>
                  </a:solidFill>
                  <a:latin typeface="微软雅黑" panose="020B0503020204020204" pitchFamily="34" charset="-122"/>
                  <a:ea typeface="微软雅黑" panose="020B0503020204020204" pitchFamily="34" charset="-122"/>
                </a:rPr>
                <a:t>单击此处添加您的文字内容。本模板的所有素材和逻辑图表，均可自由编辑替换和移动。。</a:t>
              </a:r>
            </a:p>
          </p:txBody>
        </p:sp>
        <p:sp>
          <p:nvSpPr>
            <p:cNvPr id="25" name="文本框 24">
              <a:extLst>
                <a:ext uri="{FF2B5EF4-FFF2-40B4-BE49-F238E27FC236}">
                  <a16:creationId xmlns:a16="http://schemas.microsoft.com/office/drawing/2014/main" xmlns="" id="{3D314AB1-420D-4E73-B5F8-DDECB4E6684C}"/>
                </a:ext>
              </a:extLst>
            </p:cNvPr>
            <p:cNvSpPr txBox="1"/>
            <p:nvPr/>
          </p:nvSpPr>
          <p:spPr>
            <a:xfrm>
              <a:off x="3997058" y="4642884"/>
              <a:ext cx="1090665" cy="371833"/>
            </a:xfrm>
            <a:prstGeom prst="rect">
              <a:avLst/>
            </a:prstGeom>
            <a:noFill/>
          </p:spPr>
          <p:txBody>
            <a:bodyPr wrap="square" rtlCol="0">
              <a:spAutoFit/>
            </a:bodyPr>
            <a:lstStyle/>
            <a:p>
              <a:pPr algn="ctr"/>
              <a:r>
                <a:rPr lang="zh-CN" altLang="en-US" sz="1176" b="1" dirty="0">
                  <a:solidFill>
                    <a:prstClr val="black"/>
                  </a:solidFill>
                  <a:latin typeface="微软雅黑" panose="020B0503020204020204" pitchFamily="34" charset="-122"/>
                  <a:ea typeface="微软雅黑" panose="020B0503020204020204" pitchFamily="34" charset="-122"/>
                </a:rPr>
                <a:t>添加标题</a:t>
              </a:r>
            </a:p>
          </p:txBody>
        </p:sp>
      </p:grpSp>
      <p:sp>
        <p:nvSpPr>
          <p:cNvPr id="26" name="矩形 25">
            <a:extLst>
              <a:ext uri="{FF2B5EF4-FFF2-40B4-BE49-F238E27FC236}">
                <a16:creationId xmlns:a16="http://schemas.microsoft.com/office/drawing/2014/main" xmlns="" id="{A03EB2E2-659F-4CCD-9209-098C8BDB5F95}"/>
              </a:ext>
            </a:extLst>
          </p:cNvPr>
          <p:cNvSpPr/>
          <p:nvPr/>
        </p:nvSpPr>
        <p:spPr>
          <a:xfrm>
            <a:off x="6955171" y="1512044"/>
            <a:ext cx="1375585" cy="2530657"/>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75">
              <a:solidFill>
                <a:prstClr val="white"/>
              </a:solidFill>
            </a:endParaRPr>
          </a:p>
        </p:txBody>
      </p:sp>
      <p:sp>
        <p:nvSpPr>
          <p:cNvPr id="27" name="流程图: 联系 28">
            <a:extLst>
              <a:ext uri="{FF2B5EF4-FFF2-40B4-BE49-F238E27FC236}">
                <a16:creationId xmlns:a16="http://schemas.microsoft.com/office/drawing/2014/main" xmlns="" id="{E40543CA-DFFE-466F-A90D-8CA97FE1DB44}"/>
              </a:ext>
            </a:extLst>
          </p:cNvPr>
          <p:cNvSpPr/>
          <p:nvPr/>
        </p:nvSpPr>
        <p:spPr>
          <a:xfrm>
            <a:off x="7364696" y="1701056"/>
            <a:ext cx="556535" cy="556535"/>
          </a:xfrm>
          <a:prstGeom prst="flowChartConnec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75">
              <a:solidFill>
                <a:prstClr val="white"/>
              </a:solidFill>
            </a:endParaRPr>
          </a:p>
        </p:txBody>
      </p:sp>
      <p:sp>
        <p:nvSpPr>
          <p:cNvPr id="28" name="Freeform 32">
            <a:extLst>
              <a:ext uri="{FF2B5EF4-FFF2-40B4-BE49-F238E27FC236}">
                <a16:creationId xmlns:a16="http://schemas.microsoft.com/office/drawing/2014/main" xmlns="" id="{540795EF-E269-4ED9-A4DC-A9D26F9207D3}"/>
              </a:ext>
            </a:extLst>
          </p:cNvPr>
          <p:cNvSpPr/>
          <p:nvPr/>
        </p:nvSpPr>
        <p:spPr bwMode="auto">
          <a:xfrm>
            <a:off x="7545540" y="1883651"/>
            <a:ext cx="187426" cy="233210"/>
          </a:xfrm>
          <a:custGeom>
            <a:avLst/>
            <a:gdLst>
              <a:gd name="T0" fmla="*/ 231 w 231"/>
              <a:gd name="T1" fmla="*/ 0 h 288"/>
              <a:gd name="T2" fmla="*/ 0 w 231"/>
              <a:gd name="T3" fmla="*/ 0 h 288"/>
              <a:gd name="T4" fmla="*/ 99 w 231"/>
              <a:gd name="T5" fmla="*/ 114 h 288"/>
              <a:gd name="T6" fmla="*/ 99 w 231"/>
              <a:gd name="T7" fmla="*/ 243 h 288"/>
              <a:gd name="T8" fmla="*/ 46 w 231"/>
              <a:gd name="T9" fmla="*/ 288 h 288"/>
              <a:gd name="T10" fmla="*/ 185 w 231"/>
              <a:gd name="T11" fmla="*/ 288 h 288"/>
              <a:gd name="T12" fmla="*/ 132 w 231"/>
              <a:gd name="T13" fmla="*/ 243 h 288"/>
              <a:gd name="T14" fmla="*/ 132 w 231"/>
              <a:gd name="T15" fmla="*/ 114 h 288"/>
              <a:gd name="T16" fmla="*/ 231 w 231"/>
              <a:gd name="T17"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1" h="288">
                <a:moveTo>
                  <a:pt x="231" y="0"/>
                </a:moveTo>
                <a:cubicBezTo>
                  <a:pt x="0" y="0"/>
                  <a:pt x="0" y="0"/>
                  <a:pt x="0" y="0"/>
                </a:cubicBezTo>
                <a:cubicBezTo>
                  <a:pt x="0" y="58"/>
                  <a:pt x="43" y="106"/>
                  <a:pt x="99" y="114"/>
                </a:cubicBezTo>
                <a:cubicBezTo>
                  <a:pt x="99" y="243"/>
                  <a:pt x="99" y="243"/>
                  <a:pt x="99" y="243"/>
                </a:cubicBezTo>
                <a:cubicBezTo>
                  <a:pt x="68" y="248"/>
                  <a:pt x="46" y="266"/>
                  <a:pt x="46" y="288"/>
                </a:cubicBezTo>
                <a:cubicBezTo>
                  <a:pt x="185" y="288"/>
                  <a:pt x="185" y="288"/>
                  <a:pt x="185" y="288"/>
                </a:cubicBezTo>
                <a:cubicBezTo>
                  <a:pt x="185" y="266"/>
                  <a:pt x="162" y="248"/>
                  <a:pt x="132" y="243"/>
                </a:cubicBezTo>
                <a:cubicBezTo>
                  <a:pt x="132" y="114"/>
                  <a:pt x="132" y="114"/>
                  <a:pt x="132" y="114"/>
                </a:cubicBezTo>
                <a:cubicBezTo>
                  <a:pt x="188" y="106"/>
                  <a:pt x="231" y="58"/>
                  <a:pt x="231" y="0"/>
                </a:cubicBezTo>
                <a:close/>
              </a:path>
            </a:pathLst>
          </a:custGeom>
          <a:solidFill>
            <a:schemeClr val="bg1"/>
          </a:solidFill>
          <a:ln>
            <a:noFill/>
          </a:ln>
        </p:spPr>
        <p:txBody>
          <a:bodyPr vert="horz" wrap="square" lIns="67204" tIns="33602" rIns="67204" bIns="33602" numCol="1" anchor="t" anchorCtr="0" compatLnSpc="1"/>
          <a:lstStyle/>
          <a:p>
            <a:endParaRPr lang="zh-CN" altLang="en-US" sz="975">
              <a:solidFill>
                <a:prstClr val="black"/>
              </a:solidFill>
            </a:endParaRPr>
          </a:p>
        </p:txBody>
      </p:sp>
      <p:grpSp>
        <p:nvGrpSpPr>
          <p:cNvPr id="29" name="组合 28">
            <a:extLst>
              <a:ext uri="{FF2B5EF4-FFF2-40B4-BE49-F238E27FC236}">
                <a16:creationId xmlns:a16="http://schemas.microsoft.com/office/drawing/2014/main" xmlns="" id="{B8DA35E2-3419-4939-BD21-4CFB304E45E2}"/>
              </a:ext>
            </a:extLst>
          </p:cNvPr>
          <p:cNvGrpSpPr/>
          <p:nvPr/>
        </p:nvGrpSpPr>
        <p:grpSpPr>
          <a:xfrm>
            <a:off x="7100699" y="2425603"/>
            <a:ext cx="1053079" cy="1407213"/>
            <a:chOff x="3830333" y="4642884"/>
            <a:chExt cx="1432851" cy="1914696"/>
          </a:xfrm>
        </p:grpSpPr>
        <p:sp>
          <p:nvSpPr>
            <p:cNvPr id="30" name="文本框 29">
              <a:extLst>
                <a:ext uri="{FF2B5EF4-FFF2-40B4-BE49-F238E27FC236}">
                  <a16:creationId xmlns:a16="http://schemas.microsoft.com/office/drawing/2014/main" xmlns="" id="{9FC29B2B-5569-4E7A-84B0-AFC7F43BC0DC}"/>
                </a:ext>
              </a:extLst>
            </p:cNvPr>
            <p:cNvSpPr txBox="1"/>
            <p:nvPr/>
          </p:nvSpPr>
          <p:spPr>
            <a:xfrm>
              <a:off x="3830333" y="4991380"/>
              <a:ext cx="1432851" cy="1566200"/>
            </a:xfrm>
            <a:prstGeom prst="rect">
              <a:avLst/>
            </a:prstGeom>
            <a:noFill/>
          </p:spPr>
          <p:txBody>
            <a:bodyPr wrap="square" rtlCol="0">
              <a:spAutoFit/>
            </a:bodyPr>
            <a:lstStyle/>
            <a:p>
              <a:pPr algn="ctr">
                <a:lnSpc>
                  <a:spcPct val="130000"/>
                </a:lnSpc>
              </a:pPr>
              <a:r>
                <a:rPr lang="zh-CN" altLang="en-US" sz="882" dirty="0">
                  <a:solidFill>
                    <a:prstClr val="black"/>
                  </a:solidFill>
                  <a:latin typeface="微软雅黑" panose="020B0503020204020204" pitchFamily="34" charset="-122"/>
                  <a:ea typeface="微软雅黑" panose="020B0503020204020204" pitchFamily="34" charset="-122"/>
                </a:rPr>
                <a:t>单击此处添加您的文字内容。本模板的所有素材和逻辑图表，均可自由编辑替换和移动。。</a:t>
              </a:r>
            </a:p>
          </p:txBody>
        </p:sp>
        <p:sp>
          <p:nvSpPr>
            <p:cNvPr id="31" name="文本框 30">
              <a:extLst>
                <a:ext uri="{FF2B5EF4-FFF2-40B4-BE49-F238E27FC236}">
                  <a16:creationId xmlns:a16="http://schemas.microsoft.com/office/drawing/2014/main" xmlns="" id="{741C2969-643D-4CF5-8F3D-D456405DA948}"/>
                </a:ext>
              </a:extLst>
            </p:cNvPr>
            <p:cNvSpPr txBox="1"/>
            <p:nvPr/>
          </p:nvSpPr>
          <p:spPr>
            <a:xfrm>
              <a:off x="3997058" y="4642884"/>
              <a:ext cx="1090665" cy="371833"/>
            </a:xfrm>
            <a:prstGeom prst="rect">
              <a:avLst/>
            </a:prstGeom>
            <a:noFill/>
          </p:spPr>
          <p:txBody>
            <a:bodyPr wrap="square" rtlCol="0">
              <a:spAutoFit/>
            </a:bodyPr>
            <a:lstStyle/>
            <a:p>
              <a:pPr algn="ctr"/>
              <a:r>
                <a:rPr lang="zh-CN" altLang="en-US" sz="1176" b="1" dirty="0">
                  <a:solidFill>
                    <a:prstClr val="black"/>
                  </a:solidFill>
                  <a:latin typeface="微软雅黑" panose="020B0503020204020204" pitchFamily="34" charset="-122"/>
                  <a:ea typeface="微软雅黑" panose="020B0503020204020204" pitchFamily="34" charset="-122"/>
                </a:rPr>
                <a:t>添加标题</a:t>
              </a:r>
            </a:p>
          </p:txBody>
        </p:sp>
      </p:grpSp>
    </p:spTree>
    <p:extLst>
      <p:ext uri="{BB962C8B-B14F-4D97-AF65-F5344CB8AC3E}">
        <p14:creationId xmlns:p14="http://schemas.microsoft.com/office/powerpoint/2010/main" val="17108444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501">
        <p15:prstTrans prst="pageCurlDouble"/>
      </p:transition>
    </mc:Choice>
    <mc:Fallback xmlns="">
      <p:transition spd="slow" advTm="2501">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3">
            <a:extLst>
              <a:ext uri="{FF2B5EF4-FFF2-40B4-BE49-F238E27FC236}">
                <a16:creationId xmlns:a16="http://schemas.microsoft.com/office/drawing/2014/main" xmlns="" id="{BF524434-9EB1-4D16-9311-6AB0C568E244}"/>
              </a:ext>
            </a:extLst>
          </p:cNvPr>
          <p:cNvSpPr/>
          <p:nvPr/>
        </p:nvSpPr>
        <p:spPr>
          <a:xfrm rot="16200000">
            <a:off x="998152" y="2305010"/>
            <a:ext cx="850786" cy="1168139"/>
          </a:xfrm>
          <a:prstGeom prst="roundRect">
            <a:avLst>
              <a:gd name="adj" fmla="val 50000"/>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75"/>
          </a:p>
        </p:txBody>
      </p:sp>
      <p:sp>
        <p:nvSpPr>
          <p:cNvPr id="3" name="文本框 22">
            <a:extLst>
              <a:ext uri="{FF2B5EF4-FFF2-40B4-BE49-F238E27FC236}">
                <a16:creationId xmlns:a16="http://schemas.microsoft.com/office/drawing/2014/main" xmlns="" id="{D06D34A9-DB50-434C-B2EE-331D99E118BE}"/>
              </a:ext>
            </a:extLst>
          </p:cNvPr>
          <p:cNvSpPr txBox="1"/>
          <p:nvPr/>
        </p:nvSpPr>
        <p:spPr>
          <a:xfrm flipH="1">
            <a:off x="1097325" y="3789568"/>
            <a:ext cx="6804889" cy="567463"/>
          </a:xfrm>
          <a:prstGeom prst="rect">
            <a:avLst/>
          </a:prstGeom>
          <a:noFill/>
          <a:ln w="9525">
            <a:noFill/>
            <a:miter/>
          </a:ln>
          <a:effectLst>
            <a:outerShdw sx="999" sy="999" algn="ctr" rotWithShape="0">
              <a:srgbClr val="000000"/>
            </a:outerShdw>
          </a:effectLst>
        </p:spPr>
        <p:txBody>
          <a:bodyPr wrap="square" anchor="t">
            <a:spAutoFit/>
          </a:bodyPr>
          <a:lstStyle/>
          <a:p>
            <a:pPr lvl="0"/>
            <a:r>
              <a:rPr lang="zh-CN" altLang="en-US" sz="1029" dirty="0">
                <a:solidFill>
                  <a:schemeClr val="tx1">
                    <a:lumMod val="85000"/>
                    <a:lumOff val="15000"/>
                  </a:schemeClr>
                </a:solidFill>
                <a:latin typeface="微软雅黑" panose="020B0503020204020204" charset="-122"/>
                <a:ea typeface="微软雅黑" panose="020B0503020204020204" charset="-122"/>
                <a:sym typeface="宋体" panose="02010600030101010101" pitchFamily="2" charset="-122"/>
              </a:rPr>
              <a:t>单击此处添加本章节的简要内容。本模板精心设计，模板所有素材均可自由编辑替换移动。单击此处添加本章节的简要内容。本模板精心设计，模板所有素材均可自由编辑替换移动。单击此处添加本章节的简要内容。单击此处添加本章节的简要内容。</a:t>
            </a:r>
          </a:p>
        </p:txBody>
      </p:sp>
      <p:sp>
        <p:nvSpPr>
          <p:cNvPr id="4" name="圆角矩形 5">
            <a:extLst>
              <a:ext uri="{FF2B5EF4-FFF2-40B4-BE49-F238E27FC236}">
                <a16:creationId xmlns:a16="http://schemas.microsoft.com/office/drawing/2014/main" xmlns="" id="{FDB35520-70AA-4670-AE08-D9A36E4F0614}"/>
              </a:ext>
            </a:extLst>
          </p:cNvPr>
          <p:cNvSpPr/>
          <p:nvPr/>
        </p:nvSpPr>
        <p:spPr>
          <a:xfrm rot="16200000">
            <a:off x="2542915" y="2305010"/>
            <a:ext cx="850786" cy="1168139"/>
          </a:xfrm>
          <a:prstGeom prst="roundRect">
            <a:avLst>
              <a:gd name="adj" fmla="val 50000"/>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75"/>
          </a:p>
        </p:txBody>
      </p:sp>
      <p:sp>
        <p:nvSpPr>
          <p:cNvPr id="5" name="圆角矩形 6">
            <a:extLst>
              <a:ext uri="{FF2B5EF4-FFF2-40B4-BE49-F238E27FC236}">
                <a16:creationId xmlns:a16="http://schemas.microsoft.com/office/drawing/2014/main" xmlns="" id="{1DC122B0-91C7-42D5-AAEF-54A853AFD361}"/>
              </a:ext>
            </a:extLst>
          </p:cNvPr>
          <p:cNvSpPr/>
          <p:nvPr/>
        </p:nvSpPr>
        <p:spPr>
          <a:xfrm rot="16200000">
            <a:off x="4087677" y="2305010"/>
            <a:ext cx="850786" cy="1168139"/>
          </a:xfrm>
          <a:prstGeom prst="roundRect">
            <a:avLst>
              <a:gd name="adj" fmla="val 50000"/>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75"/>
          </a:p>
        </p:txBody>
      </p:sp>
      <p:sp>
        <p:nvSpPr>
          <p:cNvPr id="6" name="圆角矩形 7">
            <a:extLst>
              <a:ext uri="{FF2B5EF4-FFF2-40B4-BE49-F238E27FC236}">
                <a16:creationId xmlns:a16="http://schemas.microsoft.com/office/drawing/2014/main" xmlns="" id="{0A354E92-3BF5-49C3-A385-C1DC62EA6665}"/>
              </a:ext>
            </a:extLst>
          </p:cNvPr>
          <p:cNvSpPr/>
          <p:nvPr/>
        </p:nvSpPr>
        <p:spPr>
          <a:xfrm rot="16200000">
            <a:off x="5632440" y="2305010"/>
            <a:ext cx="850786" cy="1168139"/>
          </a:xfrm>
          <a:prstGeom prst="roundRect">
            <a:avLst>
              <a:gd name="adj" fmla="val 50000"/>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75"/>
          </a:p>
        </p:txBody>
      </p:sp>
      <p:sp>
        <p:nvSpPr>
          <p:cNvPr id="7" name="圆角矩形 9">
            <a:extLst>
              <a:ext uri="{FF2B5EF4-FFF2-40B4-BE49-F238E27FC236}">
                <a16:creationId xmlns:a16="http://schemas.microsoft.com/office/drawing/2014/main" xmlns="" id="{F171B5A9-6949-4F0A-B443-9282334A01E4}"/>
              </a:ext>
            </a:extLst>
          </p:cNvPr>
          <p:cNvSpPr/>
          <p:nvPr/>
        </p:nvSpPr>
        <p:spPr>
          <a:xfrm rot="16200000">
            <a:off x="7177202" y="2305010"/>
            <a:ext cx="850786" cy="1168139"/>
          </a:xfrm>
          <a:prstGeom prst="roundRect">
            <a:avLst>
              <a:gd name="adj" fmla="val 50000"/>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75"/>
          </a:p>
        </p:txBody>
      </p:sp>
      <p:sp>
        <p:nvSpPr>
          <p:cNvPr id="8" name="文本框 20">
            <a:extLst>
              <a:ext uri="{FF2B5EF4-FFF2-40B4-BE49-F238E27FC236}">
                <a16:creationId xmlns:a16="http://schemas.microsoft.com/office/drawing/2014/main" xmlns="" id="{DFD9143D-B2AB-43A3-9E66-1F2C3242F101}"/>
              </a:ext>
            </a:extLst>
          </p:cNvPr>
          <p:cNvSpPr txBox="1"/>
          <p:nvPr/>
        </p:nvSpPr>
        <p:spPr>
          <a:xfrm flipH="1">
            <a:off x="644863" y="3314472"/>
            <a:ext cx="1557830" cy="242374"/>
          </a:xfrm>
          <a:prstGeom prst="rect">
            <a:avLst/>
          </a:prstGeom>
          <a:noFill/>
          <a:ln w="9525">
            <a:noFill/>
            <a:miter/>
          </a:ln>
          <a:effectLst>
            <a:outerShdw sx="999" sy="999" algn="ctr" rotWithShape="0">
              <a:srgbClr val="000000"/>
            </a:outerShdw>
          </a:effectLst>
        </p:spPr>
        <p:txBody>
          <a:bodyPr wrap="square" anchor="t">
            <a:spAutoFit/>
          </a:bodyPr>
          <a:lstStyle/>
          <a:p>
            <a:pPr lvl="0" algn="ctr"/>
            <a:r>
              <a:rPr lang="zh-CN" altLang="en-US" sz="975" b="1">
                <a:solidFill>
                  <a:schemeClr val="tx1">
                    <a:lumMod val="85000"/>
                    <a:lumOff val="15000"/>
                  </a:schemeClr>
                </a:solidFill>
                <a:latin typeface="微软雅黑" panose="020B0503020204020204" charset="-122"/>
                <a:ea typeface="微软雅黑" panose="020B0503020204020204" charset="-122"/>
                <a:sym typeface="Arial" panose="020B0604020202020204" pitchFamily="34" charset="0"/>
              </a:rPr>
              <a:t>单击键入标题 </a:t>
            </a:r>
          </a:p>
        </p:txBody>
      </p:sp>
      <p:sp>
        <p:nvSpPr>
          <p:cNvPr id="9" name="文本框 20">
            <a:extLst>
              <a:ext uri="{FF2B5EF4-FFF2-40B4-BE49-F238E27FC236}">
                <a16:creationId xmlns:a16="http://schemas.microsoft.com/office/drawing/2014/main" xmlns="" id="{5D3A8591-938D-4CE5-A502-634C559658E7}"/>
              </a:ext>
            </a:extLst>
          </p:cNvPr>
          <p:cNvSpPr txBox="1"/>
          <p:nvPr/>
        </p:nvSpPr>
        <p:spPr>
          <a:xfrm flipH="1">
            <a:off x="2190092" y="3314472"/>
            <a:ext cx="1557830" cy="242374"/>
          </a:xfrm>
          <a:prstGeom prst="rect">
            <a:avLst/>
          </a:prstGeom>
          <a:noFill/>
          <a:ln w="9525">
            <a:noFill/>
            <a:miter/>
          </a:ln>
          <a:effectLst>
            <a:outerShdw sx="999" sy="999" algn="ctr" rotWithShape="0">
              <a:srgbClr val="000000"/>
            </a:outerShdw>
          </a:effectLst>
        </p:spPr>
        <p:txBody>
          <a:bodyPr wrap="square" anchor="t">
            <a:spAutoFit/>
          </a:bodyPr>
          <a:lstStyle/>
          <a:p>
            <a:pPr lvl="0" algn="ctr"/>
            <a:r>
              <a:rPr lang="zh-CN" altLang="en-US" sz="975" b="1">
                <a:solidFill>
                  <a:schemeClr val="tx1">
                    <a:lumMod val="85000"/>
                    <a:lumOff val="15000"/>
                  </a:schemeClr>
                </a:solidFill>
                <a:latin typeface="微软雅黑" panose="020B0503020204020204" charset="-122"/>
                <a:ea typeface="微软雅黑" panose="020B0503020204020204" charset="-122"/>
                <a:sym typeface="Arial" panose="020B0604020202020204" pitchFamily="34" charset="0"/>
              </a:rPr>
              <a:t>单击键入标题 </a:t>
            </a:r>
          </a:p>
        </p:txBody>
      </p:sp>
      <p:sp>
        <p:nvSpPr>
          <p:cNvPr id="10" name="文本框 20">
            <a:extLst>
              <a:ext uri="{FF2B5EF4-FFF2-40B4-BE49-F238E27FC236}">
                <a16:creationId xmlns:a16="http://schemas.microsoft.com/office/drawing/2014/main" xmlns="" id="{1C7DEC82-C0A9-4E6E-9FC2-4AD69DED34AE}"/>
              </a:ext>
            </a:extLst>
          </p:cNvPr>
          <p:cNvSpPr txBox="1"/>
          <p:nvPr/>
        </p:nvSpPr>
        <p:spPr>
          <a:xfrm flipH="1">
            <a:off x="3735322" y="3314472"/>
            <a:ext cx="1557830" cy="242374"/>
          </a:xfrm>
          <a:prstGeom prst="rect">
            <a:avLst/>
          </a:prstGeom>
          <a:noFill/>
          <a:ln w="9525">
            <a:noFill/>
            <a:miter/>
          </a:ln>
          <a:effectLst>
            <a:outerShdw sx="999" sy="999" algn="ctr" rotWithShape="0">
              <a:srgbClr val="000000"/>
            </a:outerShdw>
          </a:effectLst>
        </p:spPr>
        <p:txBody>
          <a:bodyPr wrap="square" anchor="t">
            <a:spAutoFit/>
          </a:bodyPr>
          <a:lstStyle/>
          <a:p>
            <a:pPr lvl="0" algn="ctr"/>
            <a:r>
              <a:rPr lang="zh-CN" altLang="en-US" sz="975" b="1">
                <a:solidFill>
                  <a:schemeClr val="tx1">
                    <a:lumMod val="85000"/>
                    <a:lumOff val="15000"/>
                  </a:schemeClr>
                </a:solidFill>
                <a:latin typeface="微软雅黑" panose="020B0503020204020204" charset="-122"/>
                <a:ea typeface="微软雅黑" panose="020B0503020204020204" charset="-122"/>
                <a:sym typeface="Arial" panose="020B0604020202020204" pitchFamily="34" charset="0"/>
              </a:rPr>
              <a:t>单击键入标题 </a:t>
            </a:r>
          </a:p>
        </p:txBody>
      </p:sp>
      <p:sp>
        <p:nvSpPr>
          <p:cNvPr id="11" name="文本框 20">
            <a:extLst>
              <a:ext uri="{FF2B5EF4-FFF2-40B4-BE49-F238E27FC236}">
                <a16:creationId xmlns:a16="http://schemas.microsoft.com/office/drawing/2014/main" xmlns="" id="{3E75333E-4953-4902-A764-145A92A85FA7}"/>
              </a:ext>
            </a:extLst>
          </p:cNvPr>
          <p:cNvSpPr txBox="1"/>
          <p:nvPr/>
        </p:nvSpPr>
        <p:spPr>
          <a:xfrm flipH="1">
            <a:off x="5280551" y="3314472"/>
            <a:ext cx="1557830" cy="242374"/>
          </a:xfrm>
          <a:prstGeom prst="rect">
            <a:avLst/>
          </a:prstGeom>
          <a:noFill/>
          <a:ln w="9525">
            <a:noFill/>
            <a:miter/>
          </a:ln>
          <a:effectLst>
            <a:outerShdw sx="999" sy="999" algn="ctr" rotWithShape="0">
              <a:srgbClr val="000000"/>
            </a:outerShdw>
          </a:effectLst>
        </p:spPr>
        <p:txBody>
          <a:bodyPr wrap="square" anchor="t">
            <a:spAutoFit/>
          </a:bodyPr>
          <a:lstStyle/>
          <a:p>
            <a:pPr lvl="0" algn="ctr"/>
            <a:r>
              <a:rPr lang="zh-CN" altLang="en-US" sz="975" b="1">
                <a:solidFill>
                  <a:schemeClr val="tx1">
                    <a:lumMod val="85000"/>
                    <a:lumOff val="15000"/>
                  </a:schemeClr>
                </a:solidFill>
                <a:latin typeface="微软雅黑" panose="020B0503020204020204" charset="-122"/>
                <a:ea typeface="微软雅黑" panose="020B0503020204020204" charset="-122"/>
                <a:sym typeface="Arial" panose="020B0604020202020204" pitchFamily="34" charset="0"/>
              </a:rPr>
              <a:t>单击键入标题 </a:t>
            </a:r>
          </a:p>
        </p:txBody>
      </p:sp>
      <p:sp>
        <p:nvSpPr>
          <p:cNvPr id="12" name="文本框 20">
            <a:extLst>
              <a:ext uri="{FF2B5EF4-FFF2-40B4-BE49-F238E27FC236}">
                <a16:creationId xmlns:a16="http://schemas.microsoft.com/office/drawing/2014/main" xmlns="" id="{AF764C5D-FD7C-44DD-B93E-18AB1BC6E06A}"/>
              </a:ext>
            </a:extLst>
          </p:cNvPr>
          <p:cNvSpPr txBox="1"/>
          <p:nvPr/>
        </p:nvSpPr>
        <p:spPr>
          <a:xfrm flipH="1">
            <a:off x="6825780" y="3314472"/>
            <a:ext cx="1557830" cy="242374"/>
          </a:xfrm>
          <a:prstGeom prst="rect">
            <a:avLst/>
          </a:prstGeom>
          <a:noFill/>
          <a:ln w="9525">
            <a:noFill/>
            <a:miter/>
          </a:ln>
          <a:effectLst>
            <a:outerShdw sx="999" sy="999" algn="ctr" rotWithShape="0">
              <a:srgbClr val="000000"/>
            </a:outerShdw>
          </a:effectLst>
        </p:spPr>
        <p:txBody>
          <a:bodyPr wrap="square" anchor="t">
            <a:spAutoFit/>
          </a:bodyPr>
          <a:lstStyle/>
          <a:p>
            <a:pPr lvl="0" algn="ctr"/>
            <a:r>
              <a:rPr lang="zh-CN" altLang="en-US" sz="975" b="1">
                <a:solidFill>
                  <a:schemeClr val="tx1">
                    <a:lumMod val="85000"/>
                    <a:lumOff val="15000"/>
                  </a:schemeClr>
                </a:solidFill>
                <a:latin typeface="微软雅黑" panose="020B0503020204020204" charset="-122"/>
                <a:ea typeface="微软雅黑" panose="020B0503020204020204" charset="-122"/>
                <a:sym typeface="Arial" panose="020B0604020202020204" pitchFamily="34" charset="0"/>
              </a:rPr>
              <a:t>单击键入标题 </a:t>
            </a:r>
          </a:p>
        </p:txBody>
      </p:sp>
      <p:sp>
        <p:nvSpPr>
          <p:cNvPr id="13" name="购物车">
            <a:extLst>
              <a:ext uri="{FF2B5EF4-FFF2-40B4-BE49-F238E27FC236}">
                <a16:creationId xmlns:a16="http://schemas.microsoft.com/office/drawing/2014/main" xmlns="" id="{22A32032-64EC-4EFB-8909-BFE69640E642}"/>
              </a:ext>
            </a:extLst>
          </p:cNvPr>
          <p:cNvSpPr/>
          <p:nvPr/>
        </p:nvSpPr>
        <p:spPr>
          <a:xfrm>
            <a:off x="1114359" y="2676032"/>
            <a:ext cx="618372" cy="426560"/>
          </a:xfrm>
          <a:custGeom>
            <a:avLst/>
            <a:gdLst/>
            <a:ahLst/>
            <a:cxnLst/>
            <a:rect l="l" t="t" r="r" b="b"/>
            <a:pathLst>
              <a:path w="1211637" h="857258">
                <a:moveTo>
                  <a:pt x="937021" y="713258"/>
                </a:moveTo>
                <a:cubicBezTo>
                  <a:pt x="976786" y="713258"/>
                  <a:pt x="1009021" y="745493"/>
                  <a:pt x="1009021" y="785258"/>
                </a:cubicBezTo>
                <a:cubicBezTo>
                  <a:pt x="1009021" y="825023"/>
                  <a:pt x="976786" y="857258"/>
                  <a:pt x="937021" y="857258"/>
                </a:cubicBezTo>
                <a:cubicBezTo>
                  <a:pt x="897256" y="857258"/>
                  <a:pt x="865021" y="825023"/>
                  <a:pt x="865021" y="785258"/>
                </a:cubicBezTo>
                <a:cubicBezTo>
                  <a:pt x="865021" y="745493"/>
                  <a:pt x="897256" y="713258"/>
                  <a:pt x="937021" y="713258"/>
                </a:cubicBezTo>
                <a:close/>
                <a:moveTo>
                  <a:pt x="568554" y="713258"/>
                </a:moveTo>
                <a:cubicBezTo>
                  <a:pt x="608319" y="713258"/>
                  <a:pt x="640554" y="745493"/>
                  <a:pt x="640554" y="785258"/>
                </a:cubicBezTo>
                <a:cubicBezTo>
                  <a:pt x="640554" y="825023"/>
                  <a:pt x="608319" y="857258"/>
                  <a:pt x="568554" y="857258"/>
                </a:cubicBezTo>
                <a:cubicBezTo>
                  <a:pt x="528789" y="857258"/>
                  <a:pt x="496554" y="825023"/>
                  <a:pt x="496554" y="785258"/>
                </a:cubicBezTo>
                <a:cubicBezTo>
                  <a:pt x="496554" y="745493"/>
                  <a:pt x="528789" y="713258"/>
                  <a:pt x="568554" y="713258"/>
                </a:cubicBezTo>
                <a:close/>
                <a:moveTo>
                  <a:pt x="238524" y="0"/>
                </a:moveTo>
                <a:lnTo>
                  <a:pt x="287824" y="4511"/>
                </a:lnTo>
                <a:lnTo>
                  <a:pt x="288000" y="4511"/>
                </a:lnTo>
                <a:lnTo>
                  <a:pt x="288001" y="4528"/>
                </a:lnTo>
                <a:lnTo>
                  <a:pt x="308028" y="6360"/>
                </a:lnTo>
                <a:lnTo>
                  <a:pt x="374622" y="197367"/>
                </a:lnTo>
                <a:lnTo>
                  <a:pt x="1211637" y="197367"/>
                </a:lnTo>
                <a:lnTo>
                  <a:pt x="1050402" y="681918"/>
                </a:lnTo>
                <a:lnTo>
                  <a:pt x="472773" y="681918"/>
                </a:lnTo>
                <a:lnTo>
                  <a:pt x="399476" y="461644"/>
                </a:lnTo>
                <a:lnTo>
                  <a:pt x="257414" y="54181"/>
                </a:lnTo>
                <a:lnTo>
                  <a:pt x="1" y="54181"/>
                </a:lnTo>
                <a:lnTo>
                  <a:pt x="0" y="4511"/>
                </a:lnTo>
                <a:lnTo>
                  <a:pt x="240097" y="4511"/>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975">
              <a:solidFill>
                <a:srgbClr val="FFFFFF"/>
              </a:solidFill>
            </a:endParaRPr>
          </a:p>
        </p:txBody>
      </p:sp>
      <p:sp>
        <p:nvSpPr>
          <p:cNvPr id="14" name="手提包">
            <a:extLst>
              <a:ext uri="{FF2B5EF4-FFF2-40B4-BE49-F238E27FC236}">
                <a16:creationId xmlns:a16="http://schemas.microsoft.com/office/drawing/2014/main" xmlns="" id="{9705599A-3A66-4EFB-BCC6-4BDB7FB4F4BB}"/>
              </a:ext>
            </a:extLst>
          </p:cNvPr>
          <p:cNvSpPr/>
          <p:nvPr/>
        </p:nvSpPr>
        <p:spPr>
          <a:xfrm>
            <a:off x="2744994" y="2654098"/>
            <a:ext cx="448494" cy="448494"/>
          </a:xfrm>
          <a:custGeom>
            <a:avLst/>
            <a:gdLst/>
            <a:ahLst/>
            <a:cxnLst/>
            <a:rect l="l" t="t" r="r" b="b"/>
            <a:pathLst>
              <a:path w="479183" h="536596">
                <a:moveTo>
                  <a:pt x="58051" y="188299"/>
                </a:moveTo>
                <a:lnTo>
                  <a:pt x="421132" y="188299"/>
                </a:lnTo>
                <a:cubicBezTo>
                  <a:pt x="453193" y="188299"/>
                  <a:pt x="479183" y="214289"/>
                  <a:pt x="479183" y="246350"/>
                </a:cubicBezTo>
                <a:lnTo>
                  <a:pt x="479183" y="257105"/>
                </a:lnTo>
                <a:lnTo>
                  <a:pt x="479183" y="470074"/>
                </a:lnTo>
                <a:lnTo>
                  <a:pt x="479183" y="478545"/>
                </a:lnTo>
                <a:cubicBezTo>
                  <a:pt x="479183" y="510606"/>
                  <a:pt x="453193" y="536596"/>
                  <a:pt x="421132" y="536596"/>
                </a:cubicBezTo>
                <a:lnTo>
                  <a:pt x="58051" y="536596"/>
                </a:lnTo>
                <a:cubicBezTo>
                  <a:pt x="25990" y="536596"/>
                  <a:pt x="0" y="510606"/>
                  <a:pt x="0" y="478545"/>
                </a:cubicBezTo>
                <a:lnTo>
                  <a:pt x="0" y="470074"/>
                </a:lnTo>
                <a:lnTo>
                  <a:pt x="0" y="257105"/>
                </a:lnTo>
                <a:lnTo>
                  <a:pt x="0" y="246350"/>
                </a:lnTo>
                <a:cubicBezTo>
                  <a:pt x="0" y="214289"/>
                  <a:pt x="25990" y="188299"/>
                  <a:pt x="58051" y="188299"/>
                </a:cubicBezTo>
                <a:close/>
                <a:moveTo>
                  <a:pt x="239592" y="0"/>
                </a:moveTo>
                <a:cubicBezTo>
                  <a:pt x="323787" y="0"/>
                  <a:pt x="395928" y="65958"/>
                  <a:pt x="425920" y="159710"/>
                </a:cubicBezTo>
                <a:lnTo>
                  <a:pt x="403705" y="159710"/>
                </a:lnTo>
                <a:cubicBezTo>
                  <a:pt x="375551" y="78471"/>
                  <a:pt x="312624" y="22172"/>
                  <a:pt x="239592" y="22172"/>
                </a:cubicBezTo>
                <a:cubicBezTo>
                  <a:pt x="166559" y="22172"/>
                  <a:pt x="103632" y="78471"/>
                  <a:pt x="75478" y="159710"/>
                </a:cubicBezTo>
                <a:lnTo>
                  <a:pt x="53263" y="159710"/>
                </a:lnTo>
                <a:cubicBezTo>
                  <a:pt x="83255" y="65958"/>
                  <a:pt x="155396" y="0"/>
                  <a:pt x="239592"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tIns="502708"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en-US" sz="975" dirty="0">
              <a:solidFill>
                <a:srgbClr val="FFFFFF"/>
              </a:solidFill>
            </a:endParaRPr>
          </a:p>
        </p:txBody>
      </p:sp>
      <p:sp>
        <p:nvSpPr>
          <p:cNvPr id="15" name="衣服">
            <a:extLst>
              <a:ext uri="{FF2B5EF4-FFF2-40B4-BE49-F238E27FC236}">
                <a16:creationId xmlns:a16="http://schemas.microsoft.com/office/drawing/2014/main" xmlns="" id="{F976312B-1242-4BB9-8044-5DB629E672BB}"/>
              </a:ext>
            </a:extLst>
          </p:cNvPr>
          <p:cNvSpPr/>
          <p:nvPr/>
        </p:nvSpPr>
        <p:spPr bwMode="auto">
          <a:xfrm>
            <a:off x="5750046" y="2697967"/>
            <a:ext cx="615105" cy="410692"/>
          </a:xfrm>
          <a:custGeom>
            <a:avLst/>
            <a:gdLst>
              <a:gd name="T0" fmla="*/ 452521 w 3346"/>
              <a:gd name="T1" fmla="*/ 1329699 h 2470"/>
              <a:gd name="T2" fmla="*/ 452521 w 3346"/>
              <a:gd name="T3" fmla="*/ 562565 h 2470"/>
              <a:gd name="T4" fmla="*/ 173798 w 3346"/>
              <a:gd name="T5" fmla="*/ 732142 h 2470"/>
              <a:gd name="T6" fmla="*/ 0 w 3346"/>
              <a:gd name="T7" fmla="*/ 486121 h 2470"/>
              <a:gd name="T8" fmla="*/ 469201 w 3346"/>
              <a:gd name="T9" fmla="*/ 68369 h 2470"/>
              <a:gd name="T10" fmla="*/ 707030 w 3346"/>
              <a:gd name="T11" fmla="*/ 4307 h 2470"/>
              <a:gd name="T12" fmla="*/ 1076687 w 3346"/>
              <a:gd name="T13" fmla="*/ 0 h 2470"/>
              <a:gd name="T14" fmla="*/ 1364019 w 3346"/>
              <a:gd name="T15" fmla="*/ 78598 h 2470"/>
              <a:gd name="T16" fmla="*/ 1800397 w 3346"/>
              <a:gd name="T17" fmla="*/ 483967 h 2470"/>
              <a:gd name="T18" fmla="*/ 1628751 w 3346"/>
              <a:gd name="T19" fmla="*/ 732142 h 2470"/>
              <a:gd name="T20" fmla="*/ 1339267 w 3346"/>
              <a:gd name="T21" fmla="*/ 568487 h 2470"/>
              <a:gd name="T22" fmla="*/ 1337115 w 3346"/>
              <a:gd name="T23" fmla="*/ 1327546 h 2470"/>
              <a:gd name="T24" fmla="*/ 452521 w 3346"/>
              <a:gd name="T25" fmla="*/ 1329699 h 24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346" h="2470">
                <a:moveTo>
                  <a:pt x="841" y="2470"/>
                </a:moveTo>
                <a:cubicBezTo>
                  <a:pt x="841" y="1045"/>
                  <a:pt x="841" y="1045"/>
                  <a:pt x="841" y="1045"/>
                </a:cubicBezTo>
                <a:cubicBezTo>
                  <a:pt x="323" y="1360"/>
                  <a:pt x="323" y="1360"/>
                  <a:pt x="323" y="1360"/>
                </a:cubicBezTo>
                <a:cubicBezTo>
                  <a:pt x="0" y="903"/>
                  <a:pt x="0" y="903"/>
                  <a:pt x="0" y="903"/>
                </a:cubicBezTo>
                <a:cubicBezTo>
                  <a:pt x="872" y="127"/>
                  <a:pt x="872" y="127"/>
                  <a:pt x="872" y="127"/>
                </a:cubicBezTo>
                <a:cubicBezTo>
                  <a:pt x="1314" y="8"/>
                  <a:pt x="1314" y="8"/>
                  <a:pt x="1314" y="8"/>
                </a:cubicBezTo>
                <a:cubicBezTo>
                  <a:pt x="1314" y="8"/>
                  <a:pt x="1633" y="330"/>
                  <a:pt x="2001" y="0"/>
                </a:cubicBezTo>
                <a:cubicBezTo>
                  <a:pt x="2535" y="146"/>
                  <a:pt x="2535" y="146"/>
                  <a:pt x="2535" y="146"/>
                </a:cubicBezTo>
                <a:cubicBezTo>
                  <a:pt x="3346" y="899"/>
                  <a:pt x="3346" y="899"/>
                  <a:pt x="3346" y="899"/>
                </a:cubicBezTo>
                <a:cubicBezTo>
                  <a:pt x="3027" y="1360"/>
                  <a:pt x="3027" y="1360"/>
                  <a:pt x="3027" y="1360"/>
                </a:cubicBezTo>
                <a:cubicBezTo>
                  <a:pt x="2489" y="1056"/>
                  <a:pt x="2489" y="1056"/>
                  <a:pt x="2489" y="1056"/>
                </a:cubicBezTo>
                <a:cubicBezTo>
                  <a:pt x="2485" y="2466"/>
                  <a:pt x="2485" y="2466"/>
                  <a:pt x="2485" y="2466"/>
                </a:cubicBezTo>
                <a:cubicBezTo>
                  <a:pt x="841" y="2470"/>
                  <a:pt x="841" y="2470"/>
                  <a:pt x="841" y="2470"/>
                </a:cubicBezTo>
                <a:close/>
              </a:path>
            </a:pathLst>
          </a:custGeom>
          <a:solidFill>
            <a:srgbClr val="0070C0"/>
          </a:solidFill>
          <a:ln>
            <a:noFill/>
          </a:ln>
          <a:extLst/>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sz="975"/>
          </a:p>
        </p:txBody>
      </p:sp>
      <p:sp>
        <p:nvSpPr>
          <p:cNvPr id="16" name="眼镜">
            <a:extLst>
              <a:ext uri="{FF2B5EF4-FFF2-40B4-BE49-F238E27FC236}">
                <a16:creationId xmlns:a16="http://schemas.microsoft.com/office/drawing/2014/main" xmlns="" id="{734F33A9-A842-4BD5-91F5-456D82903B0A}"/>
              </a:ext>
            </a:extLst>
          </p:cNvPr>
          <p:cNvSpPr/>
          <p:nvPr/>
        </p:nvSpPr>
        <p:spPr bwMode="auto">
          <a:xfrm>
            <a:off x="7389548" y="2711034"/>
            <a:ext cx="518032" cy="397625"/>
          </a:xfrm>
          <a:custGeom>
            <a:avLst/>
            <a:gdLst>
              <a:gd name="T0" fmla="*/ 1079702 w 2143125"/>
              <a:gd name="T1" fmla="*/ 787781 h 1344612"/>
              <a:gd name="T2" fmla="*/ 997503 w 2143125"/>
              <a:gd name="T3" fmla="*/ 910396 h 1344612"/>
              <a:gd name="T4" fmla="*/ 1000994 w 2143125"/>
              <a:gd name="T5" fmla="*/ 1034281 h 1344612"/>
              <a:gd name="T6" fmla="*/ 1056534 w 2143125"/>
              <a:gd name="T7" fmla="*/ 1124177 h 1344612"/>
              <a:gd name="T8" fmla="*/ 1161187 w 2143125"/>
              <a:gd name="T9" fmla="*/ 1181735 h 1344612"/>
              <a:gd name="T10" fmla="*/ 1317801 w 2143125"/>
              <a:gd name="T11" fmla="*/ 1160780 h 1344612"/>
              <a:gd name="T12" fmla="*/ 1416599 w 2143125"/>
              <a:gd name="T13" fmla="*/ 1051877 h 1344612"/>
              <a:gd name="T14" fmla="*/ 1418339 w 2143125"/>
              <a:gd name="T15" fmla="*/ 884030 h 1344612"/>
              <a:gd name="T16" fmla="*/ 1337092 w 2143125"/>
              <a:gd name="T17" fmla="*/ 782699 h 1344612"/>
              <a:gd name="T18" fmla="*/ 1212047 w 2143125"/>
              <a:gd name="T19" fmla="*/ 743627 h 1344612"/>
              <a:gd name="T20" fmla="*/ 245329 w 2143125"/>
              <a:gd name="T21" fmla="*/ 787781 h 1344612"/>
              <a:gd name="T22" fmla="*/ 163447 w 2143125"/>
              <a:gd name="T23" fmla="*/ 910396 h 1344612"/>
              <a:gd name="T24" fmla="*/ 192011 w 2143125"/>
              <a:gd name="T25" fmla="*/ 1086376 h 1344612"/>
              <a:gd name="T26" fmla="*/ 302812 w 2143125"/>
              <a:gd name="T27" fmla="*/ 1174931 h 1344612"/>
              <a:gd name="T28" fmla="*/ 415782 w 2143125"/>
              <a:gd name="T29" fmla="*/ 1184146 h 1344612"/>
              <a:gd name="T30" fmla="*/ 531292 w 2143125"/>
              <a:gd name="T31" fmla="*/ 1125362 h 1344612"/>
              <a:gd name="T32" fmla="*/ 594441 w 2143125"/>
              <a:gd name="T33" fmla="*/ 1010335 h 1344612"/>
              <a:gd name="T34" fmla="*/ 562067 w 2143125"/>
              <a:gd name="T35" fmla="*/ 841782 h 1344612"/>
              <a:gd name="T36" fmla="*/ 444005 w 2143125"/>
              <a:gd name="T37" fmla="*/ 753792 h 1344612"/>
              <a:gd name="T38" fmla="*/ 705203 w 2143125"/>
              <a:gd name="T39" fmla="*/ 8259 h 1344612"/>
              <a:gd name="T40" fmla="*/ 798510 w 2143125"/>
              <a:gd name="T41" fmla="*/ 68295 h 1344612"/>
              <a:gd name="T42" fmla="*/ 845481 w 2143125"/>
              <a:gd name="T43" fmla="*/ 187416 h 1344612"/>
              <a:gd name="T44" fmla="*/ 812792 w 2143125"/>
              <a:gd name="T45" fmla="*/ 315748 h 1344612"/>
              <a:gd name="T46" fmla="*/ 713137 w 2143125"/>
              <a:gd name="T47" fmla="*/ 315430 h 1344612"/>
              <a:gd name="T48" fmla="*/ 689969 w 2143125"/>
              <a:gd name="T49" fmla="*/ 210604 h 1344612"/>
              <a:gd name="T50" fmla="*/ 654106 w 2143125"/>
              <a:gd name="T51" fmla="*/ 157238 h 1344612"/>
              <a:gd name="T52" fmla="*/ 592853 w 2143125"/>
              <a:gd name="T53" fmla="*/ 185510 h 1344612"/>
              <a:gd name="T54" fmla="*/ 459239 w 2143125"/>
              <a:gd name="T55" fmla="*/ 595918 h 1344612"/>
              <a:gd name="T56" fmla="*/ 621734 w 2143125"/>
              <a:gd name="T57" fmla="*/ 676602 h 1344612"/>
              <a:gd name="T58" fmla="*/ 732179 w 2143125"/>
              <a:gd name="T59" fmla="*/ 793499 h 1344612"/>
              <a:gd name="T60" fmla="*/ 872141 w 2143125"/>
              <a:gd name="T61" fmla="*/ 800805 h 1344612"/>
              <a:gd name="T62" fmla="*/ 987664 w 2143125"/>
              <a:gd name="T63" fmla="*/ 661673 h 1344612"/>
              <a:gd name="T64" fmla="*/ 1156824 w 2143125"/>
              <a:gd name="T65" fmla="*/ 591153 h 1344612"/>
              <a:gd name="T66" fmla="*/ 1370098 w 2143125"/>
              <a:gd name="T67" fmla="*/ 621966 h 1344612"/>
              <a:gd name="T68" fmla="*/ 1605616 w 2143125"/>
              <a:gd name="T69" fmla="*/ 472122 h 1344612"/>
              <a:gd name="T70" fmla="*/ 1785421 w 2143125"/>
              <a:gd name="T71" fmla="*/ 107949 h 1344612"/>
              <a:gd name="T72" fmla="*/ 1894067 w 2143125"/>
              <a:gd name="T73" fmla="*/ 47942 h 1344612"/>
              <a:gd name="T74" fmla="*/ 2019231 w 2143125"/>
              <a:gd name="T75" fmla="*/ 57149 h 1344612"/>
              <a:gd name="T76" fmla="*/ 2105957 w 2143125"/>
              <a:gd name="T77" fmla="*/ 124459 h 1344612"/>
              <a:gd name="T78" fmla="*/ 2143125 w 2143125"/>
              <a:gd name="T79" fmla="*/ 252412 h 1344612"/>
              <a:gd name="T80" fmla="*/ 2097062 w 2143125"/>
              <a:gd name="T81" fmla="*/ 366712 h 1344612"/>
              <a:gd name="T82" fmla="*/ 1998900 w 2143125"/>
              <a:gd name="T83" fmla="*/ 347027 h 1344612"/>
              <a:gd name="T84" fmla="*/ 1986193 w 2143125"/>
              <a:gd name="T85" fmla="*/ 241934 h 1344612"/>
              <a:gd name="T86" fmla="*/ 1941083 w 2143125"/>
              <a:gd name="T87" fmla="*/ 199389 h 1344612"/>
              <a:gd name="T88" fmla="*/ 1877865 w 2143125"/>
              <a:gd name="T89" fmla="*/ 250189 h 1344612"/>
              <a:gd name="T90" fmla="*/ 1589733 w 2143125"/>
              <a:gd name="T91" fmla="*/ 994727 h 1344612"/>
              <a:gd name="T92" fmla="*/ 1515396 w 2143125"/>
              <a:gd name="T93" fmla="*/ 1192212 h 1344612"/>
              <a:gd name="T94" fmla="*/ 1306683 w 2143125"/>
              <a:gd name="T95" fmla="*/ 1332230 h 1344612"/>
              <a:gd name="T96" fmla="*/ 1157375 w 2143125"/>
              <a:gd name="T97" fmla="*/ 1340485 h 1344612"/>
              <a:gd name="T98" fmla="*/ 1019719 w 2143125"/>
              <a:gd name="T99" fmla="*/ 1291580 h 1344612"/>
              <a:gd name="T100" fmla="*/ 889914 w 2143125"/>
              <a:gd name="T101" fmla="*/ 1165154 h 1344612"/>
              <a:gd name="T102" fmla="*/ 835008 w 2143125"/>
              <a:gd name="T103" fmla="*/ 992668 h 1344612"/>
              <a:gd name="T104" fmla="*/ 787402 w 2143125"/>
              <a:gd name="T105" fmla="*/ 941526 h 1344612"/>
              <a:gd name="T106" fmla="*/ 742970 w 2143125"/>
              <a:gd name="T107" fmla="*/ 1064140 h 1344612"/>
              <a:gd name="T108" fmla="*/ 639820 w 2143125"/>
              <a:gd name="T109" fmla="*/ 1237529 h 1344612"/>
              <a:gd name="T110" fmla="*/ 442756 w 2143125"/>
              <a:gd name="T111" fmla="*/ 1338575 h 1344612"/>
              <a:gd name="T112" fmla="*/ 250451 w 2143125"/>
              <a:gd name="T113" fmla="*/ 1322687 h 1344612"/>
              <a:gd name="T114" fmla="*/ 113619 w 2143125"/>
              <a:gd name="T115" fmla="*/ 1236626 h 1344612"/>
              <a:gd name="T116" fmla="*/ 22851 w 2143125"/>
              <a:gd name="T117" fmla="*/ 1097176 h 1344612"/>
              <a:gd name="T118" fmla="*/ 952 w 2143125"/>
              <a:gd name="T119" fmla="*/ 935808 h 1344612"/>
              <a:gd name="T120" fmla="*/ 47606 w 2143125"/>
              <a:gd name="T121" fmla="*/ 782381 h 1344612"/>
              <a:gd name="T122" fmla="*/ 461460 w 2143125"/>
              <a:gd name="T123" fmla="*/ 100378 h 1344612"/>
              <a:gd name="T124" fmla="*/ 563020 w 2143125"/>
              <a:gd name="T125" fmla="*/ 15883 h 1344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43125" h="1344612">
                <a:moveTo>
                  <a:pt x="1212047" y="743627"/>
                </a:moveTo>
                <a:lnTo>
                  <a:pt x="1200621" y="744263"/>
                </a:lnTo>
                <a:lnTo>
                  <a:pt x="1189513" y="744898"/>
                </a:lnTo>
                <a:lnTo>
                  <a:pt x="1178405" y="746486"/>
                </a:lnTo>
                <a:lnTo>
                  <a:pt x="1167297" y="748074"/>
                </a:lnTo>
                <a:lnTo>
                  <a:pt x="1156507" y="750933"/>
                </a:lnTo>
                <a:lnTo>
                  <a:pt x="1146351" y="753792"/>
                </a:lnTo>
                <a:lnTo>
                  <a:pt x="1135877" y="757286"/>
                </a:lnTo>
                <a:lnTo>
                  <a:pt x="1126039" y="761098"/>
                </a:lnTo>
                <a:lnTo>
                  <a:pt x="1116200" y="765545"/>
                </a:lnTo>
                <a:lnTo>
                  <a:pt x="1106679" y="770628"/>
                </a:lnTo>
                <a:lnTo>
                  <a:pt x="1097158" y="776028"/>
                </a:lnTo>
                <a:lnTo>
                  <a:pt x="1088271" y="781746"/>
                </a:lnTo>
                <a:lnTo>
                  <a:pt x="1079702" y="787781"/>
                </a:lnTo>
                <a:lnTo>
                  <a:pt x="1071451" y="794452"/>
                </a:lnTo>
                <a:lnTo>
                  <a:pt x="1062881" y="801440"/>
                </a:lnTo>
                <a:lnTo>
                  <a:pt x="1055582" y="808746"/>
                </a:lnTo>
                <a:lnTo>
                  <a:pt x="1047965" y="816370"/>
                </a:lnTo>
                <a:lnTo>
                  <a:pt x="1041300" y="824629"/>
                </a:lnTo>
                <a:lnTo>
                  <a:pt x="1034318" y="833206"/>
                </a:lnTo>
                <a:lnTo>
                  <a:pt x="1028605" y="841782"/>
                </a:lnTo>
                <a:lnTo>
                  <a:pt x="1022575" y="850677"/>
                </a:lnTo>
                <a:lnTo>
                  <a:pt x="1017497" y="860206"/>
                </a:lnTo>
                <a:lnTo>
                  <a:pt x="1012102" y="869736"/>
                </a:lnTo>
                <a:lnTo>
                  <a:pt x="1007976" y="879583"/>
                </a:lnTo>
                <a:lnTo>
                  <a:pt x="1003850" y="889430"/>
                </a:lnTo>
                <a:lnTo>
                  <a:pt x="1000359" y="899913"/>
                </a:lnTo>
                <a:lnTo>
                  <a:pt x="997503" y="910396"/>
                </a:lnTo>
                <a:lnTo>
                  <a:pt x="994646" y="921196"/>
                </a:lnTo>
                <a:lnTo>
                  <a:pt x="992742" y="931996"/>
                </a:lnTo>
                <a:lnTo>
                  <a:pt x="991473" y="943114"/>
                </a:lnTo>
                <a:lnTo>
                  <a:pt x="990838" y="954232"/>
                </a:lnTo>
                <a:lnTo>
                  <a:pt x="990521" y="965668"/>
                </a:lnTo>
                <a:lnTo>
                  <a:pt x="990521" y="973609"/>
                </a:lnTo>
                <a:lnTo>
                  <a:pt x="990838" y="981550"/>
                </a:lnTo>
                <a:lnTo>
                  <a:pt x="991473" y="989174"/>
                </a:lnTo>
                <a:lnTo>
                  <a:pt x="992425" y="997115"/>
                </a:lnTo>
                <a:lnTo>
                  <a:pt x="993694" y="1004739"/>
                </a:lnTo>
                <a:lnTo>
                  <a:pt x="995281" y="1012045"/>
                </a:lnTo>
                <a:lnTo>
                  <a:pt x="997185" y="1019669"/>
                </a:lnTo>
                <a:lnTo>
                  <a:pt x="999090" y="1027292"/>
                </a:lnTo>
                <a:lnTo>
                  <a:pt x="1000994" y="1034281"/>
                </a:lnTo>
                <a:lnTo>
                  <a:pt x="1003533" y="1041587"/>
                </a:lnTo>
                <a:lnTo>
                  <a:pt x="1006389" y="1048575"/>
                </a:lnTo>
                <a:lnTo>
                  <a:pt x="1009563" y="1055881"/>
                </a:lnTo>
                <a:lnTo>
                  <a:pt x="1012737" y="1062552"/>
                </a:lnTo>
                <a:lnTo>
                  <a:pt x="1015910" y="1069223"/>
                </a:lnTo>
                <a:lnTo>
                  <a:pt x="1019401" y="1076211"/>
                </a:lnTo>
                <a:lnTo>
                  <a:pt x="1023210" y="1082882"/>
                </a:lnTo>
                <a:lnTo>
                  <a:pt x="1027653" y="1089235"/>
                </a:lnTo>
                <a:lnTo>
                  <a:pt x="1031779" y="1095270"/>
                </a:lnTo>
                <a:lnTo>
                  <a:pt x="1036540" y="1101623"/>
                </a:lnTo>
                <a:lnTo>
                  <a:pt x="1041300" y="1107341"/>
                </a:lnTo>
                <a:lnTo>
                  <a:pt x="1046061" y="1113059"/>
                </a:lnTo>
                <a:lnTo>
                  <a:pt x="1051139" y="1118459"/>
                </a:lnTo>
                <a:lnTo>
                  <a:pt x="1056534" y="1124177"/>
                </a:lnTo>
                <a:lnTo>
                  <a:pt x="1062247" y="1129259"/>
                </a:lnTo>
                <a:lnTo>
                  <a:pt x="1067642" y="1134342"/>
                </a:lnTo>
                <a:lnTo>
                  <a:pt x="1073672" y="1139107"/>
                </a:lnTo>
                <a:lnTo>
                  <a:pt x="1080020" y="1143871"/>
                </a:lnTo>
                <a:lnTo>
                  <a:pt x="1086367" y="1148319"/>
                </a:lnTo>
                <a:lnTo>
                  <a:pt x="1092715" y="1152766"/>
                </a:lnTo>
                <a:lnTo>
                  <a:pt x="1099379" y="1157213"/>
                </a:lnTo>
                <a:lnTo>
                  <a:pt x="1106044" y="1160707"/>
                </a:lnTo>
                <a:lnTo>
                  <a:pt x="1113344" y="1164519"/>
                </a:lnTo>
                <a:lnTo>
                  <a:pt x="1114226" y="1165066"/>
                </a:lnTo>
                <a:lnTo>
                  <a:pt x="1124654" y="1169987"/>
                </a:lnTo>
                <a:lnTo>
                  <a:pt x="1136726" y="1174750"/>
                </a:lnTo>
                <a:lnTo>
                  <a:pt x="1148798" y="1178560"/>
                </a:lnTo>
                <a:lnTo>
                  <a:pt x="1161187" y="1181735"/>
                </a:lnTo>
                <a:lnTo>
                  <a:pt x="1173576" y="1184592"/>
                </a:lnTo>
                <a:lnTo>
                  <a:pt x="1186283" y="1186180"/>
                </a:lnTo>
                <a:lnTo>
                  <a:pt x="1198990" y="1187450"/>
                </a:lnTo>
                <a:lnTo>
                  <a:pt x="1212015" y="1187767"/>
                </a:lnTo>
                <a:lnTo>
                  <a:pt x="1223452" y="1187450"/>
                </a:lnTo>
                <a:lnTo>
                  <a:pt x="1234570" y="1186497"/>
                </a:lnTo>
                <a:lnTo>
                  <a:pt x="1245689" y="1185227"/>
                </a:lnTo>
                <a:lnTo>
                  <a:pt x="1256808" y="1183322"/>
                </a:lnTo>
                <a:lnTo>
                  <a:pt x="1267609" y="1180465"/>
                </a:lnTo>
                <a:lnTo>
                  <a:pt x="1278092" y="1177925"/>
                </a:lnTo>
                <a:lnTo>
                  <a:pt x="1288258" y="1174115"/>
                </a:lnTo>
                <a:lnTo>
                  <a:pt x="1298106" y="1170305"/>
                </a:lnTo>
                <a:lnTo>
                  <a:pt x="1308271" y="1165860"/>
                </a:lnTo>
                <a:lnTo>
                  <a:pt x="1317801" y="1160780"/>
                </a:lnTo>
                <a:lnTo>
                  <a:pt x="1327332" y="1155700"/>
                </a:lnTo>
                <a:lnTo>
                  <a:pt x="1335909" y="1149667"/>
                </a:lnTo>
                <a:lnTo>
                  <a:pt x="1344804" y="1143635"/>
                </a:lnTo>
                <a:lnTo>
                  <a:pt x="1353064" y="1136967"/>
                </a:lnTo>
                <a:lnTo>
                  <a:pt x="1361323" y="1130300"/>
                </a:lnTo>
                <a:lnTo>
                  <a:pt x="1368947" y="1122680"/>
                </a:lnTo>
                <a:lnTo>
                  <a:pt x="1376572" y="1115060"/>
                </a:lnTo>
                <a:lnTo>
                  <a:pt x="1383243" y="1106805"/>
                </a:lnTo>
                <a:lnTo>
                  <a:pt x="1389914" y="1098550"/>
                </a:lnTo>
                <a:lnTo>
                  <a:pt x="1395950" y="1089660"/>
                </a:lnTo>
                <a:lnTo>
                  <a:pt x="1401986" y="1081087"/>
                </a:lnTo>
                <a:lnTo>
                  <a:pt x="1407069" y="1071562"/>
                </a:lnTo>
                <a:lnTo>
                  <a:pt x="1412151" y="1062037"/>
                </a:lnTo>
                <a:lnTo>
                  <a:pt x="1416599" y="1051877"/>
                </a:lnTo>
                <a:lnTo>
                  <a:pt x="1420411" y="1042035"/>
                </a:lnTo>
                <a:lnTo>
                  <a:pt x="1424223" y="1031875"/>
                </a:lnTo>
                <a:lnTo>
                  <a:pt x="1426765" y="1021397"/>
                </a:lnTo>
                <a:lnTo>
                  <a:pt x="1429624" y="1010602"/>
                </a:lnTo>
                <a:lnTo>
                  <a:pt x="1431530" y="999490"/>
                </a:lnTo>
                <a:lnTo>
                  <a:pt x="1432800" y="988377"/>
                </a:lnTo>
                <a:lnTo>
                  <a:pt x="1433753" y="977265"/>
                </a:lnTo>
                <a:lnTo>
                  <a:pt x="1434071" y="965835"/>
                </a:lnTo>
                <a:lnTo>
                  <a:pt x="1429717" y="922005"/>
                </a:lnTo>
                <a:lnTo>
                  <a:pt x="1429447" y="920878"/>
                </a:lnTo>
                <a:lnTo>
                  <a:pt x="1427225" y="911348"/>
                </a:lnTo>
                <a:lnTo>
                  <a:pt x="1424687" y="902137"/>
                </a:lnTo>
                <a:lnTo>
                  <a:pt x="1421513" y="892607"/>
                </a:lnTo>
                <a:lnTo>
                  <a:pt x="1418339" y="884030"/>
                </a:lnTo>
                <a:lnTo>
                  <a:pt x="1414531" y="875136"/>
                </a:lnTo>
                <a:lnTo>
                  <a:pt x="1410405" y="866559"/>
                </a:lnTo>
                <a:lnTo>
                  <a:pt x="1405961" y="857983"/>
                </a:lnTo>
                <a:lnTo>
                  <a:pt x="1401201" y="849724"/>
                </a:lnTo>
                <a:lnTo>
                  <a:pt x="1396123" y="842100"/>
                </a:lnTo>
                <a:lnTo>
                  <a:pt x="1390728" y="834159"/>
                </a:lnTo>
                <a:lnTo>
                  <a:pt x="1385015" y="826853"/>
                </a:lnTo>
                <a:lnTo>
                  <a:pt x="1378985" y="819547"/>
                </a:lnTo>
                <a:lnTo>
                  <a:pt x="1372637" y="812876"/>
                </a:lnTo>
                <a:lnTo>
                  <a:pt x="1365973" y="806205"/>
                </a:lnTo>
                <a:lnTo>
                  <a:pt x="1359308" y="799852"/>
                </a:lnTo>
                <a:lnTo>
                  <a:pt x="1352008" y="793817"/>
                </a:lnTo>
                <a:lnTo>
                  <a:pt x="1345026" y="788099"/>
                </a:lnTo>
                <a:lnTo>
                  <a:pt x="1337092" y="782699"/>
                </a:lnTo>
                <a:lnTo>
                  <a:pt x="1329475" y="777616"/>
                </a:lnTo>
                <a:lnTo>
                  <a:pt x="1321540" y="772851"/>
                </a:lnTo>
                <a:lnTo>
                  <a:pt x="1313289" y="768404"/>
                </a:lnTo>
                <a:lnTo>
                  <a:pt x="1304402" y="763957"/>
                </a:lnTo>
                <a:lnTo>
                  <a:pt x="1296151" y="760463"/>
                </a:lnTo>
                <a:lnTo>
                  <a:pt x="1287581" y="756969"/>
                </a:lnTo>
                <a:lnTo>
                  <a:pt x="1278378" y="754110"/>
                </a:lnTo>
                <a:lnTo>
                  <a:pt x="1269174" y="751251"/>
                </a:lnTo>
                <a:lnTo>
                  <a:pt x="1259970" y="749027"/>
                </a:lnTo>
                <a:lnTo>
                  <a:pt x="1250449" y="747439"/>
                </a:lnTo>
                <a:lnTo>
                  <a:pt x="1240928" y="745851"/>
                </a:lnTo>
                <a:lnTo>
                  <a:pt x="1231407" y="744580"/>
                </a:lnTo>
                <a:lnTo>
                  <a:pt x="1221885" y="744263"/>
                </a:lnTo>
                <a:lnTo>
                  <a:pt x="1212047" y="743627"/>
                </a:lnTo>
                <a:close/>
                <a:moveTo>
                  <a:pt x="377991" y="743627"/>
                </a:moveTo>
                <a:lnTo>
                  <a:pt x="366883" y="744263"/>
                </a:lnTo>
                <a:lnTo>
                  <a:pt x="355458" y="744898"/>
                </a:lnTo>
                <a:lnTo>
                  <a:pt x="344350" y="746486"/>
                </a:lnTo>
                <a:lnTo>
                  <a:pt x="333559" y="748074"/>
                </a:lnTo>
                <a:lnTo>
                  <a:pt x="322768" y="750933"/>
                </a:lnTo>
                <a:lnTo>
                  <a:pt x="311978" y="753792"/>
                </a:lnTo>
                <a:lnTo>
                  <a:pt x="302139" y="757286"/>
                </a:lnTo>
                <a:lnTo>
                  <a:pt x="291983" y="761098"/>
                </a:lnTo>
                <a:lnTo>
                  <a:pt x="281827" y="765545"/>
                </a:lnTo>
                <a:lnTo>
                  <a:pt x="272306" y="770628"/>
                </a:lnTo>
                <a:lnTo>
                  <a:pt x="263420" y="776028"/>
                </a:lnTo>
                <a:lnTo>
                  <a:pt x="254216" y="781746"/>
                </a:lnTo>
                <a:lnTo>
                  <a:pt x="245329" y="787781"/>
                </a:lnTo>
                <a:lnTo>
                  <a:pt x="237078" y="794452"/>
                </a:lnTo>
                <a:lnTo>
                  <a:pt x="229143" y="801440"/>
                </a:lnTo>
                <a:lnTo>
                  <a:pt x="221209" y="808746"/>
                </a:lnTo>
                <a:lnTo>
                  <a:pt x="214227" y="816370"/>
                </a:lnTo>
                <a:lnTo>
                  <a:pt x="206927" y="824629"/>
                </a:lnTo>
                <a:lnTo>
                  <a:pt x="200580" y="833206"/>
                </a:lnTo>
                <a:lnTo>
                  <a:pt x="194232" y="841782"/>
                </a:lnTo>
                <a:lnTo>
                  <a:pt x="188837" y="850677"/>
                </a:lnTo>
                <a:lnTo>
                  <a:pt x="183124" y="860206"/>
                </a:lnTo>
                <a:lnTo>
                  <a:pt x="178364" y="869736"/>
                </a:lnTo>
                <a:lnTo>
                  <a:pt x="173921" y="879583"/>
                </a:lnTo>
                <a:lnTo>
                  <a:pt x="170112" y="889430"/>
                </a:lnTo>
                <a:lnTo>
                  <a:pt x="166621" y="899913"/>
                </a:lnTo>
                <a:lnTo>
                  <a:pt x="163447" y="910396"/>
                </a:lnTo>
                <a:lnTo>
                  <a:pt x="160908" y="921196"/>
                </a:lnTo>
                <a:lnTo>
                  <a:pt x="159004" y="931996"/>
                </a:lnTo>
                <a:lnTo>
                  <a:pt x="157735" y="943114"/>
                </a:lnTo>
                <a:lnTo>
                  <a:pt x="156465" y="954232"/>
                </a:lnTo>
                <a:lnTo>
                  <a:pt x="156465" y="965668"/>
                </a:lnTo>
                <a:lnTo>
                  <a:pt x="157100" y="980280"/>
                </a:lnTo>
                <a:lnTo>
                  <a:pt x="158052" y="994574"/>
                </a:lnTo>
                <a:lnTo>
                  <a:pt x="160591" y="1008551"/>
                </a:lnTo>
                <a:lnTo>
                  <a:pt x="163765" y="1022528"/>
                </a:lnTo>
                <a:lnTo>
                  <a:pt x="167573" y="1035869"/>
                </a:lnTo>
                <a:lnTo>
                  <a:pt x="172334" y="1049528"/>
                </a:lnTo>
                <a:lnTo>
                  <a:pt x="178364" y="1062234"/>
                </a:lnTo>
                <a:lnTo>
                  <a:pt x="184711" y="1074623"/>
                </a:lnTo>
                <a:lnTo>
                  <a:pt x="192011" y="1086376"/>
                </a:lnTo>
                <a:lnTo>
                  <a:pt x="199945" y="1097812"/>
                </a:lnTo>
                <a:lnTo>
                  <a:pt x="208514" y="1108929"/>
                </a:lnTo>
                <a:lnTo>
                  <a:pt x="218035" y="1119730"/>
                </a:lnTo>
                <a:lnTo>
                  <a:pt x="228509" y="1129259"/>
                </a:lnTo>
                <a:lnTo>
                  <a:pt x="238982" y="1138789"/>
                </a:lnTo>
                <a:lnTo>
                  <a:pt x="250725" y="1147683"/>
                </a:lnTo>
                <a:lnTo>
                  <a:pt x="262785" y="1155625"/>
                </a:lnTo>
                <a:lnTo>
                  <a:pt x="266962" y="1158095"/>
                </a:lnTo>
                <a:lnTo>
                  <a:pt x="268857" y="1159044"/>
                </a:lnTo>
                <a:lnTo>
                  <a:pt x="275203" y="1162857"/>
                </a:lnTo>
                <a:lnTo>
                  <a:pt x="281867" y="1166034"/>
                </a:lnTo>
                <a:lnTo>
                  <a:pt x="288849" y="1169212"/>
                </a:lnTo>
                <a:lnTo>
                  <a:pt x="295830" y="1172072"/>
                </a:lnTo>
                <a:lnTo>
                  <a:pt x="302812" y="1174931"/>
                </a:lnTo>
                <a:lnTo>
                  <a:pt x="310110" y="1177156"/>
                </a:lnTo>
                <a:lnTo>
                  <a:pt x="317092" y="1179380"/>
                </a:lnTo>
                <a:lnTo>
                  <a:pt x="324708" y="1181286"/>
                </a:lnTo>
                <a:lnTo>
                  <a:pt x="331689" y="1182875"/>
                </a:lnTo>
                <a:lnTo>
                  <a:pt x="339305" y="1184464"/>
                </a:lnTo>
                <a:lnTo>
                  <a:pt x="346921" y="1185735"/>
                </a:lnTo>
                <a:lnTo>
                  <a:pt x="354537" y="1186371"/>
                </a:lnTo>
                <a:lnTo>
                  <a:pt x="361836" y="1187324"/>
                </a:lnTo>
                <a:lnTo>
                  <a:pt x="369452" y="1187642"/>
                </a:lnTo>
                <a:lnTo>
                  <a:pt x="377068" y="1187642"/>
                </a:lnTo>
                <a:lnTo>
                  <a:pt x="386905" y="1187642"/>
                </a:lnTo>
                <a:lnTo>
                  <a:pt x="396742" y="1186688"/>
                </a:lnTo>
                <a:lnTo>
                  <a:pt x="406262" y="1185735"/>
                </a:lnTo>
                <a:lnTo>
                  <a:pt x="415782" y="1184146"/>
                </a:lnTo>
                <a:lnTo>
                  <a:pt x="424985" y="1182557"/>
                </a:lnTo>
                <a:lnTo>
                  <a:pt x="434505" y="1180015"/>
                </a:lnTo>
                <a:lnTo>
                  <a:pt x="443708" y="1177156"/>
                </a:lnTo>
                <a:lnTo>
                  <a:pt x="452276" y="1174614"/>
                </a:lnTo>
                <a:lnTo>
                  <a:pt x="461161" y="1170801"/>
                </a:lnTo>
                <a:lnTo>
                  <a:pt x="469729" y="1167305"/>
                </a:lnTo>
                <a:lnTo>
                  <a:pt x="477980" y="1162857"/>
                </a:lnTo>
                <a:lnTo>
                  <a:pt x="486548" y="1158726"/>
                </a:lnTo>
                <a:lnTo>
                  <a:pt x="494481" y="1153960"/>
                </a:lnTo>
                <a:lnTo>
                  <a:pt x="502414" y="1148558"/>
                </a:lnTo>
                <a:lnTo>
                  <a:pt x="509713" y="1143156"/>
                </a:lnTo>
                <a:lnTo>
                  <a:pt x="517329" y="1137436"/>
                </a:lnTo>
                <a:lnTo>
                  <a:pt x="524628" y="1131717"/>
                </a:lnTo>
                <a:lnTo>
                  <a:pt x="531292" y="1125362"/>
                </a:lnTo>
                <a:lnTo>
                  <a:pt x="537639" y="1118371"/>
                </a:lnTo>
                <a:lnTo>
                  <a:pt x="543985" y="1111698"/>
                </a:lnTo>
                <a:lnTo>
                  <a:pt x="550332" y="1104708"/>
                </a:lnTo>
                <a:lnTo>
                  <a:pt x="555727" y="1097082"/>
                </a:lnTo>
                <a:lnTo>
                  <a:pt x="561439" y="1089456"/>
                </a:lnTo>
                <a:lnTo>
                  <a:pt x="566199" y="1081512"/>
                </a:lnTo>
                <a:lnTo>
                  <a:pt x="570959" y="1073250"/>
                </a:lnTo>
                <a:lnTo>
                  <a:pt x="575719" y="1064988"/>
                </a:lnTo>
                <a:lnTo>
                  <a:pt x="579527" y="1056091"/>
                </a:lnTo>
                <a:lnTo>
                  <a:pt x="583335" y="1047512"/>
                </a:lnTo>
                <a:lnTo>
                  <a:pt x="586825" y="1038615"/>
                </a:lnTo>
                <a:lnTo>
                  <a:pt x="589681" y="1029082"/>
                </a:lnTo>
                <a:lnTo>
                  <a:pt x="592220" y="1019867"/>
                </a:lnTo>
                <a:lnTo>
                  <a:pt x="594441" y="1010335"/>
                </a:lnTo>
                <a:lnTo>
                  <a:pt x="596172" y="1003112"/>
                </a:lnTo>
                <a:lnTo>
                  <a:pt x="600152" y="965668"/>
                </a:lnTo>
                <a:lnTo>
                  <a:pt x="599517" y="954232"/>
                </a:lnTo>
                <a:lnTo>
                  <a:pt x="598883" y="943114"/>
                </a:lnTo>
                <a:lnTo>
                  <a:pt x="597296" y="931996"/>
                </a:lnTo>
                <a:lnTo>
                  <a:pt x="595392" y="921196"/>
                </a:lnTo>
                <a:lnTo>
                  <a:pt x="592853" y="910396"/>
                </a:lnTo>
                <a:lnTo>
                  <a:pt x="589679" y="899913"/>
                </a:lnTo>
                <a:lnTo>
                  <a:pt x="586505" y="889430"/>
                </a:lnTo>
                <a:lnTo>
                  <a:pt x="582697" y="879583"/>
                </a:lnTo>
                <a:lnTo>
                  <a:pt x="577936" y="869736"/>
                </a:lnTo>
                <a:lnTo>
                  <a:pt x="573175" y="860206"/>
                </a:lnTo>
                <a:lnTo>
                  <a:pt x="567780" y="850677"/>
                </a:lnTo>
                <a:lnTo>
                  <a:pt x="562067" y="841782"/>
                </a:lnTo>
                <a:lnTo>
                  <a:pt x="555720" y="833206"/>
                </a:lnTo>
                <a:lnTo>
                  <a:pt x="549373" y="824629"/>
                </a:lnTo>
                <a:lnTo>
                  <a:pt x="542073" y="816370"/>
                </a:lnTo>
                <a:lnTo>
                  <a:pt x="535091" y="808746"/>
                </a:lnTo>
                <a:lnTo>
                  <a:pt x="527156" y="801440"/>
                </a:lnTo>
                <a:lnTo>
                  <a:pt x="519222" y="794452"/>
                </a:lnTo>
                <a:lnTo>
                  <a:pt x="510653" y="787781"/>
                </a:lnTo>
                <a:lnTo>
                  <a:pt x="502084" y="781746"/>
                </a:lnTo>
                <a:lnTo>
                  <a:pt x="492880" y="776028"/>
                </a:lnTo>
                <a:lnTo>
                  <a:pt x="483676" y="770628"/>
                </a:lnTo>
                <a:lnTo>
                  <a:pt x="474155" y="765545"/>
                </a:lnTo>
                <a:lnTo>
                  <a:pt x="464317" y="761098"/>
                </a:lnTo>
                <a:lnTo>
                  <a:pt x="454478" y="757286"/>
                </a:lnTo>
                <a:lnTo>
                  <a:pt x="444005" y="753792"/>
                </a:lnTo>
                <a:lnTo>
                  <a:pt x="433531" y="750933"/>
                </a:lnTo>
                <a:lnTo>
                  <a:pt x="422741" y="748074"/>
                </a:lnTo>
                <a:lnTo>
                  <a:pt x="411950" y="746486"/>
                </a:lnTo>
                <a:lnTo>
                  <a:pt x="400842" y="744898"/>
                </a:lnTo>
                <a:lnTo>
                  <a:pt x="389417" y="744263"/>
                </a:lnTo>
                <a:lnTo>
                  <a:pt x="377991" y="743627"/>
                </a:lnTo>
                <a:close/>
                <a:moveTo>
                  <a:pt x="642045" y="0"/>
                </a:moveTo>
                <a:lnTo>
                  <a:pt x="651249" y="0"/>
                </a:lnTo>
                <a:lnTo>
                  <a:pt x="660453" y="318"/>
                </a:lnTo>
                <a:lnTo>
                  <a:pt x="669339" y="1270"/>
                </a:lnTo>
                <a:lnTo>
                  <a:pt x="678226" y="2541"/>
                </a:lnTo>
                <a:lnTo>
                  <a:pt x="687430" y="4129"/>
                </a:lnTo>
                <a:lnTo>
                  <a:pt x="695999" y="6035"/>
                </a:lnTo>
                <a:lnTo>
                  <a:pt x="705203" y="8259"/>
                </a:lnTo>
                <a:lnTo>
                  <a:pt x="713772" y="10800"/>
                </a:lnTo>
                <a:lnTo>
                  <a:pt x="722341" y="13977"/>
                </a:lnTo>
                <a:lnTo>
                  <a:pt x="730910" y="17471"/>
                </a:lnTo>
                <a:lnTo>
                  <a:pt x="737575" y="20647"/>
                </a:lnTo>
                <a:lnTo>
                  <a:pt x="743922" y="24142"/>
                </a:lnTo>
                <a:lnTo>
                  <a:pt x="750904" y="27953"/>
                </a:lnTo>
                <a:lnTo>
                  <a:pt x="757252" y="31765"/>
                </a:lnTo>
                <a:lnTo>
                  <a:pt x="763599" y="36212"/>
                </a:lnTo>
                <a:lnTo>
                  <a:pt x="769312" y="40660"/>
                </a:lnTo>
                <a:lnTo>
                  <a:pt x="775659" y="45742"/>
                </a:lnTo>
                <a:lnTo>
                  <a:pt x="781689" y="50824"/>
                </a:lnTo>
                <a:lnTo>
                  <a:pt x="787719" y="56542"/>
                </a:lnTo>
                <a:lnTo>
                  <a:pt x="793115" y="61942"/>
                </a:lnTo>
                <a:lnTo>
                  <a:pt x="798510" y="68295"/>
                </a:lnTo>
                <a:lnTo>
                  <a:pt x="803906" y="74649"/>
                </a:lnTo>
                <a:lnTo>
                  <a:pt x="808666" y="81319"/>
                </a:lnTo>
                <a:lnTo>
                  <a:pt x="813427" y="88625"/>
                </a:lnTo>
                <a:lnTo>
                  <a:pt x="818187" y="96249"/>
                </a:lnTo>
                <a:lnTo>
                  <a:pt x="822313" y="103555"/>
                </a:lnTo>
                <a:lnTo>
                  <a:pt x="826122" y="111496"/>
                </a:lnTo>
                <a:lnTo>
                  <a:pt x="830247" y="120073"/>
                </a:lnTo>
                <a:lnTo>
                  <a:pt x="833421" y="128650"/>
                </a:lnTo>
                <a:lnTo>
                  <a:pt x="835960" y="137862"/>
                </a:lnTo>
                <a:lnTo>
                  <a:pt x="838817" y="147074"/>
                </a:lnTo>
                <a:lnTo>
                  <a:pt x="841356" y="156603"/>
                </a:lnTo>
                <a:lnTo>
                  <a:pt x="842942" y="166450"/>
                </a:lnTo>
                <a:lnTo>
                  <a:pt x="844529" y="176615"/>
                </a:lnTo>
                <a:lnTo>
                  <a:pt x="845481" y="187416"/>
                </a:lnTo>
                <a:lnTo>
                  <a:pt x="846116" y="198216"/>
                </a:lnTo>
                <a:lnTo>
                  <a:pt x="846433" y="209334"/>
                </a:lnTo>
                <a:lnTo>
                  <a:pt x="846116" y="220769"/>
                </a:lnTo>
                <a:lnTo>
                  <a:pt x="845164" y="232840"/>
                </a:lnTo>
                <a:lnTo>
                  <a:pt x="843894" y="244911"/>
                </a:lnTo>
                <a:lnTo>
                  <a:pt x="841990" y="257299"/>
                </a:lnTo>
                <a:lnTo>
                  <a:pt x="840086" y="270323"/>
                </a:lnTo>
                <a:lnTo>
                  <a:pt x="838182" y="277947"/>
                </a:lnTo>
                <a:lnTo>
                  <a:pt x="835325" y="285571"/>
                </a:lnTo>
                <a:lnTo>
                  <a:pt x="831834" y="292559"/>
                </a:lnTo>
                <a:lnTo>
                  <a:pt x="827708" y="298912"/>
                </a:lnTo>
                <a:lnTo>
                  <a:pt x="823265" y="304947"/>
                </a:lnTo>
                <a:lnTo>
                  <a:pt x="818187" y="310665"/>
                </a:lnTo>
                <a:lnTo>
                  <a:pt x="812792" y="315748"/>
                </a:lnTo>
                <a:lnTo>
                  <a:pt x="806762" y="320195"/>
                </a:lnTo>
                <a:lnTo>
                  <a:pt x="800097" y="324007"/>
                </a:lnTo>
                <a:lnTo>
                  <a:pt x="793115" y="327183"/>
                </a:lnTo>
                <a:lnTo>
                  <a:pt x="786133" y="330042"/>
                </a:lnTo>
                <a:lnTo>
                  <a:pt x="778833" y="331630"/>
                </a:lnTo>
                <a:lnTo>
                  <a:pt x="771533" y="332901"/>
                </a:lnTo>
                <a:lnTo>
                  <a:pt x="763599" y="333219"/>
                </a:lnTo>
                <a:lnTo>
                  <a:pt x="755665" y="333219"/>
                </a:lnTo>
                <a:lnTo>
                  <a:pt x="748048" y="331948"/>
                </a:lnTo>
                <a:lnTo>
                  <a:pt x="740114" y="330042"/>
                </a:lnTo>
                <a:lnTo>
                  <a:pt x="732497" y="327183"/>
                </a:lnTo>
                <a:lnTo>
                  <a:pt x="725832" y="323689"/>
                </a:lnTo>
                <a:lnTo>
                  <a:pt x="719167" y="319560"/>
                </a:lnTo>
                <a:lnTo>
                  <a:pt x="713137" y="315430"/>
                </a:lnTo>
                <a:lnTo>
                  <a:pt x="707424" y="310030"/>
                </a:lnTo>
                <a:lnTo>
                  <a:pt x="702346" y="304630"/>
                </a:lnTo>
                <a:lnTo>
                  <a:pt x="697903" y="298594"/>
                </a:lnTo>
                <a:lnTo>
                  <a:pt x="694095" y="291924"/>
                </a:lnTo>
                <a:lnTo>
                  <a:pt x="690921" y="285253"/>
                </a:lnTo>
                <a:lnTo>
                  <a:pt x="688382" y="277947"/>
                </a:lnTo>
                <a:lnTo>
                  <a:pt x="686478" y="270959"/>
                </a:lnTo>
                <a:lnTo>
                  <a:pt x="685208" y="263335"/>
                </a:lnTo>
                <a:lnTo>
                  <a:pt x="684891" y="255393"/>
                </a:lnTo>
                <a:lnTo>
                  <a:pt x="685208" y="247452"/>
                </a:lnTo>
                <a:lnTo>
                  <a:pt x="686478" y="239828"/>
                </a:lnTo>
                <a:lnTo>
                  <a:pt x="688382" y="228393"/>
                </a:lnTo>
                <a:lnTo>
                  <a:pt x="689651" y="216322"/>
                </a:lnTo>
                <a:lnTo>
                  <a:pt x="689969" y="210604"/>
                </a:lnTo>
                <a:lnTo>
                  <a:pt x="689969" y="204887"/>
                </a:lnTo>
                <a:lnTo>
                  <a:pt x="689651" y="198851"/>
                </a:lnTo>
                <a:lnTo>
                  <a:pt x="689017" y="193451"/>
                </a:lnTo>
                <a:lnTo>
                  <a:pt x="688064" y="188369"/>
                </a:lnTo>
                <a:lnTo>
                  <a:pt x="686478" y="182968"/>
                </a:lnTo>
                <a:lnTo>
                  <a:pt x="684891" y="178204"/>
                </a:lnTo>
                <a:lnTo>
                  <a:pt x="682669" y="174074"/>
                </a:lnTo>
                <a:lnTo>
                  <a:pt x="679813" y="169945"/>
                </a:lnTo>
                <a:lnTo>
                  <a:pt x="676322" y="166450"/>
                </a:lnTo>
                <a:lnTo>
                  <a:pt x="672196" y="163592"/>
                </a:lnTo>
                <a:lnTo>
                  <a:pt x="667753" y="160733"/>
                </a:lnTo>
                <a:lnTo>
                  <a:pt x="663627" y="159144"/>
                </a:lnTo>
                <a:lnTo>
                  <a:pt x="658866" y="158191"/>
                </a:lnTo>
                <a:lnTo>
                  <a:pt x="654106" y="157238"/>
                </a:lnTo>
                <a:lnTo>
                  <a:pt x="649345" y="156921"/>
                </a:lnTo>
                <a:lnTo>
                  <a:pt x="644584" y="156921"/>
                </a:lnTo>
                <a:lnTo>
                  <a:pt x="639189" y="157238"/>
                </a:lnTo>
                <a:lnTo>
                  <a:pt x="634428" y="157556"/>
                </a:lnTo>
                <a:lnTo>
                  <a:pt x="629350" y="158827"/>
                </a:lnTo>
                <a:lnTo>
                  <a:pt x="624590" y="160097"/>
                </a:lnTo>
                <a:lnTo>
                  <a:pt x="620147" y="162003"/>
                </a:lnTo>
                <a:lnTo>
                  <a:pt x="615386" y="163909"/>
                </a:lnTo>
                <a:lnTo>
                  <a:pt x="611578" y="166450"/>
                </a:lnTo>
                <a:lnTo>
                  <a:pt x="607452" y="168674"/>
                </a:lnTo>
                <a:lnTo>
                  <a:pt x="603961" y="171851"/>
                </a:lnTo>
                <a:lnTo>
                  <a:pt x="600470" y="175027"/>
                </a:lnTo>
                <a:lnTo>
                  <a:pt x="597613" y="178839"/>
                </a:lnTo>
                <a:lnTo>
                  <a:pt x="592853" y="185510"/>
                </a:lnTo>
                <a:lnTo>
                  <a:pt x="586188" y="196628"/>
                </a:lnTo>
                <a:lnTo>
                  <a:pt x="566193" y="228393"/>
                </a:lnTo>
                <a:lnTo>
                  <a:pt x="540169" y="271911"/>
                </a:lnTo>
                <a:lnTo>
                  <a:pt x="508749" y="325277"/>
                </a:lnTo>
                <a:lnTo>
                  <a:pt x="435436" y="451386"/>
                </a:lnTo>
                <a:lnTo>
                  <a:pt x="356093" y="587977"/>
                </a:lnTo>
                <a:lnTo>
                  <a:pt x="367201" y="587659"/>
                </a:lnTo>
                <a:lnTo>
                  <a:pt x="377991" y="587342"/>
                </a:lnTo>
                <a:lnTo>
                  <a:pt x="391638" y="587342"/>
                </a:lnTo>
                <a:lnTo>
                  <a:pt x="405603" y="587977"/>
                </a:lnTo>
                <a:lnTo>
                  <a:pt x="419250" y="589248"/>
                </a:lnTo>
                <a:lnTo>
                  <a:pt x="432579" y="591153"/>
                </a:lnTo>
                <a:lnTo>
                  <a:pt x="446226" y="593377"/>
                </a:lnTo>
                <a:lnTo>
                  <a:pt x="459239" y="595918"/>
                </a:lnTo>
                <a:lnTo>
                  <a:pt x="472251" y="599095"/>
                </a:lnTo>
                <a:lnTo>
                  <a:pt x="484946" y="602271"/>
                </a:lnTo>
                <a:lnTo>
                  <a:pt x="497641" y="606719"/>
                </a:lnTo>
                <a:lnTo>
                  <a:pt x="510018" y="611166"/>
                </a:lnTo>
                <a:lnTo>
                  <a:pt x="522396" y="615930"/>
                </a:lnTo>
                <a:lnTo>
                  <a:pt x="534139" y="621013"/>
                </a:lnTo>
                <a:lnTo>
                  <a:pt x="546199" y="626731"/>
                </a:lnTo>
                <a:lnTo>
                  <a:pt x="557624" y="632448"/>
                </a:lnTo>
                <a:lnTo>
                  <a:pt x="569050" y="639437"/>
                </a:lnTo>
                <a:lnTo>
                  <a:pt x="580158" y="646108"/>
                </a:lnTo>
                <a:lnTo>
                  <a:pt x="590948" y="653096"/>
                </a:lnTo>
                <a:lnTo>
                  <a:pt x="601739" y="660720"/>
                </a:lnTo>
                <a:lnTo>
                  <a:pt x="611895" y="668661"/>
                </a:lnTo>
                <a:lnTo>
                  <a:pt x="621734" y="676602"/>
                </a:lnTo>
                <a:lnTo>
                  <a:pt x="631255" y="685497"/>
                </a:lnTo>
                <a:lnTo>
                  <a:pt x="640776" y="694073"/>
                </a:lnTo>
                <a:lnTo>
                  <a:pt x="649980" y="703285"/>
                </a:lnTo>
                <a:lnTo>
                  <a:pt x="658866" y="712815"/>
                </a:lnTo>
                <a:lnTo>
                  <a:pt x="667435" y="722662"/>
                </a:lnTo>
                <a:lnTo>
                  <a:pt x="675370" y="732509"/>
                </a:lnTo>
                <a:lnTo>
                  <a:pt x="683304" y="742992"/>
                </a:lnTo>
                <a:lnTo>
                  <a:pt x="690921" y="753792"/>
                </a:lnTo>
                <a:lnTo>
                  <a:pt x="697903" y="764275"/>
                </a:lnTo>
                <a:lnTo>
                  <a:pt x="704885" y="775393"/>
                </a:lnTo>
                <a:lnTo>
                  <a:pt x="711233" y="787146"/>
                </a:lnTo>
                <a:lnTo>
                  <a:pt x="716945" y="798581"/>
                </a:lnTo>
                <a:lnTo>
                  <a:pt x="724562" y="796040"/>
                </a:lnTo>
                <a:lnTo>
                  <a:pt x="732179" y="793499"/>
                </a:lnTo>
                <a:lnTo>
                  <a:pt x="740114" y="791275"/>
                </a:lnTo>
                <a:lnTo>
                  <a:pt x="748048" y="789369"/>
                </a:lnTo>
                <a:lnTo>
                  <a:pt x="755982" y="787781"/>
                </a:lnTo>
                <a:lnTo>
                  <a:pt x="763917" y="786193"/>
                </a:lnTo>
                <a:lnTo>
                  <a:pt x="772168" y="785558"/>
                </a:lnTo>
                <a:lnTo>
                  <a:pt x="780420" y="784922"/>
                </a:lnTo>
                <a:lnTo>
                  <a:pt x="792480" y="784605"/>
                </a:lnTo>
                <a:lnTo>
                  <a:pt x="804223" y="784922"/>
                </a:lnTo>
                <a:lnTo>
                  <a:pt x="816283" y="786193"/>
                </a:lnTo>
                <a:lnTo>
                  <a:pt x="827708" y="788099"/>
                </a:lnTo>
                <a:lnTo>
                  <a:pt x="839134" y="790322"/>
                </a:lnTo>
                <a:lnTo>
                  <a:pt x="850242" y="793499"/>
                </a:lnTo>
                <a:lnTo>
                  <a:pt x="861350" y="796993"/>
                </a:lnTo>
                <a:lnTo>
                  <a:pt x="872141" y="800805"/>
                </a:lnTo>
                <a:lnTo>
                  <a:pt x="878171" y="789052"/>
                </a:lnTo>
                <a:lnTo>
                  <a:pt x="884518" y="777616"/>
                </a:lnTo>
                <a:lnTo>
                  <a:pt x="891183" y="766498"/>
                </a:lnTo>
                <a:lnTo>
                  <a:pt x="898483" y="755380"/>
                </a:lnTo>
                <a:lnTo>
                  <a:pt x="905782" y="744580"/>
                </a:lnTo>
                <a:lnTo>
                  <a:pt x="913399" y="734098"/>
                </a:lnTo>
                <a:lnTo>
                  <a:pt x="921651" y="723933"/>
                </a:lnTo>
                <a:lnTo>
                  <a:pt x="930220" y="714403"/>
                </a:lnTo>
                <a:lnTo>
                  <a:pt x="938789" y="704556"/>
                </a:lnTo>
                <a:lnTo>
                  <a:pt x="947993" y="695344"/>
                </a:lnTo>
                <a:lnTo>
                  <a:pt x="957514" y="686132"/>
                </a:lnTo>
                <a:lnTo>
                  <a:pt x="967352" y="677873"/>
                </a:lnTo>
                <a:lnTo>
                  <a:pt x="977191" y="669614"/>
                </a:lnTo>
                <a:lnTo>
                  <a:pt x="987664" y="661673"/>
                </a:lnTo>
                <a:lnTo>
                  <a:pt x="998455" y="654049"/>
                </a:lnTo>
                <a:lnTo>
                  <a:pt x="1008928" y="646425"/>
                </a:lnTo>
                <a:lnTo>
                  <a:pt x="1020036" y="639755"/>
                </a:lnTo>
                <a:lnTo>
                  <a:pt x="1031779" y="633401"/>
                </a:lnTo>
                <a:lnTo>
                  <a:pt x="1043204" y="627048"/>
                </a:lnTo>
                <a:lnTo>
                  <a:pt x="1054947" y="621331"/>
                </a:lnTo>
                <a:lnTo>
                  <a:pt x="1067007" y="616248"/>
                </a:lnTo>
                <a:lnTo>
                  <a:pt x="1079385" y="611166"/>
                </a:lnTo>
                <a:lnTo>
                  <a:pt x="1091762" y="606719"/>
                </a:lnTo>
                <a:lnTo>
                  <a:pt x="1104457" y="602907"/>
                </a:lnTo>
                <a:lnTo>
                  <a:pt x="1117152" y="599095"/>
                </a:lnTo>
                <a:lnTo>
                  <a:pt x="1130482" y="595918"/>
                </a:lnTo>
                <a:lnTo>
                  <a:pt x="1143811" y="593377"/>
                </a:lnTo>
                <a:lnTo>
                  <a:pt x="1156824" y="591153"/>
                </a:lnTo>
                <a:lnTo>
                  <a:pt x="1170471" y="589248"/>
                </a:lnTo>
                <a:lnTo>
                  <a:pt x="1184435" y="587977"/>
                </a:lnTo>
                <a:lnTo>
                  <a:pt x="1198082" y="587342"/>
                </a:lnTo>
                <a:lnTo>
                  <a:pt x="1212047" y="587342"/>
                </a:lnTo>
                <a:lnTo>
                  <a:pt x="1228867" y="587342"/>
                </a:lnTo>
                <a:lnTo>
                  <a:pt x="1245371" y="588612"/>
                </a:lnTo>
                <a:lnTo>
                  <a:pt x="1261557" y="590518"/>
                </a:lnTo>
                <a:lnTo>
                  <a:pt x="1278060" y="592742"/>
                </a:lnTo>
                <a:lnTo>
                  <a:pt x="1293929" y="595918"/>
                </a:lnTo>
                <a:lnTo>
                  <a:pt x="1309797" y="600048"/>
                </a:lnTo>
                <a:lnTo>
                  <a:pt x="1325031" y="604495"/>
                </a:lnTo>
                <a:lnTo>
                  <a:pt x="1340583" y="609895"/>
                </a:lnTo>
                <a:lnTo>
                  <a:pt x="1355182" y="615613"/>
                </a:lnTo>
                <a:lnTo>
                  <a:pt x="1370098" y="621966"/>
                </a:lnTo>
                <a:lnTo>
                  <a:pt x="1384697" y="628954"/>
                </a:lnTo>
                <a:lnTo>
                  <a:pt x="1398662" y="636578"/>
                </a:lnTo>
                <a:lnTo>
                  <a:pt x="1411992" y="644837"/>
                </a:lnTo>
                <a:lnTo>
                  <a:pt x="1425639" y="653731"/>
                </a:lnTo>
                <a:lnTo>
                  <a:pt x="1438651" y="662626"/>
                </a:lnTo>
                <a:lnTo>
                  <a:pt x="1451028" y="672791"/>
                </a:lnTo>
                <a:lnTo>
                  <a:pt x="1463089" y="682955"/>
                </a:lnTo>
                <a:lnTo>
                  <a:pt x="1474831" y="693756"/>
                </a:lnTo>
                <a:lnTo>
                  <a:pt x="1486257" y="705191"/>
                </a:lnTo>
                <a:lnTo>
                  <a:pt x="1497047" y="716627"/>
                </a:lnTo>
                <a:lnTo>
                  <a:pt x="1500344" y="720649"/>
                </a:lnTo>
                <a:lnTo>
                  <a:pt x="1506819" y="705167"/>
                </a:lnTo>
                <a:lnTo>
                  <a:pt x="1554471" y="591184"/>
                </a:lnTo>
                <a:lnTo>
                  <a:pt x="1605616" y="472122"/>
                </a:lnTo>
                <a:lnTo>
                  <a:pt x="1631031" y="413384"/>
                </a:lnTo>
                <a:lnTo>
                  <a:pt x="1656127" y="356552"/>
                </a:lnTo>
                <a:lnTo>
                  <a:pt x="1680270" y="303529"/>
                </a:lnTo>
                <a:lnTo>
                  <a:pt x="1702508" y="254634"/>
                </a:lnTo>
                <a:lnTo>
                  <a:pt x="1723157" y="211772"/>
                </a:lnTo>
                <a:lnTo>
                  <a:pt x="1732369" y="192722"/>
                </a:lnTo>
                <a:lnTo>
                  <a:pt x="1740947" y="175577"/>
                </a:lnTo>
                <a:lnTo>
                  <a:pt x="1748889" y="160654"/>
                </a:lnTo>
                <a:lnTo>
                  <a:pt x="1756195" y="147637"/>
                </a:lnTo>
                <a:lnTo>
                  <a:pt x="1762549" y="136842"/>
                </a:lnTo>
                <a:lnTo>
                  <a:pt x="1767949" y="128904"/>
                </a:lnTo>
                <a:lnTo>
                  <a:pt x="1773667" y="121602"/>
                </a:lnTo>
                <a:lnTo>
                  <a:pt x="1779385" y="114617"/>
                </a:lnTo>
                <a:lnTo>
                  <a:pt x="1785421" y="107949"/>
                </a:lnTo>
                <a:lnTo>
                  <a:pt x="1792093" y="101599"/>
                </a:lnTo>
                <a:lnTo>
                  <a:pt x="1798446" y="95567"/>
                </a:lnTo>
                <a:lnTo>
                  <a:pt x="1805753" y="89852"/>
                </a:lnTo>
                <a:lnTo>
                  <a:pt x="1812741" y="84454"/>
                </a:lnTo>
                <a:lnTo>
                  <a:pt x="1820048" y="79374"/>
                </a:lnTo>
                <a:lnTo>
                  <a:pt x="1827990" y="74612"/>
                </a:lnTo>
                <a:lnTo>
                  <a:pt x="1835297" y="70167"/>
                </a:lnTo>
                <a:lnTo>
                  <a:pt x="1843238" y="65722"/>
                </a:lnTo>
                <a:lnTo>
                  <a:pt x="1851816" y="62229"/>
                </a:lnTo>
                <a:lnTo>
                  <a:pt x="1860075" y="58737"/>
                </a:lnTo>
                <a:lnTo>
                  <a:pt x="1868335" y="55562"/>
                </a:lnTo>
                <a:lnTo>
                  <a:pt x="1876594" y="52704"/>
                </a:lnTo>
                <a:lnTo>
                  <a:pt x="1885489" y="50164"/>
                </a:lnTo>
                <a:lnTo>
                  <a:pt x="1894067" y="47942"/>
                </a:lnTo>
                <a:lnTo>
                  <a:pt x="1902962" y="46354"/>
                </a:lnTo>
                <a:lnTo>
                  <a:pt x="1912174" y="44767"/>
                </a:lnTo>
                <a:lnTo>
                  <a:pt x="1920751" y="43814"/>
                </a:lnTo>
                <a:lnTo>
                  <a:pt x="1929964" y="43179"/>
                </a:lnTo>
                <a:lnTo>
                  <a:pt x="1939177" y="42862"/>
                </a:lnTo>
                <a:lnTo>
                  <a:pt x="1947754" y="42862"/>
                </a:lnTo>
                <a:lnTo>
                  <a:pt x="1956967" y="43179"/>
                </a:lnTo>
                <a:lnTo>
                  <a:pt x="1966179" y="43814"/>
                </a:lnTo>
                <a:lnTo>
                  <a:pt x="1975074" y="45084"/>
                </a:lnTo>
                <a:lnTo>
                  <a:pt x="1983969" y="46672"/>
                </a:lnTo>
                <a:lnTo>
                  <a:pt x="1993182" y="48577"/>
                </a:lnTo>
                <a:lnTo>
                  <a:pt x="2001759" y="51117"/>
                </a:lnTo>
                <a:lnTo>
                  <a:pt x="2010654" y="53974"/>
                </a:lnTo>
                <a:lnTo>
                  <a:pt x="2019231" y="57149"/>
                </a:lnTo>
                <a:lnTo>
                  <a:pt x="2027491" y="60642"/>
                </a:lnTo>
                <a:lnTo>
                  <a:pt x="2034480" y="63499"/>
                </a:lnTo>
                <a:lnTo>
                  <a:pt x="2040833" y="66992"/>
                </a:lnTo>
                <a:lnTo>
                  <a:pt x="2047504" y="70484"/>
                </a:lnTo>
                <a:lnTo>
                  <a:pt x="2053858" y="74612"/>
                </a:lnTo>
                <a:lnTo>
                  <a:pt x="2060211" y="78739"/>
                </a:lnTo>
                <a:lnTo>
                  <a:pt x="2066565" y="83502"/>
                </a:lnTo>
                <a:lnTo>
                  <a:pt x="2072601" y="88264"/>
                </a:lnTo>
                <a:lnTo>
                  <a:pt x="2078319" y="93662"/>
                </a:lnTo>
                <a:lnTo>
                  <a:pt x="2084355" y="99059"/>
                </a:lnTo>
                <a:lnTo>
                  <a:pt x="2090073" y="105092"/>
                </a:lnTo>
                <a:lnTo>
                  <a:pt x="2095473" y="111124"/>
                </a:lnTo>
                <a:lnTo>
                  <a:pt x="2100556" y="117474"/>
                </a:lnTo>
                <a:lnTo>
                  <a:pt x="2105957" y="124459"/>
                </a:lnTo>
                <a:lnTo>
                  <a:pt x="2110722" y="131127"/>
                </a:lnTo>
                <a:lnTo>
                  <a:pt x="2114852" y="138747"/>
                </a:lnTo>
                <a:lnTo>
                  <a:pt x="2119299" y="146367"/>
                </a:lnTo>
                <a:lnTo>
                  <a:pt x="2123429" y="154622"/>
                </a:lnTo>
                <a:lnTo>
                  <a:pt x="2126923" y="162877"/>
                </a:lnTo>
                <a:lnTo>
                  <a:pt x="2130100" y="171449"/>
                </a:lnTo>
                <a:lnTo>
                  <a:pt x="2133277" y="180339"/>
                </a:lnTo>
                <a:lnTo>
                  <a:pt x="2135501" y="189547"/>
                </a:lnTo>
                <a:lnTo>
                  <a:pt x="2138042" y="199389"/>
                </a:lnTo>
                <a:lnTo>
                  <a:pt x="2139948" y="209549"/>
                </a:lnTo>
                <a:lnTo>
                  <a:pt x="2141219" y="219392"/>
                </a:lnTo>
                <a:lnTo>
                  <a:pt x="2142490" y="230187"/>
                </a:lnTo>
                <a:lnTo>
                  <a:pt x="2143125" y="240664"/>
                </a:lnTo>
                <a:lnTo>
                  <a:pt x="2143125" y="252412"/>
                </a:lnTo>
                <a:lnTo>
                  <a:pt x="2142807" y="263842"/>
                </a:lnTo>
                <a:lnTo>
                  <a:pt x="2141854" y="275589"/>
                </a:lnTo>
                <a:lnTo>
                  <a:pt x="2140901" y="287654"/>
                </a:lnTo>
                <a:lnTo>
                  <a:pt x="2139313" y="300354"/>
                </a:lnTo>
                <a:lnTo>
                  <a:pt x="2136771" y="313054"/>
                </a:lnTo>
                <a:lnTo>
                  <a:pt x="2134865" y="320992"/>
                </a:lnTo>
                <a:lnTo>
                  <a:pt x="2132006" y="327977"/>
                </a:lnTo>
                <a:lnTo>
                  <a:pt x="2128829" y="335279"/>
                </a:lnTo>
                <a:lnTo>
                  <a:pt x="2125017" y="341629"/>
                </a:lnTo>
                <a:lnTo>
                  <a:pt x="2120252" y="347979"/>
                </a:lnTo>
                <a:lnTo>
                  <a:pt x="2114852" y="353377"/>
                </a:lnTo>
                <a:lnTo>
                  <a:pt x="2109451" y="358139"/>
                </a:lnTo>
                <a:lnTo>
                  <a:pt x="2103415" y="362902"/>
                </a:lnTo>
                <a:lnTo>
                  <a:pt x="2097062" y="366712"/>
                </a:lnTo>
                <a:lnTo>
                  <a:pt x="2090073" y="369887"/>
                </a:lnTo>
                <a:lnTo>
                  <a:pt x="2083084" y="372427"/>
                </a:lnTo>
                <a:lnTo>
                  <a:pt x="2075778" y="374649"/>
                </a:lnTo>
                <a:lnTo>
                  <a:pt x="2068153" y="375602"/>
                </a:lnTo>
                <a:lnTo>
                  <a:pt x="2060211" y="376237"/>
                </a:lnTo>
                <a:lnTo>
                  <a:pt x="2052587" y="375602"/>
                </a:lnTo>
                <a:lnTo>
                  <a:pt x="2044645" y="374649"/>
                </a:lnTo>
                <a:lnTo>
                  <a:pt x="2036703" y="372427"/>
                </a:lnTo>
                <a:lnTo>
                  <a:pt x="2029715" y="369887"/>
                </a:lnTo>
                <a:lnTo>
                  <a:pt x="2022408" y="366712"/>
                </a:lnTo>
                <a:lnTo>
                  <a:pt x="2015737" y="362584"/>
                </a:lnTo>
                <a:lnTo>
                  <a:pt x="2009701" y="357822"/>
                </a:lnTo>
                <a:lnTo>
                  <a:pt x="2004300" y="352742"/>
                </a:lnTo>
                <a:lnTo>
                  <a:pt x="1998900" y="347027"/>
                </a:lnTo>
                <a:lnTo>
                  <a:pt x="1994770" y="341312"/>
                </a:lnTo>
                <a:lnTo>
                  <a:pt x="1990640" y="334962"/>
                </a:lnTo>
                <a:lnTo>
                  <a:pt x="1987463" y="327977"/>
                </a:lnTo>
                <a:lnTo>
                  <a:pt x="1985240" y="320992"/>
                </a:lnTo>
                <a:lnTo>
                  <a:pt x="1983016" y="313372"/>
                </a:lnTo>
                <a:lnTo>
                  <a:pt x="1982063" y="305752"/>
                </a:lnTo>
                <a:lnTo>
                  <a:pt x="1981428" y="298449"/>
                </a:lnTo>
                <a:lnTo>
                  <a:pt x="1982063" y="290512"/>
                </a:lnTo>
                <a:lnTo>
                  <a:pt x="1983016" y="282574"/>
                </a:lnTo>
                <a:lnTo>
                  <a:pt x="1985240" y="270827"/>
                </a:lnTo>
                <a:lnTo>
                  <a:pt x="1986193" y="259397"/>
                </a:lnTo>
                <a:lnTo>
                  <a:pt x="1986828" y="253364"/>
                </a:lnTo>
                <a:lnTo>
                  <a:pt x="1986828" y="247649"/>
                </a:lnTo>
                <a:lnTo>
                  <a:pt x="1986193" y="241934"/>
                </a:lnTo>
                <a:lnTo>
                  <a:pt x="1985875" y="236537"/>
                </a:lnTo>
                <a:lnTo>
                  <a:pt x="1984604" y="230822"/>
                </a:lnTo>
                <a:lnTo>
                  <a:pt x="1983651" y="226059"/>
                </a:lnTo>
                <a:lnTo>
                  <a:pt x="1981428" y="221297"/>
                </a:lnTo>
                <a:lnTo>
                  <a:pt x="1979204" y="216852"/>
                </a:lnTo>
                <a:lnTo>
                  <a:pt x="1976345" y="212724"/>
                </a:lnTo>
                <a:lnTo>
                  <a:pt x="1973168" y="209549"/>
                </a:lnTo>
                <a:lnTo>
                  <a:pt x="1969356" y="206374"/>
                </a:lnTo>
                <a:lnTo>
                  <a:pt x="1964591" y="203834"/>
                </a:lnTo>
                <a:lnTo>
                  <a:pt x="1960143" y="202247"/>
                </a:lnTo>
                <a:lnTo>
                  <a:pt x="1955696" y="200977"/>
                </a:lnTo>
                <a:lnTo>
                  <a:pt x="1950931" y="200024"/>
                </a:lnTo>
                <a:lnTo>
                  <a:pt x="1945848" y="199389"/>
                </a:lnTo>
                <a:lnTo>
                  <a:pt x="1941083" y="199389"/>
                </a:lnTo>
                <a:lnTo>
                  <a:pt x="1936000" y="200024"/>
                </a:lnTo>
                <a:lnTo>
                  <a:pt x="1931235" y="200659"/>
                </a:lnTo>
                <a:lnTo>
                  <a:pt x="1926470" y="201612"/>
                </a:lnTo>
                <a:lnTo>
                  <a:pt x="1921705" y="203199"/>
                </a:lnTo>
                <a:lnTo>
                  <a:pt x="1916939" y="204787"/>
                </a:lnTo>
                <a:lnTo>
                  <a:pt x="1912492" y="206692"/>
                </a:lnTo>
                <a:lnTo>
                  <a:pt x="1908044" y="208914"/>
                </a:lnTo>
                <a:lnTo>
                  <a:pt x="1904232" y="211772"/>
                </a:lnTo>
                <a:lnTo>
                  <a:pt x="1900420" y="214629"/>
                </a:lnTo>
                <a:lnTo>
                  <a:pt x="1897243" y="217804"/>
                </a:lnTo>
                <a:lnTo>
                  <a:pt x="1894702" y="221297"/>
                </a:lnTo>
                <a:lnTo>
                  <a:pt x="1891525" y="226059"/>
                </a:lnTo>
                <a:lnTo>
                  <a:pt x="1887395" y="232409"/>
                </a:lnTo>
                <a:lnTo>
                  <a:pt x="1877865" y="250189"/>
                </a:lnTo>
                <a:lnTo>
                  <a:pt x="1866111" y="274002"/>
                </a:lnTo>
                <a:lnTo>
                  <a:pt x="1852133" y="303847"/>
                </a:lnTo>
                <a:lnTo>
                  <a:pt x="1835932" y="338772"/>
                </a:lnTo>
                <a:lnTo>
                  <a:pt x="1817824" y="378142"/>
                </a:lnTo>
                <a:lnTo>
                  <a:pt x="1798446" y="421639"/>
                </a:lnTo>
                <a:lnTo>
                  <a:pt x="1777797" y="468947"/>
                </a:lnTo>
                <a:lnTo>
                  <a:pt x="1733005" y="573087"/>
                </a:lnTo>
                <a:lnTo>
                  <a:pt x="1685035" y="685164"/>
                </a:lnTo>
                <a:lnTo>
                  <a:pt x="1635478" y="803274"/>
                </a:lnTo>
                <a:lnTo>
                  <a:pt x="1586238" y="921702"/>
                </a:lnTo>
                <a:lnTo>
                  <a:pt x="1591003" y="965835"/>
                </a:lnTo>
                <a:lnTo>
                  <a:pt x="1590368" y="975677"/>
                </a:lnTo>
                <a:lnTo>
                  <a:pt x="1590050" y="985202"/>
                </a:lnTo>
                <a:lnTo>
                  <a:pt x="1589733" y="994727"/>
                </a:lnTo>
                <a:lnTo>
                  <a:pt x="1588779" y="1004252"/>
                </a:lnTo>
                <a:lnTo>
                  <a:pt x="1587827" y="1013777"/>
                </a:lnTo>
                <a:lnTo>
                  <a:pt x="1586556" y="1023302"/>
                </a:lnTo>
                <a:lnTo>
                  <a:pt x="1584967" y="1032827"/>
                </a:lnTo>
                <a:lnTo>
                  <a:pt x="1583061" y="1042035"/>
                </a:lnTo>
                <a:lnTo>
                  <a:pt x="1578614" y="1060450"/>
                </a:lnTo>
                <a:lnTo>
                  <a:pt x="1573849" y="1078230"/>
                </a:lnTo>
                <a:lnTo>
                  <a:pt x="1567813" y="1096010"/>
                </a:lnTo>
                <a:lnTo>
                  <a:pt x="1561142" y="1113155"/>
                </a:lnTo>
                <a:lnTo>
                  <a:pt x="1553200" y="1129665"/>
                </a:lnTo>
                <a:lnTo>
                  <a:pt x="1544940" y="1146175"/>
                </a:lnTo>
                <a:lnTo>
                  <a:pt x="1535728" y="1162050"/>
                </a:lnTo>
                <a:lnTo>
                  <a:pt x="1525880" y="1177290"/>
                </a:lnTo>
                <a:lnTo>
                  <a:pt x="1515396" y="1192212"/>
                </a:lnTo>
                <a:lnTo>
                  <a:pt x="1504278" y="1206500"/>
                </a:lnTo>
                <a:lnTo>
                  <a:pt x="1492524" y="1220152"/>
                </a:lnTo>
                <a:lnTo>
                  <a:pt x="1479817" y="1233487"/>
                </a:lnTo>
                <a:lnTo>
                  <a:pt x="1466474" y="1246187"/>
                </a:lnTo>
                <a:lnTo>
                  <a:pt x="1452814" y="1257935"/>
                </a:lnTo>
                <a:lnTo>
                  <a:pt x="1438519" y="1269047"/>
                </a:lnTo>
                <a:lnTo>
                  <a:pt x="1423588" y="1279842"/>
                </a:lnTo>
                <a:lnTo>
                  <a:pt x="1408339" y="1289367"/>
                </a:lnTo>
                <a:lnTo>
                  <a:pt x="1392455" y="1298575"/>
                </a:lnTo>
                <a:lnTo>
                  <a:pt x="1375936" y="1306830"/>
                </a:lnTo>
                <a:lnTo>
                  <a:pt x="1359417" y="1314767"/>
                </a:lnTo>
                <a:lnTo>
                  <a:pt x="1342263" y="1321435"/>
                </a:lnTo>
                <a:lnTo>
                  <a:pt x="1324473" y="1327467"/>
                </a:lnTo>
                <a:lnTo>
                  <a:pt x="1306683" y="1332230"/>
                </a:lnTo>
                <a:lnTo>
                  <a:pt x="1288258" y="1336675"/>
                </a:lnTo>
                <a:lnTo>
                  <a:pt x="1279045" y="1338580"/>
                </a:lnTo>
                <a:lnTo>
                  <a:pt x="1269515" y="1340167"/>
                </a:lnTo>
                <a:lnTo>
                  <a:pt x="1259984" y="1341437"/>
                </a:lnTo>
                <a:lnTo>
                  <a:pt x="1250454" y="1342390"/>
                </a:lnTo>
                <a:lnTo>
                  <a:pt x="1240924" y="1343342"/>
                </a:lnTo>
                <a:lnTo>
                  <a:pt x="1231393" y="1343660"/>
                </a:lnTo>
                <a:lnTo>
                  <a:pt x="1221863" y="1343977"/>
                </a:lnTo>
                <a:lnTo>
                  <a:pt x="1212015" y="1344612"/>
                </a:lnTo>
                <a:lnTo>
                  <a:pt x="1200897" y="1343977"/>
                </a:lnTo>
                <a:lnTo>
                  <a:pt x="1189778" y="1343660"/>
                </a:lnTo>
                <a:lnTo>
                  <a:pt x="1178977" y="1343025"/>
                </a:lnTo>
                <a:lnTo>
                  <a:pt x="1167858" y="1341755"/>
                </a:lnTo>
                <a:lnTo>
                  <a:pt x="1157375" y="1340485"/>
                </a:lnTo>
                <a:lnTo>
                  <a:pt x="1146574" y="1338580"/>
                </a:lnTo>
                <a:lnTo>
                  <a:pt x="1135773" y="1336675"/>
                </a:lnTo>
                <a:lnTo>
                  <a:pt x="1124972" y="1334135"/>
                </a:lnTo>
                <a:lnTo>
                  <a:pt x="1114806" y="1331912"/>
                </a:lnTo>
                <a:lnTo>
                  <a:pt x="1104005" y="1328737"/>
                </a:lnTo>
                <a:lnTo>
                  <a:pt x="1093840" y="1325562"/>
                </a:lnTo>
                <a:lnTo>
                  <a:pt x="1083356" y="1321752"/>
                </a:lnTo>
                <a:lnTo>
                  <a:pt x="1073508" y="1318260"/>
                </a:lnTo>
                <a:lnTo>
                  <a:pt x="1063343" y="1313815"/>
                </a:lnTo>
                <a:lnTo>
                  <a:pt x="1053177" y="1309687"/>
                </a:lnTo>
                <a:lnTo>
                  <a:pt x="1043329" y="1304925"/>
                </a:lnTo>
                <a:lnTo>
                  <a:pt x="1041162" y="1303645"/>
                </a:lnTo>
                <a:lnTo>
                  <a:pt x="1031779" y="1298569"/>
                </a:lnTo>
                <a:lnTo>
                  <a:pt x="1019719" y="1291580"/>
                </a:lnTo>
                <a:lnTo>
                  <a:pt x="1008293" y="1284910"/>
                </a:lnTo>
                <a:lnTo>
                  <a:pt x="997185" y="1277286"/>
                </a:lnTo>
                <a:lnTo>
                  <a:pt x="986395" y="1269980"/>
                </a:lnTo>
                <a:lnTo>
                  <a:pt x="976239" y="1262039"/>
                </a:lnTo>
                <a:lnTo>
                  <a:pt x="965765" y="1253462"/>
                </a:lnTo>
                <a:lnTo>
                  <a:pt x="956244" y="1244885"/>
                </a:lnTo>
                <a:lnTo>
                  <a:pt x="946723" y="1235673"/>
                </a:lnTo>
                <a:lnTo>
                  <a:pt x="937519" y="1226461"/>
                </a:lnTo>
                <a:lnTo>
                  <a:pt x="928950" y="1216932"/>
                </a:lnTo>
                <a:lnTo>
                  <a:pt x="920064" y="1207084"/>
                </a:lnTo>
                <a:lnTo>
                  <a:pt x="912130" y="1197237"/>
                </a:lnTo>
                <a:lnTo>
                  <a:pt x="904830" y="1186755"/>
                </a:lnTo>
                <a:lnTo>
                  <a:pt x="897213" y="1176272"/>
                </a:lnTo>
                <a:lnTo>
                  <a:pt x="889914" y="1165154"/>
                </a:lnTo>
                <a:lnTo>
                  <a:pt x="883566" y="1154036"/>
                </a:lnTo>
                <a:lnTo>
                  <a:pt x="877219" y="1142918"/>
                </a:lnTo>
                <a:lnTo>
                  <a:pt x="871506" y="1131165"/>
                </a:lnTo>
                <a:lnTo>
                  <a:pt x="866111" y="1119412"/>
                </a:lnTo>
                <a:lnTo>
                  <a:pt x="861033" y="1107341"/>
                </a:lnTo>
                <a:lnTo>
                  <a:pt x="856272" y="1095588"/>
                </a:lnTo>
                <a:lnTo>
                  <a:pt x="852464" y="1083200"/>
                </a:lnTo>
                <a:lnTo>
                  <a:pt x="848338" y="1070493"/>
                </a:lnTo>
                <a:lnTo>
                  <a:pt x="845164" y="1057787"/>
                </a:lnTo>
                <a:lnTo>
                  <a:pt x="841990" y="1045081"/>
                </a:lnTo>
                <a:lnTo>
                  <a:pt x="839769" y="1032057"/>
                </a:lnTo>
                <a:lnTo>
                  <a:pt x="837547" y="1019351"/>
                </a:lnTo>
                <a:lnTo>
                  <a:pt x="835960" y="1005692"/>
                </a:lnTo>
                <a:lnTo>
                  <a:pt x="835008" y="992668"/>
                </a:lnTo>
                <a:lnTo>
                  <a:pt x="834056" y="979327"/>
                </a:lnTo>
                <a:lnTo>
                  <a:pt x="833739" y="965668"/>
                </a:lnTo>
                <a:lnTo>
                  <a:pt x="834056" y="960903"/>
                </a:lnTo>
                <a:lnTo>
                  <a:pt x="830882" y="957726"/>
                </a:lnTo>
                <a:lnTo>
                  <a:pt x="827708" y="954550"/>
                </a:lnTo>
                <a:lnTo>
                  <a:pt x="824217" y="952326"/>
                </a:lnTo>
                <a:lnTo>
                  <a:pt x="820726" y="950103"/>
                </a:lnTo>
                <a:lnTo>
                  <a:pt x="816918" y="948197"/>
                </a:lnTo>
                <a:lnTo>
                  <a:pt x="813744" y="946608"/>
                </a:lnTo>
                <a:lnTo>
                  <a:pt x="807079" y="944384"/>
                </a:lnTo>
                <a:lnTo>
                  <a:pt x="800732" y="942796"/>
                </a:lnTo>
                <a:lnTo>
                  <a:pt x="795336" y="941843"/>
                </a:lnTo>
                <a:lnTo>
                  <a:pt x="790576" y="941526"/>
                </a:lnTo>
                <a:lnTo>
                  <a:pt x="787402" y="941526"/>
                </a:lnTo>
                <a:lnTo>
                  <a:pt x="782007" y="941843"/>
                </a:lnTo>
                <a:lnTo>
                  <a:pt x="777246" y="942796"/>
                </a:lnTo>
                <a:lnTo>
                  <a:pt x="773120" y="943749"/>
                </a:lnTo>
                <a:lnTo>
                  <a:pt x="768677" y="945973"/>
                </a:lnTo>
                <a:lnTo>
                  <a:pt x="765186" y="947879"/>
                </a:lnTo>
                <a:lnTo>
                  <a:pt x="761378" y="949785"/>
                </a:lnTo>
                <a:lnTo>
                  <a:pt x="758839" y="952644"/>
                </a:lnTo>
                <a:lnTo>
                  <a:pt x="755982" y="955503"/>
                </a:lnTo>
                <a:lnTo>
                  <a:pt x="756300" y="960585"/>
                </a:lnTo>
                <a:lnTo>
                  <a:pt x="756300" y="965668"/>
                </a:lnTo>
                <a:lnTo>
                  <a:pt x="748683" y="1041904"/>
                </a:lnTo>
                <a:lnTo>
                  <a:pt x="747731" y="1049846"/>
                </a:lnTo>
                <a:lnTo>
                  <a:pt x="745509" y="1057152"/>
                </a:lnTo>
                <a:lnTo>
                  <a:pt x="742970" y="1064140"/>
                </a:lnTo>
                <a:lnTo>
                  <a:pt x="741194" y="1067695"/>
                </a:lnTo>
                <a:lnTo>
                  <a:pt x="739463" y="1073886"/>
                </a:lnTo>
                <a:lnTo>
                  <a:pt x="734703" y="1089773"/>
                </a:lnTo>
                <a:lnTo>
                  <a:pt x="728674" y="1105025"/>
                </a:lnTo>
                <a:lnTo>
                  <a:pt x="722327" y="1119960"/>
                </a:lnTo>
                <a:lnTo>
                  <a:pt x="715663" y="1134894"/>
                </a:lnTo>
                <a:lnTo>
                  <a:pt x="708047" y="1149193"/>
                </a:lnTo>
                <a:lnTo>
                  <a:pt x="699796" y="1162857"/>
                </a:lnTo>
                <a:lnTo>
                  <a:pt x="691228" y="1176520"/>
                </a:lnTo>
                <a:lnTo>
                  <a:pt x="682025" y="1189548"/>
                </a:lnTo>
                <a:lnTo>
                  <a:pt x="672188" y="1202258"/>
                </a:lnTo>
                <a:lnTo>
                  <a:pt x="661716" y="1214651"/>
                </a:lnTo>
                <a:lnTo>
                  <a:pt x="650927" y="1226408"/>
                </a:lnTo>
                <a:lnTo>
                  <a:pt x="639820" y="1237529"/>
                </a:lnTo>
                <a:lnTo>
                  <a:pt x="628079" y="1248333"/>
                </a:lnTo>
                <a:lnTo>
                  <a:pt x="616020" y="1258819"/>
                </a:lnTo>
                <a:lnTo>
                  <a:pt x="603327" y="1268669"/>
                </a:lnTo>
                <a:lnTo>
                  <a:pt x="590633" y="1277884"/>
                </a:lnTo>
                <a:lnTo>
                  <a:pt x="577305" y="1286463"/>
                </a:lnTo>
                <a:lnTo>
                  <a:pt x="563343" y="1294725"/>
                </a:lnTo>
                <a:lnTo>
                  <a:pt x="549380" y="1302351"/>
                </a:lnTo>
                <a:lnTo>
                  <a:pt x="535100" y="1309659"/>
                </a:lnTo>
                <a:lnTo>
                  <a:pt x="520503" y="1316014"/>
                </a:lnTo>
                <a:lnTo>
                  <a:pt x="505588" y="1321734"/>
                </a:lnTo>
                <a:lnTo>
                  <a:pt x="490356" y="1327136"/>
                </a:lnTo>
                <a:lnTo>
                  <a:pt x="474489" y="1331266"/>
                </a:lnTo>
                <a:lnTo>
                  <a:pt x="458940" y="1335397"/>
                </a:lnTo>
                <a:lnTo>
                  <a:pt x="442756" y="1338575"/>
                </a:lnTo>
                <a:lnTo>
                  <a:pt x="426889" y="1340799"/>
                </a:lnTo>
                <a:lnTo>
                  <a:pt x="410388" y="1343023"/>
                </a:lnTo>
                <a:lnTo>
                  <a:pt x="393886" y="1343977"/>
                </a:lnTo>
                <a:lnTo>
                  <a:pt x="377068" y="1344612"/>
                </a:lnTo>
                <a:lnTo>
                  <a:pt x="364374" y="1343977"/>
                </a:lnTo>
                <a:lnTo>
                  <a:pt x="351364" y="1343341"/>
                </a:lnTo>
                <a:lnTo>
                  <a:pt x="338036" y="1342388"/>
                </a:lnTo>
                <a:lnTo>
                  <a:pt x="325342" y="1340799"/>
                </a:lnTo>
                <a:lnTo>
                  <a:pt x="312649" y="1338893"/>
                </a:lnTo>
                <a:lnTo>
                  <a:pt x="299956" y="1336668"/>
                </a:lnTo>
                <a:lnTo>
                  <a:pt x="287262" y="1333491"/>
                </a:lnTo>
                <a:lnTo>
                  <a:pt x="275203" y="1330313"/>
                </a:lnTo>
                <a:lnTo>
                  <a:pt x="262827" y="1326500"/>
                </a:lnTo>
                <a:lnTo>
                  <a:pt x="250451" y="1322687"/>
                </a:lnTo>
                <a:lnTo>
                  <a:pt x="238075" y="1317921"/>
                </a:lnTo>
                <a:lnTo>
                  <a:pt x="226334" y="1313154"/>
                </a:lnTo>
                <a:lnTo>
                  <a:pt x="214910" y="1307435"/>
                </a:lnTo>
                <a:lnTo>
                  <a:pt x="202851" y="1302033"/>
                </a:lnTo>
                <a:lnTo>
                  <a:pt x="191745" y="1295678"/>
                </a:lnTo>
                <a:lnTo>
                  <a:pt x="180638" y="1289323"/>
                </a:lnTo>
                <a:lnTo>
                  <a:pt x="175256" y="1285473"/>
                </a:lnTo>
                <a:lnTo>
                  <a:pt x="170747" y="1282686"/>
                </a:lnTo>
                <a:lnTo>
                  <a:pt x="160591" y="1275380"/>
                </a:lnTo>
                <a:lnTo>
                  <a:pt x="150752" y="1268392"/>
                </a:lnTo>
                <a:lnTo>
                  <a:pt x="141231" y="1260768"/>
                </a:lnTo>
                <a:lnTo>
                  <a:pt x="131709" y="1253144"/>
                </a:lnTo>
                <a:lnTo>
                  <a:pt x="122506" y="1244885"/>
                </a:lnTo>
                <a:lnTo>
                  <a:pt x="113619" y="1236626"/>
                </a:lnTo>
                <a:lnTo>
                  <a:pt x="105050" y="1228050"/>
                </a:lnTo>
                <a:lnTo>
                  <a:pt x="97116" y="1219473"/>
                </a:lnTo>
                <a:lnTo>
                  <a:pt x="89182" y="1210261"/>
                </a:lnTo>
                <a:lnTo>
                  <a:pt x="81247" y="1200731"/>
                </a:lnTo>
                <a:lnTo>
                  <a:pt x="73948" y="1191519"/>
                </a:lnTo>
                <a:lnTo>
                  <a:pt x="66965" y="1181672"/>
                </a:lnTo>
                <a:lnTo>
                  <a:pt x="60618" y="1171825"/>
                </a:lnTo>
                <a:lnTo>
                  <a:pt x="54271" y="1161978"/>
                </a:lnTo>
                <a:lnTo>
                  <a:pt x="47923" y="1151495"/>
                </a:lnTo>
                <a:lnTo>
                  <a:pt x="42210" y="1140695"/>
                </a:lnTo>
                <a:lnTo>
                  <a:pt x="37132" y="1130212"/>
                </a:lnTo>
                <a:lnTo>
                  <a:pt x="32054" y="1119412"/>
                </a:lnTo>
                <a:lnTo>
                  <a:pt x="27294" y="1108294"/>
                </a:lnTo>
                <a:lnTo>
                  <a:pt x="22851" y="1097176"/>
                </a:lnTo>
                <a:lnTo>
                  <a:pt x="19359" y="1085741"/>
                </a:lnTo>
                <a:lnTo>
                  <a:pt x="15234" y="1074623"/>
                </a:lnTo>
                <a:lnTo>
                  <a:pt x="12060" y="1062552"/>
                </a:lnTo>
                <a:lnTo>
                  <a:pt x="9521" y="1051116"/>
                </a:lnTo>
                <a:lnTo>
                  <a:pt x="6982" y="1039046"/>
                </a:lnTo>
                <a:lnTo>
                  <a:pt x="4760" y="1027292"/>
                </a:lnTo>
                <a:lnTo>
                  <a:pt x="3173" y="1014904"/>
                </a:lnTo>
                <a:lnTo>
                  <a:pt x="1904" y="1002515"/>
                </a:lnTo>
                <a:lnTo>
                  <a:pt x="634" y="990762"/>
                </a:lnTo>
                <a:lnTo>
                  <a:pt x="317" y="978056"/>
                </a:lnTo>
                <a:lnTo>
                  <a:pt x="0" y="965668"/>
                </a:lnTo>
                <a:lnTo>
                  <a:pt x="0" y="955820"/>
                </a:lnTo>
                <a:lnTo>
                  <a:pt x="317" y="945973"/>
                </a:lnTo>
                <a:lnTo>
                  <a:pt x="952" y="935808"/>
                </a:lnTo>
                <a:lnTo>
                  <a:pt x="1904" y="926278"/>
                </a:lnTo>
                <a:lnTo>
                  <a:pt x="3173" y="916431"/>
                </a:lnTo>
                <a:lnTo>
                  <a:pt x="4760" y="906901"/>
                </a:lnTo>
                <a:lnTo>
                  <a:pt x="6347" y="897372"/>
                </a:lnTo>
                <a:lnTo>
                  <a:pt x="7934" y="887842"/>
                </a:lnTo>
                <a:lnTo>
                  <a:pt x="10156" y="878630"/>
                </a:lnTo>
                <a:lnTo>
                  <a:pt x="12060" y="869736"/>
                </a:lnTo>
                <a:lnTo>
                  <a:pt x="14916" y="860206"/>
                </a:lnTo>
                <a:lnTo>
                  <a:pt x="17773" y="851312"/>
                </a:lnTo>
                <a:lnTo>
                  <a:pt x="20629" y="842100"/>
                </a:lnTo>
                <a:lnTo>
                  <a:pt x="24120" y="833206"/>
                </a:lnTo>
                <a:lnTo>
                  <a:pt x="30785" y="816052"/>
                </a:lnTo>
                <a:lnTo>
                  <a:pt x="38719" y="798899"/>
                </a:lnTo>
                <a:lnTo>
                  <a:pt x="47606" y="782381"/>
                </a:lnTo>
                <a:lnTo>
                  <a:pt x="57127" y="766498"/>
                </a:lnTo>
                <a:lnTo>
                  <a:pt x="67283" y="750616"/>
                </a:lnTo>
                <a:lnTo>
                  <a:pt x="78391" y="735686"/>
                </a:lnTo>
                <a:lnTo>
                  <a:pt x="89816" y="721074"/>
                </a:lnTo>
                <a:lnTo>
                  <a:pt x="102194" y="707097"/>
                </a:lnTo>
                <a:lnTo>
                  <a:pt x="115206" y="694073"/>
                </a:lnTo>
                <a:lnTo>
                  <a:pt x="190741" y="562247"/>
                </a:lnTo>
                <a:lnTo>
                  <a:pt x="243743" y="469492"/>
                </a:lnTo>
                <a:lnTo>
                  <a:pt x="300870" y="370384"/>
                </a:lnTo>
                <a:lnTo>
                  <a:pt x="357362" y="274135"/>
                </a:lnTo>
                <a:lnTo>
                  <a:pt x="407507" y="188686"/>
                </a:lnTo>
                <a:lnTo>
                  <a:pt x="429088" y="152791"/>
                </a:lnTo>
                <a:lnTo>
                  <a:pt x="447179" y="123250"/>
                </a:lnTo>
                <a:lnTo>
                  <a:pt x="461460" y="100378"/>
                </a:lnTo>
                <a:lnTo>
                  <a:pt x="471616" y="85766"/>
                </a:lnTo>
                <a:lnTo>
                  <a:pt x="477012" y="78778"/>
                </a:lnTo>
                <a:lnTo>
                  <a:pt x="483042" y="71790"/>
                </a:lnTo>
                <a:lnTo>
                  <a:pt x="489072" y="65119"/>
                </a:lnTo>
                <a:lnTo>
                  <a:pt x="495419" y="58766"/>
                </a:lnTo>
                <a:lnTo>
                  <a:pt x="502084" y="52730"/>
                </a:lnTo>
                <a:lnTo>
                  <a:pt x="509066" y="47013"/>
                </a:lnTo>
                <a:lnTo>
                  <a:pt x="516366" y="41613"/>
                </a:lnTo>
                <a:lnTo>
                  <a:pt x="523348" y="36530"/>
                </a:lnTo>
                <a:lnTo>
                  <a:pt x="530965" y="31765"/>
                </a:lnTo>
                <a:lnTo>
                  <a:pt x="538899" y="27000"/>
                </a:lnTo>
                <a:lnTo>
                  <a:pt x="546834" y="23189"/>
                </a:lnTo>
                <a:lnTo>
                  <a:pt x="555085" y="19059"/>
                </a:lnTo>
                <a:lnTo>
                  <a:pt x="563020" y="15883"/>
                </a:lnTo>
                <a:lnTo>
                  <a:pt x="571906" y="12706"/>
                </a:lnTo>
                <a:lnTo>
                  <a:pt x="580158" y="9847"/>
                </a:lnTo>
                <a:lnTo>
                  <a:pt x="589044" y="7306"/>
                </a:lnTo>
                <a:lnTo>
                  <a:pt x="597613" y="5082"/>
                </a:lnTo>
                <a:lnTo>
                  <a:pt x="606500" y="3494"/>
                </a:lnTo>
                <a:lnTo>
                  <a:pt x="615386" y="1906"/>
                </a:lnTo>
                <a:lnTo>
                  <a:pt x="624273" y="953"/>
                </a:lnTo>
                <a:lnTo>
                  <a:pt x="633476" y="318"/>
                </a:lnTo>
                <a:lnTo>
                  <a:pt x="642045" y="0"/>
                </a:lnTo>
                <a:close/>
              </a:path>
            </a:pathLst>
          </a:custGeom>
          <a:solidFill>
            <a:srgbClr val="0070C0"/>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sz="975">
              <a:solidFill>
                <a:srgbClr val="FFFFFF"/>
              </a:solidFill>
            </a:endParaRPr>
          </a:p>
        </p:txBody>
      </p:sp>
      <p:sp>
        <p:nvSpPr>
          <p:cNvPr id="17" name="行李箱">
            <a:extLst>
              <a:ext uri="{FF2B5EF4-FFF2-40B4-BE49-F238E27FC236}">
                <a16:creationId xmlns:a16="http://schemas.microsoft.com/office/drawing/2014/main" xmlns="" id="{DDB2149F-FA45-4000-B343-DF881915F9E2}"/>
              </a:ext>
            </a:extLst>
          </p:cNvPr>
          <p:cNvSpPr/>
          <p:nvPr/>
        </p:nvSpPr>
        <p:spPr bwMode="auto">
          <a:xfrm>
            <a:off x="4336426" y="2561226"/>
            <a:ext cx="355622" cy="697710"/>
          </a:xfrm>
          <a:custGeom>
            <a:avLst/>
            <a:gdLst>
              <a:gd name="T0" fmla="*/ 2147483646 w 3382"/>
              <a:gd name="T1" fmla="*/ 2147483646 h 7079"/>
              <a:gd name="T2" fmla="*/ 2147483646 w 3382"/>
              <a:gd name="T3" fmla="*/ 2147483646 h 7079"/>
              <a:gd name="T4" fmla="*/ 2147483646 w 3382"/>
              <a:gd name="T5" fmla="*/ 2147483646 h 7079"/>
              <a:gd name="T6" fmla="*/ 2147483646 w 3382"/>
              <a:gd name="T7" fmla="*/ 2147483646 h 7079"/>
              <a:gd name="T8" fmla="*/ 2147483646 w 3382"/>
              <a:gd name="T9" fmla="*/ 2147483646 h 7079"/>
              <a:gd name="T10" fmla="*/ 2147483646 w 3382"/>
              <a:gd name="T11" fmla="*/ 2147483646 h 7079"/>
              <a:gd name="T12" fmla="*/ 2147483646 w 3382"/>
              <a:gd name="T13" fmla="*/ 2147483646 h 7079"/>
              <a:gd name="T14" fmla="*/ 2147483646 w 3382"/>
              <a:gd name="T15" fmla="*/ 2147483646 h 7079"/>
              <a:gd name="T16" fmla="*/ 2147483646 w 3382"/>
              <a:gd name="T17" fmla="*/ 1325175750 h 7079"/>
              <a:gd name="T18" fmla="*/ 2147483646 w 3382"/>
              <a:gd name="T19" fmla="*/ 0 h 7079"/>
              <a:gd name="T20" fmla="*/ 2147483646 w 3382"/>
              <a:gd name="T21" fmla="*/ 876981107 h 7079"/>
              <a:gd name="T22" fmla="*/ 2147483646 w 3382"/>
              <a:gd name="T23" fmla="*/ 2147483646 h 7079"/>
              <a:gd name="T24" fmla="*/ 2147483646 w 3382"/>
              <a:gd name="T25" fmla="*/ 2147483646 h 7079"/>
              <a:gd name="T26" fmla="*/ 2147483646 w 3382"/>
              <a:gd name="T27" fmla="*/ 2147483646 h 7079"/>
              <a:gd name="T28" fmla="*/ 2147483646 w 3382"/>
              <a:gd name="T29" fmla="*/ 2147483646 h 7079"/>
              <a:gd name="T30" fmla="*/ 2147483646 w 3382"/>
              <a:gd name="T31" fmla="*/ 2147483646 h 7079"/>
              <a:gd name="T32" fmla="*/ 2147483646 w 3382"/>
              <a:gd name="T33" fmla="*/ 2147483646 h 7079"/>
              <a:gd name="T34" fmla="*/ 2147483646 w 3382"/>
              <a:gd name="T35" fmla="*/ 2147483646 h 7079"/>
              <a:gd name="T36" fmla="*/ 2147483646 w 3382"/>
              <a:gd name="T37" fmla="*/ 2147483646 h 7079"/>
              <a:gd name="T38" fmla="*/ 2147483646 w 3382"/>
              <a:gd name="T39" fmla="*/ 2147483646 h 7079"/>
              <a:gd name="T40" fmla="*/ 2147483646 w 3382"/>
              <a:gd name="T41" fmla="*/ 2147483646 h 7079"/>
              <a:gd name="T42" fmla="*/ 2147483646 w 3382"/>
              <a:gd name="T43" fmla="*/ 2147483646 h 7079"/>
              <a:gd name="T44" fmla="*/ 2147483646 w 3382"/>
              <a:gd name="T45" fmla="*/ 2147483646 h 7079"/>
              <a:gd name="T46" fmla="*/ 2147483646 w 3382"/>
              <a:gd name="T47" fmla="*/ 2147483646 h 7079"/>
              <a:gd name="T48" fmla="*/ 2147483646 w 3382"/>
              <a:gd name="T49" fmla="*/ 2147483646 h 7079"/>
              <a:gd name="T50" fmla="*/ 2147483646 w 3382"/>
              <a:gd name="T51" fmla="*/ 2147483646 h 7079"/>
              <a:gd name="T52" fmla="*/ 2147483646 w 3382"/>
              <a:gd name="T53" fmla="*/ 2147483646 h 7079"/>
              <a:gd name="T54" fmla="*/ 2147483646 w 3382"/>
              <a:gd name="T55" fmla="*/ 2147483646 h 7079"/>
              <a:gd name="T56" fmla="*/ 2147483646 w 3382"/>
              <a:gd name="T57" fmla="*/ 2147483646 h 7079"/>
              <a:gd name="T58" fmla="*/ 2147483646 w 3382"/>
              <a:gd name="T59" fmla="*/ 2147483646 h 7079"/>
              <a:gd name="T60" fmla="*/ 2147483646 w 3382"/>
              <a:gd name="T61" fmla="*/ 2147483646 h 7079"/>
              <a:gd name="T62" fmla="*/ 2147483646 w 3382"/>
              <a:gd name="T63" fmla="*/ 2147483646 h 7079"/>
              <a:gd name="T64" fmla="*/ 2147483646 w 3382"/>
              <a:gd name="T65" fmla="*/ 2147483646 h 7079"/>
              <a:gd name="T66" fmla="*/ 2147483646 w 3382"/>
              <a:gd name="T67" fmla="*/ 2147483646 h 7079"/>
              <a:gd name="T68" fmla="*/ 2130940616 w 3382"/>
              <a:gd name="T69" fmla="*/ 2147483646 h 7079"/>
              <a:gd name="T70" fmla="*/ 0 w 3382"/>
              <a:gd name="T71" fmla="*/ 2147483646 h 7079"/>
              <a:gd name="T72" fmla="*/ 2147483646 w 3382"/>
              <a:gd name="T73" fmla="*/ 2147483646 h 7079"/>
              <a:gd name="T74" fmla="*/ 2147483646 w 3382"/>
              <a:gd name="T75" fmla="*/ 2147483646 h 7079"/>
              <a:gd name="T76" fmla="*/ 2147483646 w 3382"/>
              <a:gd name="T77" fmla="*/ 2147483646 h 7079"/>
              <a:gd name="T78" fmla="*/ 2147483646 w 3382"/>
              <a:gd name="T79" fmla="*/ 2147483646 h 7079"/>
              <a:gd name="T80" fmla="*/ 2147483646 w 3382"/>
              <a:gd name="T81" fmla="*/ 2147483646 h 7079"/>
              <a:gd name="T82" fmla="*/ 2147483646 w 3382"/>
              <a:gd name="T83" fmla="*/ 2147483646 h 7079"/>
              <a:gd name="T84" fmla="*/ 2147483646 w 3382"/>
              <a:gd name="T85" fmla="*/ 2147483646 h 7079"/>
              <a:gd name="T86" fmla="*/ 2147483646 w 3382"/>
              <a:gd name="T87" fmla="*/ 2147483646 h 7079"/>
              <a:gd name="T88" fmla="*/ 2147483646 w 3382"/>
              <a:gd name="T89" fmla="*/ 2147483646 h 7079"/>
              <a:gd name="T90" fmla="*/ 2147483646 w 3382"/>
              <a:gd name="T91" fmla="*/ 2147483646 h 7079"/>
              <a:gd name="T92" fmla="*/ 2147483646 w 3382"/>
              <a:gd name="T93" fmla="*/ 2147483646 h 7079"/>
              <a:gd name="T94" fmla="*/ 2147483646 w 3382"/>
              <a:gd name="T95" fmla="*/ 2147483646 h 7079"/>
              <a:gd name="T96" fmla="*/ 2147483646 w 3382"/>
              <a:gd name="T97" fmla="*/ 2147483646 h 7079"/>
              <a:gd name="T98" fmla="*/ 2147483646 w 3382"/>
              <a:gd name="T99" fmla="*/ 2147483646 h 7079"/>
              <a:gd name="T100" fmla="*/ 2147483646 w 3382"/>
              <a:gd name="T101" fmla="*/ 2147483646 h 7079"/>
              <a:gd name="T102" fmla="*/ 2147483646 w 3382"/>
              <a:gd name="T103" fmla="*/ 2147483646 h 7079"/>
              <a:gd name="T104" fmla="*/ 2147483646 w 3382"/>
              <a:gd name="T105" fmla="*/ 2147483646 h 7079"/>
              <a:gd name="T106" fmla="*/ 2147483646 w 3382"/>
              <a:gd name="T107" fmla="*/ 2147483646 h 7079"/>
              <a:gd name="T108" fmla="*/ 2147483646 w 3382"/>
              <a:gd name="T109" fmla="*/ 2147483646 h 7079"/>
              <a:gd name="T110" fmla="*/ 2147483646 w 3382"/>
              <a:gd name="T111" fmla="*/ 2147483646 h 7079"/>
              <a:gd name="T112" fmla="*/ 2147483646 w 3382"/>
              <a:gd name="T113" fmla="*/ 2147483646 h 7079"/>
              <a:gd name="T114" fmla="*/ 2147483646 w 3382"/>
              <a:gd name="T115" fmla="*/ 2147483646 h 7079"/>
              <a:gd name="T116" fmla="*/ 2147483646 w 3382"/>
              <a:gd name="T117" fmla="*/ 2147483646 h 707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382" h="7079">
                <a:moveTo>
                  <a:pt x="532" y="6887"/>
                </a:moveTo>
                <a:lnTo>
                  <a:pt x="532" y="6887"/>
                </a:lnTo>
                <a:lnTo>
                  <a:pt x="534" y="6907"/>
                </a:lnTo>
                <a:lnTo>
                  <a:pt x="536" y="6926"/>
                </a:lnTo>
                <a:lnTo>
                  <a:pt x="541" y="6945"/>
                </a:lnTo>
                <a:lnTo>
                  <a:pt x="547" y="6962"/>
                </a:lnTo>
                <a:lnTo>
                  <a:pt x="555" y="6979"/>
                </a:lnTo>
                <a:lnTo>
                  <a:pt x="564" y="6994"/>
                </a:lnTo>
                <a:lnTo>
                  <a:pt x="575" y="7010"/>
                </a:lnTo>
                <a:lnTo>
                  <a:pt x="588" y="7023"/>
                </a:lnTo>
                <a:lnTo>
                  <a:pt x="601" y="7036"/>
                </a:lnTo>
                <a:lnTo>
                  <a:pt x="616" y="7046"/>
                </a:lnTo>
                <a:lnTo>
                  <a:pt x="632" y="7056"/>
                </a:lnTo>
                <a:lnTo>
                  <a:pt x="648" y="7064"/>
                </a:lnTo>
                <a:lnTo>
                  <a:pt x="666" y="7071"/>
                </a:lnTo>
                <a:lnTo>
                  <a:pt x="684" y="7076"/>
                </a:lnTo>
                <a:lnTo>
                  <a:pt x="702" y="7078"/>
                </a:lnTo>
                <a:lnTo>
                  <a:pt x="721" y="7079"/>
                </a:lnTo>
                <a:lnTo>
                  <a:pt x="741" y="7078"/>
                </a:lnTo>
                <a:lnTo>
                  <a:pt x="760" y="7076"/>
                </a:lnTo>
                <a:lnTo>
                  <a:pt x="778" y="7071"/>
                </a:lnTo>
                <a:lnTo>
                  <a:pt x="796" y="7064"/>
                </a:lnTo>
                <a:lnTo>
                  <a:pt x="812" y="7056"/>
                </a:lnTo>
                <a:lnTo>
                  <a:pt x="828" y="7046"/>
                </a:lnTo>
                <a:lnTo>
                  <a:pt x="843" y="7036"/>
                </a:lnTo>
                <a:lnTo>
                  <a:pt x="856" y="7023"/>
                </a:lnTo>
                <a:lnTo>
                  <a:pt x="868" y="7010"/>
                </a:lnTo>
                <a:lnTo>
                  <a:pt x="879" y="6994"/>
                </a:lnTo>
                <a:lnTo>
                  <a:pt x="889" y="6979"/>
                </a:lnTo>
                <a:lnTo>
                  <a:pt x="896" y="6962"/>
                </a:lnTo>
                <a:lnTo>
                  <a:pt x="903" y="6945"/>
                </a:lnTo>
                <a:lnTo>
                  <a:pt x="908" y="6926"/>
                </a:lnTo>
                <a:lnTo>
                  <a:pt x="910" y="6907"/>
                </a:lnTo>
                <a:lnTo>
                  <a:pt x="911" y="6887"/>
                </a:lnTo>
                <a:lnTo>
                  <a:pt x="911" y="6715"/>
                </a:lnTo>
                <a:lnTo>
                  <a:pt x="532" y="6715"/>
                </a:lnTo>
                <a:lnTo>
                  <a:pt x="532" y="6887"/>
                </a:lnTo>
                <a:close/>
                <a:moveTo>
                  <a:pt x="1199" y="465"/>
                </a:moveTo>
                <a:lnTo>
                  <a:pt x="1199" y="465"/>
                </a:lnTo>
                <a:lnTo>
                  <a:pt x="1200" y="444"/>
                </a:lnTo>
                <a:lnTo>
                  <a:pt x="1203" y="423"/>
                </a:lnTo>
                <a:lnTo>
                  <a:pt x="1209" y="403"/>
                </a:lnTo>
                <a:lnTo>
                  <a:pt x="1216" y="384"/>
                </a:lnTo>
                <a:lnTo>
                  <a:pt x="1224" y="366"/>
                </a:lnTo>
                <a:lnTo>
                  <a:pt x="1235" y="349"/>
                </a:lnTo>
                <a:lnTo>
                  <a:pt x="1246" y="332"/>
                </a:lnTo>
                <a:lnTo>
                  <a:pt x="1259" y="318"/>
                </a:lnTo>
                <a:lnTo>
                  <a:pt x="1275" y="304"/>
                </a:lnTo>
                <a:lnTo>
                  <a:pt x="1290" y="292"/>
                </a:lnTo>
                <a:lnTo>
                  <a:pt x="1308" y="281"/>
                </a:lnTo>
                <a:lnTo>
                  <a:pt x="1326" y="272"/>
                </a:lnTo>
                <a:lnTo>
                  <a:pt x="1344" y="265"/>
                </a:lnTo>
                <a:lnTo>
                  <a:pt x="1364" y="260"/>
                </a:lnTo>
                <a:lnTo>
                  <a:pt x="1386" y="256"/>
                </a:lnTo>
                <a:lnTo>
                  <a:pt x="1407" y="255"/>
                </a:lnTo>
                <a:lnTo>
                  <a:pt x="1832" y="255"/>
                </a:lnTo>
                <a:lnTo>
                  <a:pt x="1853" y="256"/>
                </a:lnTo>
                <a:lnTo>
                  <a:pt x="1874" y="260"/>
                </a:lnTo>
                <a:lnTo>
                  <a:pt x="1893" y="265"/>
                </a:lnTo>
                <a:lnTo>
                  <a:pt x="1913" y="272"/>
                </a:lnTo>
                <a:lnTo>
                  <a:pt x="1931" y="281"/>
                </a:lnTo>
                <a:lnTo>
                  <a:pt x="1947" y="292"/>
                </a:lnTo>
                <a:lnTo>
                  <a:pt x="1964" y="304"/>
                </a:lnTo>
                <a:lnTo>
                  <a:pt x="1978" y="318"/>
                </a:lnTo>
                <a:lnTo>
                  <a:pt x="1992" y="332"/>
                </a:lnTo>
                <a:lnTo>
                  <a:pt x="2004" y="349"/>
                </a:lnTo>
                <a:lnTo>
                  <a:pt x="2015" y="366"/>
                </a:lnTo>
                <a:lnTo>
                  <a:pt x="2023" y="384"/>
                </a:lnTo>
                <a:lnTo>
                  <a:pt x="2030" y="403"/>
                </a:lnTo>
                <a:lnTo>
                  <a:pt x="2035" y="423"/>
                </a:lnTo>
                <a:lnTo>
                  <a:pt x="2038" y="444"/>
                </a:lnTo>
                <a:lnTo>
                  <a:pt x="2039" y="465"/>
                </a:lnTo>
                <a:lnTo>
                  <a:pt x="2039" y="476"/>
                </a:lnTo>
                <a:lnTo>
                  <a:pt x="2292" y="476"/>
                </a:lnTo>
                <a:lnTo>
                  <a:pt x="2292" y="465"/>
                </a:lnTo>
                <a:lnTo>
                  <a:pt x="2292" y="442"/>
                </a:lnTo>
                <a:lnTo>
                  <a:pt x="2290" y="418"/>
                </a:lnTo>
                <a:lnTo>
                  <a:pt x="2287" y="395"/>
                </a:lnTo>
                <a:lnTo>
                  <a:pt x="2283" y="372"/>
                </a:lnTo>
                <a:lnTo>
                  <a:pt x="2278" y="350"/>
                </a:lnTo>
                <a:lnTo>
                  <a:pt x="2272" y="327"/>
                </a:lnTo>
                <a:lnTo>
                  <a:pt x="2264" y="306"/>
                </a:lnTo>
                <a:lnTo>
                  <a:pt x="2255" y="285"/>
                </a:lnTo>
                <a:lnTo>
                  <a:pt x="2247" y="264"/>
                </a:lnTo>
                <a:lnTo>
                  <a:pt x="2237" y="244"/>
                </a:lnTo>
                <a:lnTo>
                  <a:pt x="2226" y="225"/>
                </a:lnTo>
                <a:lnTo>
                  <a:pt x="2213" y="206"/>
                </a:lnTo>
                <a:lnTo>
                  <a:pt x="2201" y="187"/>
                </a:lnTo>
                <a:lnTo>
                  <a:pt x="2187" y="169"/>
                </a:lnTo>
                <a:lnTo>
                  <a:pt x="2173" y="153"/>
                </a:lnTo>
                <a:lnTo>
                  <a:pt x="2157" y="136"/>
                </a:lnTo>
                <a:lnTo>
                  <a:pt x="2141" y="121"/>
                </a:lnTo>
                <a:lnTo>
                  <a:pt x="2124" y="107"/>
                </a:lnTo>
                <a:lnTo>
                  <a:pt x="2107" y="92"/>
                </a:lnTo>
                <a:lnTo>
                  <a:pt x="2089" y="79"/>
                </a:lnTo>
                <a:lnTo>
                  <a:pt x="2070" y="68"/>
                </a:lnTo>
                <a:lnTo>
                  <a:pt x="2051" y="56"/>
                </a:lnTo>
                <a:lnTo>
                  <a:pt x="2031" y="45"/>
                </a:lnTo>
                <a:lnTo>
                  <a:pt x="2011" y="37"/>
                </a:lnTo>
                <a:lnTo>
                  <a:pt x="1990" y="29"/>
                </a:lnTo>
                <a:lnTo>
                  <a:pt x="1969" y="20"/>
                </a:lnTo>
                <a:lnTo>
                  <a:pt x="1947" y="15"/>
                </a:lnTo>
                <a:lnTo>
                  <a:pt x="1925" y="10"/>
                </a:lnTo>
                <a:lnTo>
                  <a:pt x="1903" y="5"/>
                </a:lnTo>
                <a:lnTo>
                  <a:pt x="1879" y="3"/>
                </a:lnTo>
                <a:lnTo>
                  <a:pt x="1855" y="0"/>
                </a:lnTo>
                <a:lnTo>
                  <a:pt x="1832" y="0"/>
                </a:lnTo>
                <a:lnTo>
                  <a:pt x="1407" y="0"/>
                </a:lnTo>
                <a:lnTo>
                  <a:pt x="1382" y="0"/>
                </a:lnTo>
                <a:lnTo>
                  <a:pt x="1360" y="3"/>
                </a:lnTo>
                <a:lnTo>
                  <a:pt x="1336" y="5"/>
                </a:lnTo>
                <a:lnTo>
                  <a:pt x="1314" y="10"/>
                </a:lnTo>
                <a:lnTo>
                  <a:pt x="1291" y="15"/>
                </a:lnTo>
                <a:lnTo>
                  <a:pt x="1270" y="20"/>
                </a:lnTo>
                <a:lnTo>
                  <a:pt x="1249" y="29"/>
                </a:lnTo>
                <a:lnTo>
                  <a:pt x="1228" y="37"/>
                </a:lnTo>
                <a:lnTo>
                  <a:pt x="1207" y="45"/>
                </a:lnTo>
                <a:lnTo>
                  <a:pt x="1187" y="56"/>
                </a:lnTo>
                <a:lnTo>
                  <a:pt x="1167" y="68"/>
                </a:lnTo>
                <a:lnTo>
                  <a:pt x="1150" y="79"/>
                </a:lnTo>
                <a:lnTo>
                  <a:pt x="1131" y="92"/>
                </a:lnTo>
                <a:lnTo>
                  <a:pt x="1114" y="107"/>
                </a:lnTo>
                <a:lnTo>
                  <a:pt x="1097" y="121"/>
                </a:lnTo>
                <a:lnTo>
                  <a:pt x="1081" y="136"/>
                </a:lnTo>
                <a:lnTo>
                  <a:pt x="1066" y="153"/>
                </a:lnTo>
                <a:lnTo>
                  <a:pt x="1052" y="169"/>
                </a:lnTo>
                <a:lnTo>
                  <a:pt x="1038" y="187"/>
                </a:lnTo>
                <a:lnTo>
                  <a:pt x="1025" y="206"/>
                </a:lnTo>
                <a:lnTo>
                  <a:pt x="1013" y="225"/>
                </a:lnTo>
                <a:lnTo>
                  <a:pt x="1002" y="244"/>
                </a:lnTo>
                <a:lnTo>
                  <a:pt x="992" y="264"/>
                </a:lnTo>
                <a:lnTo>
                  <a:pt x="982" y="285"/>
                </a:lnTo>
                <a:lnTo>
                  <a:pt x="974" y="306"/>
                </a:lnTo>
                <a:lnTo>
                  <a:pt x="967" y="327"/>
                </a:lnTo>
                <a:lnTo>
                  <a:pt x="961" y="350"/>
                </a:lnTo>
                <a:lnTo>
                  <a:pt x="956" y="372"/>
                </a:lnTo>
                <a:lnTo>
                  <a:pt x="951" y="395"/>
                </a:lnTo>
                <a:lnTo>
                  <a:pt x="949" y="418"/>
                </a:lnTo>
                <a:lnTo>
                  <a:pt x="947" y="442"/>
                </a:lnTo>
                <a:lnTo>
                  <a:pt x="947" y="465"/>
                </a:lnTo>
                <a:lnTo>
                  <a:pt x="947" y="476"/>
                </a:lnTo>
                <a:lnTo>
                  <a:pt x="1199" y="476"/>
                </a:lnTo>
                <a:lnTo>
                  <a:pt x="1199" y="465"/>
                </a:lnTo>
                <a:close/>
                <a:moveTo>
                  <a:pt x="3365" y="2609"/>
                </a:moveTo>
                <a:lnTo>
                  <a:pt x="2978" y="2003"/>
                </a:lnTo>
                <a:lnTo>
                  <a:pt x="2969" y="1991"/>
                </a:lnTo>
                <a:lnTo>
                  <a:pt x="2961" y="1980"/>
                </a:lnTo>
                <a:lnTo>
                  <a:pt x="2942" y="1959"/>
                </a:lnTo>
                <a:lnTo>
                  <a:pt x="2922" y="1940"/>
                </a:lnTo>
                <a:lnTo>
                  <a:pt x="2901" y="1924"/>
                </a:lnTo>
                <a:lnTo>
                  <a:pt x="2877" y="1910"/>
                </a:lnTo>
                <a:lnTo>
                  <a:pt x="2854" y="1898"/>
                </a:lnTo>
                <a:lnTo>
                  <a:pt x="2829" y="1888"/>
                </a:lnTo>
                <a:lnTo>
                  <a:pt x="2803" y="1881"/>
                </a:lnTo>
                <a:lnTo>
                  <a:pt x="2777" y="1877"/>
                </a:lnTo>
                <a:lnTo>
                  <a:pt x="2750" y="1874"/>
                </a:lnTo>
                <a:lnTo>
                  <a:pt x="2723" y="1875"/>
                </a:lnTo>
                <a:lnTo>
                  <a:pt x="2697" y="1879"/>
                </a:lnTo>
                <a:lnTo>
                  <a:pt x="2670" y="1885"/>
                </a:lnTo>
                <a:lnTo>
                  <a:pt x="2644" y="1893"/>
                </a:lnTo>
                <a:lnTo>
                  <a:pt x="2631" y="1899"/>
                </a:lnTo>
                <a:lnTo>
                  <a:pt x="2619" y="1905"/>
                </a:lnTo>
                <a:lnTo>
                  <a:pt x="2606" y="1911"/>
                </a:lnTo>
                <a:lnTo>
                  <a:pt x="2594" y="1919"/>
                </a:lnTo>
                <a:lnTo>
                  <a:pt x="2790" y="2056"/>
                </a:lnTo>
                <a:lnTo>
                  <a:pt x="2803" y="2063"/>
                </a:lnTo>
                <a:lnTo>
                  <a:pt x="2816" y="2073"/>
                </a:lnTo>
                <a:lnTo>
                  <a:pt x="2828" y="2083"/>
                </a:lnTo>
                <a:lnTo>
                  <a:pt x="2832" y="2089"/>
                </a:lnTo>
                <a:lnTo>
                  <a:pt x="2837" y="2096"/>
                </a:lnTo>
                <a:lnTo>
                  <a:pt x="2843" y="2106"/>
                </a:lnTo>
                <a:lnTo>
                  <a:pt x="2848" y="2116"/>
                </a:lnTo>
                <a:lnTo>
                  <a:pt x="2851" y="2127"/>
                </a:lnTo>
                <a:lnTo>
                  <a:pt x="2854" y="2137"/>
                </a:lnTo>
                <a:lnTo>
                  <a:pt x="2855" y="2148"/>
                </a:lnTo>
                <a:lnTo>
                  <a:pt x="2855" y="2159"/>
                </a:lnTo>
                <a:lnTo>
                  <a:pt x="2855" y="2170"/>
                </a:lnTo>
                <a:lnTo>
                  <a:pt x="2853" y="2181"/>
                </a:lnTo>
                <a:lnTo>
                  <a:pt x="2850" y="2192"/>
                </a:lnTo>
                <a:lnTo>
                  <a:pt x="2847" y="2201"/>
                </a:lnTo>
                <a:lnTo>
                  <a:pt x="2842" y="2211"/>
                </a:lnTo>
                <a:lnTo>
                  <a:pt x="2836" y="2220"/>
                </a:lnTo>
                <a:lnTo>
                  <a:pt x="2829" y="2229"/>
                </a:lnTo>
                <a:lnTo>
                  <a:pt x="2822" y="2238"/>
                </a:lnTo>
                <a:lnTo>
                  <a:pt x="2814" y="2245"/>
                </a:lnTo>
                <a:lnTo>
                  <a:pt x="2804" y="2252"/>
                </a:lnTo>
                <a:lnTo>
                  <a:pt x="2795" y="2258"/>
                </a:lnTo>
                <a:lnTo>
                  <a:pt x="2784" y="2262"/>
                </a:lnTo>
                <a:lnTo>
                  <a:pt x="2773" y="2266"/>
                </a:lnTo>
                <a:lnTo>
                  <a:pt x="2763" y="2268"/>
                </a:lnTo>
                <a:lnTo>
                  <a:pt x="2752" y="2270"/>
                </a:lnTo>
                <a:lnTo>
                  <a:pt x="2742" y="2270"/>
                </a:lnTo>
                <a:lnTo>
                  <a:pt x="2731" y="2270"/>
                </a:lnTo>
                <a:lnTo>
                  <a:pt x="2720" y="2267"/>
                </a:lnTo>
                <a:lnTo>
                  <a:pt x="2710" y="2265"/>
                </a:lnTo>
                <a:lnTo>
                  <a:pt x="2700" y="2261"/>
                </a:lnTo>
                <a:lnTo>
                  <a:pt x="2690" y="2255"/>
                </a:lnTo>
                <a:lnTo>
                  <a:pt x="2681" y="2251"/>
                </a:lnTo>
                <a:lnTo>
                  <a:pt x="2672" y="2244"/>
                </a:lnTo>
                <a:lnTo>
                  <a:pt x="2664" y="2237"/>
                </a:lnTo>
                <a:lnTo>
                  <a:pt x="2657" y="2227"/>
                </a:lnTo>
                <a:lnTo>
                  <a:pt x="2650" y="2219"/>
                </a:lnTo>
                <a:lnTo>
                  <a:pt x="2644" y="2206"/>
                </a:lnTo>
                <a:lnTo>
                  <a:pt x="2639" y="2192"/>
                </a:lnTo>
                <a:lnTo>
                  <a:pt x="2635" y="2179"/>
                </a:lnTo>
                <a:lnTo>
                  <a:pt x="2634" y="2165"/>
                </a:lnTo>
                <a:lnTo>
                  <a:pt x="2483" y="2060"/>
                </a:lnTo>
                <a:lnTo>
                  <a:pt x="2478" y="2075"/>
                </a:lnTo>
                <a:lnTo>
                  <a:pt x="2474" y="2090"/>
                </a:lnTo>
                <a:lnTo>
                  <a:pt x="2470" y="2106"/>
                </a:lnTo>
                <a:lnTo>
                  <a:pt x="2468" y="2121"/>
                </a:lnTo>
                <a:lnTo>
                  <a:pt x="2467" y="2137"/>
                </a:lnTo>
                <a:lnTo>
                  <a:pt x="2465" y="2154"/>
                </a:lnTo>
                <a:lnTo>
                  <a:pt x="2465" y="2169"/>
                </a:lnTo>
                <a:lnTo>
                  <a:pt x="2467" y="2186"/>
                </a:lnTo>
                <a:lnTo>
                  <a:pt x="2469" y="2202"/>
                </a:lnTo>
                <a:lnTo>
                  <a:pt x="2471" y="2218"/>
                </a:lnTo>
                <a:lnTo>
                  <a:pt x="2475" y="2234"/>
                </a:lnTo>
                <a:lnTo>
                  <a:pt x="2480" y="2250"/>
                </a:lnTo>
                <a:lnTo>
                  <a:pt x="2486" y="2265"/>
                </a:lnTo>
                <a:lnTo>
                  <a:pt x="2493" y="2280"/>
                </a:lnTo>
                <a:lnTo>
                  <a:pt x="2501" y="2296"/>
                </a:lnTo>
                <a:lnTo>
                  <a:pt x="2509" y="2310"/>
                </a:lnTo>
                <a:lnTo>
                  <a:pt x="2896" y="2916"/>
                </a:lnTo>
                <a:lnTo>
                  <a:pt x="2903" y="2926"/>
                </a:lnTo>
                <a:lnTo>
                  <a:pt x="2910" y="2933"/>
                </a:lnTo>
                <a:lnTo>
                  <a:pt x="2919" y="2941"/>
                </a:lnTo>
                <a:lnTo>
                  <a:pt x="2927" y="2947"/>
                </a:lnTo>
                <a:lnTo>
                  <a:pt x="2935" y="2953"/>
                </a:lnTo>
                <a:lnTo>
                  <a:pt x="2945" y="2958"/>
                </a:lnTo>
                <a:lnTo>
                  <a:pt x="2954" y="2961"/>
                </a:lnTo>
                <a:lnTo>
                  <a:pt x="2965" y="2963"/>
                </a:lnTo>
                <a:lnTo>
                  <a:pt x="2974" y="2966"/>
                </a:lnTo>
                <a:lnTo>
                  <a:pt x="2985" y="2966"/>
                </a:lnTo>
                <a:lnTo>
                  <a:pt x="2995" y="2966"/>
                </a:lnTo>
                <a:lnTo>
                  <a:pt x="3006" y="2965"/>
                </a:lnTo>
                <a:lnTo>
                  <a:pt x="3017" y="2962"/>
                </a:lnTo>
                <a:lnTo>
                  <a:pt x="3026" y="2959"/>
                </a:lnTo>
                <a:lnTo>
                  <a:pt x="3037" y="2954"/>
                </a:lnTo>
                <a:lnTo>
                  <a:pt x="3046" y="2949"/>
                </a:lnTo>
                <a:lnTo>
                  <a:pt x="3333" y="2760"/>
                </a:lnTo>
                <a:lnTo>
                  <a:pt x="3342" y="2755"/>
                </a:lnTo>
                <a:lnTo>
                  <a:pt x="3351" y="2746"/>
                </a:lnTo>
                <a:lnTo>
                  <a:pt x="3358" y="2739"/>
                </a:lnTo>
                <a:lnTo>
                  <a:pt x="3364" y="2730"/>
                </a:lnTo>
                <a:lnTo>
                  <a:pt x="3369" y="2722"/>
                </a:lnTo>
                <a:lnTo>
                  <a:pt x="3373" y="2712"/>
                </a:lnTo>
                <a:lnTo>
                  <a:pt x="3378" y="2701"/>
                </a:lnTo>
                <a:lnTo>
                  <a:pt x="3380" y="2692"/>
                </a:lnTo>
                <a:lnTo>
                  <a:pt x="3381" y="2681"/>
                </a:lnTo>
                <a:lnTo>
                  <a:pt x="3382" y="2671"/>
                </a:lnTo>
                <a:lnTo>
                  <a:pt x="3381" y="2660"/>
                </a:lnTo>
                <a:lnTo>
                  <a:pt x="3380" y="2650"/>
                </a:lnTo>
                <a:lnTo>
                  <a:pt x="3378" y="2639"/>
                </a:lnTo>
                <a:lnTo>
                  <a:pt x="3374" y="2629"/>
                </a:lnTo>
                <a:lnTo>
                  <a:pt x="3371" y="2619"/>
                </a:lnTo>
                <a:lnTo>
                  <a:pt x="3365" y="2609"/>
                </a:lnTo>
                <a:close/>
                <a:moveTo>
                  <a:pt x="2324" y="6887"/>
                </a:moveTo>
                <a:lnTo>
                  <a:pt x="2324" y="6887"/>
                </a:lnTo>
                <a:lnTo>
                  <a:pt x="2325" y="6907"/>
                </a:lnTo>
                <a:lnTo>
                  <a:pt x="2327" y="6926"/>
                </a:lnTo>
                <a:lnTo>
                  <a:pt x="2332" y="6945"/>
                </a:lnTo>
                <a:lnTo>
                  <a:pt x="2339" y="6962"/>
                </a:lnTo>
                <a:lnTo>
                  <a:pt x="2346" y="6979"/>
                </a:lnTo>
                <a:lnTo>
                  <a:pt x="2356" y="6994"/>
                </a:lnTo>
                <a:lnTo>
                  <a:pt x="2368" y="7010"/>
                </a:lnTo>
                <a:lnTo>
                  <a:pt x="2379" y="7023"/>
                </a:lnTo>
                <a:lnTo>
                  <a:pt x="2393" y="7036"/>
                </a:lnTo>
                <a:lnTo>
                  <a:pt x="2408" y="7046"/>
                </a:lnTo>
                <a:lnTo>
                  <a:pt x="2423" y="7056"/>
                </a:lnTo>
                <a:lnTo>
                  <a:pt x="2439" y="7064"/>
                </a:lnTo>
                <a:lnTo>
                  <a:pt x="2457" y="7071"/>
                </a:lnTo>
                <a:lnTo>
                  <a:pt x="2475" y="7076"/>
                </a:lnTo>
                <a:lnTo>
                  <a:pt x="2494" y="7078"/>
                </a:lnTo>
                <a:lnTo>
                  <a:pt x="2514" y="7079"/>
                </a:lnTo>
                <a:lnTo>
                  <a:pt x="2533" y="7078"/>
                </a:lnTo>
                <a:lnTo>
                  <a:pt x="2552" y="7076"/>
                </a:lnTo>
                <a:lnTo>
                  <a:pt x="2569" y="7071"/>
                </a:lnTo>
                <a:lnTo>
                  <a:pt x="2587" y="7064"/>
                </a:lnTo>
                <a:lnTo>
                  <a:pt x="2604" y="7056"/>
                </a:lnTo>
                <a:lnTo>
                  <a:pt x="2620" y="7046"/>
                </a:lnTo>
                <a:lnTo>
                  <a:pt x="2634" y="7036"/>
                </a:lnTo>
                <a:lnTo>
                  <a:pt x="2647" y="7023"/>
                </a:lnTo>
                <a:lnTo>
                  <a:pt x="2660" y="7010"/>
                </a:lnTo>
                <a:lnTo>
                  <a:pt x="2671" y="6994"/>
                </a:lnTo>
                <a:lnTo>
                  <a:pt x="2680" y="6979"/>
                </a:lnTo>
                <a:lnTo>
                  <a:pt x="2688" y="6962"/>
                </a:lnTo>
                <a:lnTo>
                  <a:pt x="2694" y="6945"/>
                </a:lnTo>
                <a:lnTo>
                  <a:pt x="2699" y="6926"/>
                </a:lnTo>
                <a:lnTo>
                  <a:pt x="2703" y="6907"/>
                </a:lnTo>
                <a:lnTo>
                  <a:pt x="2703" y="6887"/>
                </a:lnTo>
                <a:lnTo>
                  <a:pt x="2703" y="6715"/>
                </a:lnTo>
                <a:lnTo>
                  <a:pt x="2324" y="6715"/>
                </a:lnTo>
                <a:lnTo>
                  <a:pt x="2324" y="6887"/>
                </a:lnTo>
                <a:close/>
                <a:moveTo>
                  <a:pt x="2039" y="732"/>
                </a:moveTo>
                <a:lnTo>
                  <a:pt x="2292" y="732"/>
                </a:lnTo>
                <a:lnTo>
                  <a:pt x="2292" y="1708"/>
                </a:lnTo>
                <a:lnTo>
                  <a:pt x="2039" y="1531"/>
                </a:lnTo>
                <a:lnTo>
                  <a:pt x="2039" y="732"/>
                </a:lnTo>
                <a:close/>
                <a:moveTo>
                  <a:pt x="3142" y="3099"/>
                </a:moveTo>
                <a:lnTo>
                  <a:pt x="3142" y="3099"/>
                </a:lnTo>
                <a:lnTo>
                  <a:pt x="3124" y="3110"/>
                </a:lnTo>
                <a:lnTo>
                  <a:pt x="3106" y="3119"/>
                </a:lnTo>
                <a:lnTo>
                  <a:pt x="3087" y="3127"/>
                </a:lnTo>
                <a:lnTo>
                  <a:pt x="3067" y="3133"/>
                </a:lnTo>
                <a:lnTo>
                  <a:pt x="3048" y="3139"/>
                </a:lnTo>
                <a:lnTo>
                  <a:pt x="3028" y="3143"/>
                </a:lnTo>
                <a:lnTo>
                  <a:pt x="3007" y="3145"/>
                </a:lnTo>
                <a:lnTo>
                  <a:pt x="2987" y="3145"/>
                </a:lnTo>
                <a:lnTo>
                  <a:pt x="2969" y="3145"/>
                </a:lnTo>
                <a:lnTo>
                  <a:pt x="2952" y="3143"/>
                </a:lnTo>
                <a:lnTo>
                  <a:pt x="2934" y="3140"/>
                </a:lnTo>
                <a:lnTo>
                  <a:pt x="2916" y="3137"/>
                </a:lnTo>
                <a:lnTo>
                  <a:pt x="2900" y="3131"/>
                </a:lnTo>
                <a:lnTo>
                  <a:pt x="2883" y="3125"/>
                </a:lnTo>
                <a:lnTo>
                  <a:pt x="2867" y="3118"/>
                </a:lnTo>
                <a:lnTo>
                  <a:pt x="2851" y="3110"/>
                </a:lnTo>
                <a:lnTo>
                  <a:pt x="2836" y="3101"/>
                </a:lnTo>
                <a:lnTo>
                  <a:pt x="2821" y="3091"/>
                </a:lnTo>
                <a:lnTo>
                  <a:pt x="2808" y="3080"/>
                </a:lnTo>
                <a:lnTo>
                  <a:pt x="2794" y="3068"/>
                </a:lnTo>
                <a:lnTo>
                  <a:pt x="2782" y="3057"/>
                </a:lnTo>
                <a:lnTo>
                  <a:pt x="2769" y="3042"/>
                </a:lnTo>
                <a:lnTo>
                  <a:pt x="2758" y="3028"/>
                </a:lnTo>
                <a:lnTo>
                  <a:pt x="2748" y="3013"/>
                </a:lnTo>
                <a:lnTo>
                  <a:pt x="2360" y="2408"/>
                </a:lnTo>
                <a:lnTo>
                  <a:pt x="2351" y="2392"/>
                </a:lnTo>
                <a:lnTo>
                  <a:pt x="2343" y="2377"/>
                </a:lnTo>
                <a:lnTo>
                  <a:pt x="2327" y="2345"/>
                </a:lnTo>
                <a:lnTo>
                  <a:pt x="2314" y="2313"/>
                </a:lnTo>
                <a:lnTo>
                  <a:pt x="2305" y="2280"/>
                </a:lnTo>
                <a:lnTo>
                  <a:pt x="2298" y="2247"/>
                </a:lnTo>
                <a:lnTo>
                  <a:pt x="2292" y="2213"/>
                </a:lnTo>
                <a:lnTo>
                  <a:pt x="2290" y="2180"/>
                </a:lnTo>
                <a:lnTo>
                  <a:pt x="2290" y="2146"/>
                </a:lnTo>
                <a:lnTo>
                  <a:pt x="2292" y="2094"/>
                </a:lnTo>
                <a:lnTo>
                  <a:pt x="2292" y="1925"/>
                </a:lnTo>
                <a:lnTo>
                  <a:pt x="2039" y="1748"/>
                </a:lnTo>
                <a:lnTo>
                  <a:pt x="2039" y="2094"/>
                </a:lnTo>
                <a:lnTo>
                  <a:pt x="1199" y="2094"/>
                </a:lnTo>
                <a:lnTo>
                  <a:pt x="1199" y="732"/>
                </a:lnTo>
                <a:lnTo>
                  <a:pt x="947" y="732"/>
                </a:lnTo>
                <a:lnTo>
                  <a:pt x="947" y="2094"/>
                </a:lnTo>
                <a:lnTo>
                  <a:pt x="897" y="2094"/>
                </a:lnTo>
                <a:lnTo>
                  <a:pt x="851" y="2095"/>
                </a:lnTo>
                <a:lnTo>
                  <a:pt x="805" y="2097"/>
                </a:lnTo>
                <a:lnTo>
                  <a:pt x="760" y="2103"/>
                </a:lnTo>
                <a:lnTo>
                  <a:pt x="717" y="2111"/>
                </a:lnTo>
                <a:lnTo>
                  <a:pt x="673" y="2122"/>
                </a:lnTo>
                <a:lnTo>
                  <a:pt x="630" y="2134"/>
                </a:lnTo>
                <a:lnTo>
                  <a:pt x="589" y="2148"/>
                </a:lnTo>
                <a:lnTo>
                  <a:pt x="548" y="2165"/>
                </a:lnTo>
                <a:lnTo>
                  <a:pt x="509" y="2182"/>
                </a:lnTo>
                <a:lnTo>
                  <a:pt x="470" y="2202"/>
                </a:lnTo>
                <a:lnTo>
                  <a:pt x="432" y="2225"/>
                </a:lnTo>
                <a:lnTo>
                  <a:pt x="396" y="2248"/>
                </a:lnTo>
                <a:lnTo>
                  <a:pt x="361" y="2273"/>
                </a:lnTo>
                <a:lnTo>
                  <a:pt x="327" y="2300"/>
                </a:lnTo>
                <a:lnTo>
                  <a:pt x="294" y="2329"/>
                </a:lnTo>
                <a:lnTo>
                  <a:pt x="263" y="2359"/>
                </a:lnTo>
                <a:lnTo>
                  <a:pt x="234" y="2390"/>
                </a:lnTo>
                <a:lnTo>
                  <a:pt x="206" y="2423"/>
                </a:lnTo>
                <a:lnTo>
                  <a:pt x="178" y="2457"/>
                </a:lnTo>
                <a:lnTo>
                  <a:pt x="154" y="2494"/>
                </a:lnTo>
                <a:lnTo>
                  <a:pt x="130" y="2530"/>
                </a:lnTo>
                <a:lnTo>
                  <a:pt x="109" y="2568"/>
                </a:lnTo>
                <a:lnTo>
                  <a:pt x="89" y="2607"/>
                </a:lnTo>
                <a:lnTo>
                  <a:pt x="71" y="2647"/>
                </a:lnTo>
                <a:lnTo>
                  <a:pt x="56" y="2688"/>
                </a:lnTo>
                <a:lnTo>
                  <a:pt x="42" y="2731"/>
                </a:lnTo>
                <a:lnTo>
                  <a:pt x="29" y="2773"/>
                </a:lnTo>
                <a:lnTo>
                  <a:pt x="19" y="2818"/>
                </a:lnTo>
                <a:lnTo>
                  <a:pt x="11" y="2862"/>
                </a:lnTo>
                <a:lnTo>
                  <a:pt x="5" y="2908"/>
                </a:lnTo>
                <a:lnTo>
                  <a:pt x="1" y="2954"/>
                </a:lnTo>
                <a:lnTo>
                  <a:pt x="0" y="3000"/>
                </a:lnTo>
                <a:lnTo>
                  <a:pt x="0" y="6459"/>
                </a:lnTo>
                <a:lnTo>
                  <a:pt x="3237" y="6459"/>
                </a:lnTo>
                <a:lnTo>
                  <a:pt x="3237" y="3037"/>
                </a:lnTo>
                <a:lnTo>
                  <a:pt x="3142" y="3099"/>
                </a:lnTo>
                <a:close/>
                <a:moveTo>
                  <a:pt x="1367" y="2586"/>
                </a:moveTo>
                <a:lnTo>
                  <a:pt x="1872" y="2586"/>
                </a:lnTo>
                <a:lnTo>
                  <a:pt x="1881" y="2586"/>
                </a:lnTo>
                <a:lnTo>
                  <a:pt x="1890" y="2588"/>
                </a:lnTo>
                <a:lnTo>
                  <a:pt x="1898" y="2589"/>
                </a:lnTo>
                <a:lnTo>
                  <a:pt x="1906" y="2593"/>
                </a:lnTo>
                <a:lnTo>
                  <a:pt x="1914" y="2596"/>
                </a:lnTo>
                <a:lnTo>
                  <a:pt x="1921" y="2601"/>
                </a:lnTo>
                <a:lnTo>
                  <a:pt x="1929" y="2606"/>
                </a:lnTo>
                <a:lnTo>
                  <a:pt x="1934" y="2612"/>
                </a:lnTo>
                <a:lnTo>
                  <a:pt x="1940" y="2619"/>
                </a:lnTo>
                <a:lnTo>
                  <a:pt x="1945" y="2626"/>
                </a:lnTo>
                <a:lnTo>
                  <a:pt x="1950" y="2633"/>
                </a:lnTo>
                <a:lnTo>
                  <a:pt x="1953" y="2640"/>
                </a:lnTo>
                <a:lnTo>
                  <a:pt x="1957" y="2648"/>
                </a:lnTo>
                <a:lnTo>
                  <a:pt x="1959" y="2658"/>
                </a:lnTo>
                <a:lnTo>
                  <a:pt x="1960" y="2666"/>
                </a:lnTo>
                <a:lnTo>
                  <a:pt x="1960" y="2675"/>
                </a:lnTo>
                <a:lnTo>
                  <a:pt x="1960" y="2685"/>
                </a:lnTo>
                <a:lnTo>
                  <a:pt x="1959" y="2693"/>
                </a:lnTo>
                <a:lnTo>
                  <a:pt x="1957" y="2703"/>
                </a:lnTo>
                <a:lnTo>
                  <a:pt x="1953" y="2711"/>
                </a:lnTo>
                <a:lnTo>
                  <a:pt x="1950" y="2718"/>
                </a:lnTo>
                <a:lnTo>
                  <a:pt x="1945" y="2725"/>
                </a:lnTo>
                <a:lnTo>
                  <a:pt x="1940" y="2732"/>
                </a:lnTo>
                <a:lnTo>
                  <a:pt x="1934" y="2739"/>
                </a:lnTo>
                <a:lnTo>
                  <a:pt x="1929" y="2745"/>
                </a:lnTo>
                <a:lnTo>
                  <a:pt x="1921" y="2750"/>
                </a:lnTo>
                <a:lnTo>
                  <a:pt x="1914" y="2755"/>
                </a:lnTo>
                <a:lnTo>
                  <a:pt x="1906" y="2758"/>
                </a:lnTo>
                <a:lnTo>
                  <a:pt x="1898" y="2762"/>
                </a:lnTo>
                <a:lnTo>
                  <a:pt x="1890" y="2763"/>
                </a:lnTo>
                <a:lnTo>
                  <a:pt x="1881" y="2765"/>
                </a:lnTo>
                <a:lnTo>
                  <a:pt x="1872" y="2765"/>
                </a:lnTo>
                <a:lnTo>
                  <a:pt x="1367" y="2765"/>
                </a:lnTo>
                <a:lnTo>
                  <a:pt x="1357" y="2765"/>
                </a:lnTo>
                <a:lnTo>
                  <a:pt x="1348" y="2763"/>
                </a:lnTo>
                <a:lnTo>
                  <a:pt x="1340" y="2762"/>
                </a:lnTo>
                <a:lnTo>
                  <a:pt x="1331" y="2758"/>
                </a:lnTo>
                <a:lnTo>
                  <a:pt x="1324" y="2755"/>
                </a:lnTo>
                <a:lnTo>
                  <a:pt x="1317" y="2750"/>
                </a:lnTo>
                <a:lnTo>
                  <a:pt x="1310" y="2745"/>
                </a:lnTo>
                <a:lnTo>
                  <a:pt x="1304" y="2739"/>
                </a:lnTo>
                <a:lnTo>
                  <a:pt x="1298" y="2732"/>
                </a:lnTo>
                <a:lnTo>
                  <a:pt x="1292" y="2725"/>
                </a:lnTo>
                <a:lnTo>
                  <a:pt x="1289" y="2718"/>
                </a:lnTo>
                <a:lnTo>
                  <a:pt x="1284" y="2711"/>
                </a:lnTo>
                <a:lnTo>
                  <a:pt x="1282" y="2703"/>
                </a:lnTo>
                <a:lnTo>
                  <a:pt x="1279" y="2693"/>
                </a:lnTo>
                <a:lnTo>
                  <a:pt x="1278" y="2685"/>
                </a:lnTo>
                <a:lnTo>
                  <a:pt x="1277" y="2675"/>
                </a:lnTo>
                <a:lnTo>
                  <a:pt x="1278" y="2666"/>
                </a:lnTo>
                <a:lnTo>
                  <a:pt x="1279" y="2658"/>
                </a:lnTo>
                <a:lnTo>
                  <a:pt x="1282" y="2648"/>
                </a:lnTo>
                <a:lnTo>
                  <a:pt x="1284" y="2640"/>
                </a:lnTo>
                <a:lnTo>
                  <a:pt x="1289" y="2633"/>
                </a:lnTo>
                <a:lnTo>
                  <a:pt x="1292" y="2626"/>
                </a:lnTo>
                <a:lnTo>
                  <a:pt x="1298" y="2619"/>
                </a:lnTo>
                <a:lnTo>
                  <a:pt x="1304" y="2612"/>
                </a:lnTo>
                <a:lnTo>
                  <a:pt x="1310" y="2606"/>
                </a:lnTo>
                <a:lnTo>
                  <a:pt x="1317" y="2601"/>
                </a:lnTo>
                <a:lnTo>
                  <a:pt x="1324" y="2596"/>
                </a:lnTo>
                <a:lnTo>
                  <a:pt x="1331" y="2593"/>
                </a:lnTo>
                <a:lnTo>
                  <a:pt x="1340" y="2589"/>
                </a:lnTo>
                <a:lnTo>
                  <a:pt x="1348" y="2588"/>
                </a:lnTo>
                <a:lnTo>
                  <a:pt x="1357" y="2586"/>
                </a:lnTo>
                <a:lnTo>
                  <a:pt x="1367" y="2586"/>
                </a:lnTo>
                <a:close/>
                <a:moveTo>
                  <a:pt x="2198" y="6203"/>
                </a:moveTo>
                <a:lnTo>
                  <a:pt x="1041" y="6203"/>
                </a:lnTo>
                <a:lnTo>
                  <a:pt x="1041" y="3771"/>
                </a:lnTo>
                <a:lnTo>
                  <a:pt x="1042" y="3754"/>
                </a:lnTo>
                <a:lnTo>
                  <a:pt x="1045" y="3736"/>
                </a:lnTo>
                <a:lnTo>
                  <a:pt x="1048" y="3721"/>
                </a:lnTo>
                <a:lnTo>
                  <a:pt x="1054" y="3704"/>
                </a:lnTo>
                <a:lnTo>
                  <a:pt x="1061" y="3690"/>
                </a:lnTo>
                <a:lnTo>
                  <a:pt x="1069" y="3676"/>
                </a:lnTo>
                <a:lnTo>
                  <a:pt x="1079" y="3663"/>
                </a:lnTo>
                <a:lnTo>
                  <a:pt x="1091" y="3651"/>
                </a:lnTo>
                <a:lnTo>
                  <a:pt x="1102" y="3640"/>
                </a:lnTo>
                <a:lnTo>
                  <a:pt x="1115" y="3630"/>
                </a:lnTo>
                <a:lnTo>
                  <a:pt x="1128" y="3622"/>
                </a:lnTo>
                <a:lnTo>
                  <a:pt x="1144" y="3615"/>
                </a:lnTo>
                <a:lnTo>
                  <a:pt x="1159" y="3609"/>
                </a:lnTo>
                <a:lnTo>
                  <a:pt x="1174" y="3604"/>
                </a:lnTo>
                <a:lnTo>
                  <a:pt x="1191" y="3602"/>
                </a:lnTo>
                <a:lnTo>
                  <a:pt x="1209" y="3602"/>
                </a:lnTo>
                <a:lnTo>
                  <a:pt x="2030" y="3602"/>
                </a:lnTo>
                <a:lnTo>
                  <a:pt x="2047" y="3602"/>
                </a:lnTo>
                <a:lnTo>
                  <a:pt x="2063" y="3604"/>
                </a:lnTo>
                <a:lnTo>
                  <a:pt x="2080" y="3609"/>
                </a:lnTo>
                <a:lnTo>
                  <a:pt x="2095" y="3615"/>
                </a:lnTo>
                <a:lnTo>
                  <a:pt x="2109" y="3622"/>
                </a:lnTo>
                <a:lnTo>
                  <a:pt x="2123" y="3630"/>
                </a:lnTo>
                <a:lnTo>
                  <a:pt x="2136" y="3640"/>
                </a:lnTo>
                <a:lnTo>
                  <a:pt x="2148" y="3651"/>
                </a:lnTo>
                <a:lnTo>
                  <a:pt x="2159" y="3663"/>
                </a:lnTo>
                <a:lnTo>
                  <a:pt x="2168" y="3676"/>
                </a:lnTo>
                <a:lnTo>
                  <a:pt x="2178" y="3690"/>
                </a:lnTo>
                <a:lnTo>
                  <a:pt x="2185" y="3704"/>
                </a:lnTo>
                <a:lnTo>
                  <a:pt x="2189" y="3721"/>
                </a:lnTo>
                <a:lnTo>
                  <a:pt x="2194" y="3736"/>
                </a:lnTo>
                <a:lnTo>
                  <a:pt x="2196" y="3754"/>
                </a:lnTo>
                <a:lnTo>
                  <a:pt x="2198" y="3771"/>
                </a:lnTo>
                <a:lnTo>
                  <a:pt x="2198" y="6203"/>
                </a:lnTo>
                <a:close/>
                <a:moveTo>
                  <a:pt x="2703" y="6203"/>
                </a:moveTo>
                <a:lnTo>
                  <a:pt x="2450" y="6203"/>
                </a:lnTo>
                <a:lnTo>
                  <a:pt x="2450" y="3771"/>
                </a:lnTo>
                <a:lnTo>
                  <a:pt x="2449" y="3749"/>
                </a:lnTo>
                <a:lnTo>
                  <a:pt x="2448" y="3728"/>
                </a:lnTo>
                <a:lnTo>
                  <a:pt x="2445" y="3706"/>
                </a:lnTo>
                <a:lnTo>
                  <a:pt x="2442" y="3686"/>
                </a:lnTo>
                <a:lnTo>
                  <a:pt x="2437" y="3664"/>
                </a:lnTo>
                <a:lnTo>
                  <a:pt x="2431" y="3644"/>
                </a:lnTo>
                <a:lnTo>
                  <a:pt x="2424" y="3624"/>
                </a:lnTo>
                <a:lnTo>
                  <a:pt x="2417" y="3605"/>
                </a:lnTo>
                <a:lnTo>
                  <a:pt x="2409" y="3586"/>
                </a:lnTo>
                <a:lnTo>
                  <a:pt x="2399" y="3569"/>
                </a:lnTo>
                <a:lnTo>
                  <a:pt x="2389" y="3550"/>
                </a:lnTo>
                <a:lnTo>
                  <a:pt x="2378" y="3533"/>
                </a:lnTo>
                <a:lnTo>
                  <a:pt x="2366" y="3517"/>
                </a:lnTo>
                <a:lnTo>
                  <a:pt x="2355" y="3500"/>
                </a:lnTo>
                <a:lnTo>
                  <a:pt x="2340" y="3485"/>
                </a:lnTo>
                <a:lnTo>
                  <a:pt x="2327" y="3470"/>
                </a:lnTo>
                <a:lnTo>
                  <a:pt x="2312" y="3455"/>
                </a:lnTo>
                <a:lnTo>
                  <a:pt x="2297" y="3442"/>
                </a:lnTo>
                <a:lnTo>
                  <a:pt x="2281" y="3430"/>
                </a:lnTo>
                <a:lnTo>
                  <a:pt x="2265" y="3418"/>
                </a:lnTo>
                <a:lnTo>
                  <a:pt x="2247" y="3407"/>
                </a:lnTo>
                <a:lnTo>
                  <a:pt x="2229" y="3396"/>
                </a:lnTo>
                <a:lnTo>
                  <a:pt x="2212" y="3387"/>
                </a:lnTo>
                <a:lnTo>
                  <a:pt x="2193" y="3379"/>
                </a:lnTo>
                <a:lnTo>
                  <a:pt x="2174" y="3371"/>
                </a:lnTo>
                <a:lnTo>
                  <a:pt x="2155" y="3365"/>
                </a:lnTo>
                <a:lnTo>
                  <a:pt x="2135" y="3359"/>
                </a:lnTo>
                <a:lnTo>
                  <a:pt x="2115" y="3354"/>
                </a:lnTo>
                <a:lnTo>
                  <a:pt x="2094" y="3350"/>
                </a:lnTo>
                <a:lnTo>
                  <a:pt x="2072" y="3347"/>
                </a:lnTo>
                <a:lnTo>
                  <a:pt x="2051" y="3346"/>
                </a:lnTo>
                <a:lnTo>
                  <a:pt x="2030" y="3346"/>
                </a:lnTo>
                <a:lnTo>
                  <a:pt x="1209" y="3346"/>
                </a:lnTo>
                <a:lnTo>
                  <a:pt x="1187" y="3346"/>
                </a:lnTo>
                <a:lnTo>
                  <a:pt x="1166" y="3347"/>
                </a:lnTo>
                <a:lnTo>
                  <a:pt x="1145" y="3350"/>
                </a:lnTo>
                <a:lnTo>
                  <a:pt x="1124" y="3354"/>
                </a:lnTo>
                <a:lnTo>
                  <a:pt x="1104" y="3359"/>
                </a:lnTo>
                <a:lnTo>
                  <a:pt x="1084" y="3365"/>
                </a:lnTo>
                <a:lnTo>
                  <a:pt x="1065" y="3371"/>
                </a:lnTo>
                <a:lnTo>
                  <a:pt x="1045" y="3379"/>
                </a:lnTo>
                <a:lnTo>
                  <a:pt x="1027" y="3387"/>
                </a:lnTo>
                <a:lnTo>
                  <a:pt x="1008" y="3396"/>
                </a:lnTo>
                <a:lnTo>
                  <a:pt x="990" y="3407"/>
                </a:lnTo>
                <a:lnTo>
                  <a:pt x="974" y="3418"/>
                </a:lnTo>
                <a:lnTo>
                  <a:pt x="957" y="3430"/>
                </a:lnTo>
                <a:lnTo>
                  <a:pt x="941" y="3442"/>
                </a:lnTo>
                <a:lnTo>
                  <a:pt x="927" y="3455"/>
                </a:lnTo>
                <a:lnTo>
                  <a:pt x="911" y="3470"/>
                </a:lnTo>
                <a:lnTo>
                  <a:pt x="897" y="3485"/>
                </a:lnTo>
                <a:lnTo>
                  <a:pt x="884" y="3500"/>
                </a:lnTo>
                <a:lnTo>
                  <a:pt x="872" y="3517"/>
                </a:lnTo>
                <a:lnTo>
                  <a:pt x="861" y="3533"/>
                </a:lnTo>
                <a:lnTo>
                  <a:pt x="849" y="3550"/>
                </a:lnTo>
                <a:lnTo>
                  <a:pt x="839" y="3569"/>
                </a:lnTo>
                <a:lnTo>
                  <a:pt x="830" y="3586"/>
                </a:lnTo>
                <a:lnTo>
                  <a:pt x="822" y="3605"/>
                </a:lnTo>
                <a:lnTo>
                  <a:pt x="813" y="3624"/>
                </a:lnTo>
                <a:lnTo>
                  <a:pt x="807" y="3644"/>
                </a:lnTo>
                <a:lnTo>
                  <a:pt x="802" y="3664"/>
                </a:lnTo>
                <a:lnTo>
                  <a:pt x="797" y="3686"/>
                </a:lnTo>
                <a:lnTo>
                  <a:pt x="793" y="3706"/>
                </a:lnTo>
                <a:lnTo>
                  <a:pt x="790" y="3728"/>
                </a:lnTo>
                <a:lnTo>
                  <a:pt x="789" y="3749"/>
                </a:lnTo>
                <a:lnTo>
                  <a:pt x="789" y="3771"/>
                </a:lnTo>
                <a:lnTo>
                  <a:pt x="789" y="6203"/>
                </a:lnTo>
                <a:lnTo>
                  <a:pt x="535" y="6203"/>
                </a:lnTo>
                <a:lnTo>
                  <a:pt x="535" y="3771"/>
                </a:lnTo>
                <a:lnTo>
                  <a:pt x="536" y="3736"/>
                </a:lnTo>
                <a:lnTo>
                  <a:pt x="538" y="3701"/>
                </a:lnTo>
                <a:lnTo>
                  <a:pt x="543" y="3667"/>
                </a:lnTo>
                <a:lnTo>
                  <a:pt x="549" y="3634"/>
                </a:lnTo>
                <a:lnTo>
                  <a:pt x="556" y="3601"/>
                </a:lnTo>
                <a:lnTo>
                  <a:pt x="566" y="3569"/>
                </a:lnTo>
                <a:lnTo>
                  <a:pt x="576" y="3537"/>
                </a:lnTo>
                <a:lnTo>
                  <a:pt x="588" y="3506"/>
                </a:lnTo>
                <a:lnTo>
                  <a:pt x="602" y="3476"/>
                </a:lnTo>
                <a:lnTo>
                  <a:pt x="616" y="3446"/>
                </a:lnTo>
                <a:lnTo>
                  <a:pt x="633" y="3418"/>
                </a:lnTo>
                <a:lnTo>
                  <a:pt x="650" y="3389"/>
                </a:lnTo>
                <a:lnTo>
                  <a:pt x="669" y="3363"/>
                </a:lnTo>
                <a:lnTo>
                  <a:pt x="689" y="3337"/>
                </a:lnTo>
                <a:lnTo>
                  <a:pt x="711" y="3313"/>
                </a:lnTo>
                <a:lnTo>
                  <a:pt x="733" y="3289"/>
                </a:lnTo>
                <a:lnTo>
                  <a:pt x="757" y="3267"/>
                </a:lnTo>
                <a:lnTo>
                  <a:pt x="780" y="3245"/>
                </a:lnTo>
                <a:lnTo>
                  <a:pt x="806" y="3224"/>
                </a:lnTo>
                <a:lnTo>
                  <a:pt x="832" y="3205"/>
                </a:lnTo>
                <a:lnTo>
                  <a:pt x="859" y="3188"/>
                </a:lnTo>
                <a:lnTo>
                  <a:pt x="888" y="3171"/>
                </a:lnTo>
                <a:lnTo>
                  <a:pt x="917" y="3157"/>
                </a:lnTo>
                <a:lnTo>
                  <a:pt x="947" y="3143"/>
                </a:lnTo>
                <a:lnTo>
                  <a:pt x="977" y="3131"/>
                </a:lnTo>
                <a:lnTo>
                  <a:pt x="1008" y="3119"/>
                </a:lnTo>
                <a:lnTo>
                  <a:pt x="1041" y="3111"/>
                </a:lnTo>
                <a:lnTo>
                  <a:pt x="1073" y="3103"/>
                </a:lnTo>
                <a:lnTo>
                  <a:pt x="1106" y="3097"/>
                </a:lnTo>
                <a:lnTo>
                  <a:pt x="1140" y="3092"/>
                </a:lnTo>
                <a:lnTo>
                  <a:pt x="1174" y="3090"/>
                </a:lnTo>
                <a:lnTo>
                  <a:pt x="1209" y="3088"/>
                </a:lnTo>
                <a:lnTo>
                  <a:pt x="2030" y="3088"/>
                </a:lnTo>
                <a:lnTo>
                  <a:pt x="2064" y="3090"/>
                </a:lnTo>
                <a:lnTo>
                  <a:pt x="2098" y="3092"/>
                </a:lnTo>
                <a:lnTo>
                  <a:pt x="2133" y="3097"/>
                </a:lnTo>
                <a:lnTo>
                  <a:pt x="2166" y="3103"/>
                </a:lnTo>
                <a:lnTo>
                  <a:pt x="2198" y="3111"/>
                </a:lnTo>
                <a:lnTo>
                  <a:pt x="2229" y="3119"/>
                </a:lnTo>
                <a:lnTo>
                  <a:pt x="2261" y="3131"/>
                </a:lnTo>
                <a:lnTo>
                  <a:pt x="2292" y="3143"/>
                </a:lnTo>
                <a:lnTo>
                  <a:pt x="2321" y="3157"/>
                </a:lnTo>
                <a:lnTo>
                  <a:pt x="2351" y="3171"/>
                </a:lnTo>
                <a:lnTo>
                  <a:pt x="2378" y="3188"/>
                </a:lnTo>
                <a:lnTo>
                  <a:pt x="2406" y="3205"/>
                </a:lnTo>
                <a:lnTo>
                  <a:pt x="2432" y="3224"/>
                </a:lnTo>
                <a:lnTo>
                  <a:pt x="2457" y="3245"/>
                </a:lnTo>
                <a:lnTo>
                  <a:pt x="2482" y="3267"/>
                </a:lnTo>
                <a:lnTo>
                  <a:pt x="2506" y="3289"/>
                </a:lnTo>
                <a:lnTo>
                  <a:pt x="2528" y="3313"/>
                </a:lnTo>
                <a:lnTo>
                  <a:pt x="2549" y="3337"/>
                </a:lnTo>
                <a:lnTo>
                  <a:pt x="2569" y="3363"/>
                </a:lnTo>
                <a:lnTo>
                  <a:pt x="2588" y="3389"/>
                </a:lnTo>
                <a:lnTo>
                  <a:pt x="2606" y="3418"/>
                </a:lnTo>
                <a:lnTo>
                  <a:pt x="2621" y="3446"/>
                </a:lnTo>
                <a:lnTo>
                  <a:pt x="2637" y="3476"/>
                </a:lnTo>
                <a:lnTo>
                  <a:pt x="2650" y="3506"/>
                </a:lnTo>
                <a:lnTo>
                  <a:pt x="2663" y="3537"/>
                </a:lnTo>
                <a:lnTo>
                  <a:pt x="2673" y="3569"/>
                </a:lnTo>
                <a:lnTo>
                  <a:pt x="2681" y="3601"/>
                </a:lnTo>
                <a:lnTo>
                  <a:pt x="2690" y="3634"/>
                </a:lnTo>
                <a:lnTo>
                  <a:pt x="2696" y="3667"/>
                </a:lnTo>
                <a:lnTo>
                  <a:pt x="2699" y="3701"/>
                </a:lnTo>
                <a:lnTo>
                  <a:pt x="2703" y="3736"/>
                </a:lnTo>
                <a:lnTo>
                  <a:pt x="2703" y="3771"/>
                </a:lnTo>
                <a:lnTo>
                  <a:pt x="2703" y="6203"/>
                </a:lnTo>
                <a:close/>
              </a:path>
            </a:pathLst>
          </a:custGeom>
          <a:solidFill>
            <a:srgbClr val="0070C0"/>
          </a:solidFill>
          <a:ln>
            <a:noFill/>
          </a:ln>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sz="975">
              <a:solidFill>
                <a:srgbClr val="FFFFFF"/>
              </a:solidFill>
            </a:endParaRPr>
          </a:p>
        </p:txBody>
      </p:sp>
      <p:sp>
        <p:nvSpPr>
          <p:cNvPr id="18" name="圆角矩形 19">
            <a:extLst>
              <a:ext uri="{FF2B5EF4-FFF2-40B4-BE49-F238E27FC236}">
                <a16:creationId xmlns:a16="http://schemas.microsoft.com/office/drawing/2014/main" xmlns="" id="{0C4BEEAB-FDFF-4B2E-A72E-2E351F2CA6DF}"/>
              </a:ext>
            </a:extLst>
          </p:cNvPr>
          <p:cNvSpPr/>
          <p:nvPr/>
        </p:nvSpPr>
        <p:spPr>
          <a:xfrm rot="16200000">
            <a:off x="1212132" y="1105431"/>
            <a:ext cx="873125" cy="873125"/>
          </a:xfrm>
          <a:prstGeom prst="roundRect">
            <a:avLst>
              <a:gd name="adj" fmla="val 21969"/>
            </a:avLst>
          </a:prstGeom>
          <a:solidFill>
            <a:srgbClr val="0070C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75"/>
          </a:p>
        </p:txBody>
      </p:sp>
      <p:sp>
        <p:nvSpPr>
          <p:cNvPr id="19" name="文本框 22">
            <a:extLst>
              <a:ext uri="{FF2B5EF4-FFF2-40B4-BE49-F238E27FC236}">
                <a16:creationId xmlns:a16="http://schemas.microsoft.com/office/drawing/2014/main" xmlns="" id="{BFCD6469-A1FA-4C9B-89A0-63C3EA0648E9}"/>
              </a:ext>
            </a:extLst>
          </p:cNvPr>
          <p:cNvSpPr txBox="1"/>
          <p:nvPr/>
        </p:nvSpPr>
        <p:spPr>
          <a:xfrm flipH="1">
            <a:off x="2233029" y="1268012"/>
            <a:ext cx="5609681" cy="567463"/>
          </a:xfrm>
          <a:prstGeom prst="rect">
            <a:avLst/>
          </a:prstGeom>
          <a:noFill/>
          <a:ln w="9525">
            <a:noFill/>
            <a:miter/>
          </a:ln>
          <a:effectLst>
            <a:outerShdw sx="999" sy="999" algn="ctr" rotWithShape="0">
              <a:srgbClr val="000000"/>
            </a:outerShdw>
          </a:effectLst>
        </p:spPr>
        <p:txBody>
          <a:bodyPr wrap="square" anchor="t">
            <a:spAutoFit/>
          </a:bodyPr>
          <a:lstStyle/>
          <a:p>
            <a:pPr lvl="0"/>
            <a:r>
              <a:rPr lang="zh-CN" altLang="en-US" sz="1029" dirty="0">
                <a:solidFill>
                  <a:schemeClr val="tx1">
                    <a:lumMod val="85000"/>
                    <a:lumOff val="15000"/>
                  </a:schemeClr>
                </a:solidFill>
                <a:latin typeface="微软雅黑" panose="020B0503020204020204" charset="-122"/>
                <a:ea typeface="微软雅黑" panose="020B0503020204020204" charset="-122"/>
                <a:sym typeface="宋体" panose="02010600030101010101" pitchFamily="2" charset="-122"/>
              </a:rPr>
              <a:t>单击此处添加本章节的简要内容。本模板精心设计，模板所有素材均可自由编辑替换移动。单击此处添加本章节的简要内容。本模板精心设计，模板所有素材均可自由编辑替换移动。单击此处添加本章节的简要内容。单击此处添加本章节的简要内容。</a:t>
            </a:r>
          </a:p>
        </p:txBody>
      </p:sp>
      <p:sp>
        <p:nvSpPr>
          <p:cNvPr id="20" name="喇叭">
            <a:extLst>
              <a:ext uri="{FF2B5EF4-FFF2-40B4-BE49-F238E27FC236}">
                <a16:creationId xmlns:a16="http://schemas.microsoft.com/office/drawing/2014/main" xmlns="" id="{AA707FED-9801-4863-A20C-ACBB2FE03D1F}"/>
              </a:ext>
            </a:extLst>
          </p:cNvPr>
          <p:cNvSpPr/>
          <p:nvPr/>
        </p:nvSpPr>
        <p:spPr bwMode="auto">
          <a:xfrm>
            <a:off x="1339773" y="1323082"/>
            <a:ext cx="672042" cy="437760"/>
          </a:xfrm>
          <a:custGeom>
            <a:avLst/>
            <a:gdLst>
              <a:gd name="T0" fmla="*/ 2147483646 w 534"/>
              <a:gd name="T1" fmla="*/ 2147483646 h 354"/>
              <a:gd name="T2" fmla="*/ 2147483646 w 534"/>
              <a:gd name="T3" fmla="*/ 2147483646 h 354"/>
              <a:gd name="T4" fmla="*/ 2147483646 w 534"/>
              <a:gd name="T5" fmla="*/ 0 h 354"/>
              <a:gd name="T6" fmla="*/ 2147483646 w 534"/>
              <a:gd name="T7" fmla="*/ 2147483646 h 354"/>
              <a:gd name="T8" fmla="*/ 2147483646 w 534"/>
              <a:gd name="T9" fmla="*/ 2147483646 h 354"/>
              <a:gd name="T10" fmla="*/ 2147483646 w 534"/>
              <a:gd name="T11" fmla="*/ 2147483646 h 354"/>
              <a:gd name="T12" fmla="*/ 2147483646 w 534"/>
              <a:gd name="T13" fmla="*/ 2147483646 h 354"/>
              <a:gd name="T14" fmla="*/ 2147483646 w 534"/>
              <a:gd name="T15" fmla="*/ 2147483646 h 354"/>
              <a:gd name="T16" fmla="*/ 2147483646 w 534"/>
              <a:gd name="T17" fmla="*/ 2147483646 h 354"/>
              <a:gd name="T18" fmla="*/ 2147483646 w 534"/>
              <a:gd name="T19" fmla="*/ 2147483646 h 354"/>
              <a:gd name="T20" fmla="*/ 0 w 534"/>
              <a:gd name="T21" fmla="*/ 2147483646 h 354"/>
              <a:gd name="T22" fmla="*/ 0 w 534"/>
              <a:gd name="T23" fmla="*/ 2147483646 h 354"/>
              <a:gd name="T24" fmla="*/ 2147483646 w 534"/>
              <a:gd name="T25" fmla="*/ 2147483646 h 354"/>
              <a:gd name="T26" fmla="*/ 2147483646 w 534"/>
              <a:gd name="T27" fmla="*/ 2147483646 h 354"/>
              <a:gd name="T28" fmla="*/ 2147483646 w 534"/>
              <a:gd name="T29" fmla="*/ 2147483646 h 354"/>
              <a:gd name="T30" fmla="*/ 2147483646 w 534"/>
              <a:gd name="T31" fmla="*/ 2147483646 h 354"/>
              <a:gd name="T32" fmla="*/ 2147483646 w 534"/>
              <a:gd name="T33" fmla="*/ 2147483646 h 354"/>
              <a:gd name="T34" fmla="*/ 2147483646 w 534"/>
              <a:gd name="T35" fmla="*/ 2147483646 h 354"/>
              <a:gd name="T36" fmla="*/ 2147483646 w 534"/>
              <a:gd name="T37" fmla="*/ 2147483646 h 354"/>
              <a:gd name="T38" fmla="*/ 2147483646 w 534"/>
              <a:gd name="T39" fmla="*/ 2147483646 h 354"/>
              <a:gd name="T40" fmla="*/ 2147483646 w 534"/>
              <a:gd name="T41" fmla="*/ 2147483646 h 354"/>
              <a:gd name="T42" fmla="*/ 2147483646 w 534"/>
              <a:gd name="T43" fmla="*/ 2147483646 h 354"/>
              <a:gd name="T44" fmla="*/ 2147483646 w 534"/>
              <a:gd name="T45" fmla="*/ 2147483646 h 354"/>
              <a:gd name="T46" fmla="*/ 2147483646 w 534"/>
              <a:gd name="T47" fmla="*/ 2147483646 h 354"/>
              <a:gd name="T48" fmla="*/ 2147483646 w 534"/>
              <a:gd name="T49" fmla="*/ 2147483646 h 354"/>
              <a:gd name="T50" fmla="*/ 2147483646 w 534"/>
              <a:gd name="T51" fmla="*/ 2147483646 h 354"/>
              <a:gd name="T52" fmla="*/ 2147483646 w 534"/>
              <a:gd name="T53" fmla="*/ 2147483646 h 354"/>
              <a:gd name="T54" fmla="*/ 2147483646 w 534"/>
              <a:gd name="T55" fmla="*/ 2147483646 h 354"/>
              <a:gd name="T56" fmla="*/ 2147483646 w 534"/>
              <a:gd name="T57" fmla="*/ 2147483646 h 354"/>
              <a:gd name="T58" fmla="*/ 2147483646 w 534"/>
              <a:gd name="T59" fmla="*/ 2147483646 h 354"/>
              <a:gd name="T60" fmla="*/ 2147483646 w 534"/>
              <a:gd name="T61" fmla="*/ 2147483646 h 35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34" h="354">
                <a:moveTo>
                  <a:pt x="140" y="105"/>
                </a:moveTo>
                <a:lnTo>
                  <a:pt x="190" y="85"/>
                </a:lnTo>
                <a:lnTo>
                  <a:pt x="394" y="0"/>
                </a:lnTo>
                <a:lnTo>
                  <a:pt x="394" y="165"/>
                </a:lnTo>
                <a:lnTo>
                  <a:pt x="394" y="329"/>
                </a:lnTo>
                <a:lnTo>
                  <a:pt x="190" y="245"/>
                </a:lnTo>
                <a:lnTo>
                  <a:pt x="140" y="230"/>
                </a:lnTo>
                <a:lnTo>
                  <a:pt x="175" y="354"/>
                </a:lnTo>
                <a:lnTo>
                  <a:pt x="75" y="354"/>
                </a:lnTo>
                <a:lnTo>
                  <a:pt x="45" y="225"/>
                </a:lnTo>
                <a:lnTo>
                  <a:pt x="0" y="225"/>
                </a:lnTo>
                <a:lnTo>
                  <a:pt x="0" y="105"/>
                </a:lnTo>
                <a:lnTo>
                  <a:pt x="140" y="105"/>
                </a:lnTo>
                <a:close/>
                <a:moveTo>
                  <a:pt x="444" y="230"/>
                </a:moveTo>
                <a:lnTo>
                  <a:pt x="524" y="255"/>
                </a:lnTo>
                <a:lnTo>
                  <a:pt x="509" y="284"/>
                </a:lnTo>
                <a:lnTo>
                  <a:pt x="434" y="259"/>
                </a:lnTo>
                <a:lnTo>
                  <a:pt x="444" y="230"/>
                </a:lnTo>
                <a:close/>
                <a:moveTo>
                  <a:pt x="439" y="70"/>
                </a:moveTo>
                <a:lnTo>
                  <a:pt x="514" y="45"/>
                </a:lnTo>
                <a:lnTo>
                  <a:pt x="524" y="75"/>
                </a:lnTo>
                <a:lnTo>
                  <a:pt x="449" y="105"/>
                </a:lnTo>
                <a:lnTo>
                  <a:pt x="439" y="70"/>
                </a:lnTo>
                <a:close/>
                <a:moveTo>
                  <a:pt x="454" y="150"/>
                </a:moveTo>
                <a:lnTo>
                  <a:pt x="534" y="150"/>
                </a:lnTo>
                <a:lnTo>
                  <a:pt x="534" y="185"/>
                </a:lnTo>
                <a:lnTo>
                  <a:pt x="454" y="185"/>
                </a:lnTo>
                <a:lnTo>
                  <a:pt x="454" y="15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nchor="ct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sz="975"/>
          </a:p>
        </p:txBody>
      </p:sp>
    </p:spTree>
    <p:extLst>
      <p:ext uri="{BB962C8B-B14F-4D97-AF65-F5344CB8AC3E}">
        <p14:creationId xmlns:p14="http://schemas.microsoft.com/office/powerpoint/2010/main" val="1710844466"/>
      </p:ext>
    </p:extLst>
  </p:cSld>
  <p:clrMapOvr>
    <a:masterClrMapping/>
  </p:clrMapOvr>
  <mc:AlternateContent xmlns:mc="http://schemas.openxmlformats.org/markup-compatibility/2006" xmlns:p14="http://schemas.microsoft.com/office/powerpoint/2010/main">
    <mc:Choice Requires="p14">
      <p:transition spd="slow" p14:dur="1250" advTm="1502">
        <p14:switch dir="r"/>
      </p:transition>
    </mc:Choice>
    <mc:Fallback xmlns="">
      <p:transition spd="slow" advTm="1502">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4" cstate="print">
            <a:extLst>
              <a:ext uri="{BEBA8EAE-BF5A-486C-A8C5-ECC9F3942E4B}">
                <a14:imgProps xmlns:a14="http://schemas.microsoft.com/office/drawing/2010/main">
                  <a14:imgLayer r:embed="rId5">
                    <a14:imgEffect>
                      <a14:artisticBlur/>
                    </a14:imgEffect>
                  </a14:imgLayer>
                </a14:imgProps>
              </a:ext>
              <a:ext uri="{28A0092B-C50C-407E-A947-70E740481C1C}">
                <a14:useLocalDpi xmlns:a14="http://schemas.microsoft.com/office/drawing/2010/main" val="0"/>
              </a:ext>
            </a:extLst>
          </a:blip>
          <a:stretch>
            <a:fillRect/>
          </a:stretch>
        </p:blipFill>
        <p:spPr>
          <a:xfrm>
            <a:off x="0" y="0"/>
            <a:ext cx="9001125" cy="5040313"/>
          </a:xfrm>
          <a:prstGeom prst="rect">
            <a:avLst/>
          </a:prstGeom>
        </p:spPr>
      </p:pic>
      <p:sp>
        <p:nvSpPr>
          <p:cNvPr id="2" name="文本框 1">
            <a:extLst>
              <a:ext uri="{FF2B5EF4-FFF2-40B4-BE49-F238E27FC236}">
                <a16:creationId xmlns:a16="http://schemas.microsoft.com/office/drawing/2014/main" xmlns="" id="{9159930F-1211-4FB9-A285-D29A718135F4}"/>
              </a:ext>
            </a:extLst>
          </p:cNvPr>
          <p:cNvSpPr txBox="1"/>
          <p:nvPr/>
        </p:nvSpPr>
        <p:spPr>
          <a:xfrm>
            <a:off x="4306791" y="726229"/>
            <a:ext cx="2292954" cy="621645"/>
          </a:xfrm>
          <a:prstGeom prst="rect">
            <a:avLst/>
          </a:prstGeom>
          <a:noFill/>
        </p:spPr>
        <p:txBody>
          <a:bodyPr wrap="square" rtlCol="0">
            <a:spAutoFit/>
          </a:bodyPr>
          <a:lstStyle/>
          <a:p>
            <a:pPr algn="r">
              <a:lnSpc>
                <a:spcPct val="130000"/>
              </a:lnSpc>
            </a:pPr>
            <a:r>
              <a:rPr lang="en-US" altLang="zh-CN" sz="2646" b="1" dirty="0" smtClean="0">
                <a:solidFill>
                  <a:schemeClr val="tx2"/>
                </a:solidFill>
                <a:latin typeface="微软雅黑" panose="020B0503020204020204" pitchFamily="34" charset="-122"/>
                <a:ea typeface="微软雅黑" panose="020B0503020204020204" pitchFamily="34" charset="-122"/>
              </a:rPr>
              <a:t>1/</a:t>
            </a:r>
            <a:r>
              <a:rPr lang="zh-CN" altLang="en-US" sz="2646" b="1" dirty="0" smtClean="0">
                <a:solidFill>
                  <a:schemeClr val="tx2"/>
                </a:solidFill>
                <a:latin typeface="微软雅黑" panose="020B0503020204020204" pitchFamily="34" charset="-122"/>
                <a:ea typeface="微软雅黑" panose="020B0503020204020204" pitchFamily="34" charset="-122"/>
              </a:rPr>
              <a:t>添加标题</a:t>
            </a:r>
            <a:endParaRPr lang="en-US" altLang="zh-CN" sz="2646" b="1" dirty="0">
              <a:solidFill>
                <a:schemeClr val="tx2"/>
              </a:solidFill>
              <a:latin typeface="微软雅黑" panose="020B0503020204020204" pitchFamily="34" charset="-122"/>
              <a:ea typeface="微软雅黑" panose="020B0503020204020204" pitchFamily="34" charset="-122"/>
            </a:endParaRPr>
          </a:p>
        </p:txBody>
      </p:sp>
      <p:sp>
        <p:nvSpPr>
          <p:cNvPr id="3" name="梯形 3">
            <a:extLst>
              <a:ext uri="{FF2B5EF4-FFF2-40B4-BE49-F238E27FC236}">
                <a16:creationId xmlns:a16="http://schemas.microsoft.com/office/drawing/2014/main" xmlns="" id="{FD4A23D0-7D06-4680-A194-F15033F7DD56}"/>
              </a:ext>
            </a:extLst>
          </p:cNvPr>
          <p:cNvSpPr/>
          <p:nvPr/>
        </p:nvSpPr>
        <p:spPr>
          <a:xfrm>
            <a:off x="-1" y="-5767"/>
            <a:ext cx="4722059" cy="5046098"/>
          </a:xfrm>
          <a:custGeom>
            <a:avLst/>
            <a:gdLst>
              <a:gd name="connsiteX0" fmla="*/ 0 w 4093698"/>
              <a:gd name="connsiteY0" fmla="*/ 3359908 h 3359908"/>
              <a:gd name="connsiteX1" fmla="*/ 839977 w 4093698"/>
              <a:gd name="connsiteY1" fmla="*/ 0 h 3359908"/>
              <a:gd name="connsiteX2" fmla="*/ 3253721 w 4093698"/>
              <a:gd name="connsiteY2" fmla="*/ 0 h 3359908"/>
              <a:gd name="connsiteX3" fmla="*/ 4093698 w 4093698"/>
              <a:gd name="connsiteY3" fmla="*/ 3359908 h 3359908"/>
              <a:gd name="connsiteX4" fmla="*/ 0 w 4093698"/>
              <a:gd name="connsiteY4" fmla="*/ 3359908 h 3359908"/>
              <a:gd name="connsiteX0" fmla="*/ 0 w 4093698"/>
              <a:gd name="connsiteY0" fmla="*/ 3359908 h 3359908"/>
              <a:gd name="connsiteX1" fmla="*/ 38119 w 4093698"/>
              <a:gd name="connsiteY1" fmla="*/ 0 h 3359908"/>
              <a:gd name="connsiteX2" fmla="*/ 3253721 w 4093698"/>
              <a:gd name="connsiteY2" fmla="*/ 0 h 3359908"/>
              <a:gd name="connsiteX3" fmla="*/ 4093698 w 4093698"/>
              <a:gd name="connsiteY3" fmla="*/ 3359908 h 3359908"/>
              <a:gd name="connsiteX4" fmla="*/ 0 w 4093698"/>
              <a:gd name="connsiteY4" fmla="*/ 3359908 h 3359908"/>
              <a:gd name="connsiteX0" fmla="*/ 1253 w 4094951"/>
              <a:gd name="connsiteY0" fmla="*/ 3359908 h 3359908"/>
              <a:gd name="connsiteX1" fmla="*/ 0 w 4094951"/>
              <a:gd name="connsiteY1" fmla="*/ 0 h 3359908"/>
              <a:gd name="connsiteX2" fmla="*/ 3254974 w 4094951"/>
              <a:gd name="connsiteY2" fmla="*/ 0 h 3359908"/>
              <a:gd name="connsiteX3" fmla="*/ 4094951 w 4094951"/>
              <a:gd name="connsiteY3" fmla="*/ 3359908 h 3359908"/>
              <a:gd name="connsiteX4" fmla="*/ 1253 w 4094951"/>
              <a:gd name="connsiteY4" fmla="*/ 3359908 h 3359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4951" h="3359908">
                <a:moveTo>
                  <a:pt x="1253" y="3359908"/>
                </a:moveTo>
                <a:cubicBezTo>
                  <a:pt x="835" y="2239939"/>
                  <a:pt x="418" y="1119969"/>
                  <a:pt x="0" y="0"/>
                </a:cubicBezTo>
                <a:lnTo>
                  <a:pt x="3254974" y="0"/>
                </a:lnTo>
                <a:lnTo>
                  <a:pt x="4094951" y="3359908"/>
                </a:lnTo>
                <a:lnTo>
                  <a:pt x="1253" y="3359908"/>
                </a:lnTo>
                <a:close/>
              </a:path>
            </a:pathLst>
          </a:custGeom>
          <a:blipFill dpi="0" rotWithShape="1">
            <a:blip r:embed="rId6">
              <a:extLst>
                <a:ext uri="{28A0092B-C50C-407E-A947-70E740481C1C}">
                  <a14:useLocalDpi xmlns:a14="http://schemas.microsoft.com/office/drawing/2010/main" val="0"/>
                </a:ext>
              </a:extLst>
            </a:blip>
            <a:srcRect/>
            <a:stretch>
              <a:fillRect/>
            </a:stretch>
          </a:blip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7204" tIns="33602" rIns="67204" bIns="33602" numCol="1" spcCol="0" rtlCol="0" fromWordArt="0" anchor="ctr" anchorCtr="0" forceAA="0" compatLnSpc="1">
            <a:prstTxWarp prst="textNoShape">
              <a:avLst/>
            </a:prstTxWarp>
            <a:noAutofit/>
          </a:bodyPr>
          <a:lstStyle/>
          <a:p>
            <a:pPr algn="ctr"/>
            <a:endParaRPr lang="zh-CN" altLang="en-US" sz="975">
              <a:latin typeface="微软雅黑" panose="020B0503020204020204" pitchFamily="34" charset="-122"/>
              <a:ea typeface="微软雅黑" panose="020B0503020204020204" pitchFamily="34" charset="-122"/>
            </a:endParaRPr>
          </a:p>
        </p:txBody>
      </p:sp>
      <p:grpSp>
        <p:nvGrpSpPr>
          <p:cNvPr id="19" name="组合 18"/>
          <p:cNvGrpSpPr/>
          <p:nvPr/>
        </p:nvGrpSpPr>
        <p:grpSpPr>
          <a:xfrm>
            <a:off x="1583578" y="929072"/>
            <a:ext cx="1551262" cy="1529258"/>
            <a:chOff x="1864602" y="1024815"/>
            <a:chExt cx="1551262" cy="1529258"/>
          </a:xfrm>
        </p:grpSpPr>
        <p:sp>
          <p:nvSpPr>
            <p:cNvPr id="4" name="椭圆 3">
              <a:extLst>
                <a:ext uri="{FF2B5EF4-FFF2-40B4-BE49-F238E27FC236}">
                  <a16:creationId xmlns:a16="http://schemas.microsoft.com/office/drawing/2014/main" xmlns="" id="{D55A0F67-A456-4480-A9C3-95C81A731F10}"/>
                </a:ext>
              </a:extLst>
            </p:cNvPr>
            <p:cNvSpPr/>
            <p:nvPr/>
          </p:nvSpPr>
          <p:spPr>
            <a:xfrm>
              <a:off x="1864602" y="1024815"/>
              <a:ext cx="1551262" cy="1529258"/>
            </a:xfrm>
            <a:prstGeom prst="ellipse">
              <a:avLst/>
            </a:prstGeom>
            <a:solidFill>
              <a:srgbClr val="0070C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7204" tIns="33602" rIns="67204" bIns="33602" numCol="1" spcCol="0" rtlCol="0" fromWordArt="0" anchor="ctr" anchorCtr="0" forceAA="0" compatLnSpc="1">
              <a:prstTxWarp prst="textNoShape">
                <a:avLst/>
              </a:prstTxWarp>
              <a:noAutofit/>
            </a:bodyPr>
            <a:lstStyle/>
            <a:p>
              <a:pPr algn="ctr"/>
              <a:endParaRPr lang="zh-CN" altLang="en-US" sz="975">
                <a:latin typeface="微软雅黑" panose="020B0503020204020204" pitchFamily="34" charset="-122"/>
                <a:ea typeface="微软雅黑" panose="020B0503020204020204" pitchFamily="34" charset="-122"/>
              </a:endParaRPr>
            </a:p>
          </p:txBody>
        </p:sp>
        <p:sp>
          <p:nvSpPr>
            <p:cNvPr id="5" name="文本框 4">
              <a:extLst>
                <a:ext uri="{FF2B5EF4-FFF2-40B4-BE49-F238E27FC236}">
                  <a16:creationId xmlns:a16="http://schemas.microsoft.com/office/drawing/2014/main" xmlns="" id="{FFBC5E6D-84CC-43F9-ABED-F3C3BE6B0C10}"/>
                </a:ext>
              </a:extLst>
            </p:cNvPr>
            <p:cNvSpPr txBox="1"/>
            <p:nvPr/>
          </p:nvSpPr>
          <p:spPr>
            <a:xfrm>
              <a:off x="2111484" y="1343168"/>
              <a:ext cx="1057498" cy="892552"/>
            </a:xfrm>
            <a:prstGeom prst="rect">
              <a:avLst/>
            </a:prstGeom>
            <a:noFill/>
          </p:spPr>
          <p:txBody>
            <a:bodyPr wrap="square" rtlCol="0">
              <a:spAutoFit/>
            </a:bodyPr>
            <a:lstStyle/>
            <a:p>
              <a:pPr algn="ctr">
                <a:lnSpc>
                  <a:spcPct val="130000"/>
                </a:lnSpc>
              </a:pPr>
              <a:r>
                <a:rPr lang="zh-CN" altLang="en-US" sz="2500" b="1" dirty="0">
                  <a:solidFill>
                    <a:schemeClr val="bg1"/>
                  </a:solidFill>
                  <a:latin typeface="微软雅黑" panose="020B0503020204020204" pitchFamily="34" charset="-122"/>
                  <a:ea typeface="微软雅黑" panose="020B0503020204020204" pitchFamily="34" charset="-122"/>
                </a:rPr>
                <a:t>目  录</a:t>
              </a:r>
              <a:endParaRPr lang="en-US" altLang="zh-CN" sz="2500" b="1" dirty="0">
                <a:solidFill>
                  <a:schemeClr val="bg1"/>
                </a:solidFill>
                <a:latin typeface="微软雅黑" panose="020B0503020204020204" pitchFamily="34" charset="-122"/>
                <a:ea typeface="微软雅黑" panose="020B0503020204020204" pitchFamily="34" charset="-122"/>
              </a:endParaRPr>
            </a:p>
            <a:p>
              <a:pPr algn="ctr">
                <a:lnSpc>
                  <a:spcPct val="130000"/>
                </a:lnSpc>
              </a:pPr>
              <a:r>
                <a:rPr lang="en-US" altLang="zh-CN" sz="1500" dirty="0">
                  <a:solidFill>
                    <a:schemeClr val="bg1"/>
                  </a:solidFill>
                  <a:latin typeface="微软雅黑" panose="020B0503020204020204" pitchFamily="34" charset="-122"/>
                  <a:ea typeface="微软雅黑" panose="020B0503020204020204" pitchFamily="34" charset="-122"/>
                </a:rPr>
                <a:t>Contents</a:t>
              </a:r>
              <a:endParaRPr lang="zh-CN" altLang="en-US" sz="1500" dirty="0">
                <a:solidFill>
                  <a:schemeClr val="bg1"/>
                </a:solidFill>
                <a:latin typeface="微软雅黑" panose="020B0503020204020204" pitchFamily="34" charset="-122"/>
                <a:ea typeface="微软雅黑" panose="020B0503020204020204" pitchFamily="34" charset="-122"/>
              </a:endParaRPr>
            </a:p>
          </p:txBody>
        </p:sp>
      </p:grpSp>
      <p:cxnSp>
        <p:nvCxnSpPr>
          <p:cNvPr id="6" name="直接连接符 5">
            <a:extLst>
              <a:ext uri="{FF2B5EF4-FFF2-40B4-BE49-F238E27FC236}">
                <a16:creationId xmlns:a16="http://schemas.microsoft.com/office/drawing/2014/main" xmlns="" id="{14D2355C-CC5A-4719-BE92-BDDF82815A73}"/>
              </a:ext>
            </a:extLst>
          </p:cNvPr>
          <p:cNvCxnSpPr>
            <a:cxnSpLocks/>
          </p:cNvCxnSpPr>
          <p:nvPr/>
        </p:nvCxnSpPr>
        <p:spPr>
          <a:xfrm>
            <a:off x="6732810" y="-17883"/>
            <a:ext cx="0" cy="5058196"/>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椭圆 6">
            <a:extLst>
              <a:ext uri="{FF2B5EF4-FFF2-40B4-BE49-F238E27FC236}">
                <a16:creationId xmlns:a16="http://schemas.microsoft.com/office/drawing/2014/main" xmlns="" id="{65B56545-940A-4061-A67A-F2EC892883E5}"/>
              </a:ext>
            </a:extLst>
          </p:cNvPr>
          <p:cNvSpPr/>
          <p:nvPr/>
        </p:nvSpPr>
        <p:spPr>
          <a:xfrm flipV="1">
            <a:off x="6669640" y="1024815"/>
            <a:ext cx="126341" cy="124550"/>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7204" tIns="33602" rIns="67204" bIns="33602" numCol="1" spcCol="0" rtlCol="0" fromWordArt="0" anchor="ctr" anchorCtr="0" forceAA="0" compatLnSpc="1">
            <a:prstTxWarp prst="textNoShape">
              <a:avLst/>
            </a:prstTxWarp>
            <a:noAutofit/>
          </a:bodyPr>
          <a:lstStyle/>
          <a:p>
            <a:pPr algn="ctr"/>
            <a:endParaRPr lang="zh-CN" altLang="en-US" sz="975">
              <a:latin typeface="微软雅黑" panose="020B0503020204020204" pitchFamily="34" charset="-122"/>
              <a:ea typeface="微软雅黑" panose="020B0503020204020204" pitchFamily="34" charset="-122"/>
            </a:endParaRPr>
          </a:p>
        </p:txBody>
      </p:sp>
      <p:sp>
        <p:nvSpPr>
          <p:cNvPr id="8" name="文本框 7">
            <a:extLst>
              <a:ext uri="{FF2B5EF4-FFF2-40B4-BE49-F238E27FC236}">
                <a16:creationId xmlns:a16="http://schemas.microsoft.com/office/drawing/2014/main" xmlns="" id="{EB03FE1B-DE52-4E65-B1F7-92CD86B87492}"/>
              </a:ext>
            </a:extLst>
          </p:cNvPr>
          <p:cNvSpPr txBox="1"/>
          <p:nvPr/>
        </p:nvSpPr>
        <p:spPr>
          <a:xfrm>
            <a:off x="6853063" y="1728794"/>
            <a:ext cx="1960142" cy="621645"/>
          </a:xfrm>
          <a:prstGeom prst="rect">
            <a:avLst/>
          </a:prstGeom>
          <a:noFill/>
        </p:spPr>
        <p:txBody>
          <a:bodyPr wrap="square" rtlCol="0">
            <a:spAutoFit/>
          </a:bodyPr>
          <a:lstStyle/>
          <a:p>
            <a:pPr>
              <a:lnSpc>
                <a:spcPct val="130000"/>
              </a:lnSpc>
            </a:pPr>
            <a:r>
              <a:rPr lang="en-US" altLang="zh-CN" sz="2646" b="1" dirty="0" smtClean="0">
                <a:solidFill>
                  <a:schemeClr val="tx2"/>
                </a:solidFill>
                <a:latin typeface="微软雅黑" panose="020B0503020204020204" pitchFamily="34" charset="-122"/>
                <a:ea typeface="微软雅黑" panose="020B0503020204020204" pitchFamily="34" charset="-122"/>
              </a:rPr>
              <a:t>3/</a:t>
            </a:r>
            <a:r>
              <a:rPr lang="zh-CN" altLang="en-US" sz="2646" b="1" dirty="0" smtClean="0">
                <a:solidFill>
                  <a:schemeClr val="tx2"/>
                </a:solidFill>
                <a:latin typeface="微软雅黑" panose="020B0503020204020204" pitchFamily="34" charset="-122"/>
                <a:ea typeface="微软雅黑" panose="020B0503020204020204" pitchFamily="34" charset="-122"/>
              </a:rPr>
              <a:t>添加</a:t>
            </a:r>
            <a:r>
              <a:rPr lang="zh-CN" altLang="en-US" sz="2646" b="1" dirty="0">
                <a:solidFill>
                  <a:schemeClr val="tx2"/>
                </a:solidFill>
                <a:latin typeface="微软雅黑" panose="020B0503020204020204" pitchFamily="34" charset="-122"/>
                <a:ea typeface="微软雅黑" panose="020B0503020204020204" pitchFamily="34" charset="-122"/>
              </a:rPr>
              <a:t>标题</a:t>
            </a:r>
            <a:endParaRPr lang="en-US" altLang="zh-CN" sz="2646" b="1" dirty="0">
              <a:solidFill>
                <a:schemeClr val="tx2"/>
              </a:solidFill>
              <a:latin typeface="微软雅黑" panose="020B0503020204020204" pitchFamily="34" charset="-122"/>
              <a:ea typeface="微软雅黑" panose="020B0503020204020204" pitchFamily="34" charset="-122"/>
            </a:endParaRPr>
          </a:p>
        </p:txBody>
      </p:sp>
      <p:sp>
        <p:nvSpPr>
          <p:cNvPr id="9" name="椭圆 8">
            <a:extLst>
              <a:ext uri="{FF2B5EF4-FFF2-40B4-BE49-F238E27FC236}">
                <a16:creationId xmlns:a16="http://schemas.microsoft.com/office/drawing/2014/main" xmlns="" id="{5B6E3DB9-EBBF-490D-A518-9BF6EBB15309}"/>
              </a:ext>
            </a:extLst>
          </p:cNvPr>
          <p:cNvSpPr/>
          <p:nvPr/>
        </p:nvSpPr>
        <p:spPr>
          <a:xfrm flipV="1">
            <a:off x="6669640" y="1965105"/>
            <a:ext cx="126341" cy="124550"/>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7204" tIns="33602" rIns="67204" bIns="33602" numCol="1" spcCol="0" rtlCol="0" fromWordArt="0" anchor="ctr" anchorCtr="0" forceAA="0" compatLnSpc="1">
            <a:prstTxWarp prst="textNoShape">
              <a:avLst/>
            </a:prstTxWarp>
            <a:noAutofit/>
          </a:bodyPr>
          <a:lstStyle/>
          <a:p>
            <a:pPr algn="ctr"/>
            <a:endParaRPr lang="zh-CN" altLang="en-US" sz="975">
              <a:latin typeface="微软雅黑" panose="020B0503020204020204" pitchFamily="34" charset="-122"/>
              <a:ea typeface="微软雅黑" panose="020B0503020204020204" pitchFamily="34" charset="-122"/>
            </a:endParaRPr>
          </a:p>
        </p:txBody>
      </p:sp>
      <p:sp>
        <p:nvSpPr>
          <p:cNvPr id="10" name="椭圆 9">
            <a:extLst>
              <a:ext uri="{FF2B5EF4-FFF2-40B4-BE49-F238E27FC236}">
                <a16:creationId xmlns:a16="http://schemas.microsoft.com/office/drawing/2014/main" xmlns="" id="{1F6A4F9C-CCEB-488B-8E8B-CC72C0E40610}"/>
              </a:ext>
            </a:extLst>
          </p:cNvPr>
          <p:cNvSpPr/>
          <p:nvPr/>
        </p:nvSpPr>
        <p:spPr>
          <a:xfrm flipV="1">
            <a:off x="6669640" y="2905395"/>
            <a:ext cx="126341" cy="124550"/>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7204" tIns="33602" rIns="67204" bIns="33602" numCol="1" spcCol="0" rtlCol="0" fromWordArt="0" anchor="ctr" anchorCtr="0" forceAA="0" compatLnSpc="1">
            <a:prstTxWarp prst="textNoShape">
              <a:avLst/>
            </a:prstTxWarp>
            <a:noAutofit/>
          </a:bodyPr>
          <a:lstStyle/>
          <a:p>
            <a:pPr algn="ctr"/>
            <a:endParaRPr lang="zh-CN" altLang="en-US" sz="975">
              <a:latin typeface="微软雅黑" panose="020B0503020204020204" pitchFamily="34" charset="-122"/>
              <a:ea typeface="微软雅黑" panose="020B0503020204020204" pitchFamily="34" charset="-122"/>
            </a:endParaRPr>
          </a:p>
        </p:txBody>
      </p:sp>
      <p:sp>
        <p:nvSpPr>
          <p:cNvPr id="11" name="椭圆 10">
            <a:extLst>
              <a:ext uri="{FF2B5EF4-FFF2-40B4-BE49-F238E27FC236}">
                <a16:creationId xmlns:a16="http://schemas.microsoft.com/office/drawing/2014/main" xmlns="" id="{739FA262-4D52-4DCE-A7E6-56125B18311F}"/>
              </a:ext>
            </a:extLst>
          </p:cNvPr>
          <p:cNvSpPr/>
          <p:nvPr/>
        </p:nvSpPr>
        <p:spPr>
          <a:xfrm flipV="1">
            <a:off x="6669640" y="3845685"/>
            <a:ext cx="126341" cy="124550"/>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7204" tIns="33602" rIns="67204" bIns="33602" numCol="1" spcCol="0" rtlCol="0" fromWordArt="0" anchor="ctr" anchorCtr="0" forceAA="0" compatLnSpc="1">
            <a:prstTxWarp prst="textNoShape">
              <a:avLst/>
            </a:prstTxWarp>
            <a:noAutofit/>
          </a:bodyPr>
          <a:lstStyle/>
          <a:p>
            <a:pPr algn="ctr"/>
            <a:endParaRPr lang="zh-CN" altLang="en-US" sz="975">
              <a:latin typeface="微软雅黑" panose="020B0503020204020204" pitchFamily="34" charset="-122"/>
              <a:ea typeface="微软雅黑" panose="020B0503020204020204" pitchFamily="34" charset="-122"/>
            </a:endParaRPr>
          </a:p>
        </p:txBody>
      </p:sp>
      <p:sp>
        <p:nvSpPr>
          <p:cNvPr id="12" name="文本框 11">
            <a:extLst>
              <a:ext uri="{FF2B5EF4-FFF2-40B4-BE49-F238E27FC236}">
                <a16:creationId xmlns:a16="http://schemas.microsoft.com/office/drawing/2014/main" xmlns="" id="{33F80671-5B70-4891-81BD-FEDCA26909CB}"/>
              </a:ext>
            </a:extLst>
          </p:cNvPr>
          <p:cNvSpPr txBox="1"/>
          <p:nvPr/>
        </p:nvSpPr>
        <p:spPr>
          <a:xfrm>
            <a:off x="4287254" y="2632964"/>
            <a:ext cx="2312492" cy="621645"/>
          </a:xfrm>
          <a:prstGeom prst="rect">
            <a:avLst/>
          </a:prstGeom>
          <a:noFill/>
        </p:spPr>
        <p:txBody>
          <a:bodyPr wrap="square" rtlCol="0">
            <a:spAutoFit/>
          </a:bodyPr>
          <a:lstStyle/>
          <a:p>
            <a:pPr algn="r">
              <a:lnSpc>
                <a:spcPct val="130000"/>
              </a:lnSpc>
            </a:pPr>
            <a:r>
              <a:rPr lang="en-US" altLang="zh-CN" sz="2646" b="1" dirty="0" smtClean="0">
                <a:solidFill>
                  <a:schemeClr val="tx2"/>
                </a:solidFill>
                <a:latin typeface="微软雅黑" panose="020B0503020204020204" pitchFamily="34" charset="-122"/>
                <a:ea typeface="微软雅黑" panose="020B0503020204020204" pitchFamily="34" charset="-122"/>
              </a:rPr>
              <a:t>2/</a:t>
            </a:r>
            <a:r>
              <a:rPr lang="zh-CN" altLang="en-US" sz="2646" b="1" dirty="0" smtClean="0">
                <a:solidFill>
                  <a:schemeClr val="tx2"/>
                </a:solidFill>
                <a:latin typeface="微软雅黑" panose="020B0503020204020204" pitchFamily="34" charset="-122"/>
                <a:ea typeface="微软雅黑" panose="020B0503020204020204" pitchFamily="34" charset="-122"/>
              </a:rPr>
              <a:t>添加</a:t>
            </a:r>
            <a:r>
              <a:rPr lang="zh-CN" altLang="en-US" sz="2646" b="1" dirty="0">
                <a:solidFill>
                  <a:schemeClr val="tx2"/>
                </a:solidFill>
                <a:latin typeface="微软雅黑" panose="020B0503020204020204" pitchFamily="34" charset="-122"/>
                <a:ea typeface="微软雅黑" panose="020B0503020204020204" pitchFamily="34" charset="-122"/>
              </a:rPr>
              <a:t>标题</a:t>
            </a:r>
            <a:endParaRPr lang="en-US" altLang="zh-CN" sz="2646" b="1" dirty="0">
              <a:solidFill>
                <a:schemeClr val="tx2"/>
              </a:solidFill>
              <a:latin typeface="微软雅黑" panose="020B0503020204020204" pitchFamily="34" charset="-122"/>
              <a:ea typeface="微软雅黑" panose="020B0503020204020204" pitchFamily="34" charset="-122"/>
            </a:endParaRPr>
          </a:p>
        </p:txBody>
      </p:sp>
      <p:sp>
        <p:nvSpPr>
          <p:cNvPr id="13" name="文本框 12">
            <a:extLst>
              <a:ext uri="{FF2B5EF4-FFF2-40B4-BE49-F238E27FC236}">
                <a16:creationId xmlns:a16="http://schemas.microsoft.com/office/drawing/2014/main" xmlns="" id="{20CDDFAD-3DC7-4483-9014-B4F5CF39EF21}"/>
              </a:ext>
            </a:extLst>
          </p:cNvPr>
          <p:cNvSpPr txBox="1"/>
          <p:nvPr/>
        </p:nvSpPr>
        <p:spPr>
          <a:xfrm>
            <a:off x="6853063" y="3626223"/>
            <a:ext cx="1960142" cy="572464"/>
          </a:xfrm>
          <a:prstGeom prst="rect">
            <a:avLst/>
          </a:prstGeom>
          <a:noFill/>
        </p:spPr>
        <p:txBody>
          <a:bodyPr wrap="square" rtlCol="0">
            <a:spAutoFit/>
          </a:bodyPr>
          <a:lstStyle/>
          <a:p>
            <a:pPr>
              <a:lnSpc>
                <a:spcPct val="130000"/>
              </a:lnSpc>
            </a:pPr>
            <a:r>
              <a:rPr lang="en-US" altLang="zh-CN" sz="2400" b="1" dirty="0" smtClean="0">
                <a:solidFill>
                  <a:schemeClr val="tx2"/>
                </a:solidFill>
                <a:latin typeface="微软雅黑" panose="020B0503020204020204" pitchFamily="34" charset="-122"/>
                <a:ea typeface="微软雅黑" panose="020B0503020204020204" pitchFamily="34" charset="-122"/>
              </a:rPr>
              <a:t>4/</a:t>
            </a:r>
            <a:r>
              <a:rPr lang="zh-CN" altLang="en-US" sz="2400" b="1" dirty="0" smtClean="0">
                <a:solidFill>
                  <a:schemeClr val="tx2"/>
                </a:solidFill>
                <a:latin typeface="微软雅黑" panose="020B0503020204020204" pitchFamily="34" charset="-122"/>
                <a:ea typeface="微软雅黑" panose="020B0503020204020204" pitchFamily="34" charset="-122"/>
              </a:rPr>
              <a:t>添加</a:t>
            </a:r>
            <a:r>
              <a:rPr lang="zh-CN" altLang="en-US" sz="2400" b="1" dirty="0">
                <a:solidFill>
                  <a:schemeClr val="tx2"/>
                </a:solidFill>
                <a:latin typeface="微软雅黑" panose="020B0503020204020204" pitchFamily="34" charset="-122"/>
                <a:ea typeface="微软雅黑" panose="020B0503020204020204" pitchFamily="34" charset="-122"/>
              </a:rPr>
              <a:t>标题</a:t>
            </a:r>
            <a:endParaRPr lang="en-US" altLang="zh-CN" sz="2400" b="1" dirty="0">
              <a:solidFill>
                <a:schemeClr val="tx2"/>
              </a:solidFill>
              <a:latin typeface="微软雅黑" panose="020B0503020204020204" pitchFamily="34" charset="-122"/>
              <a:ea typeface="微软雅黑" panose="020B0503020204020204" pitchFamily="34" charset="-122"/>
            </a:endParaRPr>
          </a:p>
        </p:txBody>
      </p:sp>
    </p:spTree>
    <p:custDataLst>
      <p:tags r:id="rId1"/>
    </p:custDataLst>
    <p:extLst>
      <p:ext uri="{BB962C8B-B14F-4D97-AF65-F5344CB8AC3E}">
        <p14:creationId xmlns:p14="http://schemas.microsoft.com/office/powerpoint/2010/main" val="1710844466"/>
      </p:ext>
    </p:extLst>
  </p:cSld>
  <p:clrMapOvr>
    <a:masterClrMapping/>
  </p:clrMapOvr>
  <mc:AlternateContent xmlns:mc="http://schemas.openxmlformats.org/markup-compatibility/2006" xmlns:p14="http://schemas.microsoft.com/office/powerpoint/2010/main">
    <mc:Choice Requires="p14">
      <p:transition spd="slow" p14:dur="1250" advTm="3056">
        <p14:switch dir="r"/>
      </p:transition>
    </mc:Choice>
    <mc:Fallback xmlns="">
      <p:transition spd="slow" advTm="3056">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4" cstate="print">
            <a:extLst>
              <a:ext uri="{BEBA8EAE-BF5A-486C-A8C5-ECC9F3942E4B}">
                <a14:imgProps xmlns:a14="http://schemas.microsoft.com/office/drawing/2010/main">
                  <a14:imgLayer r:embed="rId5">
                    <a14:imgEffect>
                      <a14:artisticBlur/>
                    </a14:imgEffect>
                  </a14:imgLayer>
                </a14:imgProps>
              </a:ext>
              <a:ext uri="{28A0092B-C50C-407E-A947-70E740481C1C}">
                <a14:useLocalDpi xmlns:a14="http://schemas.microsoft.com/office/drawing/2010/main" val="0"/>
              </a:ext>
            </a:extLst>
          </a:blip>
          <a:stretch>
            <a:fillRect/>
          </a:stretch>
        </p:blipFill>
        <p:spPr>
          <a:xfrm>
            <a:off x="0" y="0"/>
            <a:ext cx="9001125" cy="5040313"/>
          </a:xfrm>
          <a:prstGeom prst="rect">
            <a:avLst/>
          </a:prstGeom>
        </p:spPr>
      </p:pic>
      <p:sp>
        <p:nvSpPr>
          <p:cNvPr id="2" name="矩形 1">
            <a:extLst>
              <a:ext uri="{FF2B5EF4-FFF2-40B4-BE49-F238E27FC236}">
                <a16:creationId xmlns:a16="http://schemas.microsoft.com/office/drawing/2014/main" xmlns="" id="{9CA3F7EE-187D-4297-964D-1AD5742A40E5}"/>
              </a:ext>
            </a:extLst>
          </p:cNvPr>
          <p:cNvSpPr/>
          <p:nvPr/>
        </p:nvSpPr>
        <p:spPr>
          <a:xfrm>
            <a:off x="0" y="1616759"/>
            <a:ext cx="7629071" cy="1499170"/>
          </a:xfrm>
          <a:custGeom>
            <a:avLst/>
            <a:gdLst>
              <a:gd name="connsiteX0" fmla="*/ 0 w 6785634"/>
              <a:gd name="connsiteY0" fmla="*/ 0 h 2039815"/>
              <a:gd name="connsiteX1" fmla="*/ 6785634 w 6785634"/>
              <a:gd name="connsiteY1" fmla="*/ 0 h 2039815"/>
              <a:gd name="connsiteX2" fmla="*/ 6785634 w 6785634"/>
              <a:gd name="connsiteY2" fmla="*/ 2039815 h 2039815"/>
              <a:gd name="connsiteX3" fmla="*/ 0 w 6785634"/>
              <a:gd name="connsiteY3" fmla="*/ 2039815 h 2039815"/>
              <a:gd name="connsiteX4" fmla="*/ 0 w 6785634"/>
              <a:gd name="connsiteY4" fmla="*/ 0 h 2039815"/>
              <a:gd name="connsiteX0" fmla="*/ 0 w 6785634"/>
              <a:gd name="connsiteY0" fmla="*/ 0 h 2039815"/>
              <a:gd name="connsiteX1" fmla="*/ 5097511 w 6785634"/>
              <a:gd name="connsiteY1" fmla="*/ 604911 h 2039815"/>
              <a:gd name="connsiteX2" fmla="*/ 6785634 w 6785634"/>
              <a:gd name="connsiteY2" fmla="*/ 2039815 h 2039815"/>
              <a:gd name="connsiteX3" fmla="*/ 0 w 6785634"/>
              <a:gd name="connsiteY3" fmla="*/ 2039815 h 2039815"/>
              <a:gd name="connsiteX4" fmla="*/ 0 w 6785634"/>
              <a:gd name="connsiteY4" fmla="*/ 0 h 20398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5634" h="2039815">
                <a:moveTo>
                  <a:pt x="0" y="0"/>
                </a:moveTo>
                <a:lnTo>
                  <a:pt x="5097511" y="604911"/>
                </a:lnTo>
                <a:lnTo>
                  <a:pt x="6785634" y="2039815"/>
                </a:lnTo>
                <a:lnTo>
                  <a:pt x="0" y="2039815"/>
                </a:lnTo>
                <a:lnTo>
                  <a:pt x="0" y="0"/>
                </a:lnTo>
                <a:close/>
              </a:path>
            </a:pathLst>
          </a:cu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7204" tIns="33602" rIns="67204" bIns="33602" numCol="1" spcCol="0" rtlCol="0" fromWordArt="0" anchor="ctr" anchorCtr="0" forceAA="0" compatLnSpc="1">
            <a:prstTxWarp prst="textNoShape">
              <a:avLst/>
            </a:prstTxWarp>
            <a:noAutofit/>
          </a:bodyPr>
          <a:lstStyle/>
          <a:p>
            <a:pPr algn="ctr"/>
            <a:endParaRPr lang="zh-CN" altLang="en-US" sz="975">
              <a:latin typeface="微软雅黑" panose="020B0503020204020204" pitchFamily="34" charset="-122"/>
              <a:ea typeface="微软雅黑" panose="020B0503020204020204" pitchFamily="34" charset="-122"/>
            </a:endParaRPr>
          </a:p>
        </p:txBody>
      </p:sp>
      <p:sp>
        <p:nvSpPr>
          <p:cNvPr id="3" name="椭圆 2">
            <a:extLst>
              <a:ext uri="{FF2B5EF4-FFF2-40B4-BE49-F238E27FC236}">
                <a16:creationId xmlns:a16="http://schemas.microsoft.com/office/drawing/2014/main" xmlns="" id="{C2EF627A-2F52-4B16-9BB8-325C7D41B469}"/>
              </a:ext>
            </a:extLst>
          </p:cNvPr>
          <p:cNvSpPr/>
          <p:nvPr/>
        </p:nvSpPr>
        <p:spPr>
          <a:xfrm>
            <a:off x="4383465" y="1789644"/>
            <a:ext cx="1551262" cy="1529258"/>
          </a:xfrm>
          <a:prstGeom prst="ellipse">
            <a:avLst/>
          </a:prstGeom>
          <a:solidFill>
            <a:srgbClr val="0070C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7204" tIns="33602" rIns="67204" bIns="33602" numCol="1" spcCol="0" rtlCol="0" fromWordArt="0" anchor="ctr" anchorCtr="0" forceAA="0" compatLnSpc="1">
            <a:prstTxWarp prst="textNoShape">
              <a:avLst/>
            </a:prstTxWarp>
            <a:noAutofit/>
          </a:bodyPr>
          <a:lstStyle/>
          <a:p>
            <a:pPr algn="ctr"/>
            <a:endParaRPr lang="zh-CN" altLang="en-US" sz="975">
              <a:latin typeface="微软雅黑" panose="020B0503020204020204" pitchFamily="34" charset="-122"/>
              <a:ea typeface="微软雅黑" panose="020B0503020204020204" pitchFamily="34" charset="-122"/>
            </a:endParaRPr>
          </a:p>
        </p:txBody>
      </p:sp>
      <p:sp>
        <p:nvSpPr>
          <p:cNvPr id="4" name="文本框 3">
            <a:extLst>
              <a:ext uri="{FF2B5EF4-FFF2-40B4-BE49-F238E27FC236}">
                <a16:creationId xmlns:a16="http://schemas.microsoft.com/office/drawing/2014/main" xmlns="" id="{5743CAC5-2840-4D32-AF15-BAADDAC50536}"/>
              </a:ext>
            </a:extLst>
          </p:cNvPr>
          <p:cNvSpPr txBox="1"/>
          <p:nvPr/>
        </p:nvSpPr>
        <p:spPr>
          <a:xfrm>
            <a:off x="4630347" y="2156441"/>
            <a:ext cx="1057498" cy="807272"/>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PART</a:t>
            </a:r>
          </a:p>
          <a:p>
            <a:pPr algn="ctr"/>
            <a:r>
              <a:rPr lang="en-US" altLang="zh-CN" sz="2646" b="1" dirty="0" smtClean="0">
                <a:solidFill>
                  <a:schemeClr val="bg1"/>
                </a:solidFill>
                <a:latin typeface="微软雅黑" panose="020B0503020204020204" pitchFamily="34" charset="-122"/>
                <a:ea typeface="微软雅黑" panose="020B0503020204020204" pitchFamily="34" charset="-122"/>
              </a:rPr>
              <a:t>04</a:t>
            </a:r>
            <a:endParaRPr lang="zh-CN" altLang="en-US" sz="2646" dirty="0">
              <a:solidFill>
                <a:schemeClr val="bg1"/>
              </a:solidFill>
              <a:latin typeface="微软雅黑" panose="020B0503020204020204" pitchFamily="34" charset="-122"/>
              <a:ea typeface="微软雅黑" panose="020B0503020204020204" pitchFamily="34" charset="-122"/>
            </a:endParaRPr>
          </a:p>
        </p:txBody>
      </p:sp>
      <p:sp>
        <p:nvSpPr>
          <p:cNvPr id="6" name="文本框 5">
            <a:extLst>
              <a:ext uri="{FF2B5EF4-FFF2-40B4-BE49-F238E27FC236}">
                <a16:creationId xmlns:a16="http://schemas.microsoft.com/office/drawing/2014/main" xmlns="" id="{2E35AB87-260B-4161-B26A-7918B474A785}"/>
              </a:ext>
            </a:extLst>
          </p:cNvPr>
          <p:cNvSpPr txBox="1"/>
          <p:nvPr/>
        </p:nvSpPr>
        <p:spPr>
          <a:xfrm>
            <a:off x="960350" y="2018216"/>
            <a:ext cx="3108164" cy="570092"/>
          </a:xfrm>
          <a:prstGeom prst="rect">
            <a:avLst/>
          </a:prstGeom>
          <a:noFill/>
        </p:spPr>
        <p:txBody>
          <a:bodyPr wrap="square" rtlCol="0">
            <a:spAutoFit/>
          </a:bodyPr>
          <a:lstStyle/>
          <a:p>
            <a:pPr>
              <a:lnSpc>
                <a:spcPct val="130000"/>
              </a:lnSpc>
            </a:pPr>
            <a:r>
              <a:rPr lang="zh-CN" altLang="en-US" sz="2646" b="1" dirty="0" smtClean="0">
                <a:solidFill>
                  <a:schemeClr val="bg1"/>
                </a:solidFill>
                <a:latin typeface="微软雅黑" panose="020B0503020204020204" pitchFamily="34" charset="-122"/>
                <a:ea typeface="微软雅黑" panose="020B0503020204020204" pitchFamily="34" charset="-122"/>
              </a:rPr>
              <a:t>点击添加标题文字</a:t>
            </a:r>
            <a:endParaRPr lang="en-US" altLang="zh-CN" sz="2646" b="1" dirty="0">
              <a:solidFill>
                <a:schemeClr val="bg1"/>
              </a:solidFill>
              <a:latin typeface="微软雅黑" panose="020B0503020204020204" pitchFamily="34" charset="-122"/>
              <a:ea typeface="微软雅黑" panose="020B0503020204020204" pitchFamily="34" charset="-122"/>
            </a:endParaRPr>
          </a:p>
        </p:txBody>
      </p:sp>
    </p:spTree>
    <p:custDataLst>
      <p:tags r:id="rId1"/>
    </p:custDataLst>
    <p:extLst>
      <p:ext uri="{BB962C8B-B14F-4D97-AF65-F5344CB8AC3E}">
        <p14:creationId xmlns:p14="http://schemas.microsoft.com/office/powerpoint/2010/main" val="958143272"/>
      </p:ext>
    </p:extLst>
  </p:cSld>
  <p:clrMapOvr>
    <a:masterClrMapping/>
  </p:clrMapOvr>
  <mc:AlternateContent xmlns:mc="http://schemas.openxmlformats.org/markup-compatibility/2006" xmlns:p14="http://schemas.microsoft.com/office/powerpoint/2010/main">
    <mc:Choice Requires="p14">
      <p:transition spd="slow" p14:dur="1250" advTm="2234">
        <p14:switch dir="r"/>
      </p:transition>
    </mc:Choice>
    <mc:Fallback xmlns="">
      <p:transition spd="slow" advTm="2234">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a:extLst>
              <a:ext uri="{FF2B5EF4-FFF2-40B4-BE49-F238E27FC236}">
                <a16:creationId xmlns:a16="http://schemas.microsoft.com/office/drawing/2014/main" xmlns="" id="{61527A76-733B-4945-8081-3EF614245607}"/>
              </a:ext>
            </a:extLst>
          </p:cNvPr>
          <p:cNvSpPr>
            <a:spLocks noChangeArrowheads="1"/>
          </p:cNvSpPr>
          <p:nvPr/>
        </p:nvSpPr>
        <p:spPr bwMode="auto">
          <a:xfrm>
            <a:off x="1113893" y="1832542"/>
            <a:ext cx="1654436" cy="1768776"/>
          </a:xfrm>
          <a:custGeom>
            <a:avLst/>
            <a:gdLst>
              <a:gd name="T0" fmla="*/ 0 w 1751265"/>
              <a:gd name="T1" fmla="*/ 0 h 1872208"/>
              <a:gd name="T2" fmla="*/ 1751265 w 1751265"/>
              <a:gd name="T3" fmla="*/ 1872208 h 1872208"/>
            </a:gdLst>
            <a:ahLst/>
            <a:cxnLst/>
            <a:rect l="T0" t="T1" r="T2" b="T3"/>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rgbClr val="0070C0"/>
          </a:solidFill>
          <a:ln>
            <a:noFill/>
          </a:ln>
          <a:extLst/>
        </p:spPr>
        <p:txBody>
          <a:bodyPr anchor="ctr"/>
          <a:lstStyle/>
          <a:p>
            <a:pPr algn="ctr">
              <a:lnSpc>
                <a:spcPct val="150000"/>
              </a:lnSpc>
            </a:pPr>
            <a:endParaRPr lang="zh-CN" altLang="zh-CN">
              <a:solidFill>
                <a:schemeClr val="bg1"/>
              </a:solidFill>
              <a:latin typeface="宋体" pitchFamily="2" charset="-122"/>
              <a:sym typeface="宋体" pitchFamily="2" charset="-122"/>
            </a:endParaRPr>
          </a:p>
        </p:txBody>
      </p:sp>
      <p:sp>
        <p:nvSpPr>
          <p:cNvPr id="3" name="椭圆 2">
            <a:extLst>
              <a:ext uri="{FF2B5EF4-FFF2-40B4-BE49-F238E27FC236}">
                <a16:creationId xmlns:a16="http://schemas.microsoft.com/office/drawing/2014/main" xmlns="" id="{D4893328-75CC-4794-82A8-431DF51D2835}"/>
              </a:ext>
            </a:extLst>
          </p:cNvPr>
          <p:cNvSpPr>
            <a:spLocks noChangeArrowheads="1"/>
          </p:cNvSpPr>
          <p:nvPr/>
        </p:nvSpPr>
        <p:spPr bwMode="auto">
          <a:xfrm>
            <a:off x="6079534" y="1846543"/>
            <a:ext cx="1768776" cy="1768776"/>
          </a:xfrm>
          <a:prstGeom prst="ellipse">
            <a:avLst/>
          </a:prstGeom>
          <a:solidFill>
            <a:srgbClr val="0070C0"/>
          </a:solidFill>
          <a:ln>
            <a:noFill/>
          </a:ln>
          <a:extLst/>
        </p:spPr>
        <p:txBody>
          <a:bodyPr anchor="ctr"/>
          <a:lstStyle/>
          <a:p>
            <a:pPr algn="ctr">
              <a:lnSpc>
                <a:spcPct val="150000"/>
              </a:lnSpc>
            </a:pPr>
            <a:endParaRPr lang="zh-CN" altLang="zh-CN">
              <a:solidFill>
                <a:schemeClr val="bg1"/>
              </a:solidFill>
              <a:latin typeface="宋体" pitchFamily="2" charset="-122"/>
              <a:sym typeface="宋体" pitchFamily="2" charset="-122"/>
            </a:endParaRPr>
          </a:p>
        </p:txBody>
      </p:sp>
      <p:sp>
        <p:nvSpPr>
          <p:cNvPr id="4" name="椭圆 1">
            <a:extLst>
              <a:ext uri="{FF2B5EF4-FFF2-40B4-BE49-F238E27FC236}">
                <a16:creationId xmlns:a16="http://schemas.microsoft.com/office/drawing/2014/main" xmlns="" id="{FB0498AB-EE1B-436A-803A-5DF7661545ED}"/>
              </a:ext>
            </a:extLst>
          </p:cNvPr>
          <p:cNvSpPr>
            <a:spLocks noChangeArrowheads="1"/>
          </p:cNvSpPr>
          <p:nvPr/>
        </p:nvSpPr>
        <p:spPr bwMode="auto">
          <a:xfrm>
            <a:off x="2768329" y="1846543"/>
            <a:ext cx="1654436" cy="1768776"/>
          </a:xfrm>
          <a:custGeom>
            <a:avLst/>
            <a:gdLst>
              <a:gd name="T0" fmla="*/ 0 w 1751265"/>
              <a:gd name="T1" fmla="*/ 0 h 1872208"/>
              <a:gd name="T2" fmla="*/ 1751265 w 1751265"/>
              <a:gd name="T3" fmla="*/ 1872208 h 1872208"/>
            </a:gdLst>
            <a:ahLst/>
            <a:cxnLst/>
            <a:rect l="T0" t="T1" r="T2" b="T3"/>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rgbClr val="0070C0"/>
          </a:solidFill>
          <a:ln>
            <a:noFill/>
          </a:ln>
          <a:extLst/>
        </p:spPr>
        <p:txBody>
          <a:bodyPr anchor="ctr"/>
          <a:lstStyle/>
          <a:p>
            <a:pPr algn="ctr">
              <a:lnSpc>
                <a:spcPct val="150000"/>
              </a:lnSpc>
            </a:pPr>
            <a:endParaRPr lang="zh-CN" altLang="zh-CN">
              <a:solidFill>
                <a:schemeClr val="bg1"/>
              </a:solidFill>
              <a:latin typeface="宋体" pitchFamily="2" charset="-122"/>
              <a:sym typeface="宋体" pitchFamily="2" charset="-122"/>
            </a:endParaRPr>
          </a:p>
        </p:txBody>
      </p:sp>
      <p:sp>
        <p:nvSpPr>
          <p:cNvPr id="5" name="椭圆 1">
            <a:extLst>
              <a:ext uri="{FF2B5EF4-FFF2-40B4-BE49-F238E27FC236}">
                <a16:creationId xmlns:a16="http://schemas.microsoft.com/office/drawing/2014/main" xmlns="" id="{A4C73231-85E0-49D8-A665-7B717FD159E2}"/>
              </a:ext>
            </a:extLst>
          </p:cNvPr>
          <p:cNvSpPr>
            <a:spLocks noChangeArrowheads="1"/>
          </p:cNvSpPr>
          <p:nvPr/>
        </p:nvSpPr>
        <p:spPr bwMode="auto">
          <a:xfrm>
            <a:off x="4422765" y="1846543"/>
            <a:ext cx="1654436" cy="1768776"/>
          </a:xfrm>
          <a:custGeom>
            <a:avLst/>
            <a:gdLst>
              <a:gd name="T0" fmla="*/ 0 w 1751265"/>
              <a:gd name="T1" fmla="*/ 0 h 1872208"/>
              <a:gd name="T2" fmla="*/ 1751265 w 1751265"/>
              <a:gd name="T3" fmla="*/ 1872208 h 1872208"/>
            </a:gdLst>
            <a:ahLst/>
            <a:cxnLst/>
            <a:rect l="T0" t="T1" r="T2" b="T3"/>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rgbClr val="0070C0"/>
          </a:solidFill>
          <a:ln>
            <a:noFill/>
          </a:ln>
          <a:extLst/>
        </p:spPr>
        <p:txBody>
          <a:bodyPr anchor="ctr"/>
          <a:lstStyle/>
          <a:p>
            <a:pPr algn="ctr">
              <a:lnSpc>
                <a:spcPct val="150000"/>
              </a:lnSpc>
            </a:pPr>
            <a:endParaRPr lang="zh-CN" altLang="zh-CN">
              <a:solidFill>
                <a:schemeClr val="bg1"/>
              </a:solidFill>
              <a:latin typeface="宋体" pitchFamily="2" charset="-122"/>
              <a:sym typeface="宋体" pitchFamily="2" charset="-122"/>
            </a:endParaRPr>
          </a:p>
        </p:txBody>
      </p:sp>
      <p:sp>
        <p:nvSpPr>
          <p:cNvPr id="6" name="TextBox 14">
            <a:extLst>
              <a:ext uri="{FF2B5EF4-FFF2-40B4-BE49-F238E27FC236}">
                <a16:creationId xmlns:a16="http://schemas.microsoft.com/office/drawing/2014/main" xmlns="" id="{61116FE6-895C-4FF2-A296-5E9BA6EB65FE}"/>
              </a:ext>
            </a:extLst>
          </p:cNvPr>
          <p:cNvSpPr>
            <a:spLocks noChangeArrowheads="1"/>
          </p:cNvSpPr>
          <p:nvPr/>
        </p:nvSpPr>
        <p:spPr bwMode="auto">
          <a:xfrm>
            <a:off x="1730911" y="1841876"/>
            <a:ext cx="489236" cy="579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lnSpc>
                <a:spcPct val="150000"/>
              </a:lnSpc>
            </a:pPr>
            <a:r>
              <a:rPr lang="en-US" altLang="zh-CN" sz="2352" b="1">
                <a:solidFill>
                  <a:schemeClr val="bg1"/>
                </a:solidFill>
                <a:latin typeface="Calibri" pitchFamily="34" charset="0"/>
                <a:ea typeface="Calibri" pitchFamily="34" charset="0"/>
                <a:cs typeface="Calibri" pitchFamily="34" charset="0"/>
                <a:sym typeface="Calibri" pitchFamily="34" charset="0"/>
              </a:rPr>
              <a:t>01</a:t>
            </a:r>
            <a:endParaRPr lang="zh-CN" altLang="en-US" sz="2352" b="1">
              <a:solidFill>
                <a:schemeClr val="bg1"/>
              </a:solidFill>
              <a:latin typeface="Calibri" pitchFamily="34" charset="0"/>
              <a:sym typeface="宋体" pitchFamily="2" charset="-122"/>
            </a:endParaRPr>
          </a:p>
        </p:txBody>
      </p:sp>
      <p:sp>
        <p:nvSpPr>
          <p:cNvPr id="7" name="TextBox 15">
            <a:extLst>
              <a:ext uri="{FF2B5EF4-FFF2-40B4-BE49-F238E27FC236}">
                <a16:creationId xmlns:a16="http://schemas.microsoft.com/office/drawing/2014/main" xmlns="" id="{6C528F73-5C8B-4DB5-AC6C-CF418D13043B}"/>
              </a:ext>
            </a:extLst>
          </p:cNvPr>
          <p:cNvSpPr>
            <a:spLocks noChangeArrowheads="1"/>
          </p:cNvSpPr>
          <p:nvPr/>
        </p:nvSpPr>
        <p:spPr bwMode="auto">
          <a:xfrm>
            <a:off x="3412765" y="1841876"/>
            <a:ext cx="489236" cy="579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lnSpc>
                <a:spcPct val="150000"/>
              </a:lnSpc>
            </a:pPr>
            <a:r>
              <a:rPr lang="en-US" altLang="zh-CN" sz="2352" b="1">
                <a:solidFill>
                  <a:schemeClr val="bg1"/>
                </a:solidFill>
                <a:latin typeface="Calibri" pitchFamily="34" charset="0"/>
                <a:ea typeface="Calibri" pitchFamily="34" charset="0"/>
                <a:cs typeface="Calibri" pitchFamily="34" charset="0"/>
                <a:sym typeface="Calibri" pitchFamily="34" charset="0"/>
              </a:rPr>
              <a:t>02</a:t>
            </a:r>
            <a:endParaRPr lang="zh-CN" altLang="en-US" sz="2352" b="1">
              <a:solidFill>
                <a:schemeClr val="bg1"/>
              </a:solidFill>
              <a:latin typeface="Calibri" pitchFamily="34" charset="0"/>
              <a:sym typeface="宋体" pitchFamily="2" charset="-122"/>
            </a:endParaRPr>
          </a:p>
        </p:txBody>
      </p:sp>
      <p:sp>
        <p:nvSpPr>
          <p:cNvPr id="8" name="TextBox 16">
            <a:extLst>
              <a:ext uri="{FF2B5EF4-FFF2-40B4-BE49-F238E27FC236}">
                <a16:creationId xmlns:a16="http://schemas.microsoft.com/office/drawing/2014/main" xmlns="" id="{155DB02F-FC5A-4BE5-A514-F8D556A09171}"/>
              </a:ext>
            </a:extLst>
          </p:cNvPr>
          <p:cNvSpPr>
            <a:spLocks noChangeArrowheads="1"/>
          </p:cNvSpPr>
          <p:nvPr/>
        </p:nvSpPr>
        <p:spPr bwMode="auto">
          <a:xfrm>
            <a:off x="5029282" y="1841876"/>
            <a:ext cx="489236" cy="579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lnSpc>
                <a:spcPct val="150000"/>
              </a:lnSpc>
            </a:pPr>
            <a:r>
              <a:rPr lang="en-US" altLang="zh-CN" sz="2352" b="1">
                <a:solidFill>
                  <a:schemeClr val="bg1"/>
                </a:solidFill>
                <a:latin typeface="Calibri" pitchFamily="34" charset="0"/>
                <a:ea typeface="Calibri" pitchFamily="34" charset="0"/>
                <a:cs typeface="Calibri" pitchFamily="34" charset="0"/>
                <a:sym typeface="Calibri" pitchFamily="34" charset="0"/>
              </a:rPr>
              <a:t>03</a:t>
            </a:r>
            <a:endParaRPr lang="zh-CN" altLang="en-US" sz="2352" b="1">
              <a:solidFill>
                <a:schemeClr val="bg1"/>
              </a:solidFill>
              <a:latin typeface="Calibri" pitchFamily="34" charset="0"/>
              <a:sym typeface="宋体" pitchFamily="2" charset="-122"/>
            </a:endParaRPr>
          </a:p>
        </p:txBody>
      </p:sp>
      <p:sp>
        <p:nvSpPr>
          <p:cNvPr id="9" name="TextBox 17">
            <a:extLst>
              <a:ext uri="{FF2B5EF4-FFF2-40B4-BE49-F238E27FC236}">
                <a16:creationId xmlns:a16="http://schemas.microsoft.com/office/drawing/2014/main" xmlns="" id="{1A0DB129-1BE0-40C4-80E8-3D7D9D903E76}"/>
              </a:ext>
            </a:extLst>
          </p:cNvPr>
          <p:cNvSpPr>
            <a:spLocks noChangeArrowheads="1"/>
          </p:cNvSpPr>
          <p:nvPr/>
        </p:nvSpPr>
        <p:spPr bwMode="auto">
          <a:xfrm>
            <a:off x="6743806" y="1841876"/>
            <a:ext cx="489236" cy="579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lnSpc>
                <a:spcPct val="150000"/>
              </a:lnSpc>
            </a:pPr>
            <a:r>
              <a:rPr lang="en-US" altLang="zh-CN" sz="2352" b="1">
                <a:solidFill>
                  <a:schemeClr val="bg1"/>
                </a:solidFill>
                <a:latin typeface="Calibri" pitchFamily="34" charset="0"/>
                <a:ea typeface="Calibri" pitchFamily="34" charset="0"/>
                <a:cs typeface="Calibri" pitchFamily="34" charset="0"/>
                <a:sym typeface="Calibri" pitchFamily="34" charset="0"/>
              </a:rPr>
              <a:t>04</a:t>
            </a:r>
            <a:endParaRPr lang="zh-CN" altLang="en-US" sz="2352" b="1">
              <a:solidFill>
                <a:schemeClr val="bg1"/>
              </a:solidFill>
              <a:latin typeface="Calibri" pitchFamily="34" charset="0"/>
              <a:sym typeface="宋体" pitchFamily="2" charset="-122"/>
            </a:endParaRPr>
          </a:p>
        </p:txBody>
      </p:sp>
      <p:sp>
        <p:nvSpPr>
          <p:cNvPr id="10" name="直接连接符 9">
            <a:extLst>
              <a:ext uri="{FF2B5EF4-FFF2-40B4-BE49-F238E27FC236}">
                <a16:creationId xmlns:a16="http://schemas.microsoft.com/office/drawing/2014/main" xmlns="" id="{DDD9B43D-F5D3-4919-9855-FB44E9402A1D}"/>
              </a:ext>
            </a:extLst>
          </p:cNvPr>
          <p:cNvSpPr>
            <a:spLocks noChangeShapeType="1"/>
          </p:cNvSpPr>
          <p:nvPr/>
        </p:nvSpPr>
        <p:spPr bwMode="auto">
          <a:xfrm>
            <a:off x="1318072" y="2394910"/>
            <a:ext cx="1213409" cy="0"/>
          </a:xfrm>
          <a:prstGeom prst="line">
            <a:avLst/>
          </a:prstGeom>
          <a:noFill/>
          <a:ln w="6350" cap="flat" cmpd="sng">
            <a:solidFill>
              <a:srgbClr val="3F3F3F"/>
            </a:solidFill>
            <a:prstDash val="dash"/>
            <a:miter lim="800000"/>
          </a:ln>
          <a:extLst>
            <a:ext uri="{909E8E84-426E-40DD-AFC4-6F175D3DCCD1}">
              <a14:hiddenFill xmlns:a14="http://schemas.microsoft.com/office/drawing/2010/main">
                <a:noFill/>
              </a14:hiddenFill>
            </a:ext>
          </a:extLst>
        </p:spPr>
        <p:txBody>
          <a:bodyPr/>
          <a:lstStyle/>
          <a:p>
            <a:endParaRPr lang="zh-CN" altLang="en-US">
              <a:solidFill>
                <a:schemeClr val="bg1"/>
              </a:solidFill>
            </a:endParaRPr>
          </a:p>
        </p:txBody>
      </p:sp>
      <p:sp>
        <p:nvSpPr>
          <p:cNvPr id="11" name="直接连接符 10">
            <a:extLst>
              <a:ext uri="{FF2B5EF4-FFF2-40B4-BE49-F238E27FC236}">
                <a16:creationId xmlns:a16="http://schemas.microsoft.com/office/drawing/2014/main" xmlns="" id="{D2A0E5C6-8088-4E20-A27B-1194BF00626D}"/>
              </a:ext>
            </a:extLst>
          </p:cNvPr>
          <p:cNvSpPr>
            <a:spLocks noChangeShapeType="1"/>
          </p:cNvSpPr>
          <p:nvPr/>
        </p:nvSpPr>
        <p:spPr bwMode="auto">
          <a:xfrm>
            <a:off x="2988842" y="2394910"/>
            <a:ext cx="1213409" cy="0"/>
          </a:xfrm>
          <a:prstGeom prst="line">
            <a:avLst/>
          </a:prstGeom>
          <a:noFill/>
          <a:ln w="6350" cap="flat" cmpd="sng">
            <a:solidFill>
              <a:schemeClr val="bg1"/>
            </a:solidFill>
            <a:prstDash val="dash"/>
            <a:miter lim="800000"/>
          </a:ln>
          <a:extLst>
            <a:ext uri="{909E8E84-426E-40DD-AFC4-6F175D3DCCD1}">
              <a14:hiddenFill xmlns:a14="http://schemas.microsoft.com/office/drawing/2010/main">
                <a:noFill/>
              </a14:hiddenFill>
            </a:ext>
          </a:extLst>
        </p:spPr>
        <p:txBody>
          <a:bodyPr/>
          <a:lstStyle/>
          <a:p>
            <a:endParaRPr lang="zh-CN" altLang="en-US">
              <a:solidFill>
                <a:schemeClr val="bg1"/>
              </a:solidFill>
            </a:endParaRPr>
          </a:p>
        </p:txBody>
      </p:sp>
      <p:sp>
        <p:nvSpPr>
          <p:cNvPr id="12" name="直接连接符 11">
            <a:extLst>
              <a:ext uri="{FF2B5EF4-FFF2-40B4-BE49-F238E27FC236}">
                <a16:creationId xmlns:a16="http://schemas.microsoft.com/office/drawing/2014/main" xmlns="" id="{9A454213-904F-4FCC-8535-789706E31798}"/>
              </a:ext>
            </a:extLst>
          </p:cNvPr>
          <p:cNvSpPr>
            <a:spLocks noChangeShapeType="1"/>
          </p:cNvSpPr>
          <p:nvPr/>
        </p:nvSpPr>
        <p:spPr bwMode="auto">
          <a:xfrm>
            <a:off x="4643278" y="2394910"/>
            <a:ext cx="1213409" cy="0"/>
          </a:xfrm>
          <a:prstGeom prst="line">
            <a:avLst/>
          </a:prstGeom>
          <a:noFill/>
          <a:ln w="6350" cap="flat" cmpd="sng">
            <a:solidFill>
              <a:srgbClr val="3F3F3F"/>
            </a:solidFill>
            <a:prstDash val="dash"/>
            <a:miter lim="800000"/>
          </a:ln>
          <a:extLst>
            <a:ext uri="{909E8E84-426E-40DD-AFC4-6F175D3DCCD1}">
              <a14:hiddenFill xmlns:a14="http://schemas.microsoft.com/office/drawing/2010/main">
                <a:noFill/>
              </a14:hiddenFill>
            </a:ext>
          </a:extLst>
        </p:spPr>
        <p:txBody>
          <a:bodyPr/>
          <a:lstStyle/>
          <a:p>
            <a:endParaRPr lang="zh-CN" altLang="en-US">
              <a:solidFill>
                <a:schemeClr val="bg1"/>
              </a:solidFill>
            </a:endParaRPr>
          </a:p>
        </p:txBody>
      </p:sp>
      <p:sp>
        <p:nvSpPr>
          <p:cNvPr id="13" name="直接连接符 12">
            <a:extLst>
              <a:ext uri="{FF2B5EF4-FFF2-40B4-BE49-F238E27FC236}">
                <a16:creationId xmlns:a16="http://schemas.microsoft.com/office/drawing/2014/main" xmlns="" id="{FCB8B83B-1563-4D7B-A335-8513A12F210C}"/>
              </a:ext>
            </a:extLst>
          </p:cNvPr>
          <p:cNvSpPr>
            <a:spLocks noChangeShapeType="1"/>
          </p:cNvSpPr>
          <p:nvPr/>
        </p:nvSpPr>
        <p:spPr bwMode="auto">
          <a:xfrm>
            <a:off x="6305881" y="2394910"/>
            <a:ext cx="1355751" cy="0"/>
          </a:xfrm>
          <a:prstGeom prst="line">
            <a:avLst/>
          </a:prstGeom>
          <a:noFill/>
          <a:ln w="6350" cap="flat" cmpd="sng">
            <a:solidFill>
              <a:schemeClr val="bg1"/>
            </a:solidFill>
            <a:prstDash val="dash"/>
            <a:miter lim="800000"/>
          </a:ln>
          <a:extLst>
            <a:ext uri="{909E8E84-426E-40DD-AFC4-6F175D3DCCD1}">
              <a14:hiddenFill xmlns:a14="http://schemas.microsoft.com/office/drawing/2010/main">
                <a:noFill/>
              </a14:hiddenFill>
            </a:ext>
          </a:extLst>
        </p:spPr>
        <p:txBody>
          <a:bodyPr/>
          <a:lstStyle/>
          <a:p>
            <a:endParaRPr lang="zh-CN" altLang="en-US">
              <a:solidFill>
                <a:schemeClr val="bg1"/>
              </a:solidFill>
            </a:endParaRPr>
          </a:p>
        </p:txBody>
      </p:sp>
      <p:sp>
        <p:nvSpPr>
          <p:cNvPr id="14" name="TextBox 22">
            <a:extLst>
              <a:ext uri="{FF2B5EF4-FFF2-40B4-BE49-F238E27FC236}">
                <a16:creationId xmlns:a16="http://schemas.microsoft.com/office/drawing/2014/main" xmlns="" id="{EE564ED1-4489-456D-B90A-10906F31CB43}"/>
              </a:ext>
            </a:extLst>
          </p:cNvPr>
          <p:cNvSpPr>
            <a:spLocks noChangeArrowheads="1"/>
          </p:cNvSpPr>
          <p:nvPr/>
        </p:nvSpPr>
        <p:spPr bwMode="auto">
          <a:xfrm>
            <a:off x="1143061" y="2506918"/>
            <a:ext cx="1650935" cy="380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50000"/>
              </a:lnSpc>
            </a:pPr>
            <a:r>
              <a:rPr lang="zh-CN" altLang="en-US" sz="1250" b="1">
                <a:solidFill>
                  <a:schemeClr val="bg1"/>
                </a:solidFill>
                <a:latin typeface="微软雅黑" pitchFamily="34" charset="-122"/>
                <a:ea typeface="微软雅黑" pitchFamily="34" charset="-122"/>
                <a:sym typeface="微软雅黑" pitchFamily="34" charset="-122"/>
              </a:rPr>
              <a:t>点此输入标题</a:t>
            </a:r>
          </a:p>
        </p:txBody>
      </p:sp>
      <p:sp>
        <p:nvSpPr>
          <p:cNvPr id="15" name="TextBox 23">
            <a:extLst>
              <a:ext uri="{FF2B5EF4-FFF2-40B4-BE49-F238E27FC236}">
                <a16:creationId xmlns:a16="http://schemas.microsoft.com/office/drawing/2014/main" xmlns="" id="{25635946-AF63-4BB5-BA2D-837F0EACE75E}"/>
              </a:ext>
            </a:extLst>
          </p:cNvPr>
          <p:cNvSpPr>
            <a:spLocks noChangeArrowheads="1"/>
          </p:cNvSpPr>
          <p:nvPr/>
        </p:nvSpPr>
        <p:spPr bwMode="auto">
          <a:xfrm>
            <a:off x="1143061" y="2833605"/>
            <a:ext cx="1650935" cy="329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50000"/>
              </a:lnSpc>
            </a:pPr>
            <a:r>
              <a:rPr lang="zh-CN" altLang="en-US" sz="1029">
                <a:solidFill>
                  <a:schemeClr val="bg1"/>
                </a:solidFill>
                <a:latin typeface="微软雅黑" pitchFamily="34" charset="-122"/>
                <a:ea typeface="微软雅黑" pitchFamily="34" charset="-122"/>
                <a:sym typeface="微软雅黑" pitchFamily="34" charset="-122"/>
              </a:rPr>
              <a:t>点此输入文字</a:t>
            </a:r>
          </a:p>
        </p:txBody>
      </p:sp>
      <p:sp>
        <p:nvSpPr>
          <p:cNvPr id="16" name="TextBox 24">
            <a:extLst>
              <a:ext uri="{FF2B5EF4-FFF2-40B4-BE49-F238E27FC236}">
                <a16:creationId xmlns:a16="http://schemas.microsoft.com/office/drawing/2014/main" xmlns="" id="{070F6A4C-7115-43A7-98F9-595B9E862083}"/>
              </a:ext>
            </a:extLst>
          </p:cNvPr>
          <p:cNvSpPr>
            <a:spLocks noChangeArrowheads="1"/>
          </p:cNvSpPr>
          <p:nvPr/>
        </p:nvSpPr>
        <p:spPr bwMode="auto">
          <a:xfrm>
            <a:off x="2851167" y="2506918"/>
            <a:ext cx="1650935" cy="380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50000"/>
              </a:lnSpc>
            </a:pPr>
            <a:r>
              <a:rPr lang="zh-CN" altLang="en-US" sz="1250" b="1">
                <a:solidFill>
                  <a:schemeClr val="bg1"/>
                </a:solidFill>
                <a:latin typeface="微软雅黑" pitchFamily="34" charset="-122"/>
                <a:ea typeface="微软雅黑" pitchFamily="34" charset="-122"/>
                <a:sym typeface="微软雅黑" pitchFamily="34" charset="-122"/>
              </a:rPr>
              <a:t>点此输入标题</a:t>
            </a:r>
          </a:p>
        </p:txBody>
      </p:sp>
      <p:sp>
        <p:nvSpPr>
          <p:cNvPr id="17" name="TextBox 25">
            <a:extLst>
              <a:ext uri="{FF2B5EF4-FFF2-40B4-BE49-F238E27FC236}">
                <a16:creationId xmlns:a16="http://schemas.microsoft.com/office/drawing/2014/main" xmlns="" id="{990667DF-B529-419E-8469-6CB9DA5C39E0}"/>
              </a:ext>
            </a:extLst>
          </p:cNvPr>
          <p:cNvSpPr>
            <a:spLocks noChangeArrowheads="1"/>
          </p:cNvSpPr>
          <p:nvPr/>
        </p:nvSpPr>
        <p:spPr bwMode="auto">
          <a:xfrm>
            <a:off x="2872169" y="2833605"/>
            <a:ext cx="1650935" cy="329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50000"/>
              </a:lnSpc>
            </a:pPr>
            <a:r>
              <a:rPr lang="zh-CN" altLang="en-US" sz="1029">
                <a:solidFill>
                  <a:schemeClr val="bg1"/>
                </a:solidFill>
                <a:latin typeface="微软雅黑" pitchFamily="34" charset="-122"/>
                <a:ea typeface="微软雅黑" pitchFamily="34" charset="-122"/>
                <a:sym typeface="微软雅黑" pitchFamily="34" charset="-122"/>
              </a:rPr>
              <a:t>点此输入文字</a:t>
            </a:r>
          </a:p>
        </p:txBody>
      </p:sp>
      <p:sp>
        <p:nvSpPr>
          <p:cNvPr id="18" name="TextBox 26">
            <a:extLst>
              <a:ext uri="{FF2B5EF4-FFF2-40B4-BE49-F238E27FC236}">
                <a16:creationId xmlns:a16="http://schemas.microsoft.com/office/drawing/2014/main" xmlns="" id="{58930728-467B-4CE2-A297-A0B139DE50E9}"/>
              </a:ext>
            </a:extLst>
          </p:cNvPr>
          <p:cNvSpPr>
            <a:spLocks noChangeArrowheads="1"/>
          </p:cNvSpPr>
          <p:nvPr/>
        </p:nvSpPr>
        <p:spPr bwMode="auto">
          <a:xfrm>
            <a:off x="4453100" y="2506918"/>
            <a:ext cx="1650936" cy="380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50000"/>
              </a:lnSpc>
            </a:pPr>
            <a:r>
              <a:rPr lang="zh-CN" altLang="en-US" sz="1250" b="1">
                <a:solidFill>
                  <a:schemeClr val="bg1"/>
                </a:solidFill>
                <a:latin typeface="微软雅黑" pitchFamily="34" charset="-122"/>
                <a:ea typeface="微软雅黑" pitchFamily="34" charset="-122"/>
                <a:sym typeface="微软雅黑" pitchFamily="34" charset="-122"/>
              </a:rPr>
              <a:t>点此输入标题</a:t>
            </a:r>
          </a:p>
        </p:txBody>
      </p:sp>
      <p:sp>
        <p:nvSpPr>
          <p:cNvPr id="19" name="TextBox 27">
            <a:extLst>
              <a:ext uri="{FF2B5EF4-FFF2-40B4-BE49-F238E27FC236}">
                <a16:creationId xmlns:a16="http://schemas.microsoft.com/office/drawing/2014/main" xmlns="" id="{9FC9572C-43D8-4CB0-8D9F-093CE437AA1F}"/>
              </a:ext>
            </a:extLst>
          </p:cNvPr>
          <p:cNvSpPr>
            <a:spLocks noChangeArrowheads="1"/>
          </p:cNvSpPr>
          <p:nvPr/>
        </p:nvSpPr>
        <p:spPr bwMode="auto">
          <a:xfrm>
            <a:off x="4453100" y="2833605"/>
            <a:ext cx="1650936" cy="329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50000"/>
              </a:lnSpc>
            </a:pPr>
            <a:r>
              <a:rPr lang="zh-CN" altLang="en-US" sz="1029">
                <a:solidFill>
                  <a:schemeClr val="bg1"/>
                </a:solidFill>
                <a:latin typeface="微软雅黑" pitchFamily="34" charset="-122"/>
                <a:ea typeface="微软雅黑" pitchFamily="34" charset="-122"/>
                <a:sym typeface="微软雅黑" pitchFamily="34" charset="-122"/>
              </a:rPr>
              <a:t>点此输入文字</a:t>
            </a:r>
          </a:p>
        </p:txBody>
      </p:sp>
      <p:sp>
        <p:nvSpPr>
          <p:cNvPr id="20" name="TextBox 28">
            <a:extLst>
              <a:ext uri="{FF2B5EF4-FFF2-40B4-BE49-F238E27FC236}">
                <a16:creationId xmlns:a16="http://schemas.microsoft.com/office/drawing/2014/main" xmlns="" id="{99FB08B9-120B-4EDB-B39E-A94092FEE1D9}"/>
              </a:ext>
            </a:extLst>
          </p:cNvPr>
          <p:cNvSpPr>
            <a:spLocks noChangeArrowheads="1"/>
          </p:cNvSpPr>
          <p:nvPr/>
        </p:nvSpPr>
        <p:spPr bwMode="auto">
          <a:xfrm>
            <a:off x="6214876" y="2532586"/>
            <a:ext cx="1649769" cy="380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50000"/>
              </a:lnSpc>
            </a:pPr>
            <a:r>
              <a:rPr lang="zh-CN" altLang="en-US" sz="1250" b="1">
                <a:solidFill>
                  <a:schemeClr val="bg1"/>
                </a:solidFill>
                <a:latin typeface="微软雅黑" pitchFamily="34" charset="-122"/>
                <a:ea typeface="微软雅黑" pitchFamily="34" charset="-122"/>
                <a:sym typeface="微软雅黑" pitchFamily="34" charset="-122"/>
              </a:rPr>
              <a:t>点此输入标题</a:t>
            </a:r>
          </a:p>
        </p:txBody>
      </p:sp>
      <p:sp>
        <p:nvSpPr>
          <p:cNvPr id="21" name="TextBox 29">
            <a:extLst>
              <a:ext uri="{FF2B5EF4-FFF2-40B4-BE49-F238E27FC236}">
                <a16:creationId xmlns:a16="http://schemas.microsoft.com/office/drawing/2014/main" xmlns="" id="{90FF499D-3B46-4F18-AB67-ED8900552629}"/>
              </a:ext>
            </a:extLst>
          </p:cNvPr>
          <p:cNvSpPr>
            <a:spLocks noChangeArrowheads="1"/>
          </p:cNvSpPr>
          <p:nvPr/>
        </p:nvSpPr>
        <p:spPr bwMode="auto">
          <a:xfrm>
            <a:off x="6235877" y="2859273"/>
            <a:ext cx="1649769" cy="329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50000"/>
              </a:lnSpc>
            </a:pPr>
            <a:r>
              <a:rPr lang="zh-CN" altLang="en-US" sz="1029">
                <a:solidFill>
                  <a:schemeClr val="bg1"/>
                </a:solidFill>
                <a:latin typeface="微软雅黑" pitchFamily="34" charset="-122"/>
                <a:ea typeface="微软雅黑" pitchFamily="34" charset="-122"/>
                <a:sym typeface="微软雅黑" pitchFamily="34" charset="-122"/>
              </a:rPr>
              <a:t>点此输入文字</a:t>
            </a:r>
          </a:p>
        </p:txBody>
      </p:sp>
      <p:sp>
        <p:nvSpPr>
          <p:cNvPr id="22" name="KSO_Shape">
            <a:extLst>
              <a:ext uri="{FF2B5EF4-FFF2-40B4-BE49-F238E27FC236}">
                <a16:creationId xmlns:a16="http://schemas.microsoft.com/office/drawing/2014/main" xmlns="" id="{CD6A63AC-3AF7-4881-89B8-8D9FE18C511A}"/>
              </a:ext>
            </a:extLst>
          </p:cNvPr>
          <p:cNvSpPr>
            <a:spLocks noChangeArrowheads="1"/>
          </p:cNvSpPr>
          <p:nvPr/>
        </p:nvSpPr>
        <p:spPr bwMode="auto">
          <a:xfrm>
            <a:off x="1333240" y="1160501"/>
            <a:ext cx="347688" cy="347688"/>
          </a:xfrm>
          <a:custGeom>
            <a:avLst/>
            <a:gdLst>
              <a:gd name="T0" fmla="*/ 422617 w 720080"/>
              <a:gd name="T1" fmla="*/ 167125 h 720080"/>
              <a:gd name="T2" fmla="*/ 392320 w 720080"/>
              <a:gd name="T3" fmla="*/ 179675 h 720080"/>
              <a:gd name="T4" fmla="*/ 392320 w 720080"/>
              <a:gd name="T5" fmla="*/ 240270 h 720080"/>
              <a:gd name="T6" fmla="*/ 470117 w 720080"/>
              <a:gd name="T7" fmla="*/ 318067 h 720080"/>
              <a:gd name="T8" fmla="*/ 151276 w 720080"/>
              <a:gd name="T9" fmla="*/ 318067 h 720080"/>
              <a:gd name="T10" fmla="*/ 108429 w 720080"/>
              <a:gd name="T11" fmla="*/ 360915 h 720080"/>
              <a:gd name="T12" fmla="*/ 151276 w 720080"/>
              <a:gd name="T13" fmla="*/ 403762 h 720080"/>
              <a:gd name="T14" fmla="*/ 467182 w 720080"/>
              <a:gd name="T15" fmla="*/ 403762 h 720080"/>
              <a:gd name="T16" fmla="*/ 391132 w 720080"/>
              <a:gd name="T17" fmla="*/ 479811 h 720080"/>
              <a:gd name="T18" fmla="*/ 391132 w 720080"/>
              <a:gd name="T19" fmla="*/ 540406 h 720080"/>
              <a:gd name="T20" fmla="*/ 451727 w 720080"/>
              <a:gd name="T21" fmla="*/ 540406 h 720080"/>
              <a:gd name="T22" fmla="*/ 597086 w 720080"/>
              <a:gd name="T23" fmla="*/ 395048 h 720080"/>
              <a:gd name="T24" fmla="*/ 603450 w 720080"/>
              <a:gd name="T25" fmla="*/ 388459 h 720080"/>
              <a:gd name="T26" fmla="*/ 605656 w 720080"/>
              <a:gd name="T27" fmla="*/ 385654 h 720080"/>
              <a:gd name="T28" fmla="*/ 607314 w 720080"/>
              <a:gd name="T29" fmla="*/ 381802 h 720080"/>
              <a:gd name="T30" fmla="*/ 611651 w 720080"/>
              <a:gd name="T31" fmla="*/ 359975 h 720080"/>
              <a:gd name="T32" fmla="*/ 607314 w 720080"/>
              <a:gd name="T33" fmla="*/ 338148 h 720080"/>
              <a:gd name="T34" fmla="*/ 604581 w 720080"/>
              <a:gd name="T35" fmla="*/ 333055 h 720080"/>
              <a:gd name="T36" fmla="*/ 603896 w 720080"/>
              <a:gd name="T37" fmla="*/ 331821 h 720080"/>
              <a:gd name="T38" fmla="*/ 598273 w 720080"/>
              <a:gd name="T39" fmla="*/ 325033 h 720080"/>
              <a:gd name="T40" fmla="*/ 452915 w 720080"/>
              <a:gd name="T41" fmla="*/ 179675 h 720080"/>
              <a:gd name="T42" fmla="*/ 422617 w 720080"/>
              <a:gd name="T43" fmla="*/ 167125 h 720080"/>
              <a:gd name="T44" fmla="*/ 360040 w 720080"/>
              <a:gd name="T45" fmla="*/ 0 h 720080"/>
              <a:gd name="T46" fmla="*/ 720080 w 720080"/>
              <a:gd name="T47" fmla="*/ 360040 h 720080"/>
              <a:gd name="T48" fmla="*/ 360040 w 720080"/>
              <a:gd name="T49" fmla="*/ 720080 h 720080"/>
              <a:gd name="T50" fmla="*/ 0 w 720080"/>
              <a:gd name="T51" fmla="*/ 360040 h 720080"/>
              <a:gd name="T52" fmla="*/ 360040 w 720080"/>
              <a:gd name="T53" fmla="*/ 0 h 72008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20080"/>
              <a:gd name="T82" fmla="*/ 0 h 720080"/>
              <a:gd name="T83" fmla="*/ 720080 w 720080"/>
              <a:gd name="T84" fmla="*/ 720080 h 72008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20080" h="720080">
                <a:moveTo>
                  <a:pt x="422617" y="167125"/>
                </a:moveTo>
                <a:cubicBezTo>
                  <a:pt x="411652" y="167125"/>
                  <a:pt x="400686" y="171308"/>
                  <a:pt x="392320" y="179675"/>
                </a:cubicBezTo>
                <a:cubicBezTo>
                  <a:pt x="375587" y="196408"/>
                  <a:pt x="375587" y="223537"/>
                  <a:pt x="392320" y="240270"/>
                </a:cubicBezTo>
                <a:lnTo>
                  <a:pt x="470117" y="318067"/>
                </a:lnTo>
                <a:lnTo>
                  <a:pt x="151276" y="318067"/>
                </a:lnTo>
                <a:cubicBezTo>
                  <a:pt x="127612" y="318067"/>
                  <a:pt x="108429" y="337251"/>
                  <a:pt x="108429" y="360915"/>
                </a:cubicBezTo>
                <a:cubicBezTo>
                  <a:pt x="108429" y="384578"/>
                  <a:pt x="127612" y="403762"/>
                  <a:pt x="151276" y="403762"/>
                </a:cubicBezTo>
                <a:lnTo>
                  <a:pt x="467182" y="403762"/>
                </a:lnTo>
                <a:lnTo>
                  <a:pt x="391132" y="479811"/>
                </a:lnTo>
                <a:cubicBezTo>
                  <a:pt x="374399" y="496544"/>
                  <a:pt x="374399" y="523674"/>
                  <a:pt x="391132" y="540406"/>
                </a:cubicBezTo>
                <a:cubicBezTo>
                  <a:pt x="407865" y="557139"/>
                  <a:pt x="434994" y="557139"/>
                  <a:pt x="451727" y="540406"/>
                </a:cubicBezTo>
                <a:lnTo>
                  <a:pt x="597086" y="395048"/>
                </a:lnTo>
                <a:cubicBezTo>
                  <a:pt x="599177" y="392957"/>
                  <a:pt x="601484" y="390703"/>
                  <a:pt x="603450" y="388459"/>
                </a:cubicBezTo>
                <a:lnTo>
                  <a:pt x="605656" y="385654"/>
                </a:lnTo>
                <a:lnTo>
                  <a:pt x="607314" y="381802"/>
                </a:lnTo>
                <a:cubicBezTo>
                  <a:pt x="610052" y="375572"/>
                  <a:pt x="611651" y="368060"/>
                  <a:pt x="611651" y="359975"/>
                </a:cubicBezTo>
                <a:cubicBezTo>
                  <a:pt x="611651" y="351890"/>
                  <a:pt x="610052" y="344378"/>
                  <a:pt x="607314" y="338148"/>
                </a:cubicBezTo>
                <a:lnTo>
                  <a:pt x="604581" y="333055"/>
                </a:lnTo>
                <a:lnTo>
                  <a:pt x="603896" y="331821"/>
                </a:lnTo>
                <a:cubicBezTo>
                  <a:pt x="602248" y="329405"/>
                  <a:pt x="600365" y="327125"/>
                  <a:pt x="598273" y="325033"/>
                </a:cubicBezTo>
                <a:lnTo>
                  <a:pt x="452915" y="179675"/>
                </a:lnTo>
                <a:cubicBezTo>
                  <a:pt x="444548" y="171308"/>
                  <a:pt x="433583" y="167125"/>
                  <a:pt x="422617" y="167125"/>
                </a:cubicBezTo>
                <a:close/>
                <a:moveTo>
                  <a:pt x="360040" y="0"/>
                </a:moveTo>
                <a:cubicBezTo>
                  <a:pt x="558885" y="0"/>
                  <a:pt x="720080" y="161195"/>
                  <a:pt x="720080" y="360040"/>
                </a:cubicBezTo>
                <a:cubicBezTo>
                  <a:pt x="720080" y="558885"/>
                  <a:pt x="558885" y="720080"/>
                  <a:pt x="360040" y="720080"/>
                </a:cubicBezTo>
                <a:cubicBezTo>
                  <a:pt x="161195" y="720080"/>
                  <a:pt x="0" y="558885"/>
                  <a:pt x="0" y="360040"/>
                </a:cubicBezTo>
                <a:cubicBezTo>
                  <a:pt x="0" y="161195"/>
                  <a:pt x="161195" y="0"/>
                  <a:pt x="360040" y="0"/>
                </a:cubicBezTo>
                <a:close/>
              </a:path>
            </a:pathLst>
          </a:custGeom>
          <a:solidFill>
            <a:srgbClr val="0070C0"/>
          </a:solidFill>
          <a:ln>
            <a:noFill/>
          </a:ln>
          <a:extLst/>
        </p:spPr>
        <p:txBody>
          <a:bodyPr anchor="ctr"/>
          <a:lstStyle/>
          <a:p>
            <a:pPr algn="ctr"/>
            <a:endParaRPr lang="zh-CN" altLang="zh-CN">
              <a:solidFill>
                <a:srgbClr val="2E5292"/>
              </a:solidFill>
              <a:latin typeface="宋体" pitchFamily="2" charset="-122"/>
              <a:sym typeface="宋体" pitchFamily="2" charset="-122"/>
            </a:endParaRPr>
          </a:p>
        </p:txBody>
      </p:sp>
      <p:sp>
        <p:nvSpPr>
          <p:cNvPr id="23" name="KSO_Shape">
            <a:extLst>
              <a:ext uri="{FF2B5EF4-FFF2-40B4-BE49-F238E27FC236}">
                <a16:creationId xmlns:a16="http://schemas.microsoft.com/office/drawing/2014/main" xmlns="" id="{8311E96B-9B4A-4D2B-BC10-0E8A0A38EBD4}"/>
              </a:ext>
            </a:extLst>
          </p:cNvPr>
          <p:cNvSpPr>
            <a:spLocks noChangeArrowheads="1"/>
          </p:cNvSpPr>
          <p:nvPr/>
        </p:nvSpPr>
        <p:spPr bwMode="auto">
          <a:xfrm>
            <a:off x="1333240" y="3918672"/>
            <a:ext cx="347688" cy="347688"/>
          </a:xfrm>
          <a:custGeom>
            <a:avLst/>
            <a:gdLst>
              <a:gd name="T0" fmla="*/ 422617 w 720080"/>
              <a:gd name="T1" fmla="*/ 167125 h 720080"/>
              <a:gd name="T2" fmla="*/ 392320 w 720080"/>
              <a:gd name="T3" fmla="*/ 179675 h 720080"/>
              <a:gd name="T4" fmla="*/ 392320 w 720080"/>
              <a:gd name="T5" fmla="*/ 240270 h 720080"/>
              <a:gd name="T6" fmla="*/ 470117 w 720080"/>
              <a:gd name="T7" fmla="*/ 318067 h 720080"/>
              <a:gd name="T8" fmla="*/ 151276 w 720080"/>
              <a:gd name="T9" fmla="*/ 318067 h 720080"/>
              <a:gd name="T10" fmla="*/ 108429 w 720080"/>
              <a:gd name="T11" fmla="*/ 360915 h 720080"/>
              <a:gd name="T12" fmla="*/ 151276 w 720080"/>
              <a:gd name="T13" fmla="*/ 403762 h 720080"/>
              <a:gd name="T14" fmla="*/ 467182 w 720080"/>
              <a:gd name="T15" fmla="*/ 403762 h 720080"/>
              <a:gd name="T16" fmla="*/ 391132 w 720080"/>
              <a:gd name="T17" fmla="*/ 479811 h 720080"/>
              <a:gd name="T18" fmla="*/ 391132 w 720080"/>
              <a:gd name="T19" fmla="*/ 540406 h 720080"/>
              <a:gd name="T20" fmla="*/ 451727 w 720080"/>
              <a:gd name="T21" fmla="*/ 540406 h 720080"/>
              <a:gd name="T22" fmla="*/ 597086 w 720080"/>
              <a:gd name="T23" fmla="*/ 395048 h 720080"/>
              <a:gd name="T24" fmla="*/ 603450 w 720080"/>
              <a:gd name="T25" fmla="*/ 388459 h 720080"/>
              <a:gd name="T26" fmla="*/ 605656 w 720080"/>
              <a:gd name="T27" fmla="*/ 385654 h 720080"/>
              <a:gd name="T28" fmla="*/ 607314 w 720080"/>
              <a:gd name="T29" fmla="*/ 381802 h 720080"/>
              <a:gd name="T30" fmla="*/ 611651 w 720080"/>
              <a:gd name="T31" fmla="*/ 359975 h 720080"/>
              <a:gd name="T32" fmla="*/ 607314 w 720080"/>
              <a:gd name="T33" fmla="*/ 338148 h 720080"/>
              <a:gd name="T34" fmla="*/ 604581 w 720080"/>
              <a:gd name="T35" fmla="*/ 333055 h 720080"/>
              <a:gd name="T36" fmla="*/ 603896 w 720080"/>
              <a:gd name="T37" fmla="*/ 331821 h 720080"/>
              <a:gd name="T38" fmla="*/ 598273 w 720080"/>
              <a:gd name="T39" fmla="*/ 325033 h 720080"/>
              <a:gd name="T40" fmla="*/ 452915 w 720080"/>
              <a:gd name="T41" fmla="*/ 179675 h 720080"/>
              <a:gd name="T42" fmla="*/ 422617 w 720080"/>
              <a:gd name="T43" fmla="*/ 167125 h 720080"/>
              <a:gd name="T44" fmla="*/ 360040 w 720080"/>
              <a:gd name="T45" fmla="*/ 0 h 720080"/>
              <a:gd name="T46" fmla="*/ 720080 w 720080"/>
              <a:gd name="T47" fmla="*/ 360040 h 720080"/>
              <a:gd name="T48" fmla="*/ 360040 w 720080"/>
              <a:gd name="T49" fmla="*/ 720080 h 720080"/>
              <a:gd name="T50" fmla="*/ 0 w 720080"/>
              <a:gd name="T51" fmla="*/ 360040 h 720080"/>
              <a:gd name="T52" fmla="*/ 360040 w 720080"/>
              <a:gd name="T53" fmla="*/ 0 h 72008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20080"/>
              <a:gd name="T82" fmla="*/ 0 h 720080"/>
              <a:gd name="T83" fmla="*/ 720080 w 720080"/>
              <a:gd name="T84" fmla="*/ 720080 h 72008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20080" h="720080">
                <a:moveTo>
                  <a:pt x="422617" y="167125"/>
                </a:moveTo>
                <a:cubicBezTo>
                  <a:pt x="411652" y="167125"/>
                  <a:pt x="400686" y="171308"/>
                  <a:pt x="392320" y="179675"/>
                </a:cubicBezTo>
                <a:cubicBezTo>
                  <a:pt x="375587" y="196408"/>
                  <a:pt x="375587" y="223537"/>
                  <a:pt x="392320" y="240270"/>
                </a:cubicBezTo>
                <a:lnTo>
                  <a:pt x="470117" y="318067"/>
                </a:lnTo>
                <a:lnTo>
                  <a:pt x="151276" y="318067"/>
                </a:lnTo>
                <a:cubicBezTo>
                  <a:pt x="127612" y="318067"/>
                  <a:pt x="108429" y="337251"/>
                  <a:pt x="108429" y="360915"/>
                </a:cubicBezTo>
                <a:cubicBezTo>
                  <a:pt x="108429" y="384578"/>
                  <a:pt x="127612" y="403762"/>
                  <a:pt x="151276" y="403762"/>
                </a:cubicBezTo>
                <a:lnTo>
                  <a:pt x="467182" y="403762"/>
                </a:lnTo>
                <a:lnTo>
                  <a:pt x="391132" y="479811"/>
                </a:lnTo>
                <a:cubicBezTo>
                  <a:pt x="374399" y="496544"/>
                  <a:pt x="374399" y="523674"/>
                  <a:pt x="391132" y="540406"/>
                </a:cubicBezTo>
                <a:cubicBezTo>
                  <a:pt x="407865" y="557139"/>
                  <a:pt x="434994" y="557139"/>
                  <a:pt x="451727" y="540406"/>
                </a:cubicBezTo>
                <a:lnTo>
                  <a:pt x="597086" y="395048"/>
                </a:lnTo>
                <a:cubicBezTo>
                  <a:pt x="599177" y="392957"/>
                  <a:pt x="601484" y="390703"/>
                  <a:pt x="603450" y="388459"/>
                </a:cubicBezTo>
                <a:lnTo>
                  <a:pt x="605656" y="385654"/>
                </a:lnTo>
                <a:lnTo>
                  <a:pt x="607314" y="381802"/>
                </a:lnTo>
                <a:cubicBezTo>
                  <a:pt x="610052" y="375572"/>
                  <a:pt x="611651" y="368060"/>
                  <a:pt x="611651" y="359975"/>
                </a:cubicBezTo>
                <a:cubicBezTo>
                  <a:pt x="611651" y="351890"/>
                  <a:pt x="610052" y="344378"/>
                  <a:pt x="607314" y="338148"/>
                </a:cubicBezTo>
                <a:lnTo>
                  <a:pt x="604581" y="333055"/>
                </a:lnTo>
                <a:lnTo>
                  <a:pt x="603896" y="331821"/>
                </a:lnTo>
                <a:cubicBezTo>
                  <a:pt x="602248" y="329405"/>
                  <a:pt x="600365" y="327125"/>
                  <a:pt x="598273" y="325033"/>
                </a:cubicBezTo>
                <a:lnTo>
                  <a:pt x="452915" y="179675"/>
                </a:lnTo>
                <a:cubicBezTo>
                  <a:pt x="444548" y="171308"/>
                  <a:pt x="433583" y="167125"/>
                  <a:pt x="422617" y="167125"/>
                </a:cubicBezTo>
                <a:close/>
                <a:moveTo>
                  <a:pt x="360040" y="0"/>
                </a:moveTo>
                <a:cubicBezTo>
                  <a:pt x="558885" y="0"/>
                  <a:pt x="720080" y="161195"/>
                  <a:pt x="720080" y="360040"/>
                </a:cubicBezTo>
                <a:cubicBezTo>
                  <a:pt x="720080" y="558885"/>
                  <a:pt x="558885" y="720080"/>
                  <a:pt x="360040" y="720080"/>
                </a:cubicBezTo>
                <a:cubicBezTo>
                  <a:pt x="161195" y="720080"/>
                  <a:pt x="0" y="558885"/>
                  <a:pt x="0" y="360040"/>
                </a:cubicBezTo>
                <a:cubicBezTo>
                  <a:pt x="0" y="161195"/>
                  <a:pt x="161195" y="0"/>
                  <a:pt x="360040" y="0"/>
                </a:cubicBezTo>
                <a:close/>
              </a:path>
            </a:pathLst>
          </a:custGeom>
          <a:solidFill>
            <a:srgbClr val="0070C0"/>
          </a:solidFill>
          <a:ln>
            <a:noFill/>
          </a:ln>
          <a:extLst/>
        </p:spPr>
        <p:txBody>
          <a:bodyPr anchor="ctr"/>
          <a:lstStyle/>
          <a:p>
            <a:pPr algn="ctr"/>
            <a:endParaRPr lang="zh-CN" altLang="zh-CN">
              <a:solidFill>
                <a:srgbClr val="FFFFFF"/>
              </a:solidFill>
              <a:latin typeface="宋体" pitchFamily="2" charset="-122"/>
              <a:sym typeface="宋体" pitchFamily="2" charset="-122"/>
            </a:endParaRPr>
          </a:p>
        </p:txBody>
      </p:sp>
      <p:sp>
        <p:nvSpPr>
          <p:cNvPr id="24" name="KSO_Shape">
            <a:extLst>
              <a:ext uri="{FF2B5EF4-FFF2-40B4-BE49-F238E27FC236}">
                <a16:creationId xmlns:a16="http://schemas.microsoft.com/office/drawing/2014/main" xmlns="" id="{870C9EA8-5B9A-4657-B45B-76DA957A1CD8}"/>
              </a:ext>
            </a:extLst>
          </p:cNvPr>
          <p:cNvSpPr>
            <a:spLocks noChangeArrowheads="1"/>
          </p:cNvSpPr>
          <p:nvPr/>
        </p:nvSpPr>
        <p:spPr bwMode="auto">
          <a:xfrm flipH="1">
            <a:off x="7794640" y="1160501"/>
            <a:ext cx="348855" cy="347688"/>
          </a:xfrm>
          <a:custGeom>
            <a:avLst/>
            <a:gdLst>
              <a:gd name="T0" fmla="*/ 422617 w 720080"/>
              <a:gd name="T1" fmla="*/ 167125 h 720080"/>
              <a:gd name="T2" fmla="*/ 392320 w 720080"/>
              <a:gd name="T3" fmla="*/ 179675 h 720080"/>
              <a:gd name="T4" fmla="*/ 392320 w 720080"/>
              <a:gd name="T5" fmla="*/ 240270 h 720080"/>
              <a:gd name="T6" fmla="*/ 470117 w 720080"/>
              <a:gd name="T7" fmla="*/ 318067 h 720080"/>
              <a:gd name="T8" fmla="*/ 151276 w 720080"/>
              <a:gd name="T9" fmla="*/ 318067 h 720080"/>
              <a:gd name="T10" fmla="*/ 108429 w 720080"/>
              <a:gd name="T11" fmla="*/ 360915 h 720080"/>
              <a:gd name="T12" fmla="*/ 151276 w 720080"/>
              <a:gd name="T13" fmla="*/ 403762 h 720080"/>
              <a:gd name="T14" fmla="*/ 467182 w 720080"/>
              <a:gd name="T15" fmla="*/ 403762 h 720080"/>
              <a:gd name="T16" fmla="*/ 391132 w 720080"/>
              <a:gd name="T17" fmla="*/ 479811 h 720080"/>
              <a:gd name="T18" fmla="*/ 391132 w 720080"/>
              <a:gd name="T19" fmla="*/ 540406 h 720080"/>
              <a:gd name="T20" fmla="*/ 451727 w 720080"/>
              <a:gd name="T21" fmla="*/ 540406 h 720080"/>
              <a:gd name="T22" fmla="*/ 597086 w 720080"/>
              <a:gd name="T23" fmla="*/ 395048 h 720080"/>
              <a:gd name="T24" fmla="*/ 603450 w 720080"/>
              <a:gd name="T25" fmla="*/ 388459 h 720080"/>
              <a:gd name="T26" fmla="*/ 605656 w 720080"/>
              <a:gd name="T27" fmla="*/ 385654 h 720080"/>
              <a:gd name="T28" fmla="*/ 607314 w 720080"/>
              <a:gd name="T29" fmla="*/ 381802 h 720080"/>
              <a:gd name="T30" fmla="*/ 611651 w 720080"/>
              <a:gd name="T31" fmla="*/ 359975 h 720080"/>
              <a:gd name="T32" fmla="*/ 607314 w 720080"/>
              <a:gd name="T33" fmla="*/ 338148 h 720080"/>
              <a:gd name="T34" fmla="*/ 604581 w 720080"/>
              <a:gd name="T35" fmla="*/ 333055 h 720080"/>
              <a:gd name="T36" fmla="*/ 603896 w 720080"/>
              <a:gd name="T37" fmla="*/ 331821 h 720080"/>
              <a:gd name="T38" fmla="*/ 598273 w 720080"/>
              <a:gd name="T39" fmla="*/ 325033 h 720080"/>
              <a:gd name="T40" fmla="*/ 452915 w 720080"/>
              <a:gd name="T41" fmla="*/ 179675 h 720080"/>
              <a:gd name="T42" fmla="*/ 422617 w 720080"/>
              <a:gd name="T43" fmla="*/ 167125 h 720080"/>
              <a:gd name="T44" fmla="*/ 360040 w 720080"/>
              <a:gd name="T45" fmla="*/ 0 h 720080"/>
              <a:gd name="T46" fmla="*/ 720080 w 720080"/>
              <a:gd name="T47" fmla="*/ 360040 h 720080"/>
              <a:gd name="T48" fmla="*/ 360040 w 720080"/>
              <a:gd name="T49" fmla="*/ 720080 h 720080"/>
              <a:gd name="T50" fmla="*/ 0 w 720080"/>
              <a:gd name="T51" fmla="*/ 360040 h 720080"/>
              <a:gd name="T52" fmla="*/ 360040 w 720080"/>
              <a:gd name="T53" fmla="*/ 0 h 72008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20080"/>
              <a:gd name="T82" fmla="*/ 0 h 720080"/>
              <a:gd name="T83" fmla="*/ 720080 w 720080"/>
              <a:gd name="T84" fmla="*/ 720080 h 72008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20080" h="720080">
                <a:moveTo>
                  <a:pt x="422617" y="167125"/>
                </a:moveTo>
                <a:cubicBezTo>
                  <a:pt x="411652" y="167125"/>
                  <a:pt x="400686" y="171308"/>
                  <a:pt x="392320" y="179675"/>
                </a:cubicBezTo>
                <a:cubicBezTo>
                  <a:pt x="375587" y="196408"/>
                  <a:pt x="375587" y="223537"/>
                  <a:pt x="392320" y="240270"/>
                </a:cubicBezTo>
                <a:lnTo>
                  <a:pt x="470117" y="318067"/>
                </a:lnTo>
                <a:lnTo>
                  <a:pt x="151276" y="318067"/>
                </a:lnTo>
                <a:cubicBezTo>
                  <a:pt x="127612" y="318067"/>
                  <a:pt x="108429" y="337251"/>
                  <a:pt x="108429" y="360915"/>
                </a:cubicBezTo>
                <a:cubicBezTo>
                  <a:pt x="108429" y="384578"/>
                  <a:pt x="127612" y="403762"/>
                  <a:pt x="151276" y="403762"/>
                </a:cubicBezTo>
                <a:lnTo>
                  <a:pt x="467182" y="403762"/>
                </a:lnTo>
                <a:lnTo>
                  <a:pt x="391132" y="479811"/>
                </a:lnTo>
                <a:cubicBezTo>
                  <a:pt x="374399" y="496544"/>
                  <a:pt x="374399" y="523674"/>
                  <a:pt x="391132" y="540406"/>
                </a:cubicBezTo>
                <a:cubicBezTo>
                  <a:pt x="407865" y="557139"/>
                  <a:pt x="434994" y="557139"/>
                  <a:pt x="451727" y="540406"/>
                </a:cubicBezTo>
                <a:lnTo>
                  <a:pt x="597086" y="395048"/>
                </a:lnTo>
                <a:cubicBezTo>
                  <a:pt x="599177" y="392957"/>
                  <a:pt x="601484" y="390703"/>
                  <a:pt x="603450" y="388459"/>
                </a:cubicBezTo>
                <a:lnTo>
                  <a:pt x="605656" y="385654"/>
                </a:lnTo>
                <a:lnTo>
                  <a:pt x="607314" y="381802"/>
                </a:lnTo>
                <a:cubicBezTo>
                  <a:pt x="610052" y="375572"/>
                  <a:pt x="611651" y="368060"/>
                  <a:pt x="611651" y="359975"/>
                </a:cubicBezTo>
                <a:cubicBezTo>
                  <a:pt x="611651" y="351890"/>
                  <a:pt x="610052" y="344378"/>
                  <a:pt x="607314" y="338148"/>
                </a:cubicBezTo>
                <a:lnTo>
                  <a:pt x="604581" y="333055"/>
                </a:lnTo>
                <a:lnTo>
                  <a:pt x="603896" y="331821"/>
                </a:lnTo>
                <a:cubicBezTo>
                  <a:pt x="602248" y="329405"/>
                  <a:pt x="600365" y="327125"/>
                  <a:pt x="598273" y="325033"/>
                </a:cubicBezTo>
                <a:lnTo>
                  <a:pt x="452915" y="179675"/>
                </a:lnTo>
                <a:cubicBezTo>
                  <a:pt x="444548" y="171308"/>
                  <a:pt x="433583" y="167125"/>
                  <a:pt x="422617" y="167125"/>
                </a:cubicBezTo>
                <a:close/>
                <a:moveTo>
                  <a:pt x="360040" y="0"/>
                </a:moveTo>
                <a:cubicBezTo>
                  <a:pt x="558885" y="0"/>
                  <a:pt x="720080" y="161195"/>
                  <a:pt x="720080" y="360040"/>
                </a:cubicBezTo>
                <a:cubicBezTo>
                  <a:pt x="720080" y="558885"/>
                  <a:pt x="558885" y="720080"/>
                  <a:pt x="360040" y="720080"/>
                </a:cubicBezTo>
                <a:cubicBezTo>
                  <a:pt x="161195" y="720080"/>
                  <a:pt x="0" y="558885"/>
                  <a:pt x="0" y="360040"/>
                </a:cubicBezTo>
                <a:cubicBezTo>
                  <a:pt x="0" y="161195"/>
                  <a:pt x="161195" y="0"/>
                  <a:pt x="360040" y="0"/>
                </a:cubicBezTo>
                <a:close/>
              </a:path>
            </a:pathLst>
          </a:custGeom>
          <a:solidFill>
            <a:srgbClr val="0070C0"/>
          </a:solidFill>
          <a:ln>
            <a:noFill/>
          </a:ln>
          <a:extLst/>
        </p:spPr>
        <p:txBody>
          <a:bodyPr anchor="ctr"/>
          <a:lstStyle/>
          <a:p>
            <a:pPr algn="ctr"/>
            <a:endParaRPr lang="zh-CN" altLang="zh-CN">
              <a:solidFill>
                <a:srgbClr val="FFFFFF"/>
              </a:solidFill>
              <a:latin typeface="宋体" pitchFamily="2" charset="-122"/>
              <a:sym typeface="宋体" pitchFamily="2" charset="-122"/>
            </a:endParaRPr>
          </a:p>
        </p:txBody>
      </p:sp>
      <p:sp>
        <p:nvSpPr>
          <p:cNvPr id="25" name="KSO_Shape">
            <a:extLst>
              <a:ext uri="{FF2B5EF4-FFF2-40B4-BE49-F238E27FC236}">
                <a16:creationId xmlns:a16="http://schemas.microsoft.com/office/drawing/2014/main" xmlns="" id="{C3CC64D0-5434-4A6A-842C-F58F9CDA6A86}"/>
              </a:ext>
            </a:extLst>
          </p:cNvPr>
          <p:cNvSpPr>
            <a:spLocks noChangeArrowheads="1"/>
          </p:cNvSpPr>
          <p:nvPr/>
        </p:nvSpPr>
        <p:spPr bwMode="auto">
          <a:xfrm flipH="1">
            <a:off x="7794640" y="3944340"/>
            <a:ext cx="348855" cy="347688"/>
          </a:xfrm>
          <a:custGeom>
            <a:avLst/>
            <a:gdLst>
              <a:gd name="T0" fmla="*/ 422617 w 720080"/>
              <a:gd name="T1" fmla="*/ 167125 h 720080"/>
              <a:gd name="T2" fmla="*/ 392320 w 720080"/>
              <a:gd name="T3" fmla="*/ 179675 h 720080"/>
              <a:gd name="T4" fmla="*/ 392320 w 720080"/>
              <a:gd name="T5" fmla="*/ 240270 h 720080"/>
              <a:gd name="T6" fmla="*/ 470117 w 720080"/>
              <a:gd name="T7" fmla="*/ 318067 h 720080"/>
              <a:gd name="T8" fmla="*/ 151276 w 720080"/>
              <a:gd name="T9" fmla="*/ 318067 h 720080"/>
              <a:gd name="T10" fmla="*/ 108429 w 720080"/>
              <a:gd name="T11" fmla="*/ 360915 h 720080"/>
              <a:gd name="T12" fmla="*/ 151276 w 720080"/>
              <a:gd name="T13" fmla="*/ 403762 h 720080"/>
              <a:gd name="T14" fmla="*/ 467182 w 720080"/>
              <a:gd name="T15" fmla="*/ 403762 h 720080"/>
              <a:gd name="T16" fmla="*/ 391132 w 720080"/>
              <a:gd name="T17" fmla="*/ 479811 h 720080"/>
              <a:gd name="T18" fmla="*/ 391132 w 720080"/>
              <a:gd name="T19" fmla="*/ 540406 h 720080"/>
              <a:gd name="T20" fmla="*/ 451727 w 720080"/>
              <a:gd name="T21" fmla="*/ 540406 h 720080"/>
              <a:gd name="T22" fmla="*/ 597086 w 720080"/>
              <a:gd name="T23" fmla="*/ 395048 h 720080"/>
              <a:gd name="T24" fmla="*/ 603450 w 720080"/>
              <a:gd name="T25" fmla="*/ 388459 h 720080"/>
              <a:gd name="T26" fmla="*/ 605656 w 720080"/>
              <a:gd name="T27" fmla="*/ 385654 h 720080"/>
              <a:gd name="T28" fmla="*/ 607314 w 720080"/>
              <a:gd name="T29" fmla="*/ 381802 h 720080"/>
              <a:gd name="T30" fmla="*/ 611651 w 720080"/>
              <a:gd name="T31" fmla="*/ 359975 h 720080"/>
              <a:gd name="T32" fmla="*/ 607314 w 720080"/>
              <a:gd name="T33" fmla="*/ 338148 h 720080"/>
              <a:gd name="T34" fmla="*/ 604581 w 720080"/>
              <a:gd name="T35" fmla="*/ 333055 h 720080"/>
              <a:gd name="T36" fmla="*/ 603896 w 720080"/>
              <a:gd name="T37" fmla="*/ 331821 h 720080"/>
              <a:gd name="T38" fmla="*/ 598273 w 720080"/>
              <a:gd name="T39" fmla="*/ 325033 h 720080"/>
              <a:gd name="T40" fmla="*/ 452915 w 720080"/>
              <a:gd name="T41" fmla="*/ 179675 h 720080"/>
              <a:gd name="T42" fmla="*/ 422617 w 720080"/>
              <a:gd name="T43" fmla="*/ 167125 h 720080"/>
              <a:gd name="T44" fmla="*/ 360040 w 720080"/>
              <a:gd name="T45" fmla="*/ 0 h 720080"/>
              <a:gd name="T46" fmla="*/ 720080 w 720080"/>
              <a:gd name="T47" fmla="*/ 360040 h 720080"/>
              <a:gd name="T48" fmla="*/ 360040 w 720080"/>
              <a:gd name="T49" fmla="*/ 720080 h 720080"/>
              <a:gd name="T50" fmla="*/ 0 w 720080"/>
              <a:gd name="T51" fmla="*/ 360040 h 720080"/>
              <a:gd name="T52" fmla="*/ 360040 w 720080"/>
              <a:gd name="T53" fmla="*/ 0 h 72008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20080"/>
              <a:gd name="T82" fmla="*/ 0 h 720080"/>
              <a:gd name="T83" fmla="*/ 720080 w 720080"/>
              <a:gd name="T84" fmla="*/ 720080 h 72008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20080" h="720080">
                <a:moveTo>
                  <a:pt x="422617" y="167125"/>
                </a:moveTo>
                <a:cubicBezTo>
                  <a:pt x="411652" y="167125"/>
                  <a:pt x="400686" y="171308"/>
                  <a:pt x="392320" y="179675"/>
                </a:cubicBezTo>
                <a:cubicBezTo>
                  <a:pt x="375587" y="196408"/>
                  <a:pt x="375587" y="223537"/>
                  <a:pt x="392320" y="240270"/>
                </a:cubicBezTo>
                <a:lnTo>
                  <a:pt x="470117" y="318067"/>
                </a:lnTo>
                <a:lnTo>
                  <a:pt x="151276" y="318067"/>
                </a:lnTo>
                <a:cubicBezTo>
                  <a:pt x="127612" y="318067"/>
                  <a:pt x="108429" y="337251"/>
                  <a:pt x="108429" y="360915"/>
                </a:cubicBezTo>
                <a:cubicBezTo>
                  <a:pt x="108429" y="384578"/>
                  <a:pt x="127612" y="403762"/>
                  <a:pt x="151276" y="403762"/>
                </a:cubicBezTo>
                <a:lnTo>
                  <a:pt x="467182" y="403762"/>
                </a:lnTo>
                <a:lnTo>
                  <a:pt x="391132" y="479811"/>
                </a:lnTo>
                <a:cubicBezTo>
                  <a:pt x="374399" y="496544"/>
                  <a:pt x="374399" y="523674"/>
                  <a:pt x="391132" y="540406"/>
                </a:cubicBezTo>
                <a:cubicBezTo>
                  <a:pt x="407865" y="557139"/>
                  <a:pt x="434994" y="557139"/>
                  <a:pt x="451727" y="540406"/>
                </a:cubicBezTo>
                <a:lnTo>
                  <a:pt x="597086" y="395048"/>
                </a:lnTo>
                <a:cubicBezTo>
                  <a:pt x="599177" y="392957"/>
                  <a:pt x="601484" y="390703"/>
                  <a:pt x="603450" y="388459"/>
                </a:cubicBezTo>
                <a:lnTo>
                  <a:pt x="605656" y="385654"/>
                </a:lnTo>
                <a:lnTo>
                  <a:pt x="607314" y="381802"/>
                </a:lnTo>
                <a:cubicBezTo>
                  <a:pt x="610052" y="375572"/>
                  <a:pt x="611651" y="368060"/>
                  <a:pt x="611651" y="359975"/>
                </a:cubicBezTo>
                <a:cubicBezTo>
                  <a:pt x="611651" y="351890"/>
                  <a:pt x="610052" y="344378"/>
                  <a:pt x="607314" y="338148"/>
                </a:cubicBezTo>
                <a:lnTo>
                  <a:pt x="604581" y="333055"/>
                </a:lnTo>
                <a:lnTo>
                  <a:pt x="603896" y="331821"/>
                </a:lnTo>
                <a:cubicBezTo>
                  <a:pt x="602248" y="329405"/>
                  <a:pt x="600365" y="327125"/>
                  <a:pt x="598273" y="325033"/>
                </a:cubicBezTo>
                <a:lnTo>
                  <a:pt x="452915" y="179675"/>
                </a:lnTo>
                <a:cubicBezTo>
                  <a:pt x="444548" y="171308"/>
                  <a:pt x="433583" y="167125"/>
                  <a:pt x="422617" y="167125"/>
                </a:cubicBezTo>
                <a:close/>
                <a:moveTo>
                  <a:pt x="360040" y="0"/>
                </a:moveTo>
                <a:cubicBezTo>
                  <a:pt x="558885" y="0"/>
                  <a:pt x="720080" y="161195"/>
                  <a:pt x="720080" y="360040"/>
                </a:cubicBezTo>
                <a:cubicBezTo>
                  <a:pt x="720080" y="558885"/>
                  <a:pt x="558885" y="720080"/>
                  <a:pt x="360040" y="720080"/>
                </a:cubicBezTo>
                <a:cubicBezTo>
                  <a:pt x="161195" y="720080"/>
                  <a:pt x="0" y="558885"/>
                  <a:pt x="0" y="360040"/>
                </a:cubicBezTo>
                <a:cubicBezTo>
                  <a:pt x="0" y="161195"/>
                  <a:pt x="161195" y="0"/>
                  <a:pt x="360040" y="0"/>
                </a:cubicBezTo>
                <a:close/>
              </a:path>
            </a:pathLst>
          </a:custGeom>
          <a:solidFill>
            <a:srgbClr val="0070C0"/>
          </a:solidFill>
          <a:ln>
            <a:noFill/>
          </a:ln>
          <a:extLst/>
        </p:spPr>
        <p:txBody>
          <a:bodyPr anchor="ctr"/>
          <a:lstStyle/>
          <a:p>
            <a:pPr algn="ctr"/>
            <a:endParaRPr lang="zh-CN" altLang="zh-CN">
              <a:solidFill>
                <a:srgbClr val="FFFFFF"/>
              </a:solidFill>
              <a:latin typeface="宋体" pitchFamily="2" charset="-122"/>
              <a:sym typeface="宋体" pitchFamily="2" charset="-122"/>
            </a:endParaRPr>
          </a:p>
        </p:txBody>
      </p:sp>
      <p:sp>
        <p:nvSpPr>
          <p:cNvPr id="26" name="文本框 25">
            <a:extLst>
              <a:ext uri="{FF2B5EF4-FFF2-40B4-BE49-F238E27FC236}">
                <a16:creationId xmlns:a16="http://schemas.microsoft.com/office/drawing/2014/main" xmlns="" id="{5CBBD905-9C01-4D86-B8CE-68A49A6D3D7A}"/>
              </a:ext>
            </a:extLst>
          </p:cNvPr>
          <p:cNvSpPr>
            <a:spLocks noChangeArrowheads="1"/>
          </p:cNvSpPr>
          <p:nvPr/>
        </p:nvSpPr>
        <p:spPr bwMode="auto">
          <a:xfrm>
            <a:off x="1760266" y="1079996"/>
            <a:ext cx="14077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b="1">
                <a:solidFill>
                  <a:srgbClr val="595959"/>
                </a:solidFill>
                <a:latin typeface="微软雅黑" pitchFamily="34" charset="-122"/>
                <a:ea typeface="微软雅黑" pitchFamily="34" charset="-122"/>
                <a:sym typeface="微软雅黑" pitchFamily="34" charset="-122"/>
              </a:rPr>
              <a:t>KEYWORD</a:t>
            </a:r>
            <a:endParaRPr lang="zh-CN" altLang="en-US" b="1">
              <a:solidFill>
                <a:srgbClr val="595959"/>
              </a:solidFill>
              <a:latin typeface="微软雅黑" pitchFamily="34" charset="-122"/>
              <a:ea typeface="微软雅黑" pitchFamily="34" charset="-122"/>
              <a:sym typeface="微软雅黑" pitchFamily="34" charset="-122"/>
            </a:endParaRPr>
          </a:p>
        </p:txBody>
      </p:sp>
      <p:sp>
        <p:nvSpPr>
          <p:cNvPr id="27" name="TextBox 15">
            <a:extLst>
              <a:ext uri="{FF2B5EF4-FFF2-40B4-BE49-F238E27FC236}">
                <a16:creationId xmlns:a16="http://schemas.microsoft.com/office/drawing/2014/main" xmlns="" id="{2297F271-2BE7-438E-ABED-5E48EDB010B8}"/>
              </a:ext>
            </a:extLst>
          </p:cNvPr>
          <p:cNvSpPr>
            <a:spLocks noChangeArrowheads="1"/>
          </p:cNvSpPr>
          <p:nvPr/>
        </p:nvSpPr>
        <p:spPr bwMode="auto">
          <a:xfrm>
            <a:off x="1760266" y="1279508"/>
            <a:ext cx="2420984" cy="499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zh-CN" altLang="en-US" sz="882">
                <a:solidFill>
                  <a:srgbClr val="000000"/>
                </a:solidFill>
                <a:latin typeface="微软雅黑" pitchFamily="34" charset="-122"/>
                <a:ea typeface="微软雅黑" pitchFamily="34" charset="-122"/>
                <a:sym typeface="微软雅黑" pitchFamily="34" charset="-122"/>
              </a:rPr>
              <a:t>这里输入简单的文字概述这里输入简单字概述</a:t>
            </a:r>
          </a:p>
        </p:txBody>
      </p:sp>
      <p:sp>
        <p:nvSpPr>
          <p:cNvPr id="28" name="文本框 27">
            <a:extLst>
              <a:ext uri="{FF2B5EF4-FFF2-40B4-BE49-F238E27FC236}">
                <a16:creationId xmlns:a16="http://schemas.microsoft.com/office/drawing/2014/main" xmlns="" id="{930A721C-8C4F-42B1-A339-F964DA1F5D72}"/>
              </a:ext>
            </a:extLst>
          </p:cNvPr>
          <p:cNvSpPr>
            <a:spLocks noChangeArrowheads="1"/>
          </p:cNvSpPr>
          <p:nvPr/>
        </p:nvSpPr>
        <p:spPr bwMode="auto">
          <a:xfrm>
            <a:off x="1760266" y="3875503"/>
            <a:ext cx="14077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b="1">
                <a:solidFill>
                  <a:srgbClr val="595959"/>
                </a:solidFill>
                <a:latin typeface="微软雅黑" pitchFamily="34" charset="-122"/>
                <a:ea typeface="微软雅黑" pitchFamily="34" charset="-122"/>
                <a:sym typeface="微软雅黑" pitchFamily="34" charset="-122"/>
              </a:rPr>
              <a:t>KEYWORD</a:t>
            </a:r>
            <a:endParaRPr lang="zh-CN" altLang="en-US" b="1">
              <a:solidFill>
                <a:srgbClr val="595959"/>
              </a:solidFill>
              <a:latin typeface="微软雅黑" pitchFamily="34" charset="-122"/>
              <a:ea typeface="微软雅黑" pitchFamily="34" charset="-122"/>
              <a:sym typeface="微软雅黑" pitchFamily="34" charset="-122"/>
            </a:endParaRPr>
          </a:p>
        </p:txBody>
      </p:sp>
      <p:sp>
        <p:nvSpPr>
          <p:cNvPr id="29" name="TextBox 15">
            <a:extLst>
              <a:ext uri="{FF2B5EF4-FFF2-40B4-BE49-F238E27FC236}">
                <a16:creationId xmlns:a16="http://schemas.microsoft.com/office/drawing/2014/main" xmlns="" id="{AEFD0D0D-D994-43F0-A85A-5930C1A63B74}"/>
              </a:ext>
            </a:extLst>
          </p:cNvPr>
          <p:cNvSpPr>
            <a:spLocks noChangeArrowheads="1"/>
          </p:cNvSpPr>
          <p:nvPr/>
        </p:nvSpPr>
        <p:spPr bwMode="auto">
          <a:xfrm>
            <a:off x="1760266" y="4075015"/>
            <a:ext cx="2420984" cy="499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zh-CN" altLang="en-US" sz="882">
                <a:solidFill>
                  <a:srgbClr val="000000"/>
                </a:solidFill>
                <a:latin typeface="微软雅黑" pitchFamily="34" charset="-122"/>
                <a:ea typeface="微软雅黑" pitchFamily="34" charset="-122"/>
                <a:sym typeface="微软雅黑" pitchFamily="34" charset="-122"/>
              </a:rPr>
              <a:t>这里输入简单的文字概述这里输入简单字概述</a:t>
            </a:r>
          </a:p>
        </p:txBody>
      </p:sp>
      <p:sp>
        <p:nvSpPr>
          <p:cNvPr id="30" name="文本框 29">
            <a:extLst>
              <a:ext uri="{FF2B5EF4-FFF2-40B4-BE49-F238E27FC236}">
                <a16:creationId xmlns:a16="http://schemas.microsoft.com/office/drawing/2014/main" xmlns="" id="{8E5308EE-EA28-4892-A517-C7D8A3998136}"/>
              </a:ext>
            </a:extLst>
          </p:cNvPr>
          <p:cNvSpPr>
            <a:spLocks noChangeArrowheads="1"/>
          </p:cNvSpPr>
          <p:nvPr/>
        </p:nvSpPr>
        <p:spPr bwMode="auto">
          <a:xfrm>
            <a:off x="6344879" y="1079996"/>
            <a:ext cx="14077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altLang="zh-CN" b="1">
                <a:solidFill>
                  <a:srgbClr val="595959"/>
                </a:solidFill>
                <a:latin typeface="微软雅黑" pitchFamily="34" charset="-122"/>
                <a:ea typeface="微软雅黑" pitchFamily="34" charset="-122"/>
                <a:sym typeface="微软雅黑" pitchFamily="34" charset="-122"/>
              </a:rPr>
              <a:t>KEYWORD</a:t>
            </a:r>
            <a:endParaRPr lang="zh-CN" altLang="en-US" b="1">
              <a:solidFill>
                <a:srgbClr val="595959"/>
              </a:solidFill>
              <a:latin typeface="微软雅黑" pitchFamily="34" charset="-122"/>
              <a:ea typeface="微软雅黑" pitchFamily="34" charset="-122"/>
              <a:sym typeface="微软雅黑" pitchFamily="34" charset="-122"/>
            </a:endParaRPr>
          </a:p>
        </p:txBody>
      </p:sp>
      <p:sp>
        <p:nvSpPr>
          <p:cNvPr id="31" name="TextBox 15">
            <a:extLst>
              <a:ext uri="{FF2B5EF4-FFF2-40B4-BE49-F238E27FC236}">
                <a16:creationId xmlns:a16="http://schemas.microsoft.com/office/drawing/2014/main" xmlns="" id="{6863AB69-E4E6-4830-9FD4-E641A87A2E07}"/>
              </a:ext>
            </a:extLst>
          </p:cNvPr>
          <p:cNvSpPr>
            <a:spLocks noChangeArrowheads="1"/>
          </p:cNvSpPr>
          <p:nvPr/>
        </p:nvSpPr>
        <p:spPr bwMode="auto">
          <a:xfrm>
            <a:off x="5374824" y="1279508"/>
            <a:ext cx="2377814" cy="499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lnSpc>
                <a:spcPct val="150000"/>
              </a:lnSpc>
            </a:pPr>
            <a:r>
              <a:rPr lang="zh-CN" altLang="en-US" sz="882">
                <a:solidFill>
                  <a:srgbClr val="000000"/>
                </a:solidFill>
                <a:latin typeface="微软雅黑" pitchFamily="34" charset="-122"/>
                <a:ea typeface="微软雅黑" pitchFamily="34" charset="-122"/>
                <a:sym typeface="微软雅黑" pitchFamily="34" charset="-122"/>
              </a:rPr>
              <a:t>这里输入简单的文字概述这里输入简单字概述</a:t>
            </a:r>
          </a:p>
        </p:txBody>
      </p:sp>
      <p:sp>
        <p:nvSpPr>
          <p:cNvPr id="32" name="文本框 31">
            <a:extLst>
              <a:ext uri="{FF2B5EF4-FFF2-40B4-BE49-F238E27FC236}">
                <a16:creationId xmlns:a16="http://schemas.microsoft.com/office/drawing/2014/main" xmlns="" id="{49920CCC-4181-4148-A6D9-E225DE44D07B}"/>
              </a:ext>
            </a:extLst>
          </p:cNvPr>
          <p:cNvSpPr>
            <a:spLocks noChangeArrowheads="1"/>
          </p:cNvSpPr>
          <p:nvPr/>
        </p:nvSpPr>
        <p:spPr bwMode="auto">
          <a:xfrm>
            <a:off x="6344879" y="3889504"/>
            <a:ext cx="14077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altLang="zh-CN" b="1">
                <a:solidFill>
                  <a:srgbClr val="595959"/>
                </a:solidFill>
                <a:latin typeface="微软雅黑" pitchFamily="34" charset="-122"/>
                <a:ea typeface="微软雅黑" pitchFamily="34" charset="-122"/>
                <a:sym typeface="微软雅黑" pitchFamily="34" charset="-122"/>
              </a:rPr>
              <a:t>KEYWORD</a:t>
            </a:r>
            <a:endParaRPr lang="zh-CN" altLang="en-US" b="1">
              <a:solidFill>
                <a:srgbClr val="595959"/>
              </a:solidFill>
              <a:latin typeface="微软雅黑" pitchFamily="34" charset="-122"/>
              <a:ea typeface="微软雅黑" pitchFamily="34" charset="-122"/>
              <a:sym typeface="微软雅黑" pitchFamily="34" charset="-122"/>
            </a:endParaRPr>
          </a:p>
        </p:txBody>
      </p:sp>
      <p:sp>
        <p:nvSpPr>
          <p:cNvPr id="33" name="TextBox 15">
            <a:extLst>
              <a:ext uri="{FF2B5EF4-FFF2-40B4-BE49-F238E27FC236}">
                <a16:creationId xmlns:a16="http://schemas.microsoft.com/office/drawing/2014/main" xmlns="" id="{9A03EDD5-120D-471E-BEC7-43D648D71C2F}"/>
              </a:ext>
            </a:extLst>
          </p:cNvPr>
          <p:cNvSpPr>
            <a:spLocks noChangeArrowheads="1"/>
          </p:cNvSpPr>
          <p:nvPr/>
        </p:nvSpPr>
        <p:spPr bwMode="auto">
          <a:xfrm>
            <a:off x="5374824" y="4089016"/>
            <a:ext cx="2377814" cy="499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lnSpc>
                <a:spcPct val="150000"/>
              </a:lnSpc>
            </a:pPr>
            <a:r>
              <a:rPr lang="zh-CN" altLang="en-US" sz="882">
                <a:solidFill>
                  <a:srgbClr val="000000"/>
                </a:solidFill>
                <a:latin typeface="微软雅黑" pitchFamily="34" charset="-122"/>
                <a:ea typeface="微软雅黑" pitchFamily="34" charset="-122"/>
                <a:sym typeface="微软雅黑" pitchFamily="34" charset="-122"/>
              </a:rPr>
              <a:t>这里输入简单的文字概述这里输入简单字概述</a:t>
            </a:r>
          </a:p>
        </p:txBody>
      </p:sp>
    </p:spTree>
    <p:extLst>
      <p:ext uri="{BB962C8B-B14F-4D97-AF65-F5344CB8AC3E}">
        <p14:creationId xmlns:p14="http://schemas.microsoft.com/office/powerpoint/2010/main" val="17108444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559">
        <p15:prstTrans prst="peelOff"/>
      </p:transition>
    </mc:Choice>
    <mc:Fallback xmlns="">
      <p:transition spd="slow" advTm="1559">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81BF4871-86F6-413B-916E-F6AFABD0646D}"/>
              </a:ext>
            </a:extLst>
          </p:cNvPr>
          <p:cNvGrpSpPr/>
          <p:nvPr/>
        </p:nvGrpSpPr>
        <p:grpSpPr bwMode="auto">
          <a:xfrm>
            <a:off x="3477706" y="1007988"/>
            <a:ext cx="4671623" cy="1747775"/>
            <a:chOff x="0" y="0"/>
            <a:chExt cx="12192000" cy="630377"/>
          </a:xfrm>
        </p:grpSpPr>
        <p:sp>
          <p:nvSpPr>
            <p:cNvPr id="3" name="矩形 2">
              <a:extLst>
                <a:ext uri="{FF2B5EF4-FFF2-40B4-BE49-F238E27FC236}">
                  <a16:creationId xmlns:a16="http://schemas.microsoft.com/office/drawing/2014/main" xmlns="" id="{A0F3D415-3678-42A2-8DB1-4F1EC62F7186}"/>
                </a:ext>
              </a:extLst>
            </p:cNvPr>
            <p:cNvSpPr>
              <a:spLocks noChangeArrowheads="1"/>
            </p:cNvSpPr>
            <p:nvPr/>
          </p:nvSpPr>
          <p:spPr bwMode="auto">
            <a:xfrm>
              <a:off x="0" y="28562"/>
              <a:ext cx="12192000" cy="601815"/>
            </a:xfrm>
            <a:prstGeom prst="rect">
              <a:avLst/>
            </a:prstGeom>
            <a:solidFill>
              <a:srgbClr val="A5A5A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latin typeface="宋体" pitchFamily="2" charset="-122"/>
                <a:sym typeface="宋体" pitchFamily="2" charset="-122"/>
              </a:endParaRPr>
            </a:p>
          </p:txBody>
        </p:sp>
        <p:sp>
          <p:nvSpPr>
            <p:cNvPr id="4" name="矩形 3">
              <a:extLst>
                <a:ext uri="{FF2B5EF4-FFF2-40B4-BE49-F238E27FC236}">
                  <a16:creationId xmlns:a16="http://schemas.microsoft.com/office/drawing/2014/main" xmlns="" id="{51E76D90-1659-418D-B75C-E9FF77883C6F}"/>
                </a:ext>
              </a:extLst>
            </p:cNvPr>
            <p:cNvSpPr>
              <a:spLocks noChangeArrowheads="1"/>
            </p:cNvSpPr>
            <p:nvPr/>
          </p:nvSpPr>
          <p:spPr bwMode="auto">
            <a:xfrm>
              <a:off x="0" y="0"/>
              <a:ext cx="12192000" cy="28562"/>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latin typeface="宋体" pitchFamily="2" charset="-122"/>
                <a:sym typeface="宋体" pitchFamily="2" charset="-122"/>
              </a:endParaRPr>
            </a:p>
          </p:txBody>
        </p:sp>
      </p:grpSp>
      <p:pic>
        <p:nvPicPr>
          <p:cNvPr id="5" name="图片 5">
            <a:extLst>
              <a:ext uri="{FF2B5EF4-FFF2-40B4-BE49-F238E27FC236}">
                <a16:creationId xmlns:a16="http://schemas.microsoft.com/office/drawing/2014/main" xmlns="" id="{24B81B88-28C9-41F8-A5D5-A1DBD1123238}"/>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l="24986" r="24986"/>
          <a:stretch>
            <a:fillRect/>
          </a:stretch>
        </p:blipFill>
        <p:spPr bwMode="auto">
          <a:xfrm>
            <a:off x="871211" y="1007988"/>
            <a:ext cx="2517823" cy="3356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5">
            <a:extLst>
              <a:ext uri="{FF2B5EF4-FFF2-40B4-BE49-F238E27FC236}">
                <a16:creationId xmlns:a16="http://schemas.microsoft.com/office/drawing/2014/main" xmlns="" id="{D03FB1B2-18D9-4CAD-9F73-CA8E4D9A7D83}"/>
              </a:ext>
            </a:extLst>
          </p:cNvPr>
          <p:cNvSpPr>
            <a:spLocks noChangeArrowheads="1"/>
          </p:cNvSpPr>
          <p:nvPr/>
        </p:nvSpPr>
        <p:spPr bwMode="auto">
          <a:xfrm>
            <a:off x="3679552" y="1596025"/>
            <a:ext cx="4291266" cy="1042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zh-CN" altLang="en-US" sz="1029">
                <a:solidFill>
                  <a:schemeClr val="bg1"/>
                </a:solidFill>
                <a:latin typeface="微软雅黑" pitchFamily="34" charset="-122"/>
                <a:ea typeface="微软雅黑" pitchFamily="34" charset="-122"/>
                <a:sym typeface="微软雅黑" pitchFamily="34" charset="-122"/>
              </a:rPr>
              <a:t>这里输入简单的文字概述这里输入简单字概述这里输入简单简单的文字概述这里输入简单的文字概述简单的文字概述这里输入简单的文字概述这里输入简单的文字概述这里输入简单的文字概述这里输入简单的文字概述这里输入这里输入简单的文字概述这里输入简单字概述</a:t>
            </a:r>
          </a:p>
        </p:txBody>
      </p:sp>
      <p:pic>
        <p:nvPicPr>
          <p:cNvPr id="7" name="图片 7">
            <a:extLst>
              <a:ext uri="{FF2B5EF4-FFF2-40B4-BE49-F238E27FC236}">
                <a16:creationId xmlns:a16="http://schemas.microsoft.com/office/drawing/2014/main" xmlns="" id="{1A07D4E8-8106-4760-87E2-D862C4DC0654}"/>
              </a:ext>
            </a:extLst>
          </p:cNvPr>
          <p:cNvPicPr>
            <a:picLocks noChangeAspect="1" noChangeArrowheads="1"/>
          </p:cNvPicPr>
          <p:nvPr/>
        </p:nvPicPr>
        <p:blipFill>
          <a:blip r:embed="rId4" cstate="print">
            <a:grayscl/>
            <a:extLst>
              <a:ext uri="{28A0092B-C50C-407E-A947-70E740481C1C}">
                <a14:useLocalDpi xmlns:a14="http://schemas.microsoft.com/office/drawing/2010/main" val="0"/>
              </a:ext>
            </a:extLst>
          </a:blip>
          <a:srcRect l="51797" r="1282" b="6233"/>
          <a:stretch>
            <a:fillRect/>
          </a:stretch>
        </p:blipFill>
        <p:spPr bwMode="auto">
          <a:xfrm>
            <a:off x="7045594" y="2892271"/>
            <a:ext cx="1103735" cy="147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组合 8">
            <a:extLst>
              <a:ext uri="{FF2B5EF4-FFF2-40B4-BE49-F238E27FC236}">
                <a16:creationId xmlns:a16="http://schemas.microsoft.com/office/drawing/2014/main" xmlns="" id="{5573872A-8F5B-4F3E-B630-3B0CC2D638C8}"/>
              </a:ext>
            </a:extLst>
          </p:cNvPr>
          <p:cNvGrpSpPr/>
          <p:nvPr/>
        </p:nvGrpSpPr>
        <p:grpSpPr bwMode="auto">
          <a:xfrm>
            <a:off x="3477706" y="2892271"/>
            <a:ext cx="3478049" cy="1472425"/>
            <a:chOff x="0" y="0"/>
            <a:chExt cx="12192000" cy="630377"/>
          </a:xfrm>
        </p:grpSpPr>
        <p:sp>
          <p:nvSpPr>
            <p:cNvPr id="9" name="矩形 9">
              <a:extLst>
                <a:ext uri="{FF2B5EF4-FFF2-40B4-BE49-F238E27FC236}">
                  <a16:creationId xmlns:a16="http://schemas.microsoft.com/office/drawing/2014/main" xmlns="" id="{6E5C92EC-D89A-420D-8C06-96259BC27BE1}"/>
                </a:ext>
              </a:extLst>
            </p:cNvPr>
            <p:cNvSpPr>
              <a:spLocks noChangeArrowheads="1"/>
            </p:cNvSpPr>
            <p:nvPr/>
          </p:nvSpPr>
          <p:spPr bwMode="auto">
            <a:xfrm>
              <a:off x="0" y="28562"/>
              <a:ext cx="12192000" cy="601815"/>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latin typeface="宋体" pitchFamily="2" charset="-122"/>
                <a:sym typeface="宋体" pitchFamily="2" charset="-122"/>
              </a:endParaRPr>
            </a:p>
          </p:txBody>
        </p:sp>
        <p:sp>
          <p:nvSpPr>
            <p:cNvPr id="10" name="矩形 10">
              <a:extLst>
                <a:ext uri="{FF2B5EF4-FFF2-40B4-BE49-F238E27FC236}">
                  <a16:creationId xmlns:a16="http://schemas.microsoft.com/office/drawing/2014/main" xmlns="" id="{68E7B695-47E4-447C-880D-666FAA7895B3}"/>
                </a:ext>
              </a:extLst>
            </p:cNvPr>
            <p:cNvSpPr>
              <a:spLocks noChangeArrowheads="1"/>
            </p:cNvSpPr>
            <p:nvPr/>
          </p:nvSpPr>
          <p:spPr bwMode="auto">
            <a:xfrm>
              <a:off x="0" y="0"/>
              <a:ext cx="12192000" cy="28562"/>
            </a:xfrm>
            <a:prstGeom prst="rect">
              <a:avLst/>
            </a:prstGeom>
            <a:solidFill>
              <a:srgbClr val="A5A5A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latin typeface="宋体" pitchFamily="2" charset="-122"/>
                <a:sym typeface="宋体" pitchFamily="2" charset="-122"/>
              </a:endParaRPr>
            </a:p>
          </p:txBody>
        </p:sp>
      </p:grpSp>
      <p:sp>
        <p:nvSpPr>
          <p:cNvPr id="11" name="TextBox 15">
            <a:extLst>
              <a:ext uri="{FF2B5EF4-FFF2-40B4-BE49-F238E27FC236}">
                <a16:creationId xmlns:a16="http://schemas.microsoft.com/office/drawing/2014/main" xmlns="" id="{9411226C-8C46-47BF-B5DB-028BA87C8871}"/>
              </a:ext>
            </a:extLst>
          </p:cNvPr>
          <p:cNvSpPr>
            <a:spLocks noChangeArrowheads="1"/>
          </p:cNvSpPr>
          <p:nvPr/>
        </p:nvSpPr>
        <p:spPr bwMode="auto">
          <a:xfrm>
            <a:off x="3679552" y="3488475"/>
            <a:ext cx="3192198" cy="805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lnSpc>
                <a:spcPct val="150000"/>
              </a:lnSpc>
            </a:pPr>
            <a:r>
              <a:rPr lang="zh-CN" altLang="en-US" sz="1029">
                <a:solidFill>
                  <a:schemeClr val="bg1"/>
                </a:solidFill>
                <a:latin typeface="微软雅黑" pitchFamily="34" charset="-122"/>
                <a:ea typeface="微软雅黑" pitchFamily="34" charset="-122"/>
                <a:sym typeface="微软雅黑" pitchFamily="34" charset="-122"/>
              </a:rPr>
              <a:t>这里输入简单的文字概述这里输入简单字概述这里输入简单简单的文字概述这里输入简单的文字概述简单的文字概述这里输入简单的文字概述</a:t>
            </a:r>
          </a:p>
        </p:txBody>
      </p:sp>
      <p:sp>
        <p:nvSpPr>
          <p:cNvPr id="12" name="矩形 12">
            <a:extLst>
              <a:ext uri="{FF2B5EF4-FFF2-40B4-BE49-F238E27FC236}">
                <a16:creationId xmlns:a16="http://schemas.microsoft.com/office/drawing/2014/main" xmlns="" id="{75B8F7A4-3825-4E4A-B578-FD65074DCBB7}"/>
              </a:ext>
            </a:extLst>
          </p:cNvPr>
          <p:cNvSpPr>
            <a:spLocks noChangeArrowheads="1"/>
          </p:cNvSpPr>
          <p:nvPr/>
        </p:nvSpPr>
        <p:spPr bwMode="auto">
          <a:xfrm>
            <a:off x="3679552" y="1166664"/>
            <a:ext cx="3499676" cy="454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352" b="1" dirty="0">
                <a:solidFill>
                  <a:schemeClr val="bg1"/>
                </a:solidFill>
                <a:latin typeface="微软雅黑" pitchFamily="34" charset="-122"/>
                <a:ea typeface="微软雅黑" pitchFamily="34" charset="-122"/>
                <a:sym typeface="微软雅黑" pitchFamily="34" charset="-122"/>
              </a:rPr>
              <a:t>这里输入简单的文字概述</a:t>
            </a:r>
            <a:endParaRPr lang="zh-CN" altLang="en-US" sz="2352" b="1" dirty="0">
              <a:solidFill>
                <a:schemeClr val="bg1"/>
              </a:solidFill>
              <a:latin typeface="Calibri" pitchFamily="34" charset="0"/>
              <a:sym typeface="宋体" pitchFamily="2" charset="-122"/>
            </a:endParaRPr>
          </a:p>
        </p:txBody>
      </p:sp>
      <p:sp>
        <p:nvSpPr>
          <p:cNvPr id="13" name="矩形 13">
            <a:extLst>
              <a:ext uri="{FF2B5EF4-FFF2-40B4-BE49-F238E27FC236}">
                <a16:creationId xmlns:a16="http://schemas.microsoft.com/office/drawing/2014/main" xmlns="" id="{25646698-9349-484E-9620-84CA6D8D4852}"/>
              </a:ext>
            </a:extLst>
          </p:cNvPr>
          <p:cNvSpPr>
            <a:spLocks noChangeArrowheads="1"/>
          </p:cNvSpPr>
          <p:nvPr/>
        </p:nvSpPr>
        <p:spPr bwMode="auto">
          <a:xfrm>
            <a:off x="4247754" y="3055615"/>
            <a:ext cx="2670924" cy="363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1764" b="1">
                <a:solidFill>
                  <a:schemeClr val="bg1"/>
                </a:solidFill>
                <a:latin typeface="微软雅黑" pitchFamily="34" charset="-122"/>
                <a:ea typeface="微软雅黑" pitchFamily="34" charset="-122"/>
                <a:sym typeface="微软雅黑" pitchFamily="34" charset="-122"/>
              </a:rPr>
              <a:t>这里输入简单的文字概述</a:t>
            </a:r>
            <a:endParaRPr lang="zh-CN" altLang="en-US" sz="1764" b="1">
              <a:solidFill>
                <a:srgbClr val="000000"/>
              </a:solidFill>
              <a:latin typeface="Calibri" pitchFamily="34" charset="0"/>
              <a:sym typeface="宋体" pitchFamily="2" charset="-122"/>
            </a:endParaRPr>
          </a:p>
        </p:txBody>
      </p:sp>
    </p:spTree>
    <p:extLst>
      <p:ext uri="{BB962C8B-B14F-4D97-AF65-F5344CB8AC3E}">
        <p14:creationId xmlns:p14="http://schemas.microsoft.com/office/powerpoint/2010/main" val="17108444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947">
        <p15:prstTrans prst="airplane"/>
      </p:transition>
    </mc:Choice>
    <mc:Fallback xmlns="">
      <p:transition spd="slow" advTm="1947">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2">
            <a:extLst>
              <a:ext uri="{FF2B5EF4-FFF2-40B4-BE49-F238E27FC236}">
                <a16:creationId xmlns:a16="http://schemas.microsoft.com/office/drawing/2014/main" xmlns="" id="{3C643622-450E-4CC2-AAD3-F54F98661B17}"/>
              </a:ext>
            </a:extLst>
          </p:cNvPr>
          <p:cNvSpPr>
            <a:spLocks noChangeArrowheads="1"/>
          </p:cNvSpPr>
          <p:nvPr/>
        </p:nvSpPr>
        <p:spPr bwMode="auto">
          <a:xfrm>
            <a:off x="2860501" y="2163056"/>
            <a:ext cx="1037231" cy="1178406"/>
          </a:xfrm>
          <a:custGeom>
            <a:avLst/>
            <a:gdLst>
              <a:gd name="T0" fmla="*/ 0 w 1032977"/>
              <a:gd name="T1" fmla="*/ 449345 h 898690"/>
              <a:gd name="T2" fmla="*/ 224673 w 1032977"/>
              <a:gd name="T3" fmla="*/ 0 h 898690"/>
              <a:gd name="T4" fmla="*/ 808305 w 1032977"/>
              <a:gd name="T5" fmla="*/ 0 h 898690"/>
              <a:gd name="T6" fmla="*/ 1032977 w 1032977"/>
              <a:gd name="T7" fmla="*/ 449345 h 898690"/>
              <a:gd name="T8" fmla="*/ 808305 w 1032977"/>
              <a:gd name="T9" fmla="*/ 898690 h 898690"/>
              <a:gd name="T10" fmla="*/ 224673 w 1032977"/>
              <a:gd name="T11" fmla="*/ 898690 h 898690"/>
              <a:gd name="T12" fmla="*/ 0 w 1032977"/>
              <a:gd name="T13" fmla="*/ 449345 h 898690"/>
              <a:gd name="T14" fmla="*/ 0 60000 65536"/>
              <a:gd name="T15" fmla="*/ 0 60000 65536"/>
              <a:gd name="T16" fmla="*/ 0 60000 65536"/>
              <a:gd name="T17" fmla="*/ 0 60000 65536"/>
              <a:gd name="T18" fmla="*/ 0 60000 65536"/>
              <a:gd name="T19" fmla="*/ 0 60000 65536"/>
              <a:gd name="T20" fmla="*/ 0 60000 65536"/>
              <a:gd name="T21" fmla="*/ 0 w 1032977"/>
              <a:gd name="T22" fmla="*/ 0 h 898690"/>
              <a:gd name="T23" fmla="*/ 1032977 w 1032977"/>
              <a:gd name="T24" fmla="*/ 898690 h 8986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32977" h="898690">
                <a:moveTo>
                  <a:pt x="516488" y="0"/>
                </a:moveTo>
                <a:lnTo>
                  <a:pt x="1032976" y="195466"/>
                </a:lnTo>
                <a:lnTo>
                  <a:pt x="1032976" y="703225"/>
                </a:lnTo>
                <a:lnTo>
                  <a:pt x="516489" y="898690"/>
                </a:lnTo>
                <a:lnTo>
                  <a:pt x="1" y="703225"/>
                </a:lnTo>
                <a:lnTo>
                  <a:pt x="1" y="195466"/>
                </a:lnTo>
                <a:lnTo>
                  <a:pt x="516488" y="0"/>
                </a:lnTo>
                <a:close/>
              </a:path>
            </a:pathLst>
          </a:custGeom>
          <a:solidFill>
            <a:srgbClr val="0070C0"/>
          </a:solidFill>
          <a:ln>
            <a:noFill/>
          </a:ln>
          <a:extLst/>
        </p:spPr>
        <p:txBody>
          <a:bodyPr lIns="192533" tIns="207913" rIns="192534" bIns="207913" anchor="ctr"/>
          <a:lstStyle/>
          <a:p>
            <a:pPr algn="ctr">
              <a:lnSpc>
                <a:spcPct val="90000"/>
              </a:lnSpc>
              <a:spcAft>
                <a:spcPct val="35000"/>
              </a:spcAft>
            </a:pPr>
            <a:endParaRPr lang="zh-CN" altLang="zh-CN" sz="2352">
              <a:solidFill>
                <a:srgbClr val="FFFFFF"/>
              </a:solidFill>
              <a:latin typeface="宋体" pitchFamily="2" charset="-122"/>
              <a:sym typeface="宋体" pitchFamily="2" charset="-122"/>
            </a:endParaRPr>
          </a:p>
        </p:txBody>
      </p:sp>
      <p:sp>
        <p:nvSpPr>
          <p:cNvPr id="3" name="任意多边形 3">
            <a:extLst>
              <a:ext uri="{FF2B5EF4-FFF2-40B4-BE49-F238E27FC236}">
                <a16:creationId xmlns:a16="http://schemas.microsoft.com/office/drawing/2014/main" xmlns="" id="{6F8D4394-A33E-48F3-ADA2-B15188C54FE7}"/>
              </a:ext>
            </a:extLst>
          </p:cNvPr>
          <p:cNvSpPr>
            <a:spLocks noChangeArrowheads="1"/>
          </p:cNvSpPr>
          <p:nvPr/>
        </p:nvSpPr>
        <p:spPr bwMode="auto">
          <a:xfrm>
            <a:off x="3425203" y="1185328"/>
            <a:ext cx="1037231" cy="1178406"/>
          </a:xfrm>
          <a:custGeom>
            <a:avLst/>
            <a:gdLst>
              <a:gd name="T0" fmla="*/ 0 w 1032977"/>
              <a:gd name="T1" fmla="*/ 449345 h 898690"/>
              <a:gd name="T2" fmla="*/ 224673 w 1032977"/>
              <a:gd name="T3" fmla="*/ 0 h 898690"/>
              <a:gd name="T4" fmla="*/ 808305 w 1032977"/>
              <a:gd name="T5" fmla="*/ 0 h 898690"/>
              <a:gd name="T6" fmla="*/ 1032977 w 1032977"/>
              <a:gd name="T7" fmla="*/ 449345 h 898690"/>
              <a:gd name="T8" fmla="*/ 808305 w 1032977"/>
              <a:gd name="T9" fmla="*/ 898690 h 898690"/>
              <a:gd name="T10" fmla="*/ 224673 w 1032977"/>
              <a:gd name="T11" fmla="*/ 898690 h 898690"/>
              <a:gd name="T12" fmla="*/ 0 w 1032977"/>
              <a:gd name="T13" fmla="*/ 449345 h 898690"/>
              <a:gd name="T14" fmla="*/ 0 60000 65536"/>
              <a:gd name="T15" fmla="*/ 0 60000 65536"/>
              <a:gd name="T16" fmla="*/ 0 60000 65536"/>
              <a:gd name="T17" fmla="*/ 0 60000 65536"/>
              <a:gd name="T18" fmla="*/ 0 60000 65536"/>
              <a:gd name="T19" fmla="*/ 0 60000 65536"/>
              <a:gd name="T20" fmla="*/ 0 60000 65536"/>
              <a:gd name="T21" fmla="*/ 0 w 1032977"/>
              <a:gd name="T22" fmla="*/ 0 h 898690"/>
              <a:gd name="T23" fmla="*/ 1032977 w 1032977"/>
              <a:gd name="T24" fmla="*/ 898690 h 8986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32977" h="898690">
                <a:moveTo>
                  <a:pt x="516488" y="0"/>
                </a:moveTo>
                <a:lnTo>
                  <a:pt x="1032976" y="195466"/>
                </a:lnTo>
                <a:lnTo>
                  <a:pt x="1032976" y="703225"/>
                </a:lnTo>
                <a:lnTo>
                  <a:pt x="516489" y="898690"/>
                </a:lnTo>
                <a:lnTo>
                  <a:pt x="1" y="703225"/>
                </a:lnTo>
                <a:lnTo>
                  <a:pt x="1" y="195466"/>
                </a:lnTo>
                <a:lnTo>
                  <a:pt x="516488" y="0"/>
                </a:lnTo>
                <a:close/>
              </a:path>
            </a:pathLst>
          </a:custGeom>
          <a:solidFill>
            <a:srgbClr val="0070C0"/>
          </a:solidFill>
          <a:ln>
            <a:noFill/>
          </a:ln>
          <a:extLst/>
        </p:spPr>
        <p:txBody>
          <a:bodyPr lIns="192533" tIns="207913" rIns="192534" bIns="207913" anchor="ctr"/>
          <a:lstStyle/>
          <a:p>
            <a:pPr algn="ctr">
              <a:lnSpc>
                <a:spcPct val="90000"/>
              </a:lnSpc>
              <a:spcAft>
                <a:spcPct val="35000"/>
              </a:spcAft>
            </a:pPr>
            <a:endParaRPr lang="zh-CN" altLang="zh-CN" sz="2352">
              <a:solidFill>
                <a:srgbClr val="FFFFFF"/>
              </a:solidFill>
              <a:latin typeface="宋体" pitchFamily="2" charset="-122"/>
              <a:sym typeface="宋体" pitchFamily="2" charset="-122"/>
            </a:endParaRPr>
          </a:p>
        </p:txBody>
      </p:sp>
      <p:sp>
        <p:nvSpPr>
          <p:cNvPr id="4" name="任意多边形 4">
            <a:extLst>
              <a:ext uri="{FF2B5EF4-FFF2-40B4-BE49-F238E27FC236}">
                <a16:creationId xmlns:a16="http://schemas.microsoft.com/office/drawing/2014/main" xmlns="" id="{CEF6B143-D388-42AA-A116-8225A1A85F3D}"/>
              </a:ext>
            </a:extLst>
          </p:cNvPr>
          <p:cNvSpPr>
            <a:spLocks noChangeArrowheads="1"/>
          </p:cNvSpPr>
          <p:nvPr/>
        </p:nvSpPr>
        <p:spPr bwMode="auto">
          <a:xfrm>
            <a:off x="3425203" y="3141950"/>
            <a:ext cx="1037231" cy="1178406"/>
          </a:xfrm>
          <a:custGeom>
            <a:avLst/>
            <a:gdLst>
              <a:gd name="T0" fmla="*/ 0 w 1032977"/>
              <a:gd name="T1" fmla="*/ 449345 h 898690"/>
              <a:gd name="T2" fmla="*/ 224673 w 1032977"/>
              <a:gd name="T3" fmla="*/ 0 h 898690"/>
              <a:gd name="T4" fmla="*/ 808305 w 1032977"/>
              <a:gd name="T5" fmla="*/ 0 h 898690"/>
              <a:gd name="T6" fmla="*/ 1032977 w 1032977"/>
              <a:gd name="T7" fmla="*/ 449345 h 898690"/>
              <a:gd name="T8" fmla="*/ 808305 w 1032977"/>
              <a:gd name="T9" fmla="*/ 898690 h 898690"/>
              <a:gd name="T10" fmla="*/ 224673 w 1032977"/>
              <a:gd name="T11" fmla="*/ 898690 h 898690"/>
              <a:gd name="T12" fmla="*/ 0 w 1032977"/>
              <a:gd name="T13" fmla="*/ 449345 h 898690"/>
              <a:gd name="T14" fmla="*/ 0 60000 65536"/>
              <a:gd name="T15" fmla="*/ 0 60000 65536"/>
              <a:gd name="T16" fmla="*/ 0 60000 65536"/>
              <a:gd name="T17" fmla="*/ 0 60000 65536"/>
              <a:gd name="T18" fmla="*/ 0 60000 65536"/>
              <a:gd name="T19" fmla="*/ 0 60000 65536"/>
              <a:gd name="T20" fmla="*/ 0 60000 65536"/>
              <a:gd name="T21" fmla="*/ 0 w 1032977"/>
              <a:gd name="T22" fmla="*/ 0 h 898690"/>
              <a:gd name="T23" fmla="*/ 1032977 w 1032977"/>
              <a:gd name="T24" fmla="*/ 898690 h 8986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32977" h="898690">
                <a:moveTo>
                  <a:pt x="516488" y="0"/>
                </a:moveTo>
                <a:lnTo>
                  <a:pt x="1032976" y="195466"/>
                </a:lnTo>
                <a:lnTo>
                  <a:pt x="1032976" y="703225"/>
                </a:lnTo>
                <a:lnTo>
                  <a:pt x="516489" y="898690"/>
                </a:lnTo>
                <a:lnTo>
                  <a:pt x="1" y="703225"/>
                </a:lnTo>
                <a:lnTo>
                  <a:pt x="1" y="195466"/>
                </a:lnTo>
                <a:lnTo>
                  <a:pt x="516488" y="0"/>
                </a:lnTo>
                <a:close/>
              </a:path>
            </a:pathLst>
          </a:custGeom>
          <a:solidFill>
            <a:srgbClr val="0070C0"/>
          </a:solidFill>
          <a:ln>
            <a:noFill/>
          </a:ln>
          <a:extLst/>
        </p:spPr>
        <p:txBody>
          <a:bodyPr lIns="192533" tIns="207913" rIns="192534" bIns="207913" anchor="ctr"/>
          <a:lstStyle/>
          <a:p>
            <a:pPr algn="ctr">
              <a:lnSpc>
                <a:spcPct val="90000"/>
              </a:lnSpc>
              <a:spcAft>
                <a:spcPct val="35000"/>
              </a:spcAft>
            </a:pPr>
            <a:endParaRPr lang="zh-CN" altLang="zh-CN" sz="2352">
              <a:solidFill>
                <a:srgbClr val="FFFFFF"/>
              </a:solidFill>
              <a:latin typeface="宋体" pitchFamily="2" charset="-122"/>
              <a:sym typeface="宋体" pitchFamily="2" charset="-122"/>
            </a:endParaRPr>
          </a:p>
        </p:txBody>
      </p:sp>
      <p:sp>
        <p:nvSpPr>
          <p:cNvPr id="5" name="任意多边形 5">
            <a:extLst>
              <a:ext uri="{FF2B5EF4-FFF2-40B4-BE49-F238E27FC236}">
                <a16:creationId xmlns:a16="http://schemas.microsoft.com/office/drawing/2014/main" xmlns="" id="{29A06AF9-C454-46F7-86A6-7370F97675BD}"/>
              </a:ext>
            </a:extLst>
          </p:cNvPr>
          <p:cNvSpPr>
            <a:spLocks noChangeArrowheads="1"/>
          </p:cNvSpPr>
          <p:nvPr/>
        </p:nvSpPr>
        <p:spPr bwMode="auto">
          <a:xfrm>
            <a:off x="4521938" y="1185328"/>
            <a:ext cx="1037231" cy="1178406"/>
          </a:xfrm>
          <a:custGeom>
            <a:avLst/>
            <a:gdLst>
              <a:gd name="T0" fmla="*/ 0 w 1032977"/>
              <a:gd name="T1" fmla="*/ 449345 h 898690"/>
              <a:gd name="T2" fmla="*/ 224673 w 1032977"/>
              <a:gd name="T3" fmla="*/ 0 h 898690"/>
              <a:gd name="T4" fmla="*/ 808305 w 1032977"/>
              <a:gd name="T5" fmla="*/ 0 h 898690"/>
              <a:gd name="T6" fmla="*/ 1032977 w 1032977"/>
              <a:gd name="T7" fmla="*/ 449345 h 898690"/>
              <a:gd name="T8" fmla="*/ 808305 w 1032977"/>
              <a:gd name="T9" fmla="*/ 898690 h 898690"/>
              <a:gd name="T10" fmla="*/ 224673 w 1032977"/>
              <a:gd name="T11" fmla="*/ 898690 h 898690"/>
              <a:gd name="T12" fmla="*/ 0 w 1032977"/>
              <a:gd name="T13" fmla="*/ 449345 h 898690"/>
              <a:gd name="T14" fmla="*/ 0 60000 65536"/>
              <a:gd name="T15" fmla="*/ 0 60000 65536"/>
              <a:gd name="T16" fmla="*/ 0 60000 65536"/>
              <a:gd name="T17" fmla="*/ 0 60000 65536"/>
              <a:gd name="T18" fmla="*/ 0 60000 65536"/>
              <a:gd name="T19" fmla="*/ 0 60000 65536"/>
              <a:gd name="T20" fmla="*/ 0 60000 65536"/>
              <a:gd name="T21" fmla="*/ 0 w 1032977"/>
              <a:gd name="T22" fmla="*/ 0 h 898690"/>
              <a:gd name="T23" fmla="*/ 1032977 w 1032977"/>
              <a:gd name="T24" fmla="*/ 898690 h 8986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32977" h="898690">
                <a:moveTo>
                  <a:pt x="516488" y="0"/>
                </a:moveTo>
                <a:lnTo>
                  <a:pt x="1032976" y="195466"/>
                </a:lnTo>
                <a:lnTo>
                  <a:pt x="1032976" y="703225"/>
                </a:lnTo>
                <a:lnTo>
                  <a:pt x="516489" y="898690"/>
                </a:lnTo>
                <a:lnTo>
                  <a:pt x="1" y="703225"/>
                </a:lnTo>
                <a:lnTo>
                  <a:pt x="1" y="195466"/>
                </a:lnTo>
                <a:lnTo>
                  <a:pt x="516488" y="0"/>
                </a:lnTo>
                <a:close/>
              </a:path>
            </a:pathLst>
          </a:custGeom>
          <a:solidFill>
            <a:srgbClr val="0070C0"/>
          </a:solidFill>
          <a:ln>
            <a:noFill/>
          </a:ln>
          <a:extLst/>
        </p:spPr>
        <p:txBody>
          <a:bodyPr lIns="192533" tIns="207913" rIns="192534" bIns="207913" anchor="ctr"/>
          <a:lstStyle/>
          <a:p>
            <a:pPr algn="ctr">
              <a:lnSpc>
                <a:spcPct val="90000"/>
              </a:lnSpc>
              <a:spcAft>
                <a:spcPct val="35000"/>
              </a:spcAft>
            </a:pPr>
            <a:endParaRPr lang="zh-CN" altLang="zh-CN" sz="2352">
              <a:solidFill>
                <a:srgbClr val="FFFFFF"/>
              </a:solidFill>
              <a:latin typeface="宋体" pitchFamily="2" charset="-122"/>
              <a:sym typeface="宋体" pitchFamily="2" charset="-122"/>
            </a:endParaRPr>
          </a:p>
        </p:txBody>
      </p:sp>
      <p:sp>
        <p:nvSpPr>
          <p:cNvPr id="6" name="任意多边形 6">
            <a:extLst>
              <a:ext uri="{FF2B5EF4-FFF2-40B4-BE49-F238E27FC236}">
                <a16:creationId xmlns:a16="http://schemas.microsoft.com/office/drawing/2014/main" xmlns="" id="{31474562-9152-426F-BE8A-88ED500DF5EF}"/>
              </a:ext>
            </a:extLst>
          </p:cNvPr>
          <p:cNvSpPr>
            <a:spLocks noChangeArrowheads="1"/>
          </p:cNvSpPr>
          <p:nvPr/>
        </p:nvSpPr>
        <p:spPr bwMode="auto">
          <a:xfrm>
            <a:off x="4521938" y="3141950"/>
            <a:ext cx="1037231" cy="1178406"/>
          </a:xfrm>
          <a:custGeom>
            <a:avLst/>
            <a:gdLst>
              <a:gd name="T0" fmla="*/ 0 w 1032977"/>
              <a:gd name="T1" fmla="*/ 449345 h 898690"/>
              <a:gd name="T2" fmla="*/ 224673 w 1032977"/>
              <a:gd name="T3" fmla="*/ 0 h 898690"/>
              <a:gd name="T4" fmla="*/ 808305 w 1032977"/>
              <a:gd name="T5" fmla="*/ 0 h 898690"/>
              <a:gd name="T6" fmla="*/ 1032977 w 1032977"/>
              <a:gd name="T7" fmla="*/ 449345 h 898690"/>
              <a:gd name="T8" fmla="*/ 808305 w 1032977"/>
              <a:gd name="T9" fmla="*/ 898690 h 898690"/>
              <a:gd name="T10" fmla="*/ 224673 w 1032977"/>
              <a:gd name="T11" fmla="*/ 898690 h 898690"/>
              <a:gd name="T12" fmla="*/ 0 w 1032977"/>
              <a:gd name="T13" fmla="*/ 449345 h 898690"/>
              <a:gd name="T14" fmla="*/ 0 60000 65536"/>
              <a:gd name="T15" fmla="*/ 0 60000 65536"/>
              <a:gd name="T16" fmla="*/ 0 60000 65536"/>
              <a:gd name="T17" fmla="*/ 0 60000 65536"/>
              <a:gd name="T18" fmla="*/ 0 60000 65536"/>
              <a:gd name="T19" fmla="*/ 0 60000 65536"/>
              <a:gd name="T20" fmla="*/ 0 60000 65536"/>
              <a:gd name="T21" fmla="*/ 0 w 1032977"/>
              <a:gd name="T22" fmla="*/ 0 h 898690"/>
              <a:gd name="T23" fmla="*/ 1032977 w 1032977"/>
              <a:gd name="T24" fmla="*/ 898690 h 8986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32977" h="898690">
                <a:moveTo>
                  <a:pt x="516488" y="0"/>
                </a:moveTo>
                <a:lnTo>
                  <a:pt x="1032976" y="195466"/>
                </a:lnTo>
                <a:lnTo>
                  <a:pt x="1032976" y="703225"/>
                </a:lnTo>
                <a:lnTo>
                  <a:pt x="516489" y="898690"/>
                </a:lnTo>
                <a:lnTo>
                  <a:pt x="1" y="703225"/>
                </a:lnTo>
                <a:lnTo>
                  <a:pt x="1" y="195466"/>
                </a:lnTo>
                <a:lnTo>
                  <a:pt x="516488" y="0"/>
                </a:lnTo>
                <a:close/>
              </a:path>
            </a:pathLst>
          </a:custGeom>
          <a:solidFill>
            <a:srgbClr val="0070C0"/>
          </a:solidFill>
          <a:ln>
            <a:noFill/>
          </a:ln>
          <a:extLst/>
        </p:spPr>
        <p:txBody>
          <a:bodyPr lIns="192533" tIns="207913" rIns="192534" bIns="207913" anchor="ctr"/>
          <a:lstStyle/>
          <a:p>
            <a:pPr algn="ctr">
              <a:lnSpc>
                <a:spcPct val="90000"/>
              </a:lnSpc>
              <a:spcAft>
                <a:spcPct val="35000"/>
              </a:spcAft>
            </a:pPr>
            <a:endParaRPr lang="zh-CN" altLang="zh-CN" sz="2352">
              <a:solidFill>
                <a:srgbClr val="FFFFFF"/>
              </a:solidFill>
              <a:latin typeface="宋体" pitchFamily="2" charset="-122"/>
              <a:sym typeface="宋体" pitchFamily="2" charset="-122"/>
            </a:endParaRPr>
          </a:p>
        </p:txBody>
      </p:sp>
      <p:sp>
        <p:nvSpPr>
          <p:cNvPr id="7" name="任意多边形 7">
            <a:extLst>
              <a:ext uri="{FF2B5EF4-FFF2-40B4-BE49-F238E27FC236}">
                <a16:creationId xmlns:a16="http://schemas.microsoft.com/office/drawing/2014/main" xmlns="" id="{79E3D059-9C9C-4ADB-9990-30A465868A8B}"/>
              </a:ext>
            </a:extLst>
          </p:cNvPr>
          <p:cNvSpPr>
            <a:spLocks noChangeArrowheads="1"/>
          </p:cNvSpPr>
          <p:nvPr/>
        </p:nvSpPr>
        <p:spPr bwMode="auto">
          <a:xfrm>
            <a:off x="5101806" y="2163056"/>
            <a:ext cx="1037231" cy="1178406"/>
          </a:xfrm>
          <a:custGeom>
            <a:avLst/>
            <a:gdLst>
              <a:gd name="T0" fmla="*/ 0 w 1032977"/>
              <a:gd name="T1" fmla="*/ 449345 h 898690"/>
              <a:gd name="T2" fmla="*/ 224673 w 1032977"/>
              <a:gd name="T3" fmla="*/ 0 h 898690"/>
              <a:gd name="T4" fmla="*/ 808305 w 1032977"/>
              <a:gd name="T5" fmla="*/ 0 h 898690"/>
              <a:gd name="T6" fmla="*/ 1032977 w 1032977"/>
              <a:gd name="T7" fmla="*/ 449345 h 898690"/>
              <a:gd name="T8" fmla="*/ 808305 w 1032977"/>
              <a:gd name="T9" fmla="*/ 898690 h 898690"/>
              <a:gd name="T10" fmla="*/ 224673 w 1032977"/>
              <a:gd name="T11" fmla="*/ 898690 h 898690"/>
              <a:gd name="T12" fmla="*/ 0 w 1032977"/>
              <a:gd name="T13" fmla="*/ 449345 h 898690"/>
              <a:gd name="T14" fmla="*/ 0 60000 65536"/>
              <a:gd name="T15" fmla="*/ 0 60000 65536"/>
              <a:gd name="T16" fmla="*/ 0 60000 65536"/>
              <a:gd name="T17" fmla="*/ 0 60000 65536"/>
              <a:gd name="T18" fmla="*/ 0 60000 65536"/>
              <a:gd name="T19" fmla="*/ 0 60000 65536"/>
              <a:gd name="T20" fmla="*/ 0 60000 65536"/>
              <a:gd name="T21" fmla="*/ 0 w 1032977"/>
              <a:gd name="T22" fmla="*/ 0 h 898690"/>
              <a:gd name="T23" fmla="*/ 1032977 w 1032977"/>
              <a:gd name="T24" fmla="*/ 898690 h 89869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32977" h="898690">
                <a:moveTo>
                  <a:pt x="516488" y="0"/>
                </a:moveTo>
                <a:lnTo>
                  <a:pt x="1032976" y="195466"/>
                </a:lnTo>
                <a:lnTo>
                  <a:pt x="1032976" y="703225"/>
                </a:lnTo>
                <a:lnTo>
                  <a:pt x="516489" y="898690"/>
                </a:lnTo>
                <a:lnTo>
                  <a:pt x="1" y="703225"/>
                </a:lnTo>
                <a:lnTo>
                  <a:pt x="1" y="195466"/>
                </a:lnTo>
                <a:lnTo>
                  <a:pt x="516488" y="0"/>
                </a:lnTo>
                <a:close/>
              </a:path>
            </a:pathLst>
          </a:custGeom>
          <a:solidFill>
            <a:srgbClr val="0070C0"/>
          </a:solidFill>
          <a:ln>
            <a:noFill/>
          </a:ln>
          <a:extLst/>
        </p:spPr>
        <p:txBody>
          <a:bodyPr lIns="192533" tIns="207913" rIns="192534" bIns="207913" anchor="ctr"/>
          <a:lstStyle/>
          <a:p>
            <a:pPr algn="ctr">
              <a:lnSpc>
                <a:spcPct val="90000"/>
              </a:lnSpc>
              <a:spcAft>
                <a:spcPct val="35000"/>
              </a:spcAft>
            </a:pPr>
            <a:endParaRPr lang="zh-CN" altLang="zh-CN" sz="2352">
              <a:solidFill>
                <a:srgbClr val="FFFFFF"/>
              </a:solidFill>
              <a:latin typeface="宋体" pitchFamily="2" charset="-122"/>
              <a:sym typeface="宋体" pitchFamily="2" charset="-122"/>
            </a:endParaRPr>
          </a:p>
        </p:txBody>
      </p:sp>
      <p:sp>
        <p:nvSpPr>
          <p:cNvPr id="8" name="KSO_Shape">
            <a:extLst>
              <a:ext uri="{FF2B5EF4-FFF2-40B4-BE49-F238E27FC236}">
                <a16:creationId xmlns:a16="http://schemas.microsoft.com/office/drawing/2014/main" xmlns="" id="{04CE99DD-AF63-4073-9A6A-B949CEC8166A}"/>
              </a:ext>
            </a:extLst>
          </p:cNvPr>
          <p:cNvSpPr>
            <a:spLocks noChangeArrowheads="1"/>
          </p:cNvSpPr>
          <p:nvPr/>
        </p:nvSpPr>
        <p:spPr bwMode="auto">
          <a:xfrm>
            <a:off x="3181354" y="2488576"/>
            <a:ext cx="396691" cy="528532"/>
          </a:xfrm>
          <a:custGeom>
            <a:avLst/>
            <a:gdLst>
              <a:gd name="T0" fmla="*/ 901841 w 1357313"/>
              <a:gd name="T1" fmla="*/ 1418297 h 2041525"/>
              <a:gd name="T2" fmla="*/ 952713 w 1357313"/>
              <a:gd name="T3" fmla="*/ 1537310 h 2041525"/>
              <a:gd name="T4" fmla="*/ 324238 w 1357313"/>
              <a:gd name="T5" fmla="*/ 1501582 h 2041525"/>
              <a:gd name="T6" fmla="*/ 380048 w 1357313"/>
              <a:gd name="T7" fmla="*/ 1395135 h 2041525"/>
              <a:gd name="T8" fmla="*/ 837417 w 1357313"/>
              <a:gd name="T9" fmla="*/ 530566 h 2041525"/>
              <a:gd name="T10" fmla="*/ 669920 w 1357313"/>
              <a:gd name="T11" fmla="*/ 686107 h 2041525"/>
              <a:gd name="T12" fmla="*/ 595424 w 1357313"/>
              <a:gd name="T13" fmla="*/ 686107 h 2041525"/>
              <a:gd name="T14" fmla="*/ 427927 w 1357313"/>
              <a:gd name="T15" fmla="*/ 530566 h 2041525"/>
              <a:gd name="T16" fmla="*/ 206486 w 1357313"/>
              <a:gd name="T17" fmla="*/ 405798 h 2041525"/>
              <a:gd name="T18" fmla="*/ 269716 w 1357313"/>
              <a:gd name="T19" fmla="*/ 553495 h 2041525"/>
              <a:gd name="T20" fmla="*/ 416183 w 1357313"/>
              <a:gd name="T21" fmla="*/ 730090 h 2041525"/>
              <a:gd name="T22" fmla="*/ 523871 w 1357313"/>
              <a:gd name="T23" fmla="*/ 839505 h 2041525"/>
              <a:gd name="T24" fmla="*/ 549065 w 1357313"/>
              <a:gd name="T25" fmla="*/ 957810 h 2041525"/>
              <a:gd name="T26" fmla="*/ 521401 w 1357313"/>
              <a:gd name="T27" fmla="*/ 1070930 h 2041525"/>
              <a:gd name="T28" fmla="*/ 406056 w 1357313"/>
              <a:gd name="T29" fmla="*/ 1185778 h 2041525"/>
              <a:gd name="T30" fmla="*/ 263047 w 1357313"/>
              <a:gd name="T31" fmla="*/ 1361879 h 2041525"/>
              <a:gd name="T32" fmla="*/ 205745 w 1357313"/>
              <a:gd name="T33" fmla="*/ 1502167 h 2041525"/>
              <a:gd name="T34" fmla="*/ 1072195 w 1357313"/>
              <a:gd name="T35" fmla="*/ 1557244 h 2041525"/>
              <a:gd name="T36" fmla="*/ 1021808 w 1357313"/>
              <a:gd name="T37" fmla="*/ 1393740 h 2041525"/>
              <a:gd name="T38" fmla="*/ 889667 w 1357313"/>
              <a:gd name="T39" fmla="*/ 1217639 h 2041525"/>
              <a:gd name="T40" fmla="*/ 755797 w 1357313"/>
              <a:gd name="T41" fmla="*/ 1087231 h 2041525"/>
              <a:gd name="T42" fmla="*/ 719983 w 1357313"/>
              <a:gd name="T43" fmla="*/ 986954 h 2041525"/>
              <a:gd name="T44" fmla="*/ 728381 w 1357313"/>
              <a:gd name="T45" fmla="*/ 880504 h 2041525"/>
              <a:gd name="T46" fmla="*/ 790870 w 1357313"/>
              <a:gd name="T47" fmla="*/ 784920 h 2041525"/>
              <a:gd name="T48" fmla="*/ 959566 w 1357313"/>
              <a:gd name="T49" fmla="*/ 605115 h 2041525"/>
              <a:gd name="T50" fmla="*/ 1046261 w 1357313"/>
              <a:gd name="T51" fmla="*/ 456677 h 2041525"/>
              <a:gd name="T52" fmla="*/ 1090473 w 1357313"/>
              <a:gd name="T53" fmla="*/ 209197 h 2041525"/>
              <a:gd name="T54" fmla="*/ 1216685 w 1357313"/>
              <a:gd name="T55" fmla="*/ 15314 h 2041525"/>
              <a:gd name="T56" fmla="*/ 1260650 w 1357313"/>
              <a:gd name="T57" fmla="*/ 68662 h 2041525"/>
              <a:gd name="T58" fmla="*/ 1261391 w 1357313"/>
              <a:gd name="T59" fmla="*/ 138313 h 2041525"/>
              <a:gd name="T60" fmla="*/ 1222613 w 1357313"/>
              <a:gd name="T61" fmla="*/ 189932 h 2041525"/>
              <a:gd name="T62" fmla="*/ 1165311 w 1357313"/>
              <a:gd name="T63" fmla="*/ 293419 h 2041525"/>
              <a:gd name="T64" fmla="*/ 1116654 w 1357313"/>
              <a:gd name="T65" fmla="*/ 524844 h 2041525"/>
              <a:gd name="T66" fmla="*/ 1012670 w 1357313"/>
              <a:gd name="T67" fmla="*/ 704403 h 2041525"/>
              <a:gd name="T68" fmla="*/ 829154 w 1357313"/>
              <a:gd name="T69" fmla="*/ 889890 h 2041525"/>
              <a:gd name="T70" fmla="*/ 817052 w 1357313"/>
              <a:gd name="T71" fmla="*/ 962009 h 2041525"/>
              <a:gd name="T72" fmla="*/ 905969 w 1357313"/>
              <a:gd name="T73" fmla="*/ 1085008 h 2041525"/>
              <a:gd name="T74" fmla="*/ 1048237 w 1357313"/>
              <a:gd name="T75" fmla="*/ 1249500 h 2041525"/>
              <a:gd name="T76" fmla="*/ 1134190 w 1357313"/>
              <a:gd name="T77" fmla="*/ 1433011 h 2041525"/>
              <a:gd name="T78" fmla="*/ 1183588 w 1357313"/>
              <a:gd name="T79" fmla="*/ 1698520 h 2041525"/>
              <a:gd name="T80" fmla="*/ 1240149 w 1357313"/>
              <a:gd name="T81" fmla="*/ 1730629 h 2041525"/>
              <a:gd name="T82" fmla="*/ 1266331 w 1357313"/>
              <a:gd name="T83" fmla="*/ 1790399 h 2041525"/>
              <a:gd name="T84" fmla="*/ 1249041 w 1357313"/>
              <a:gd name="T85" fmla="*/ 1858814 h 2041525"/>
              <a:gd name="T86" fmla="*/ 1193468 w 1357313"/>
              <a:gd name="T87" fmla="*/ 1900307 h 2041525"/>
              <a:gd name="T88" fmla="*/ 68664 w 1357313"/>
              <a:gd name="T89" fmla="*/ 1898578 h 2041525"/>
              <a:gd name="T90" fmla="*/ 15067 w 1357313"/>
              <a:gd name="T91" fmla="*/ 1854615 h 2041525"/>
              <a:gd name="T92" fmla="*/ 988 w 1357313"/>
              <a:gd name="T93" fmla="*/ 1785459 h 2041525"/>
              <a:gd name="T94" fmla="*/ 30133 w 1357313"/>
              <a:gd name="T95" fmla="*/ 1727170 h 2041525"/>
              <a:gd name="T96" fmla="*/ 87929 w 1357313"/>
              <a:gd name="T97" fmla="*/ 1697533 h 2041525"/>
              <a:gd name="T98" fmla="*/ 132882 w 1357313"/>
              <a:gd name="T99" fmla="*/ 1433011 h 2041525"/>
              <a:gd name="T100" fmla="*/ 218836 w 1357313"/>
              <a:gd name="T101" fmla="*/ 1249500 h 2041525"/>
              <a:gd name="T102" fmla="*/ 361103 w 1357313"/>
              <a:gd name="T103" fmla="*/ 1085008 h 2041525"/>
              <a:gd name="T104" fmla="*/ 449773 w 1357313"/>
              <a:gd name="T105" fmla="*/ 964726 h 2041525"/>
              <a:gd name="T106" fmla="*/ 437671 w 1357313"/>
              <a:gd name="T107" fmla="*/ 889890 h 2041525"/>
              <a:gd name="T108" fmla="*/ 254402 w 1357313"/>
              <a:gd name="T109" fmla="*/ 704403 h 2041525"/>
              <a:gd name="T110" fmla="*/ 150419 w 1357313"/>
              <a:gd name="T111" fmla="*/ 524844 h 2041525"/>
              <a:gd name="T112" fmla="*/ 99291 w 1357313"/>
              <a:gd name="T113" fmla="*/ 272672 h 2041525"/>
              <a:gd name="T114" fmla="*/ 40507 w 1357313"/>
              <a:gd name="T115" fmla="*/ 186969 h 2041525"/>
              <a:gd name="T116" fmla="*/ 4199 w 1357313"/>
              <a:gd name="T117" fmla="*/ 133866 h 2041525"/>
              <a:gd name="T118" fmla="*/ 8151 w 1357313"/>
              <a:gd name="T119" fmla="*/ 63970 h 2041525"/>
              <a:gd name="T120" fmla="*/ 54585 w 1357313"/>
              <a:gd name="T121" fmla="*/ 12596 h 204152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357313"/>
              <a:gd name="T184" fmla="*/ 0 h 2041525"/>
              <a:gd name="T185" fmla="*/ 1357313 w 1357313"/>
              <a:gd name="T186" fmla="*/ 2041525 h 204152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357313" h="2041525">
                <a:moveTo>
                  <a:pt x="550334" y="1339850"/>
                </a:moveTo>
                <a:lnTo>
                  <a:pt x="806980" y="1339850"/>
                </a:lnTo>
                <a:lnTo>
                  <a:pt x="827353" y="1358335"/>
                </a:lnTo>
                <a:lnTo>
                  <a:pt x="846138" y="1376291"/>
                </a:lnTo>
                <a:lnTo>
                  <a:pt x="864130" y="1393983"/>
                </a:lnTo>
                <a:lnTo>
                  <a:pt x="880799" y="1411676"/>
                </a:lnTo>
                <a:lnTo>
                  <a:pt x="896674" y="1428840"/>
                </a:lnTo>
                <a:lnTo>
                  <a:pt x="911490" y="1445476"/>
                </a:lnTo>
                <a:lnTo>
                  <a:pt x="925249" y="1462376"/>
                </a:lnTo>
                <a:lnTo>
                  <a:pt x="938213" y="1479012"/>
                </a:lnTo>
                <a:lnTo>
                  <a:pt x="950120" y="1495120"/>
                </a:lnTo>
                <a:lnTo>
                  <a:pt x="955940" y="1503570"/>
                </a:lnTo>
                <a:lnTo>
                  <a:pt x="961232" y="1511756"/>
                </a:lnTo>
                <a:lnTo>
                  <a:pt x="966259" y="1519942"/>
                </a:lnTo>
                <a:lnTo>
                  <a:pt x="971286" y="1527863"/>
                </a:lnTo>
                <a:lnTo>
                  <a:pt x="976049" y="1535785"/>
                </a:lnTo>
                <a:lnTo>
                  <a:pt x="980547" y="1543971"/>
                </a:lnTo>
                <a:lnTo>
                  <a:pt x="985045" y="1552157"/>
                </a:lnTo>
                <a:lnTo>
                  <a:pt x="989278" y="1560343"/>
                </a:lnTo>
                <a:lnTo>
                  <a:pt x="993247" y="1568265"/>
                </a:lnTo>
                <a:lnTo>
                  <a:pt x="996951" y="1576451"/>
                </a:lnTo>
                <a:lnTo>
                  <a:pt x="1000391" y="1584637"/>
                </a:lnTo>
                <a:lnTo>
                  <a:pt x="1003830" y="1592823"/>
                </a:lnTo>
                <a:lnTo>
                  <a:pt x="1007005" y="1601273"/>
                </a:lnTo>
                <a:lnTo>
                  <a:pt x="1010180" y="1609195"/>
                </a:lnTo>
                <a:lnTo>
                  <a:pt x="1013355" y="1620286"/>
                </a:lnTo>
                <a:lnTo>
                  <a:pt x="1017059" y="1632697"/>
                </a:lnTo>
                <a:lnTo>
                  <a:pt x="1020764" y="1647484"/>
                </a:lnTo>
                <a:lnTo>
                  <a:pt x="1024203" y="1663592"/>
                </a:lnTo>
                <a:lnTo>
                  <a:pt x="1027643" y="1681284"/>
                </a:lnTo>
                <a:lnTo>
                  <a:pt x="1031347" y="1700297"/>
                </a:lnTo>
                <a:lnTo>
                  <a:pt x="1034786" y="1721158"/>
                </a:lnTo>
                <a:lnTo>
                  <a:pt x="1038226" y="1743075"/>
                </a:lnTo>
                <a:lnTo>
                  <a:pt x="319088" y="1743075"/>
                </a:lnTo>
                <a:lnTo>
                  <a:pt x="322528" y="1721158"/>
                </a:lnTo>
                <a:lnTo>
                  <a:pt x="325967" y="1700297"/>
                </a:lnTo>
                <a:lnTo>
                  <a:pt x="329407" y="1681284"/>
                </a:lnTo>
                <a:lnTo>
                  <a:pt x="332846" y="1663592"/>
                </a:lnTo>
                <a:lnTo>
                  <a:pt x="336551" y="1647484"/>
                </a:lnTo>
                <a:lnTo>
                  <a:pt x="339990" y="1632697"/>
                </a:lnTo>
                <a:lnTo>
                  <a:pt x="343694" y="1620286"/>
                </a:lnTo>
                <a:lnTo>
                  <a:pt x="347398" y="1609195"/>
                </a:lnTo>
                <a:lnTo>
                  <a:pt x="350309" y="1601273"/>
                </a:lnTo>
                <a:lnTo>
                  <a:pt x="353484" y="1592823"/>
                </a:lnTo>
                <a:lnTo>
                  <a:pt x="356923" y="1584637"/>
                </a:lnTo>
                <a:lnTo>
                  <a:pt x="360363" y="1576451"/>
                </a:lnTo>
                <a:lnTo>
                  <a:pt x="364067" y="1568265"/>
                </a:lnTo>
                <a:lnTo>
                  <a:pt x="368036" y="1560343"/>
                </a:lnTo>
                <a:lnTo>
                  <a:pt x="372269" y="1552157"/>
                </a:lnTo>
                <a:lnTo>
                  <a:pt x="376503" y="1543971"/>
                </a:lnTo>
                <a:lnTo>
                  <a:pt x="381265" y="1535785"/>
                </a:lnTo>
                <a:lnTo>
                  <a:pt x="386028" y="1527863"/>
                </a:lnTo>
                <a:lnTo>
                  <a:pt x="390790" y="1519942"/>
                </a:lnTo>
                <a:lnTo>
                  <a:pt x="396082" y="1511756"/>
                </a:lnTo>
                <a:lnTo>
                  <a:pt x="401373" y="1503570"/>
                </a:lnTo>
                <a:lnTo>
                  <a:pt x="407194" y="1495120"/>
                </a:lnTo>
                <a:lnTo>
                  <a:pt x="419101" y="1479012"/>
                </a:lnTo>
                <a:lnTo>
                  <a:pt x="432065" y="1462376"/>
                </a:lnTo>
                <a:lnTo>
                  <a:pt x="445824" y="1445476"/>
                </a:lnTo>
                <a:lnTo>
                  <a:pt x="460640" y="1428840"/>
                </a:lnTo>
                <a:lnTo>
                  <a:pt x="476515" y="1411676"/>
                </a:lnTo>
                <a:lnTo>
                  <a:pt x="493184" y="1393983"/>
                </a:lnTo>
                <a:lnTo>
                  <a:pt x="511176" y="1376291"/>
                </a:lnTo>
                <a:lnTo>
                  <a:pt x="530226" y="1358335"/>
                </a:lnTo>
                <a:lnTo>
                  <a:pt x="550334" y="1339850"/>
                </a:lnTo>
                <a:close/>
                <a:moveTo>
                  <a:pt x="430213" y="534988"/>
                </a:moveTo>
                <a:lnTo>
                  <a:pt x="925513" y="534988"/>
                </a:lnTo>
                <a:lnTo>
                  <a:pt x="916527" y="545836"/>
                </a:lnTo>
                <a:lnTo>
                  <a:pt x="907012" y="557478"/>
                </a:lnTo>
                <a:lnTo>
                  <a:pt x="897233" y="568590"/>
                </a:lnTo>
                <a:lnTo>
                  <a:pt x="886925" y="580232"/>
                </a:lnTo>
                <a:lnTo>
                  <a:pt x="876089" y="591609"/>
                </a:lnTo>
                <a:lnTo>
                  <a:pt x="864988" y="603515"/>
                </a:lnTo>
                <a:lnTo>
                  <a:pt x="853095" y="615422"/>
                </a:lnTo>
                <a:lnTo>
                  <a:pt x="840937" y="627328"/>
                </a:lnTo>
                <a:lnTo>
                  <a:pt x="828250" y="639499"/>
                </a:lnTo>
                <a:lnTo>
                  <a:pt x="815035" y="651934"/>
                </a:lnTo>
                <a:lnTo>
                  <a:pt x="801292" y="664105"/>
                </a:lnTo>
                <a:lnTo>
                  <a:pt x="787019" y="677069"/>
                </a:lnTo>
                <a:lnTo>
                  <a:pt x="772218" y="690034"/>
                </a:lnTo>
                <a:lnTo>
                  <a:pt x="756625" y="702999"/>
                </a:lnTo>
                <a:lnTo>
                  <a:pt x="740767" y="716492"/>
                </a:lnTo>
                <a:lnTo>
                  <a:pt x="724116" y="729986"/>
                </a:lnTo>
                <a:lnTo>
                  <a:pt x="717772" y="735278"/>
                </a:lnTo>
                <a:lnTo>
                  <a:pt x="711429" y="740834"/>
                </a:lnTo>
                <a:lnTo>
                  <a:pt x="705350" y="746655"/>
                </a:lnTo>
                <a:lnTo>
                  <a:pt x="699536" y="753005"/>
                </a:lnTo>
                <a:lnTo>
                  <a:pt x="693985" y="759090"/>
                </a:lnTo>
                <a:lnTo>
                  <a:pt x="688171" y="765969"/>
                </a:lnTo>
                <a:lnTo>
                  <a:pt x="682885" y="772584"/>
                </a:lnTo>
                <a:lnTo>
                  <a:pt x="677863" y="779463"/>
                </a:lnTo>
                <a:lnTo>
                  <a:pt x="672841" y="772584"/>
                </a:lnTo>
                <a:lnTo>
                  <a:pt x="667555" y="765969"/>
                </a:lnTo>
                <a:lnTo>
                  <a:pt x="662005" y="759090"/>
                </a:lnTo>
                <a:lnTo>
                  <a:pt x="656190" y="753005"/>
                </a:lnTo>
                <a:lnTo>
                  <a:pt x="650376" y="746655"/>
                </a:lnTo>
                <a:lnTo>
                  <a:pt x="644297" y="740834"/>
                </a:lnTo>
                <a:lnTo>
                  <a:pt x="637954" y="735278"/>
                </a:lnTo>
                <a:lnTo>
                  <a:pt x="631610" y="729986"/>
                </a:lnTo>
                <a:lnTo>
                  <a:pt x="614959" y="716492"/>
                </a:lnTo>
                <a:lnTo>
                  <a:pt x="599101" y="702999"/>
                </a:lnTo>
                <a:lnTo>
                  <a:pt x="583508" y="690034"/>
                </a:lnTo>
                <a:lnTo>
                  <a:pt x="568707" y="677069"/>
                </a:lnTo>
                <a:lnTo>
                  <a:pt x="554434" y="664105"/>
                </a:lnTo>
                <a:lnTo>
                  <a:pt x="540691" y="651934"/>
                </a:lnTo>
                <a:lnTo>
                  <a:pt x="527476" y="639499"/>
                </a:lnTo>
                <a:lnTo>
                  <a:pt x="514789" y="627328"/>
                </a:lnTo>
                <a:lnTo>
                  <a:pt x="502631" y="615422"/>
                </a:lnTo>
                <a:lnTo>
                  <a:pt x="490738" y="603515"/>
                </a:lnTo>
                <a:lnTo>
                  <a:pt x="479637" y="591609"/>
                </a:lnTo>
                <a:lnTo>
                  <a:pt x="468801" y="580232"/>
                </a:lnTo>
                <a:lnTo>
                  <a:pt x="458493" y="568590"/>
                </a:lnTo>
                <a:lnTo>
                  <a:pt x="448714" y="557478"/>
                </a:lnTo>
                <a:lnTo>
                  <a:pt x="439199" y="545836"/>
                </a:lnTo>
                <a:lnTo>
                  <a:pt x="430213" y="534988"/>
                </a:lnTo>
                <a:close/>
                <a:moveTo>
                  <a:pt x="188949" y="224189"/>
                </a:moveTo>
                <a:lnTo>
                  <a:pt x="193448" y="263892"/>
                </a:lnTo>
                <a:lnTo>
                  <a:pt x="195830" y="284803"/>
                </a:lnTo>
                <a:lnTo>
                  <a:pt x="198741" y="306507"/>
                </a:lnTo>
                <a:lnTo>
                  <a:pt x="201917" y="328741"/>
                </a:lnTo>
                <a:lnTo>
                  <a:pt x="204828" y="350710"/>
                </a:lnTo>
                <a:lnTo>
                  <a:pt x="208532" y="372678"/>
                </a:lnTo>
                <a:lnTo>
                  <a:pt x="212502" y="394118"/>
                </a:lnTo>
                <a:lnTo>
                  <a:pt x="215413" y="408146"/>
                </a:lnTo>
                <a:lnTo>
                  <a:pt x="218059" y="421645"/>
                </a:lnTo>
                <a:lnTo>
                  <a:pt x="221235" y="434880"/>
                </a:lnTo>
                <a:lnTo>
                  <a:pt x="224410" y="447585"/>
                </a:lnTo>
                <a:lnTo>
                  <a:pt x="227321" y="459496"/>
                </a:lnTo>
                <a:lnTo>
                  <a:pt x="230497" y="470348"/>
                </a:lnTo>
                <a:lnTo>
                  <a:pt x="233673" y="480406"/>
                </a:lnTo>
                <a:lnTo>
                  <a:pt x="236584" y="489405"/>
                </a:lnTo>
                <a:lnTo>
                  <a:pt x="241082" y="501316"/>
                </a:lnTo>
                <a:lnTo>
                  <a:pt x="246111" y="513227"/>
                </a:lnTo>
                <a:lnTo>
                  <a:pt x="251403" y="524873"/>
                </a:lnTo>
                <a:lnTo>
                  <a:pt x="256961" y="536784"/>
                </a:lnTo>
                <a:lnTo>
                  <a:pt x="262783" y="547901"/>
                </a:lnTo>
                <a:lnTo>
                  <a:pt x="268605" y="559547"/>
                </a:lnTo>
                <a:lnTo>
                  <a:pt x="275220" y="570664"/>
                </a:lnTo>
                <a:lnTo>
                  <a:pt x="281836" y="581781"/>
                </a:lnTo>
                <a:lnTo>
                  <a:pt x="288981" y="593162"/>
                </a:lnTo>
                <a:lnTo>
                  <a:pt x="296127" y="604014"/>
                </a:lnTo>
                <a:lnTo>
                  <a:pt x="304066" y="615396"/>
                </a:lnTo>
                <a:lnTo>
                  <a:pt x="312005" y="626248"/>
                </a:lnTo>
                <a:lnTo>
                  <a:pt x="320473" y="637365"/>
                </a:lnTo>
                <a:lnTo>
                  <a:pt x="329206" y="648482"/>
                </a:lnTo>
                <a:lnTo>
                  <a:pt x="338468" y="659334"/>
                </a:lnTo>
                <a:lnTo>
                  <a:pt x="347730" y="670450"/>
                </a:lnTo>
                <a:lnTo>
                  <a:pt x="366784" y="692419"/>
                </a:lnTo>
                <a:lnTo>
                  <a:pt x="385309" y="714388"/>
                </a:lnTo>
                <a:lnTo>
                  <a:pt x="404362" y="736887"/>
                </a:lnTo>
                <a:lnTo>
                  <a:pt x="414154" y="748268"/>
                </a:lnTo>
                <a:lnTo>
                  <a:pt x="424210" y="759385"/>
                </a:lnTo>
                <a:lnTo>
                  <a:pt x="435060" y="771031"/>
                </a:lnTo>
                <a:lnTo>
                  <a:pt x="445910" y="782413"/>
                </a:lnTo>
                <a:lnTo>
                  <a:pt x="457554" y="794059"/>
                </a:lnTo>
                <a:lnTo>
                  <a:pt x="469463" y="805440"/>
                </a:lnTo>
                <a:lnTo>
                  <a:pt x="482165" y="817351"/>
                </a:lnTo>
                <a:lnTo>
                  <a:pt x="495661" y="829262"/>
                </a:lnTo>
                <a:lnTo>
                  <a:pt x="509952" y="841173"/>
                </a:lnTo>
                <a:lnTo>
                  <a:pt x="525036" y="853349"/>
                </a:lnTo>
                <a:lnTo>
                  <a:pt x="531916" y="858907"/>
                </a:lnTo>
                <a:lnTo>
                  <a:pt x="537738" y="864730"/>
                </a:lnTo>
                <a:lnTo>
                  <a:pt x="543031" y="870818"/>
                </a:lnTo>
                <a:lnTo>
                  <a:pt x="547530" y="876376"/>
                </a:lnTo>
                <a:lnTo>
                  <a:pt x="551764" y="882199"/>
                </a:lnTo>
                <a:lnTo>
                  <a:pt x="555204" y="888023"/>
                </a:lnTo>
                <a:lnTo>
                  <a:pt x="558644" y="893846"/>
                </a:lnTo>
                <a:lnTo>
                  <a:pt x="561291" y="899669"/>
                </a:lnTo>
                <a:lnTo>
                  <a:pt x="564202" y="905227"/>
                </a:lnTo>
                <a:lnTo>
                  <a:pt x="566848" y="911315"/>
                </a:lnTo>
                <a:lnTo>
                  <a:pt x="568965" y="916873"/>
                </a:lnTo>
                <a:lnTo>
                  <a:pt x="570818" y="922696"/>
                </a:lnTo>
                <a:lnTo>
                  <a:pt x="574523" y="934607"/>
                </a:lnTo>
                <a:lnTo>
                  <a:pt x="577698" y="946518"/>
                </a:lnTo>
                <a:lnTo>
                  <a:pt x="582462" y="966370"/>
                </a:lnTo>
                <a:lnTo>
                  <a:pt x="584314" y="973781"/>
                </a:lnTo>
                <a:lnTo>
                  <a:pt x="585902" y="980927"/>
                </a:lnTo>
                <a:lnTo>
                  <a:pt x="587225" y="988074"/>
                </a:lnTo>
                <a:lnTo>
                  <a:pt x="587754" y="996015"/>
                </a:lnTo>
                <a:lnTo>
                  <a:pt x="588284" y="1005808"/>
                </a:lnTo>
                <a:lnTo>
                  <a:pt x="588548" y="1017719"/>
                </a:lnTo>
                <a:lnTo>
                  <a:pt x="588284" y="1026453"/>
                </a:lnTo>
                <a:lnTo>
                  <a:pt x="588019" y="1033600"/>
                </a:lnTo>
                <a:lnTo>
                  <a:pt x="587754" y="1039423"/>
                </a:lnTo>
                <a:lnTo>
                  <a:pt x="587225" y="1044717"/>
                </a:lnTo>
                <a:lnTo>
                  <a:pt x="585373" y="1055304"/>
                </a:lnTo>
                <a:lnTo>
                  <a:pt x="582726" y="1070391"/>
                </a:lnTo>
                <a:lnTo>
                  <a:pt x="581138" y="1079655"/>
                </a:lnTo>
                <a:lnTo>
                  <a:pt x="579021" y="1088919"/>
                </a:lnTo>
                <a:lnTo>
                  <a:pt x="576904" y="1097919"/>
                </a:lnTo>
                <a:lnTo>
                  <a:pt x="574523" y="1106918"/>
                </a:lnTo>
                <a:lnTo>
                  <a:pt x="571876" y="1115917"/>
                </a:lnTo>
                <a:lnTo>
                  <a:pt x="568701" y="1124652"/>
                </a:lnTo>
                <a:lnTo>
                  <a:pt x="565260" y="1133387"/>
                </a:lnTo>
                <a:lnTo>
                  <a:pt x="561291" y="1142121"/>
                </a:lnTo>
                <a:lnTo>
                  <a:pt x="558644" y="1147680"/>
                </a:lnTo>
                <a:lnTo>
                  <a:pt x="555204" y="1153768"/>
                </a:lnTo>
                <a:lnTo>
                  <a:pt x="551764" y="1159326"/>
                </a:lnTo>
                <a:lnTo>
                  <a:pt x="547530" y="1165149"/>
                </a:lnTo>
                <a:lnTo>
                  <a:pt x="543031" y="1170972"/>
                </a:lnTo>
                <a:lnTo>
                  <a:pt x="538003" y="1176795"/>
                </a:lnTo>
                <a:lnTo>
                  <a:pt x="532181" y="1182618"/>
                </a:lnTo>
                <a:lnTo>
                  <a:pt x="525300" y="1188177"/>
                </a:lnTo>
                <a:lnTo>
                  <a:pt x="510216" y="1200352"/>
                </a:lnTo>
                <a:lnTo>
                  <a:pt x="495926" y="1212263"/>
                </a:lnTo>
                <a:lnTo>
                  <a:pt x="482430" y="1224174"/>
                </a:lnTo>
                <a:lnTo>
                  <a:pt x="469463" y="1236085"/>
                </a:lnTo>
                <a:lnTo>
                  <a:pt x="457554" y="1247466"/>
                </a:lnTo>
                <a:lnTo>
                  <a:pt x="445910" y="1259377"/>
                </a:lnTo>
                <a:lnTo>
                  <a:pt x="435060" y="1270759"/>
                </a:lnTo>
                <a:lnTo>
                  <a:pt x="424210" y="1282140"/>
                </a:lnTo>
                <a:lnTo>
                  <a:pt x="414154" y="1293257"/>
                </a:lnTo>
                <a:lnTo>
                  <a:pt x="404362" y="1304903"/>
                </a:lnTo>
                <a:lnTo>
                  <a:pt x="385309" y="1326872"/>
                </a:lnTo>
                <a:lnTo>
                  <a:pt x="366784" y="1349106"/>
                </a:lnTo>
                <a:lnTo>
                  <a:pt x="347730" y="1371340"/>
                </a:lnTo>
                <a:lnTo>
                  <a:pt x="338468" y="1382456"/>
                </a:lnTo>
                <a:lnTo>
                  <a:pt x="329206" y="1393309"/>
                </a:lnTo>
                <a:lnTo>
                  <a:pt x="320473" y="1404161"/>
                </a:lnTo>
                <a:lnTo>
                  <a:pt x="312005" y="1415278"/>
                </a:lnTo>
                <a:lnTo>
                  <a:pt x="304066" y="1426394"/>
                </a:lnTo>
                <a:lnTo>
                  <a:pt x="296127" y="1437511"/>
                </a:lnTo>
                <a:lnTo>
                  <a:pt x="288981" y="1448628"/>
                </a:lnTo>
                <a:lnTo>
                  <a:pt x="281836" y="1459480"/>
                </a:lnTo>
                <a:lnTo>
                  <a:pt x="275220" y="1470862"/>
                </a:lnTo>
                <a:lnTo>
                  <a:pt x="268605" y="1482243"/>
                </a:lnTo>
                <a:lnTo>
                  <a:pt x="262783" y="1493625"/>
                </a:lnTo>
                <a:lnTo>
                  <a:pt x="256961" y="1505006"/>
                </a:lnTo>
                <a:lnTo>
                  <a:pt x="251403" y="1516652"/>
                </a:lnTo>
                <a:lnTo>
                  <a:pt x="246111" y="1528563"/>
                </a:lnTo>
                <a:lnTo>
                  <a:pt x="241082" y="1540209"/>
                </a:lnTo>
                <a:lnTo>
                  <a:pt x="236584" y="1552385"/>
                </a:lnTo>
                <a:lnTo>
                  <a:pt x="233937" y="1560326"/>
                </a:lnTo>
                <a:lnTo>
                  <a:pt x="231026" y="1568796"/>
                </a:lnTo>
                <a:lnTo>
                  <a:pt x="228115" y="1578060"/>
                </a:lnTo>
                <a:lnTo>
                  <a:pt x="225734" y="1588382"/>
                </a:lnTo>
                <a:lnTo>
                  <a:pt x="222823" y="1598705"/>
                </a:lnTo>
                <a:lnTo>
                  <a:pt x="220441" y="1609822"/>
                </a:lnTo>
                <a:lnTo>
                  <a:pt x="215413" y="1633114"/>
                </a:lnTo>
                <a:lnTo>
                  <a:pt x="210649" y="1658260"/>
                </a:lnTo>
                <a:lnTo>
                  <a:pt x="206415" y="1683934"/>
                </a:lnTo>
                <a:lnTo>
                  <a:pt x="202181" y="1709609"/>
                </a:lnTo>
                <a:lnTo>
                  <a:pt x="198741" y="1735548"/>
                </a:lnTo>
                <a:lnTo>
                  <a:pt x="193448" y="1778162"/>
                </a:lnTo>
                <a:lnTo>
                  <a:pt x="188949" y="1817336"/>
                </a:lnTo>
                <a:lnTo>
                  <a:pt x="1168364" y="1817336"/>
                </a:lnTo>
                <a:lnTo>
                  <a:pt x="1164130" y="1777898"/>
                </a:lnTo>
                <a:lnTo>
                  <a:pt x="1161748" y="1756987"/>
                </a:lnTo>
                <a:lnTo>
                  <a:pt x="1158837" y="1735019"/>
                </a:lnTo>
                <a:lnTo>
                  <a:pt x="1155661" y="1713050"/>
                </a:lnTo>
                <a:lnTo>
                  <a:pt x="1152486" y="1690816"/>
                </a:lnTo>
                <a:lnTo>
                  <a:pt x="1148781" y="1668847"/>
                </a:lnTo>
                <a:lnTo>
                  <a:pt x="1144811" y="1647672"/>
                </a:lnTo>
                <a:lnTo>
                  <a:pt x="1142165" y="1633644"/>
                </a:lnTo>
                <a:lnTo>
                  <a:pt x="1139518" y="1619880"/>
                </a:lnTo>
                <a:lnTo>
                  <a:pt x="1136343" y="1606910"/>
                </a:lnTo>
                <a:lnTo>
                  <a:pt x="1133167" y="1594205"/>
                </a:lnTo>
                <a:lnTo>
                  <a:pt x="1130256" y="1582295"/>
                </a:lnTo>
                <a:lnTo>
                  <a:pt x="1127080" y="1571442"/>
                </a:lnTo>
                <a:lnTo>
                  <a:pt x="1123905" y="1561384"/>
                </a:lnTo>
                <a:lnTo>
                  <a:pt x="1120994" y="1552385"/>
                </a:lnTo>
                <a:lnTo>
                  <a:pt x="1116230" y="1540209"/>
                </a:lnTo>
                <a:lnTo>
                  <a:pt x="1111467" y="1528563"/>
                </a:lnTo>
                <a:lnTo>
                  <a:pt x="1106174" y="1516652"/>
                </a:lnTo>
                <a:lnTo>
                  <a:pt x="1100617" y="1505006"/>
                </a:lnTo>
                <a:lnTo>
                  <a:pt x="1094795" y="1493625"/>
                </a:lnTo>
                <a:lnTo>
                  <a:pt x="1088708" y="1482243"/>
                </a:lnTo>
                <a:lnTo>
                  <a:pt x="1082357" y="1470862"/>
                </a:lnTo>
                <a:lnTo>
                  <a:pt x="1075741" y="1459480"/>
                </a:lnTo>
                <a:lnTo>
                  <a:pt x="1068596" y="1448628"/>
                </a:lnTo>
                <a:lnTo>
                  <a:pt x="1061186" y="1437511"/>
                </a:lnTo>
                <a:lnTo>
                  <a:pt x="1053512" y="1426394"/>
                </a:lnTo>
                <a:lnTo>
                  <a:pt x="1045308" y="1415278"/>
                </a:lnTo>
                <a:lnTo>
                  <a:pt x="1037105" y="1404161"/>
                </a:lnTo>
                <a:lnTo>
                  <a:pt x="1028107" y="1393309"/>
                </a:lnTo>
                <a:lnTo>
                  <a:pt x="1019374" y="1382456"/>
                </a:lnTo>
                <a:lnTo>
                  <a:pt x="1009847" y="1371340"/>
                </a:lnTo>
                <a:lnTo>
                  <a:pt x="990794" y="1349106"/>
                </a:lnTo>
                <a:lnTo>
                  <a:pt x="972269" y="1326872"/>
                </a:lnTo>
                <a:lnTo>
                  <a:pt x="953215" y="1304903"/>
                </a:lnTo>
                <a:lnTo>
                  <a:pt x="943424" y="1293257"/>
                </a:lnTo>
                <a:lnTo>
                  <a:pt x="933368" y="1282140"/>
                </a:lnTo>
                <a:lnTo>
                  <a:pt x="922518" y="1270759"/>
                </a:lnTo>
                <a:lnTo>
                  <a:pt x="911668" y="1259377"/>
                </a:lnTo>
                <a:lnTo>
                  <a:pt x="900024" y="1247731"/>
                </a:lnTo>
                <a:lnTo>
                  <a:pt x="888115" y="1236085"/>
                </a:lnTo>
                <a:lnTo>
                  <a:pt x="875148" y="1224174"/>
                </a:lnTo>
                <a:lnTo>
                  <a:pt x="861652" y="1212263"/>
                </a:lnTo>
                <a:lnTo>
                  <a:pt x="847361" y="1200352"/>
                </a:lnTo>
                <a:lnTo>
                  <a:pt x="832277" y="1188177"/>
                </a:lnTo>
                <a:lnTo>
                  <a:pt x="825397" y="1182618"/>
                </a:lnTo>
                <a:lnTo>
                  <a:pt x="819575" y="1176795"/>
                </a:lnTo>
                <a:lnTo>
                  <a:pt x="814547" y="1170972"/>
                </a:lnTo>
                <a:lnTo>
                  <a:pt x="809783" y="1165149"/>
                </a:lnTo>
                <a:lnTo>
                  <a:pt x="805814" y="1159326"/>
                </a:lnTo>
                <a:lnTo>
                  <a:pt x="802109" y="1153768"/>
                </a:lnTo>
                <a:lnTo>
                  <a:pt x="798933" y="1147680"/>
                </a:lnTo>
                <a:lnTo>
                  <a:pt x="796287" y="1142121"/>
                </a:lnTo>
                <a:lnTo>
                  <a:pt x="793376" y="1136563"/>
                </a:lnTo>
                <a:lnTo>
                  <a:pt x="790994" y="1130740"/>
                </a:lnTo>
                <a:lnTo>
                  <a:pt x="788612" y="1124652"/>
                </a:lnTo>
                <a:lnTo>
                  <a:pt x="786760" y="1119094"/>
                </a:lnTo>
                <a:lnTo>
                  <a:pt x="784643" y="1113271"/>
                </a:lnTo>
                <a:lnTo>
                  <a:pt x="783055" y="1107183"/>
                </a:lnTo>
                <a:lnTo>
                  <a:pt x="779879" y="1095272"/>
                </a:lnTo>
                <a:lnTo>
                  <a:pt x="774851" y="1074362"/>
                </a:lnTo>
                <a:lnTo>
                  <a:pt x="773264" y="1065627"/>
                </a:lnTo>
                <a:lnTo>
                  <a:pt x="771411" y="1057686"/>
                </a:lnTo>
                <a:lnTo>
                  <a:pt x="770353" y="1049216"/>
                </a:lnTo>
                <a:lnTo>
                  <a:pt x="769559" y="1040217"/>
                </a:lnTo>
                <a:lnTo>
                  <a:pt x="769294" y="1029630"/>
                </a:lnTo>
                <a:lnTo>
                  <a:pt x="769029" y="1017719"/>
                </a:lnTo>
                <a:lnTo>
                  <a:pt x="769029" y="1009249"/>
                </a:lnTo>
                <a:lnTo>
                  <a:pt x="769294" y="1002896"/>
                </a:lnTo>
                <a:lnTo>
                  <a:pt x="769823" y="998132"/>
                </a:lnTo>
                <a:lnTo>
                  <a:pt x="770353" y="993897"/>
                </a:lnTo>
                <a:lnTo>
                  <a:pt x="772470" y="985427"/>
                </a:lnTo>
                <a:lnTo>
                  <a:pt x="773528" y="979075"/>
                </a:lnTo>
                <a:lnTo>
                  <a:pt x="774851" y="971399"/>
                </a:lnTo>
                <a:lnTo>
                  <a:pt x="776439" y="961870"/>
                </a:lnTo>
                <a:lnTo>
                  <a:pt x="778556" y="952606"/>
                </a:lnTo>
                <a:lnTo>
                  <a:pt x="780409" y="943607"/>
                </a:lnTo>
                <a:lnTo>
                  <a:pt x="783055" y="934607"/>
                </a:lnTo>
                <a:lnTo>
                  <a:pt x="785437" y="925608"/>
                </a:lnTo>
                <a:lnTo>
                  <a:pt x="788612" y="916873"/>
                </a:lnTo>
                <a:lnTo>
                  <a:pt x="792317" y="908139"/>
                </a:lnTo>
                <a:lnTo>
                  <a:pt x="796287" y="899669"/>
                </a:lnTo>
                <a:lnTo>
                  <a:pt x="798933" y="893846"/>
                </a:lnTo>
                <a:lnTo>
                  <a:pt x="802109" y="888023"/>
                </a:lnTo>
                <a:lnTo>
                  <a:pt x="805814" y="882199"/>
                </a:lnTo>
                <a:lnTo>
                  <a:pt x="809783" y="876376"/>
                </a:lnTo>
                <a:lnTo>
                  <a:pt x="814547" y="870818"/>
                </a:lnTo>
                <a:lnTo>
                  <a:pt x="819575" y="864730"/>
                </a:lnTo>
                <a:lnTo>
                  <a:pt x="825397" y="858907"/>
                </a:lnTo>
                <a:lnTo>
                  <a:pt x="832277" y="853349"/>
                </a:lnTo>
                <a:lnTo>
                  <a:pt x="847361" y="841173"/>
                </a:lnTo>
                <a:lnTo>
                  <a:pt x="861652" y="829262"/>
                </a:lnTo>
                <a:lnTo>
                  <a:pt x="875148" y="817351"/>
                </a:lnTo>
                <a:lnTo>
                  <a:pt x="888115" y="805440"/>
                </a:lnTo>
                <a:lnTo>
                  <a:pt x="900024" y="794059"/>
                </a:lnTo>
                <a:lnTo>
                  <a:pt x="911668" y="782413"/>
                </a:lnTo>
                <a:lnTo>
                  <a:pt x="922518" y="771031"/>
                </a:lnTo>
                <a:lnTo>
                  <a:pt x="933368" y="759385"/>
                </a:lnTo>
                <a:lnTo>
                  <a:pt x="943424" y="748268"/>
                </a:lnTo>
                <a:lnTo>
                  <a:pt x="953215" y="736887"/>
                </a:lnTo>
                <a:lnTo>
                  <a:pt x="972269" y="714388"/>
                </a:lnTo>
                <a:lnTo>
                  <a:pt x="990794" y="692419"/>
                </a:lnTo>
                <a:lnTo>
                  <a:pt x="1009847" y="670450"/>
                </a:lnTo>
                <a:lnTo>
                  <a:pt x="1019374" y="659334"/>
                </a:lnTo>
                <a:lnTo>
                  <a:pt x="1028107" y="648482"/>
                </a:lnTo>
                <a:lnTo>
                  <a:pt x="1037105" y="637365"/>
                </a:lnTo>
                <a:lnTo>
                  <a:pt x="1045308" y="626248"/>
                </a:lnTo>
                <a:lnTo>
                  <a:pt x="1053512" y="615396"/>
                </a:lnTo>
                <a:lnTo>
                  <a:pt x="1061186" y="604014"/>
                </a:lnTo>
                <a:lnTo>
                  <a:pt x="1068596" y="593162"/>
                </a:lnTo>
                <a:lnTo>
                  <a:pt x="1075741" y="581781"/>
                </a:lnTo>
                <a:lnTo>
                  <a:pt x="1082357" y="570664"/>
                </a:lnTo>
                <a:lnTo>
                  <a:pt x="1088708" y="559547"/>
                </a:lnTo>
                <a:lnTo>
                  <a:pt x="1094795" y="547901"/>
                </a:lnTo>
                <a:lnTo>
                  <a:pt x="1100617" y="536784"/>
                </a:lnTo>
                <a:lnTo>
                  <a:pt x="1106174" y="524873"/>
                </a:lnTo>
                <a:lnTo>
                  <a:pt x="1111467" y="513227"/>
                </a:lnTo>
                <a:lnTo>
                  <a:pt x="1116230" y="501316"/>
                </a:lnTo>
                <a:lnTo>
                  <a:pt x="1120994" y="489405"/>
                </a:lnTo>
                <a:lnTo>
                  <a:pt x="1123640" y="481729"/>
                </a:lnTo>
                <a:lnTo>
                  <a:pt x="1126287" y="472995"/>
                </a:lnTo>
                <a:lnTo>
                  <a:pt x="1129198" y="463466"/>
                </a:lnTo>
                <a:lnTo>
                  <a:pt x="1131844" y="453408"/>
                </a:lnTo>
                <a:lnTo>
                  <a:pt x="1134490" y="442820"/>
                </a:lnTo>
                <a:lnTo>
                  <a:pt x="1137137" y="431968"/>
                </a:lnTo>
                <a:lnTo>
                  <a:pt x="1142165" y="408146"/>
                </a:lnTo>
                <a:lnTo>
                  <a:pt x="1146664" y="383531"/>
                </a:lnTo>
                <a:lnTo>
                  <a:pt x="1151162" y="357591"/>
                </a:lnTo>
                <a:lnTo>
                  <a:pt x="1155132" y="331917"/>
                </a:lnTo>
                <a:lnTo>
                  <a:pt x="1158837" y="305978"/>
                </a:lnTo>
                <a:lnTo>
                  <a:pt x="1161748" y="284273"/>
                </a:lnTo>
                <a:lnTo>
                  <a:pt x="1164130" y="263628"/>
                </a:lnTo>
                <a:lnTo>
                  <a:pt x="1168364" y="224189"/>
                </a:lnTo>
                <a:lnTo>
                  <a:pt x="188949" y="224189"/>
                </a:lnTo>
                <a:close/>
                <a:moveTo>
                  <a:pt x="111941" y="0"/>
                </a:moveTo>
                <a:lnTo>
                  <a:pt x="1245372" y="0"/>
                </a:lnTo>
                <a:lnTo>
                  <a:pt x="1251194" y="265"/>
                </a:lnTo>
                <a:lnTo>
                  <a:pt x="1257016" y="530"/>
                </a:lnTo>
                <a:lnTo>
                  <a:pt x="1262574" y="1324"/>
                </a:lnTo>
                <a:lnTo>
                  <a:pt x="1268131" y="2382"/>
                </a:lnTo>
                <a:lnTo>
                  <a:pt x="1273424" y="3706"/>
                </a:lnTo>
                <a:lnTo>
                  <a:pt x="1278716" y="5029"/>
                </a:lnTo>
                <a:lnTo>
                  <a:pt x="1284009" y="6882"/>
                </a:lnTo>
                <a:lnTo>
                  <a:pt x="1289302" y="9000"/>
                </a:lnTo>
                <a:lnTo>
                  <a:pt x="1294065" y="11382"/>
                </a:lnTo>
                <a:lnTo>
                  <a:pt x="1299093" y="13499"/>
                </a:lnTo>
                <a:lnTo>
                  <a:pt x="1303592" y="16411"/>
                </a:lnTo>
                <a:lnTo>
                  <a:pt x="1308091" y="19058"/>
                </a:lnTo>
                <a:lnTo>
                  <a:pt x="1312590" y="22499"/>
                </a:lnTo>
                <a:lnTo>
                  <a:pt x="1316824" y="25675"/>
                </a:lnTo>
                <a:lnTo>
                  <a:pt x="1321058" y="29380"/>
                </a:lnTo>
                <a:lnTo>
                  <a:pt x="1324498" y="32821"/>
                </a:lnTo>
                <a:lnTo>
                  <a:pt x="1328468" y="36792"/>
                </a:lnTo>
                <a:lnTo>
                  <a:pt x="1331908" y="41027"/>
                </a:lnTo>
                <a:lnTo>
                  <a:pt x="1335348" y="45262"/>
                </a:lnTo>
                <a:lnTo>
                  <a:pt x="1338259" y="49497"/>
                </a:lnTo>
                <a:lnTo>
                  <a:pt x="1341435" y="53996"/>
                </a:lnTo>
                <a:lnTo>
                  <a:pt x="1344081" y="58761"/>
                </a:lnTo>
                <a:lnTo>
                  <a:pt x="1346463" y="63525"/>
                </a:lnTo>
                <a:lnTo>
                  <a:pt x="1348845" y="68554"/>
                </a:lnTo>
                <a:lnTo>
                  <a:pt x="1350697" y="73583"/>
                </a:lnTo>
                <a:lnTo>
                  <a:pt x="1352285" y="78877"/>
                </a:lnTo>
                <a:lnTo>
                  <a:pt x="1354137" y="84435"/>
                </a:lnTo>
                <a:lnTo>
                  <a:pt x="1355196" y="89729"/>
                </a:lnTo>
                <a:lnTo>
                  <a:pt x="1356254" y="95287"/>
                </a:lnTo>
                <a:lnTo>
                  <a:pt x="1356784" y="100846"/>
                </a:lnTo>
                <a:lnTo>
                  <a:pt x="1357313" y="106404"/>
                </a:lnTo>
                <a:lnTo>
                  <a:pt x="1357313" y="112227"/>
                </a:lnTo>
                <a:lnTo>
                  <a:pt x="1357313" y="117786"/>
                </a:lnTo>
                <a:lnTo>
                  <a:pt x="1356784" y="122815"/>
                </a:lnTo>
                <a:lnTo>
                  <a:pt x="1356254" y="128108"/>
                </a:lnTo>
                <a:lnTo>
                  <a:pt x="1355460" y="133137"/>
                </a:lnTo>
                <a:lnTo>
                  <a:pt x="1354402" y="138166"/>
                </a:lnTo>
                <a:lnTo>
                  <a:pt x="1353344" y="143460"/>
                </a:lnTo>
                <a:lnTo>
                  <a:pt x="1351491" y="148225"/>
                </a:lnTo>
                <a:lnTo>
                  <a:pt x="1349903" y="152989"/>
                </a:lnTo>
                <a:lnTo>
                  <a:pt x="1347786" y="157753"/>
                </a:lnTo>
                <a:lnTo>
                  <a:pt x="1345669" y="162253"/>
                </a:lnTo>
                <a:lnTo>
                  <a:pt x="1343287" y="166753"/>
                </a:lnTo>
                <a:lnTo>
                  <a:pt x="1340906" y="170988"/>
                </a:lnTo>
                <a:lnTo>
                  <a:pt x="1337995" y="174958"/>
                </a:lnTo>
                <a:lnTo>
                  <a:pt x="1335084" y="179193"/>
                </a:lnTo>
                <a:lnTo>
                  <a:pt x="1331908" y="183163"/>
                </a:lnTo>
                <a:lnTo>
                  <a:pt x="1328732" y="186869"/>
                </a:lnTo>
                <a:lnTo>
                  <a:pt x="1325028" y="190574"/>
                </a:lnTo>
                <a:lnTo>
                  <a:pt x="1321852" y="194015"/>
                </a:lnTo>
                <a:lnTo>
                  <a:pt x="1317882" y="197191"/>
                </a:lnTo>
                <a:lnTo>
                  <a:pt x="1313913" y="200368"/>
                </a:lnTo>
                <a:lnTo>
                  <a:pt x="1309943" y="203544"/>
                </a:lnTo>
                <a:lnTo>
                  <a:pt x="1305709" y="206191"/>
                </a:lnTo>
                <a:lnTo>
                  <a:pt x="1301475" y="208838"/>
                </a:lnTo>
                <a:lnTo>
                  <a:pt x="1296976" y="211220"/>
                </a:lnTo>
                <a:lnTo>
                  <a:pt x="1292477" y="213602"/>
                </a:lnTo>
                <a:lnTo>
                  <a:pt x="1287714" y="215455"/>
                </a:lnTo>
                <a:lnTo>
                  <a:pt x="1282950" y="217308"/>
                </a:lnTo>
                <a:lnTo>
                  <a:pt x="1278187" y="218896"/>
                </a:lnTo>
                <a:lnTo>
                  <a:pt x="1273159" y="220219"/>
                </a:lnTo>
                <a:lnTo>
                  <a:pt x="1268131" y="221543"/>
                </a:lnTo>
                <a:lnTo>
                  <a:pt x="1263103" y="222337"/>
                </a:lnTo>
                <a:lnTo>
                  <a:pt x="1258075" y="223131"/>
                </a:lnTo>
                <a:lnTo>
                  <a:pt x="1253841" y="266275"/>
                </a:lnTo>
                <a:lnTo>
                  <a:pt x="1251194" y="290096"/>
                </a:lnTo>
                <a:lnTo>
                  <a:pt x="1248548" y="314447"/>
                </a:lnTo>
                <a:lnTo>
                  <a:pt x="1245372" y="340122"/>
                </a:lnTo>
                <a:lnTo>
                  <a:pt x="1241932" y="365532"/>
                </a:lnTo>
                <a:lnTo>
                  <a:pt x="1237963" y="391471"/>
                </a:lnTo>
                <a:lnTo>
                  <a:pt x="1234258" y="416881"/>
                </a:lnTo>
                <a:lnTo>
                  <a:pt x="1231347" y="432762"/>
                </a:lnTo>
                <a:lnTo>
                  <a:pt x="1228436" y="447849"/>
                </a:lnTo>
                <a:lnTo>
                  <a:pt x="1225525" y="462936"/>
                </a:lnTo>
                <a:lnTo>
                  <a:pt x="1222349" y="477759"/>
                </a:lnTo>
                <a:lnTo>
                  <a:pt x="1218644" y="492052"/>
                </a:lnTo>
                <a:lnTo>
                  <a:pt x="1215204" y="506080"/>
                </a:lnTo>
                <a:lnTo>
                  <a:pt x="1211499" y="519579"/>
                </a:lnTo>
                <a:lnTo>
                  <a:pt x="1207265" y="532814"/>
                </a:lnTo>
                <a:lnTo>
                  <a:pt x="1202237" y="547636"/>
                </a:lnTo>
                <a:lnTo>
                  <a:pt x="1196415" y="562458"/>
                </a:lnTo>
                <a:lnTo>
                  <a:pt x="1190593" y="577016"/>
                </a:lnTo>
                <a:lnTo>
                  <a:pt x="1184506" y="591839"/>
                </a:lnTo>
                <a:lnTo>
                  <a:pt x="1177890" y="606132"/>
                </a:lnTo>
                <a:lnTo>
                  <a:pt x="1171010" y="620160"/>
                </a:lnTo>
                <a:lnTo>
                  <a:pt x="1163865" y="634188"/>
                </a:lnTo>
                <a:lnTo>
                  <a:pt x="1156455" y="648217"/>
                </a:lnTo>
                <a:lnTo>
                  <a:pt x="1148516" y="661981"/>
                </a:lnTo>
                <a:lnTo>
                  <a:pt x="1140312" y="675480"/>
                </a:lnTo>
                <a:lnTo>
                  <a:pt x="1131844" y="689243"/>
                </a:lnTo>
                <a:lnTo>
                  <a:pt x="1123111" y="702478"/>
                </a:lnTo>
                <a:lnTo>
                  <a:pt x="1113849" y="715712"/>
                </a:lnTo>
                <a:lnTo>
                  <a:pt x="1104586" y="728946"/>
                </a:lnTo>
                <a:lnTo>
                  <a:pt x="1094795" y="742180"/>
                </a:lnTo>
                <a:lnTo>
                  <a:pt x="1085004" y="754885"/>
                </a:lnTo>
                <a:lnTo>
                  <a:pt x="1074947" y="767590"/>
                </a:lnTo>
                <a:lnTo>
                  <a:pt x="1064097" y="780031"/>
                </a:lnTo>
                <a:lnTo>
                  <a:pt x="1053512" y="792736"/>
                </a:lnTo>
                <a:lnTo>
                  <a:pt x="1042662" y="804911"/>
                </a:lnTo>
                <a:lnTo>
                  <a:pt x="1031283" y="817351"/>
                </a:lnTo>
                <a:lnTo>
                  <a:pt x="1019903" y="829792"/>
                </a:lnTo>
                <a:lnTo>
                  <a:pt x="1007995" y="841967"/>
                </a:lnTo>
                <a:lnTo>
                  <a:pt x="995557" y="854407"/>
                </a:lnTo>
                <a:lnTo>
                  <a:pt x="983384" y="866848"/>
                </a:lnTo>
                <a:lnTo>
                  <a:pt x="970681" y="879288"/>
                </a:lnTo>
                <a:lnTo>
                  <a:pt x="957714" y="891463"/>
                </a:lnTo>
                <a:lnTo>
                  <a:pt x="944218" y="903904"/>
                </a:lnTo>
                <a:lnTo>
                  <a:pt x="916960" y="928520"/>
                </a:lnTo>
                <a:lnTo>
                  <a:pt x="888380" y="953665"/>
                </a:lnTo>
                <a:lnTo>
                  <a:pt x="888115" y="954459"/>
                </a:lnTo>
                <a:lnTo>
                  <a:pt x="886792" y="957900"/>
                </a:lnTo>
                <a:lnTo>
                  <a:pt x="885204" y="962664"/>
                </a:lnTo>
                <a:lnTo>
                  <a:pt x="883616" y="968487"/>
                </a:lnTo>
                <a:lnTo>
                  <a:pt x="881764" y="975369"/>
                </a:lnTo>
                <a:lnTo>
                  <a:pt x="880441" y="981457"/>
                </a:lnTo>
                <a:lnTo>
                  <a:pt x="879118" y="986221"/>
                </a:lnTo>
                <a:lnTo>
                  <a:pt x="876736" y="993632"/>
                </a:lnTo>
                <a:lnTo>
                  <a:pt x="876207" y="997338"/>
                </a:lnTo>
                <a:lnTo>
                  <a:pt x="875677" y="1002102"/>
                </a:lnTo>
                <a:lnTo>
                  <a:pt x="875148" y="1008984"/>
                </a:lnTo>
                <a:lnTo>
                  <a:pt x="875148" y="1017719"/>
                </a:lnTo>
                <a:lnTo>
                  <a:pt x="875148" y="1025130"/>
                </a:lnTo>
                <a:lnTo>
                  <a:pt x="875413" y="1030953"/>
                </a:lnTo>
                <a:lnTo>
                  <a:pt x="875942" y="1035453"/>
                </a:lnTo>
                <a:lnTo>
                  <a:pt x="876471" y="1038894"/>
                </a:lnTo>
                <a:lnTo>
                  <a:pt x="878059" y="1046305"/>
                </a:lnTo>
                <a:lnTo>
                  <a:pt x="879118" y="1051069"/>
                </a:lnTo>
                <a:lnTo>
                  <a:pt x="880176" y="1056892"/>
                </a:lnTo>
                <a:lnTo>
                  <a:pt x="880970" y="1062715"/>
                </a:lnTo>
                <a:lnTo>
                  <a:pt x="882293" y="1068009"/>
                </a:lnTo>
                <a:lnTo>
                  <a:pt x="884675" y="1077009"/>
                </a:lnTo>
                <a:lnTo>
                  <a:pt x="887057" y="1083890"/>
                </a:lnTo>
                <a:lnTo>
                  <a:pt x="888644" y="1088125"/>
                </a:lnTo>
                <a:lnTo>
                  <a:pt x="916960" y="1113271"/>
                </a:lnTo>
                <a:lnTo>
                  <a:pt x="944482" y="1137886"/>
                </a:lnTo>
                <a:lnTo>
                  <a:pt x="957714" y="1150327"/>
                </a:lnTo>
                <a:lnTo>
                  <a:pt x="970681" y="1162767"/>
                </a:lnTo>
                <a:lnTo>
                  <a:pt x="983384" y="1174942"/>
                </a:lnTo>
                <a:lnTo>
                  <a:pt x="995557" y="1187118"/>
                </a:lnTo>
                <a:lnTo>
                  <a:pt x="1007995" y="1199558"/>
                </a:lnTo>
                <a:lnTo>
                  <a:pt x="1019903" y="1211734"/>
                </a:lnTo>
                <a:lnTo>
                  <a:pt x="1031283" y="1224174"/>
                </a:lnTo>
                <a:lnTo>
                  <a:pt x="1042662" y="1236614"/>
                </a:lnTo>
                <a:lnTo>
                  <a:pt x="1053512" y="1249055"/>
                </a:lnTo>
                <a:lnTo>
                  <a:pt x="1064097" y="1261495"/>
                </a:lnTo>
                <a:lnTo>
                  <a:pt x="1074947" y="1274200"/>
                </a:lnTo>
                <a:lnTo>
                  <a:pt x="1085004" y="1286905"/>
                </a:lnTo>
                <a:lnTo>
                  <a:pt x="1094795" y="1299874"/>
                </a:lnTo>
                <a:lnTo>
                  <a:pt x="1104586" y="1312844"/>
                </a:lnTo>
                <a:lnTo>
                  <a:pt x="1113849" y="1325814"/>
                </a:lnTo>
                <a:lnTo>
                  <a:pt x="1123111" y="1339048"/>
                </a:lnTo>
                <a:lnTo>
                  <a:pt x="1131844" y="1352547"/>
                </a:lnTo>
                <a:lnTo>
                  <a:pt x="1140312" y="1366046"/>
                </a:lnTo>
                <a:lnTo>
                  <a:pt x="1148516" y="1379810"/>
                </a:lnTo>
                <a:lnTo>
                  <a:pt x="1156455" y="1393309"/>
                </a:lnTo>
                <a:lnTo>
                  <a:pt x="1163865" y="1407337"/>
                </a:lnTo>
                <a:lnTo>
                  <a:pt x="1171010" y="1421365"/>
                </a:lnTo>
                <a:lnTo>
                  <a:pt x="1177890" y="1435394"/>
                </a:lnTo>
                <a:lnTo>
                  <a:pt x="1184506" y="1449951"/>
                </a:lnTo>
                <a:lnTo>
                  <a:pt x="1190593" y="1464509"/>
                </a:lnTo>
                <a:lnTo>
                  <a:pt x="1196415" y="1479332"/>
                </a:lnTo>
                <a:lnTo>
                  <a:pt x="1202237" y="1493889"/>
                </a:lnTo>
                <a:lnTo>
                  <a:pt x="1207265" y="1508976"/>
                </a:lnTo>
                <a:lnTo>
                  <a:pt x="1211499" y="1521946"/>
                </a:lnTo>
                <a:lnTo>
                  <a:pt x="1215204" y="1535710"/>
                </a:lnTo>
                <a:lnTo>
                  <a:pt x="1218644" y="1549473"/>
                </a:lnTo>
                <a:lnTo>
                  <a:pt x="1222349" y="1563767"/>
                </a:lnTo>
                <a:lnTo>
                  <a:pt x="1225525" y="1578854"/>
                </a:lnTo>
                <a:lnTo>
                  <a:pt x="1228436" y="1593676"/>
                </a:lnTo>
                <a:lnTo>
                  <a:pt x="1231347" y="1609028"/>
                </a:lnTo>
                <a:lnTo>
                  <a:pt x="1234258" y="1624909"/>
                </a:lnTo>
                <a:lnTo>
                  <a:pt x="1239286" y="1656407"/>
                </a:lnTo>
                <a:lnTo>
                  <a:pt x="1243785" y="1687640"/>
                </a:lnTo>
                <a:lnTo>
                  <a:pt x="1247490" y="1719137"/>
                </a:lnTo>
                <a:lnTo>
                  <a:pt x="1250930" y="1749576"/>
                </a:lnTo>
                <a:lnTo>
                  <a:pt x="1254899" y="1785838"/>
                </a:lnTo>
                <a:lnTo>
                  <a:pt x="1258075" y="1818659"/>
                </a:lnTo>
                <a:lnTo>
                  <a:pt x="1263103" y="1819189"/>
                </a:lnTo>
                <a:lnTo>
                  <a:pt x="1268131" y="1820247"/>
                </a:lnTo>
                <a:lnTo>
                  <a:pt x="1273159" y="1821571"/>
                </a:lnTo>
                <a:lnTo>
                  <a:pt x="1278187" y="1822894"/>
                </a:lnTo>
                <a:lnTo>
                  <a:pt x="1282950" y="1824218"/>
                </a:lnTo>
                <a:lnTo>
                  <a:pt x="1287714" y="1826335"/>
                </a:lnTo>
                <a:lnTo>
                  <a:pt x="1292477" y="1828188"/>
                </a:lnTo>
                <a:lnTo>
                  <a:pt x="1296976" y="1830570"/>
                </a:lnTo>
                <a:lnTo>
                  <a:pt x="1301475" y="1832688"/>
                </a:lnTo>
                <a:lnTo>
                  <a:pt x="1305709" y="1835599"/>
                </a:lnTo>
                <a:lnTo>
                  <a:pt x="1309943" y="1838246"/>
                </a:lnTo>
                <a:lnTo>
                  <a:pt x="1313913" y="1841158"/>
                </a:lnTo>
                <a:lnTo>
                  <a:pt x="1317882" y="1844334"/>
                </a:lnTo>
                <a:lnTo>
                  <a:pt x="1321852" y="1847510"/>
                </a:lnTo>
                <a:lnTo>
                  <a:pt x="1325028" y="1850951"/>
                </a:lnTo>
                <a:lnTo>
                  <a:pt x="1328732" y="1854657"/>
                </a:lnTo>
                <a:lnTo>
                  <a:pt x="1331908" y="1858627"/>
                </a:lnTo>
                <a:lnTo>
                  <a:pt x="1335084" y="1862597"/>
                </a:lnTo>
                <a:lnTo>
                  <a:pt x="1337995" y="1866568"/>
                </a:lnTo>
                <a:lnTo>
                  <a:pt x="1340906" y="1870538"/>
                </a:lnTo>
                <a:lnTo>
                  <a:pt x="1343287" y="1874773"/>
                </a:lnTo>
                <a:lnTo>
                  <a:pt x="1345669" y="1879273"/>
                </a:lnTo>
                <a:lnTo>
                  <a:pt x="1347786" y="1883772"/>
                </a:lnTo>
                <a:lnTo>
                  <a:pt x="1349903" y="1888537"/>
                </a:lnTo>
                <a:lnTo>
                  <a:pt x="1351491" y="1893301"/>
                </a:lnTo>
                <a:lnTo>
                  <a:pt x="1353344" y="1898065"/>
                </a:lnTo>
                <a:lnTo>
                  <a:pt x="1354402" y="1903359"/>
                </a:lnTo>
                <a:lnTo>
                  <a:pt x="1355460" y="1908388"/>
                </a:lnTo>
                <a:lnTo>
                  <a:pt x="1356254" y="1913417"/>
                </a:lnTo>
                <a:lnTo>
                  <a:pt x="1356784" y="1918711"/>
                </a:lnTo>
                <a:lnTo>
                  <a:pt x="1357313" y="1924004"/>
                </a:lnTo>
                <a:lnTo>
                  <a:pt x="1357313" y="1929298"/>
                </a:lnTo>
                <a:lnTo>
                  <a:pt x="1357313" y="1934857"/>
                </a:lnTo>
                <a:lnTo>
                  <a:pt x="1356784" y="1940944"/>
                </a:lnTo>
                <a:lnTo>
                  <a:pt x="1356254" y="1946503"/>
                </a:lnTo>
                <a:lnTo>
                  <a:pt x="1355196" y="1951797"/>
                </a:lnTo>
                <a:lnTo>
                  <a:pt x="1354137" y="1957355"/>
                </a:lnTo>
                <a:lnTo>
                  <a:pt x="1352285" y="1962913"/>
                </a:lnTo>
                <a:lnTo>
                  <a:pt x="1350697" y="1967942"/>
                </a:lnTo>
                <a:lnTo>
                  <a:pt x="1348845" y="1972971"/>
                </a:lnTo>
                <a:lnTo>
                  <a:pt x="1346463" y="1978000"/>
                </a:lnTo>
                <a:lnTo>
                  <a:pt x="1344081" y="1982765"/>
                </a:lnTo>
                <a:lnTo>
                  <a:pt x="1341435" y="1987529"/>
                </a:lnTo>
                <a:lnTo>
                  <a:pt x="1338259" y="1992029"/>
                </a:lnTo>
                <a:lnTo>
                  <a:pt x="1335348" y="1996529"/>
                </a:lnTo>
                <a:lnTo>
                  <a:pt x="1331908" y="2000764"/>
                </a:lnTo>
                <a:lnTo>
                  <a:pt x="1328468" y="2004734"/>
                </a:lnTo>
                <a:lnTo>
                  <a:pt x="1324498" y="2008704"/>
                </a:lnTo>
                <a:lnTo>
                  <a:pt x="1321058" y="2012410"/>
                </a:lnTo>
                <a:lnTo>
                  <a:pt x="1316824" y="2015851"/>
                </a:lnTo>
                <a:lnTo>
                  <a:pt x="1312590" y="2019292"/>
                </a:lnTo>
                <a:lnTo>
                  <a:pt x="1308091" y="2022468"/>
                </a:lnTo>
                <a:lnTo>
                  <a:pt x="1303592" y="2025115"/>
                </a:lnTo>
                <a:lnTo>
                  <a:pt x="1299093" y="2028026"/>
                </a:lnTo>
                <a:lnTo>
                  <a:pt x="1294065" y="2030408"/>
                </a:lnTo>
                <a:lnTo>
                  <a:pt x="1289302" y="2032791"/>
                </a:lnTo>
                <a:lnTo>
                  <a:pt x="1284009" y="2034643"/>
                </a:lnTo>
                <a:lnTo>
                  <a:pt x="1278716" y="2036496"/>
                </a:lnTo>
                <a:lnTo>
                  <a:pt x="1273424" y="2038084"/>
                </a:lnTo>
                <a:lnTo>
                  <a:pt x="1268131" y="2039143"/>
                </a:lnTo>
                <a:lnTo>
                  <a:pt x="1262574" y="2040466"/>
                </a:lnTo>
                <a:lnTo>
                  <a:pt x="1257016" y="2040996"/>
                </a:lnTo>
                <a:lnTo>
                  <a:pt x="1251194" y="2041525"/>
                </a:lnTo>
                <a:lnTo>
                  <a:pt x="1245372" y="2041525"/>
                </a:lnTo>
                <a:lnTo>
                  <a:pt x="111941" y="2041525"/>
                </a:lnTo>
                <a:lnTo>
                  <a:pt x="106119" y="2041525"/>
                </a:lnTo>
                <a:lnTo>
                  <a:pt x="100561" y="2040996"/>
                </a:lnTo>
                <a:lnTo>
                  <a:pt x="94739" y="2040466"/>
                </a:lnTo>
                <a:lnTo>
                  <a:pt x="89447" y="2039143"/>
                </a:lnTo>
                <a:lnTo>
                  <a:pt x="83889" y="2038084"/>
                </a:lnTo>
                <a:lnTo>
                  <a:pt x="78861" y="2036496"/>
                </a:lnTo>
                <a:lnTo>
                  <a:pt x="73569" y="2034643"/>
                </a:lnTo>
                <a:lnTo>
                  <a:pt x="68540" y="2032791"/>
                </a:lnTo>
                <a:lnTo>
                  <a:pt x="63248" y="2030408"/>
                </a:lnTo>
                <a:lnTo>
                  <a:pt x="58484" y="2028026"/>
                </a:lnTo>
                <a:lnTo>
                  <a:pt x="53721" y="2025115"/>
                </a:lnTo>
                <a:lnTo>
                  <a:pt x="49222" y="2022468"/>
                </a:lnTo>
                <a:lnTo>
                  <a:pt x="44988" y="2019292"/>
                </a:lnTo>
                <a:lnTo>
                  <a:pt x="40754" y="2015851"/>
                </a:lnTo>
                <a:lnTo>
                  <a:pt x="36784" y="2012410"/>
                </a:lnTo>
                <a:lnTo>
                  <a:pt x="32815" y="2008704"/>
                </a:lnTo>
                <a:lnTo>
                  <a:pt x="29110" y="2004734"/>
                </a:lnTo>
                <a:lnTo>
                  <a:pt x="25405" y="2000764"/>
                </a:lnTo>
                <a:lnTo>
                  <a:pt x="22229" y="1996529"/>
                </a:lnTo>
                <a:lnTo>
                  <a:pt x="19054" y="1992029"/>
                </a:lnTo>
                <a:lnTo>
                  <a:pt x="16143" y="1987529"/>
                </a:lnTo>
                <a:lnTo>
                  <a:pt x="13232" y="1982765"/>
                </a:lnTo>
                <a:lnTo>
                  <a:pt x="11115" y="1978000"/>
                </a:lnTo>
                <a:lnTo>
                  <a:pt x="8733" y="1972971"/>
                </a:lnTo>
                <a:lnTo>
                  <a:pt x="6881" y="1967942"/>
                </a:lnTo>
                <a:lnTo>
                  <a:pt x="5028" y="1962913"/>
                </a:lnTo>
                <a:lnTo>
                  <a:pt x="3440" y="1957355"/>
                </a:lnTo>
                <a:lnTo>
                  <a:pt x="2117" y="1951797"/>
                </a:lnTo>
                <a:lnTo>
                  <a:pt x="1323" y="1946503"/>
                </a:lnTo>
                <a:lnTo>
                  <a:pt x="529" y="1940944"/>
                </a:lnTo>
                <a:lnTo>
                  <a:pt x="265" y="1934857"/>
                </a:lnTo>
                <a:lnTo>
                  <a:pt x="0" y="1929298"/>
                </a:lnTo>
                <a:lnTo>
                  <a:pt x="265" y="1924004"/>
                </a:lnTo>
                <a:lnTo>
                  <a:pt x="529" y="1918711"/>
                </a:lnTo>
                <a:lnTo>
                  <a:pt x="1059" y="1913417"/>
                </a:lnTo>
                <a:lnTo>
                  <a:pt x="1852" y="1908388"/>
                </a:lnTo>
                <a:lnTo>
                  <a:pt x="2911" y="1903359"/>
                </a:lnTo>
                <a:lnTo>
                  <a:pt x="4499" y="1898065"/>
                </a:lnTo>
                <a:lnTo>
                  <a:pt x="5822" y="1893301"/>
                </a:lnTo>
                <a:lnTo>
                  <a:pt x="7674" y="1888537"/>
                </a:lnTo>
                <a:lnTo>
                  <a:pt x="9791" y="1883772"/>
                </a:lnTo>
                <a:lnTo>
                  <a:pt x="11644" y="1879273"/>
                </a:lnTo>
                <a:lnTo>
                  <a:pt x="14290" y="1874773"/>
                </a:lnTo>
                <a:lnTo>
                  <a:pt x="16672" y="1870538"/>
                </a:lnTo>
                <a:lnTo>
                  <a:pt x="19583" y="1866568"/>
                </a:lnTo>
                <a:lnTo>
                  <a:pt x="22229" y="1862597"/>
                </a:lnTo>
                <a:lnTo>
                  <a:pt x="25405" y="1858627"/>
                </a:lnTo>
                <a:lnTo>
                  <a:pt x="28845" y="1854657"/>
                </a:lnTo>
                <a:lnTo>
                  <a:pt x="32285" y="1850951"/>
                </a:lnTo>
                <a:lnTo>
                  <a:pt x="35726" y="1847510"/>
                </a:lnTo>
                <a:lnTo>
                  <a:pt x="39431" y="1844334"/>
                </a:lnTo>
                <a:lnTo>
                  <a:pt x="43400" y="1841158"/>
                </a:lnTo>
                <a:lnTo>
                  <a:pt x="47634" y="1838246"/>
                </a:lnTo>
                <a:lnTo>
                  <a:pt x="51604" y="1835599"/>
                </a:lnTo>
                <a:lnTo>
                  <a:pt x="56103" y="1832688"/>
                </a:lnTo>
                <a:lnTo>
                  <a:pt x="60601" y="1830570"/>
                </a:lnTo>
                <a:lnTo>
                  <a:pt x="65100" y="1828188"/>
                </a:lnTo>
                <a:lnTo>
                  <a:pt x="69599" y="1826335"/>
                </a:lnTo>
                <a:lnTo>
                  <a:pt x="74362" y="1824218"/>
                </a:lnTo>
                <a:lnTo>
                  <a:pt x="79391" y="1822894"/>
                </a:lnTo>
                <a:lnTo>
                  <a:pt x="84154" y="1821571"/>
                </a:lnTo>
                <a:lnTo>
                  <a:pt x="89182" y="1820247"/>
                </a:lnTo>
                <a:lnTo>
                  <a:pt x="94210" y="1819189"/>
                </a:lnTo>
                <a:lnTo>
                  <a:pt x="99503" y="1818659"/>
                </a:lnTo>
                <a:lnTo>
                  <a:pt x="103737" y="1775516"/>
                </a:lnTo>
                <a:lnTo>
                  <a:pt x="106383" y="1751694"/>
                </a:lnTo>
                <a:lnTo>
                  <a:pt x="108765" y="1727078"/>
                </a:lnTo>
                <a:lnTo>
                  <a:pt x="112205" y="1701668"/>
                </a:lnTo>
                <a:lnTo>
                  <a:pt x="115646" y="1675993"/>
                </a:lnTo>
                <a:lnTo>
                  <a:pt x="119615" y="1650319"/>
                </a:lnTo>
                <a:lnTo>
                  <a:pt x="123585" y="1624909"/>
                </a:lnTo>
                <a:lnTo>
                  <a:pt x="126231" y="1609028"/>
                </a:lnTo>
                <a:lnTo>
                  <a:pt x="129142" y="1593676"/>
                </a:lnTo>
                <a:lnTo>
                  <a:pt x="132053" y="1578854"/>
                </a:lnTo>
                <a:lnTo>
                  <a:pt x="135228" y="1563767"/>
                </a:lnTo>
                <a:lnTo>
                  <a:pt x="138669" y="1549473"/>
                </a:lnTo>
                <a:lnTo>
                  <a:pt x="142374" y="1535710"/>
                </a:lnTo>
                <a:lnTo>
                  <a:pt x="146343" y="1521946"/>
                </a:lnTo>
                <a:lnTo>
                  <a:pt x="150313" y="1508976"/>
                </a:lnTo>
                <a:lnTo>
                  <a:pt x="155605" y="1493889"/>
                </a:lnTo>
                <a:lnTo>
                  <a:pt x="161163" y="1479332"/>
                </a:lnTo>
                <a:lnTo>
                  <a:pt x="166985" y="1464509"/>
                </a:lnTo>
                <a:lnTo>
                  <a:pt x="173071" y="1449951"/>
                </a:lnTo>
                <a:lnTo>
                  <a:pt x="179687" y="1435394"/>
                </a:lnTo>
                <a:lnTo>
                  <a:pt x="186568" y="1421365"/>
                </a:lnTo>
                <a:lnTo>
                  <a:pt x="193713" y="1407337"/>
                </a:lnTo>
                <a:lnTo>
                  <a:pt x="201387" y="1393309"/>
                </a:lnTo>
                <a:lnTo>
                  <a:pt x="209062" y="1379810"/>
                </a:lnTo>
                <a:lnTo>
                  <a:pt x="217265" y="1366046"/>
                </a:lnTo>
                <a:lnTo>
                  <a:pt x="225734" y="1352547"/>
                </a:lnTo>
                <a:lnTo>
                  <a:pt x="234467" y="1339048"/>
                </a:lnTo>
                <a:lnTo>
                  <a:pt x="243729" y="1325814"/>
                </a:lnTo>
                <a:lnTo>
                  <a:pt x="252991" y="1312844"/>
                </a:lnTo>
                <a:lnTo>
                  <a:pt x="262783" y="1299874"/>
                </a:lnTo>
                <a:lnTo>
                  <a:pt x="272574" y="1286905"/>
                </a:lnTo>
                <a:lnTo>
                  <a:pt x="282630" y="1274200"/>
                </a:lnTo>
                <a:lnTo>
                  <a:pt x="293216" y="1261495"/>
                </a:lnTo>
                <a:lnTo>
                  <a:pt x="304066" y="1249055"/>
                </a:lnTo>
                <a:lnTo>
                  <a:pt x="314916" y="1236614"/>
                </a:lnTo>
                <a:lnTo>
                  <a:pt x="326295" y="1224174"/>
                </a:lnTo>
                <a:lnTo>
                  <a:pt x="337674" y="1211734"/>
                </a:lnTo>
                <a:lnTo>
                  <a:pt x="349583" y="1199558"/>
                </a:lnTo>
                <a:lnTo>
                  <a:pt x="361756" y="1187118"/>
                </a:lnTo>
                <a:lnTo>
                  <a:pt x="374194" y="1174678"/>
                </a:lnTo>
                <a:lnTo>
                  <a:pt x="386896" y="1162767"/>
                </a:lnTo>
                <a:lnTo>
                  <a:pt x="399864" y="1150327"/>
                </a:lnTo>
                <a:lnTo>
                  <a:pt x="413095" y="1137886"/>
                </a:lnTo>
                <a:lnTo>
                  <a:pt x="440617" y="1113271"/>
                </a:lnTo>
                <a:lnTo>
                  <a:pt x="468933" y="1088125"/>
                </a:lnTo>
                <a:lnTo>
                  <a:pt x="469198" y="1087331"/>
                </a:lnTo>
                <a:lnTo>
                  <a:pt x="470786" y="1083890"/>
                </a:lnTo>
                <a:lnTo>
                  <a:pt x="472374" y="1079126"/>
                </a:lnTo>
                <a:lnTo>
                  <a:pt x="473961" y="1073303"/>
                </a:lnTo>
                <a:lnTo>
                  <a:pt x="475814" y="1066156"/>
                </a:lnTo>
                <a:lnTo>
                  <a:pt x="478460" y="1054510"/>
                </a:lnTo>
                <a:lnTo>
                  <a:pt x="479519" y="1049746"/>
                </a:lnTo>
                <a:lnTo>
                  <a:pt x="480577" y="1044982"/>
                </a:lnTo>
                <a:lnTo>
                  <a:pt x="481371" y="1039952"/>
                </a:lnTo>
                <a:lnTo>
                  <a:pt x="481900" y="1033865"/>
                </a:lnTo>
                <a:lnTo>
                  <a:pt x="482165" y="1026718"/>
                </a:lnTo>
                <a:lnTo>
                  <a:pt x="482430" y="1017719"/>
                </a:lnTo>
                <a:lnTo>
                  <a:pt x="482430" y="1010308"/>
                </a:lnTo>
                <a:lnTo>
                  <a:pt x="482165" y="1005279"/>
                </a:lnTo>
                <a:lnTo>
                  <a:pt x="481636" y="1001838"/>
                </a:lnTo>
                <a:lnTo>
                  <a:pt x="481106" y="999455"/>
                </a:lnTo>
                <a:lnTo>
                  <a:pt x="479254" y="994426"/>
                </a:lnTo>
                <a:lnTo>
                  <a:pt x="478460" y="990456"/>
                </a:lnTo>
                <a:lnTo>
                  <a:pt x="477402" y="984633"/>
                </a:lnTo>
                <a:lnTo>
                  <a:pt x="476343" y="978810"/>
                </a:lnTo>
                <a:lnTo>
                  <a:pt x="475549" y="973516"/>
                </a:lnTo>
                <a:lnTo>
                  <a:pt x="472903" y="964517"/>
                </a:lnTo>
                <a:lnTo>
                  <a:pt x="470786" y="957900"/>
                </a:lnTo>
                <a:lnTo>
                  <a:pt x="468933" y="953665"/>
                </a:lnTo>
                <a:lnTo>
                  <a:pt x="440617" y="928520"/>
                </a:lnTo>
                <a:lnTo>
                  <a:pt x="413095" y="903904"/>
                </a:lnTo>
                <a:lnTo>
                  <a:pt x="399864" y="891463"/>
                </a:lnTo>
                <a:lnTo>
                  <a:pt x="386896" y="879288"/>
                </a:lnTo>
                <a:lnTo>
                  <a:pt x="374194" y="866848"/>
                </a:lnTo>
                <a:lnTo>
                  <a:pt x="361756" y="854407"/>
                </a:lnTo>
                <a:lnTo>
                  <a:pt x="349583" y="841967"/>
                </a:lnTo>
                <a:lnTo>
                  <a:pt x="337674" y="829792"/>
                </a:lnTo>
                <a:lnTo>
                  <a:pt x="326295" y="817351"/>
                </a:lnTo>
                <a:lnTo>
                  <a:pt x="314916" y="804911"/>
                </a:lnTo>
                <a:lnTo>
                  <a:pt x="304066" y="792736"/>
                </a:lnTo>
                <a:lnTo>
                  <a:pt x="293216" y="780031"/>
                </a:lnTo>
                <a:lnTo>
                  <a:pt x="282630" y="767590"/>
                </a:lnTo>
                <a:lnTo>
                  <a:pt x="272574" y="754885"/>
                </a:lnTo>
                <a:lnTo>
                  <a:pt x="262783" y="742180"/>
                </a:lnTo>
                <a:lnTo>
                  <a:pt x="252991" y="728946"/>
                </a:lnTo>
                <a:lnTo>
                  <a:pt x="243729" y="715712"/>
                </a:lnTo>
                <a:lnTo>
                  <a:pt x="234467" y="702478"/>
                </a:lnTo>
                <a:lnTo>
                  <a:pt x="225734" y="689243"/>
                </a:lnTo>
                <a:lnTo>
                  <a:pt x="217265" y="675480"/>
                </a:lnTo>
                <a:lnTo>
                  <a:pt x="209062" y="661981"/>
                </a:lnTo>
                <a:lnTo>
                  <a:pt x="201387" y="648217"/>
                </a:lnTo>
                <a:lnTo>
                  <a:pt x="193713" y="634188"/>
                </a:lnTo>
                <a:lnTo>
                  <a:pt x="186568" y="620160"/>
                </a:lnTo>
                <a:lnTo>
                  <a:pt x="179687" y="606132"/>
                </a:lnTo>
                <a:lnTo>
                  <a:pt x="173071" y="591839"/>
                </a:lnTo>
                <a:lnTo>
                  <a:pt x="166985" y="577016"/>
                </a:lnTo>
                <a:lnTo>
                  <a:pt x="161163" y="562458"/>
                </a:lnTo>
                <a:lnTo>
                  <a:pt x="155605" y="547636"/>
                </a:lnTo>
                <a:lnTo>
                  <a:pt x="150313" y="532814"/>
                </a:lnTo>
                <a:lnTo>
                  <a:pt x="146343" y="519579"/>
                </a:lnTo>
                <a:lnTo>
                  <a:pt x="142374" y="506080"/>
                </a:lnTo>
                <a:lnTo>
                  <a:pt x="138669" y="492052"/>
                </a:lnTo>
                <a:lnTo>
                  <a:pt x="135228" y="477759"/>
                </a:lnTo>
                <a:lnTo>
                  <a:pt x="132053" y="462936"/>
                </a:lnTo>
                <a:lnTo>
                  <a:pt x="129142" y="447849"/>
                </a:lnTo>
                <a:lnTo>
                  <a:pt x="126231" y="432762"/>
                </a:lnTo>
                <a:lnTo>
                  <a:pt x="123585" y="416881"/>
                </a:lnTo>
                <a:lnTo>
                  <a:pt x="118292" y="385648"/>
                </a:lnTo>
                <a:lnTo>
                  <a:pt x="113793" y="353886"/>
                </a:lnTo>
                <a:lnTo>
                  <a:pt x="110088" y="322653"/>
                </a:lnTo>
                <a:lnTo>
                  <a:pt x="106383" y="292214"/>
                </a:lnTo>
                <a:lnTo>
                  <a:pt x="102678" y="255952"/>
                </a:lnTo>
                <a:lnTo>
                  <a:pt x="99503" y="223131"/>
                </a:lnTo>
                <a:lnTo>
                  <a:pt x="94210" y="222337"/>
                </a:lnTo>
                <a:lnTo>
                  <a:pt x="89182" y="221543"/>
                </a:lnTo>
                <a:lnTo>
                  <a:pt x="84154" y="220219"/>
                </a:lnTo>
                <a:lnTo>
                  <a:pt x="79391" y="218896"/>
                </a:lnTo>
                <a:lnTo>
                  <a:pt x="74362" y="217308"/>
                </a:lnTo>
                <a:lnTo>
                  <a:pt x="69599" y="215455"/>
                </a:lnTo>
                <a:lnTo>
                  <a:pt x="65100" y="213602"/>
                </a:lnTo>
                <a:lnTo>
                  <a:pt x="60601" y="211220"/>
                </a:lnTo>
                <a:lnTo>
                  <a:pt x="56103" y="208838"/>
                </a:lnTo>
                <a:lnTo>
                  <a:pt x="51604" y="206191"/>
                </a:lnTo>
                <a:lnTo>
                  <a:pt x="47634" y="203544"/>
                </a:lnTo>
                <a:lnTo>
                  <a:pt x="43400" y="200368"/>
                </a:lnTo>
                <a:lnTo>
                  <a:pt x="39431" y="197191"/>
                </a:lnTo>
                <a:lnTo>
                  <a:pt x="35726" y="194280"/>
                </a:lnTo>
                <a:lnTo>
                  <a:pt x="32285" y="190574"/>
                </a:lnTo>
                <a:lnTo>
                  <a:pt x="28845" y="186869"/>
                </a:lnTo>
                <a:lnTo>
                  <a:pt x="25405" y="183163"/>
                </a:lnTo>
                <a:lnTo>
                  <a:pt x="22229" y="179193"/>
                </a:lnTo>
                <a:lnTo>
                  <a:pt x="19583" y="174958"/>
                </a:lnTo>
                <a:lnTo>
                  <a:pt x="16672" y="171252"/>
                </a:lnTo>
                <a:lnTo>
                  <a:pt x="14290" y="166753"/>
                </a:lnTo>
                <a:lnTo>
                  <a:pt x="11644" y="162253"/>
                </a:lnTo>
                <a:lnTo>
                  <a:pt x="9791" y="157753"/>
                </a:lnTo>
                <a:lnTo>
                  <a:pt x="7674" y="152989"/>
                </a:lnTo>
                <a:lnTo>
                  <a:pt x="5822" y="148225"/>
                </a:lnTo>
                <a:lnTo>
                  <a:pt x="4499" y="143460"/>
                </a:lnTo>
                <a:lnTo>
                  <a:pt x="2911" y="138166"/>
                </a:lnTo>
                <a:lnTo>
                  <a:pt x="1852" y="133137"/>
                </a:lnTo>
                <a:lnTo>
                  <a:pt x="1059" y="128108"/>
                </a:lnTo>
                <a:lnTo>
                  <a:pt x="529" y="122815"/>
                </a:lnTo>
                <a:lnTo>
                  <a:pt x="265" y="117786"/>
                </a:lnTo>
                <a:lnTo>
                  <a:pt x="0" y="112227"/>
                </a:lnTo>
                <a:lnTo>
                  <a:pt x="265" y="106404"/>
                </a:lnTo>
                <a:lnTo>
                  <a:pt x="529" y="100846"/>
                </a:lnTo>
                <a:lnTo>
                  <a:pt x="1323" y="95287"/>
                </a:lnTo>
                <a:lnTo>
                  <a:pt x="2117" y="89729"/>
                </a:lnTo>
                <a:lnTo>
                  <a:pt x="3440" y="84435"/>
                </a:lnTo>
                <a:lnTo>
                  <a:pt x="5028" y="78877"/>
                </a:lnTo>
                <a:lnTo>
                  <a:pt x="6881" y="73583"/>
                </a:lnTo>
                <a:lnTo>
                  <a:pt x="8733" y="68554"/>
                </a:lnTo>
                <a:lnTo>
                  <a:pt x="11115" y="63525"/>
                </a:lnTo>
                <a:lnTo>
                  <a:pt x="13232" y="58761"/>
                </a:lnTo>
                <a:lnTo>
                  <a:pt x="16143" y="53996"/>
                </a:lnTo>
                <a:lnTo>
                  <a:pt x="19054" y="49497"/>
                </a:lnTo>
                <a:lnTo>
                  <a:pt x="22229" y="45262"/>
                </a:lnTo>
                <a:lnTo>
                  <a:pt x="25405" y="41027"/>
                </a:lnTo>
                <a:lnTo>
                  <a:pt x="29110" y="36792"/>
                </a:lnTo>
                <a:lnTo>
                  <a:pt x="32815" y="32821"/>
                </a:lnTo>
                <a:lnTo>
                  <a:pt x="36784" y="29380"/>
                </a:lnTo>
                <a:lnTo>
                  <a:pt x="40754" y="25675"/>
                </a:lnTo>
                <a:lnTo>
                  <a:pt x="44988" y="22499"/>
                </a:lnTo>
                <a:lnTo>
                  <a:pt x="49222" y="19058"/>
                </a:lnTo>
                <a:lnTo>
                  <a:pt x="53721" y="16411"/>
                </a:lnTo>
                <a:lnTo>
                  <a:pt x="58484" y="13499"/>
                </a:lnTo>
                <a:lnTo>
                  <a:pt x="63248" y="11382"/>
                </a:lnTo>
                <a:lnTo>
                  <a:pt x="68540" y="9000"/>
                </a:lnTo>
                <a:lnTo>
                  <a:pt x="73569" y="6882"/>
                </a:lnTo>
                <a:lnTo>
                  <a:pt x="78861" y="5029"/>
                </a:lnTo>
                <a:lnTo>
                  <a:pt x="83889" y="3706"/>
                </a:lnTo>
                <a:lnTo>
                  <a:pt x="89447" y="2382"/>
                </a:lnTo>
                <a:lnTo>
                  <a:pt x="94739" y="1324"/>
                </a:lnTo>
                <a:lnTo>
                  <a:pt x="100561" y="530"/>
                </a:lnTo>
                <a:lnTo>
                  <a:pt x="106119" y="265"/>
                </a:lnTo>
                <a:lnTo>
                  <a:pt x="111941"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latin typeface="Calibri" pitchFamily="34" charset="0"/>
              <a:sym typeface="宋体" pitchFamily="2" charset="-122"/>
            </a:endParaRPr>
          </a:p>
        </p:txBody>
      </p:sp>
      <p:sp>
        <p:nvSpPr>
          <p:cNvPr id="9" name="KSO_Shape">
            <a:extLst>
              <a:ext uri="{FF2B5EF4-FFF2-40B4-BE49-F238E27FC236}">
                <a16:creationId xmlns:a16="http://schemas.microsoft.com/office/drawing/2014/main" xmlns="" id="{FD97B5EF-CBCD-4AE0-A54D-03DD440ED051}"/>
              </a:ext>
            </a:extLst>
          </p:cNvPr>
          <p:cNvSpPr>
            <a:spLocks noChangeArrowheads="1"/>
          </p:cNvSpPr>
          <p:nvPr/>
        </p:nvSpPr>
        <p:spPr bwMode="auto">
          <a:xfrm>
            <a:off x="5354989" y="2488576"/>
            <a:ext cx="529700" cy="528532"/>
          </a:xfrm>
          <a:custGeom>
            <a:avLst/>
            <a:gdLst>
              <a:gd name="T0" fmla="*/ 0 w 1119349"/>
              <a:gd name="T1" fmla="*/ 0 h 1157433"/>
              <a:gd name="T2" fmla="*/ 1119349 w 1119349"/>
              <a:gd name="T3" fmla="*/ 1157433 h 1157433"/>
            </a:gdLst>
            <a:ahLst/>
            <a:cxnLst/>
            <a:rect l="T0" t="T1" r="T2" b="T3"/>
            <a:pathLst>
              <a:path w="1119349" h="1157433">
                <a:moveTo>
                  <a:pt x="135620" y="818456"/>
                </a:moveTo>
                <a:cubicBezTo>
                  <a:pt x="71450" y="948523"/>
                  <a:pt x="57484" y="1054732"/>
                  <a:pt x="108323" y="1103729"/>
                </a:cubicBezTo>
                <a:cubicBezTo>
                  <a:pt x="164989" y="1158341"/>
                  <a:pt x="289713" y="1129874"/>
                  <a:pt x="437069" y="1040437"/>
                </a:cubicBezTo>
                <a:cubicBezTo>
                  <a:pt x="307239" y="1007168"/>
                  <a:pt x="198946" y="926245"/>
                  <a:pt x="135620" y="818456"/>
                </a:cubicBezTo>
                <a:close/>
                <a:moveTo>
                  <a:pt x="582086" y="345816"/>
                </a:moveTo>
                <a:cubicBezTo>
                  <a:pt x="490772" y="345817"/>
                  <a:pt x="434615" y="407693"/>
                  <a:pt x="413811" y="495363"/>
                </a:cubicBezTo>
                <a:lnTo>
                  <a:pt x="750361" y="495364"/>
                </a:lnTo>
                <a:cubicBezTo>
                  <a:pt x="729557" y="407692"/>
                  <a:pt x="673401" y="345816"/>
                  <a:pt x="582086" y="345816"/>
                </a:cubicBezTo>
                <a:close/>
                <a:moveTo>
                  <a:pt x="954622" y="129"/>
                </a:moveTo>
                <a:cubicBezTo>
                  <a:pt x="1007406" y="-1466"/>
                  <a:pt x="1051113" y="11645"/>
                  <a:pt x="1081775" y="41196"/>
                </a:cubicBezTo>
                <a:cubicBezTo>
                  <a:pt x="1101805" y="60500"/>
                  <a:pt x="1115030" y="85625"/>
                  <a:pt x="1119349" y="116033"/>
                </a:cubicBezTo>
                <a:cubicBezTo>
                  <a:pt x="1112931" y="103633"/>
                  <a:pt x="1104158" y="92219"/>
                  <a:pt x="1093494" y="81508"/>
                </a:cubicBezTo>
                <a:cubicBezTo>
                  <a:pt x="1010899" y="-1451"/>
                  <a:pt x="882017" y="28786"/>
                  <a:pt x="737350" y="130602"/>
                </a:cubicBezTo>
                <a:cubicBezTo>
                  <a:pt x="943277" y="190863"/>
                  <a:pt x="1091569" y="370605"/>
                  <a:pt x="1091569" y="582598"/>
                </a:cubicBezTo>
                <a:lnTo>
                  <a:pt x="1085273" y="640757"/>
                </a:lnTo>
                <a:lnTo>
                  <a:pt x="755888" y="640756"/>
                </a:lnTo>
                <a:lnTo>
                  <a:pt x="719073" y="640757"/>
                </a:lnTo>
                <a:lnTo>
                  <a:pt x="408284" y="640757"/>
                </a:lnTo>
                <a:cubicBezTo>
                  <a:pt x="424002" y="743453"/>
                  <a:pt x="484447" y="819382"/>
                  <a:pt x="582086" y="819383"/>
                </a:cubicBezTo>
                <a:cubicBezTo>
                  <a:pt x="648673" y="819382"/>
                  <a:pt x="697960" y="784070"/>
                  <a:pt x="725617" y="727992"/>
                </a:cubicBezTo>
                <a:lnTo>
                  <a:pt x="1064773" y="727992"/>
                </a:lnTo>
                <a:cubicBezTo>
                  <a:pt x="1000780" y="921122"/>
                  <a:pt x="807116" y="1060320"/>
                  <a:pt x="578539" y="1060320"/>
                </a:cubicBezTo>
                <a:cubicBezTo>
                  <a:pt x="541437" y="1060319"/>
                  <a:pt x="505255" y="1056652"/>
                  <a:pt x="470646" y="1048435"/>
                </a:cubicBezTo>
                <a:cubicBezTo>
                  <a:pt x="288189" y="1159820"/>
                  <a:pt x="124174" y="1191927"/>
                  <a:pt x="45670" y="1116267"/>
                </a:cubicBezTo>
                <a:cubicBezTo>
                  <a:pt x="-38972" y="1034693"/>
                  <a:pt x="-2092" y="849162"/>
                  <a:pt x="124297" y="645271"/>
                </a:cubicBezTo>
                <a:cubicBezTo>
                  <a:pt x="126384" y="641564"/>
                  <a:pt x="128546" y="637931"/>
                  <a:pt x="130887" y="634433"/>
                </a:cubicBezTo>
                <a:cubicBezTo>
                  <a:pt x="140131" y="616742"/>
                  <a:pt x="151256" y="599735"/>
                  <a:pt x="163296" y="582889"/>
                </a:cubicBezTo>
                <a:cubicBezTo>
                  <a:pt x="171413" y="570408"/>
                  <a:pt x="179765" y="558285"/>
                  <a:pt x="189707" y="547372"/>
                </a:cubicBezTo>
                <a:cubicBezTo>
                  <a:pt x="207410" y="520542"/>
                  <a:pt x="227598" y="494496"/>
                  <a:pt x="249351" y="468810"/>
                </a:cubicBezTo>
                <a:cubicBezTo>
                  <a:pt x="261501" y="453873"/>
                  <a:pt x="274484" y="439223"/>
                  <a:pt x="288439" y="424719"/>
                </a:cubicBezTo>
                <a:cubicBezTo>
                  <a:pt x="304701" y="403895"/>
                  <a:pt x="322841" y="384213"/>
                  <a:pt x="341644" y="364703"/>
                </a:cubicBezTo>
                <a:cubicBezTo>
                  <a:pt x="392793" y="311630"/>
                  <a:pt x="445389" y="263415"/>
                  <a:pt x="498166" y="220924"/>
                </a:cubicBezTo>
                <a:cubicBezTo>
                  <a:pt x="310657" y="309270"/>
                  <a:pt x="183697" y="431706"/>
                  <a:pt x="65845" y="579499"/>
                </a:cubicBezTo>
                <a:cubicBezTo>
                  <a:pt x="67312" y="317087"/>
                  <a:pt x="296312" y="104878"/>
                  <a:pt x="578538" y="104878"/>
                </a:cubicBezTo>
                <a:lnTo>
                  <a:pt x="651994" y="111773"/>
                </a:lnTo>
                <a:cubicBezTo>
                  <a:pt x="764896" y="41979"/>
                  <a:pt x="871117" y="2651"/>
                  <a:pt x="954622" y="129"/>
                </a:cubicBezTo>
                <a:close/>
              </a:path>
            </a:pathLst>
          </a:custGeom>
          <a:solidFill>
            <a:schemeClr val="bg1"/>
          </a:solidFill>
          <a:ln>
            <a:noFill/>
          </a:ln>
          <a:extLst/>
        </p:spPr>
        <p:txBody>
          <a:bodyPr anchor="ctr"/>
          <a:lstStyle/>
          <a:p>
            <a:pPr algn="ctr"/>
            <a:endParaRPr lang="zh-CN" altLang="zh-CN">
              <a:solidFill>
                <a:srgbClr val="FFFFFF"/>
              </a:solidFill>
              <a:latin typeface="宋体" pitchFamily="2" charset="-122"/>
              <a:sym typeface="宋体" pitchFamily="2" charset="-122"/>
            </a:endParaRPr>
          </a:p>
        </p:txBody>
      </p:sp>
      <p:sp>
        <p:nvSpPr>
          <p:cNvPr id="10" name="KSO_Shape">
            <a:extLst>
              <a:ext uri="{FF2B5EF4-FFF2-40B4-BE49-F238E27FC236}">
                <a16:creationId xmlns:a16="http://schemas.microsoft.com/office/drawing/2014/main" xmlns="" id="{3479BCA4-C1C2-40A7-8644-DBEDB2673787}"/>
              </a:ext>
            </a:extLst>
          </p:cNvPr>
          <p:cNvSpPr>
            <a:spLocks noChangeArrowheads="1"/>
          </p:cNvSpPr>
          <p:nvPr/>
        </p:nvSpPr>
        <p:spPr bwMode="auto">
          <a:xfrm>
            <a:off x="4776287" y="3460469"/>
            <a:ext cx="529700" cy="529700"/>
          </a:xfrm>
          <a:custGeom>
            <a:avLst/>
            <a:gdLst>
              <a:gd name="T0" fmla="*/ 1524318 w 3543300"/>
              <a:gd name="T1" fmla="*/ 1132523 h 3617913"/>
              <a:gd name="T2" fmla="*/ 1313498 w 3543300"/>
              <a:gd name="T3" fmla="*/ 1253173 h 3617913"/>
              <a:gd name="T4" fmla="*/ 1155382 w 3543300"/>
              <a:gd name="T5" fmla="*/ 1435418 h 3617913"/>
              <a:gd name="T6" fmla="*/ 1066122 w 3543300"/>
              <a:gd name="T7" fmla="*/ 1663327 h 3617913"/>
              <a:gd name="T8" fmla="*/ 1059774 w 3543300"/>
              <a:gd name="T9" fmla="*/ 1918696 h 3617913"/>
              <a:gd name="T10" fmla="*/ 1138484 w 3543300"/>
              <a:gd name="T11" fmla="*/ 2152467 h 3617913"/>
              <a:gd name="T12" fmla="*/ 1287651 w 3543300"/>
              <a:gd name="T13" fmla="*/ 2342088 h 3617913"/>
              <a:gd name="T14" fmla="*/ 1491724 w 3543300"/>
              <a:gd name="T15" fmla="*/ 2472632 h 3617913"/>
              <a:gd name="T16" fmla="*/ 1734517 w 3543300"/>
              <a:gd name="T17" fmla="*/ 2528533 h 3617913"/>
              <a:gd name="T18" fmla="*/ 1985879 w 3543300"/>
              <a:gd name="T19" fmla="*/ 2496771 h 3617913"/>
              <a:gd name="T20" fmla="*/ 2202647 w 3543300"/>
              <a:gd name="T21" fmla="*/ 2386238 h 3617913"/>
              <a:gd name="T22" fmla="*/ 2368635 w 3543300"/>
              <a:gd name="T23" fmla="*/ 2211863 h 3617913"/>
              <a:gd name="T24" fmla="*/ 2469244 w 3543300"/>
              <a:gd name="T25" fmla="*/ 1988891 h 3617913"/>
              <a:gd name="T26" fmla="*/ 2487969 w 3543300"/>
              <a:gd name="T27" fmla="*/ 1735110 h 3617913"/>
              <a:gd name="T28" fmla="*/ 2420685 w 3543300"/>
              <a:gd name="T29" fmla="*/ 1496257 h 3617913"/>
              <a:gd name="T30" fmla="*/ 2280920 w 3543300"/>
              <a:gd name="T31" fmla="*/ 1299528 h 3617913"/>
              <a:gd name="T32" fmla="*/ 2083752 w 3543300"/>
              <a:gd name="T33" fmla="*/ 1159510 h 3617913"/>
              <a:gd name="T34" fmla="*/ 1845310 w 3543300"/>
              <a:gd name="T35" fmla="*/ 1092518 h 3617913"/>
              <a:gd name="T36" fmla="*/ 1957705 w 3543300"/>
              <a:gd name="T37" fmla="*/ 6985 h 3617913"/>
              <a:gd name="T38" fmla="*/ 2011998 w 3543300"/>
              <a:gd name="T39" fmla="*/ 89217 h 3617913"/>
              <a:gd name="T40" fmla="*/ 2341562 w 3543300"/>
              <a:gd name="T41" fmla="*/ 485457 h 3617913"/>
              <a:gd name="T42" fmla="*/ 2646362 w 3543300"/>
              <a:gd name="T43" fmla="*/ 240665 h 3617913"/>
              <a:gd name="T44" fmla="*/ 2970848 w 3543300"/>
              <a:gd name="T45" fmla="*/ 446087 h 3617913"/>
              <a:gd name="T46" fmla="*/ 2979738 w 3543300"/>
              <a:gd name="T47" fmla="*/ 554990 h 3617913"/>
              <a:gd name="T48" fmla="*/ 2996248 w 3543300"/>
              <a:gd name="T49" fmla="*/ 1049655 h 3617913"/>
              <a:gd name="T50" fmla="*/ 3393440 w 3543300"/>
              <a:gd name="T51" fmla="*/ 1051243 h 3617913"/>
              <a:gd name="T52" fmla="*/ 3542030 w 3543300"/>
              <a:gd name="T53" fmla="*/ 1406843 h 3617913"/>
              <a:gd name="T54" fmla="*/ 3490278 w 3543300"/>
              <a:gd name="T55" fmla="*/ 1502728 h 3617913"/>
              <a:gd name="T56" fmla="*/ 3210242 w 3543300"/>
              <a:gd name="T57" fmla="*/ 1889125 h 3617913"/>
              <a:gd name="T58" fmla="*/ 3529330 w 3543300"/>
              <a:gd name="T59" fmla="*/ 2149158 h 3617913"/>
              <a:gd name="T60" fmla="*/ 3442335 w 3543300"/>
              <a:gd name="T61" fmla="*/ 2520315 h 3617913"/>
              <a:gd name="T62" fmla="*/ 3346450 w 3543300"/>
              <a:gd name="T63" fmla="*/ 2572068 h 3617913"/>
              <a:gd name="T64" fmla="*/ 2905125 w 3543300"/>
              <a:gd name="T65" fmla="*/ 2698115 h 3617913"/>
              <a:gd name="T66" fmla="*/ 2994025 w 3543300"/>
              <a:gd name="T67" fmla="*/ 3108643 h 3617913"/>
              <a:gd name="T68" fmla="*/ 2709228 w 3543300"/>
              <a:gd name="T69" fmla="*/ 3363913 h 3617913"/>
              <a:gd name="T70" fmla="*/ 2600325 w 3543300"/>
              <a:gd name="T71" fmla="*/ 3355023 h 3617913"/>
              <a:gd name="T72" fmla="*/ 2193608 w 3543300"/>
              <a:gd name="T73" fmla="*/ 3187066 h 3617913"/>
              <a:gd name="T74" fmla="*/ 2005012 w 3543300"/>
              <a:gd name="T75" fmla="*/ 3563621 h 3617913"/>
              <a:gd name="T76" fmla="*/ 1620520 w 3543300"/>
              <a:gd name="T77" fmla="*/ 3617913 h 3617913"/>
              <a:gd name="T78" fmla="*/ 1535430 w 3543300"/>
              <a:gd name="T79" fmla="*/ 3555366 h 3617913"/>
              <a:gd name="T80" fmla="*/ 1324928 w 3543300"/>
              <a:gd name="T81" fmla="*/ 3179128 h 3617913"/>
              <a:gd name="T82" fmla="*/ 935990 w 3543300"/>
              <a:gd name="T83" fmla="*/ 3361056 h 3617913"/>
              <a:gd name="T84" fmla="*/ 830262 w 3543300"/>
              <a:gd name="T85" fmla="*/ 3361056 h 3617913"/>
              <a:gd name="T86" fmla="*/ 550545 w 3543300"/>
              <a:gd name="T87" fmla="*/ 3100071 h 3617913"/>
              <a:gd name="T88" fmla="*/ 638492 w 3543300"/>
              <a:gd name="T89" fmla="*/ 2698115 h 3617913"/>
              <a:gd name="T90" fmla="*/ 196850 w 3543300"/>
              <a:gd name="T91" fmla="*/ 2572068 h 3617913"/>
              <a:gd name="T92" fmla="*/ 101282 w 3543300"/>
              <a:gd name="T93" fmla="*/ 2520315 h 3617913"/>
              <a:gd name="T94" fmla="*/ 13970 w 3543300"/>
              <a:gd name="T95" fmla="*/ 2149158 h 3617913"/>
              <a:gd name="T96" fmla="*/ 334962 w 3543300"/>
              <a:gd name="T97" fmla="*/ 1915478 h 3617913"/>
              <a:gd name="T98" fmla="*/ 57467 w 3543300"/>
              <a:gd name="T99" fmla="*/ 1504633 h 3617913"/>
              <a:gd name="T100" fmla="*/ 635 w 3543300"/>
              <a:gd name="T101" fmla="*/ 1411288 h 3617913"/>
              <a:gd name="T102" fmla="*/ 134620 w 3543300"/>
              <a:gd name="T103" fmla="*/ 1058863 h 3617913"/>
              <a:gd name="T104" fmla="*/ 520382 w 3543300"/>
              <a:gd name="T105" fmla="*/ 1095375 h 3617913"/>
              <a:gd name="T106" fmla="*/ 742632 w 3543300"/>
              <a:gd name="T107" fmla="*/ 801052 h 3617913"/>
              <a:gd name="T108" fmla="*/ 558482 w 3543300"/>
              <a:gd name="T109" fmla="*/ 467677 h 3617913"/>
              <a:gd name="T110" fmla="*/ 862648 w 3543300"/>
              <a:gd name="T111" fmla="*/ 242252 h 3617913"/>
              <a:gd name="T112" fmla="*/ 955040 w 3543300"/>
              <a:gd name="T113" fmla="*/ 276542 h 3617913"/>
              <a:gd name="T114" fmla="*/ 1452245 w 3543300"/>
              <a:gd name="T115" fmla="*/ 404177 h 3617913"/>
              <a:gd name="T116" fmla="*/ 1557655 w 3543300"/>
              <a:gd name="T117" fmla="*/ 26352 h 361791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543300"/>
              <a:gd name="T178" fmla="*/ 0 h 3617913"/>
              <a:gd name="T179" fmla="*/ 3543300 w 3543300"/>
              <a:gd name="T180" fmla="*/ 3617913 h 361791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543300" h="3617913">
                <a:moveTo>
                  <a:pt x="1752918" y="1088708"/>
                </a:moveTo>
                <a:lnTo>
                  <a:pt x="1734502" y="1089660"/>
                </a:lnTo>
                <a:lnTo>
                  <a:pt x="1716088" y="1090613"/>
                </a:lnTo>
                <a:lnTo>
                  <a:pt x="1697990" y="1092518"/>
                </a:lnTo>
                <a:lnTo>
                  <a:pt x="1679892" y="1094423"/>
                </a:lnTo>
                <a:lnTo>
                  <a:pt x="1662112" y="1097280"/>
                </a:lnTo>
                <a:lnTo>
                  <a:pt x="1644332" y="1100138"/>
                </a:lnTo>
                <a:lnTo>
                  <a:pt x="1626552" y="1103630"/>
                </a:lnTo>
                <a:lnTo>
                  <a:pt x="1608772" y="1107440"/>
                </a:lnTo>
                <a:lnTo>
                  <a:pt x="1591628" y="1111568"/>
                </a:lnTo>
                <a:lnTo>
                  <a:pt x="1574800" y="1116013"/>
                </a:lnTo>
                <a:lnTo>
                  <a:pt x="1557338" y="1121093"/>
                </a:lnTo>
                <a:lnTo>
                  <a:pt x="1540828" y="1126490"/>
                </a:lnTo>
                <a:lnTo>
                  <a:pt x="1524318" y="1132523"/>
                </a:lnTo>
                <a:lnTo>
                  <a:pt x="1507808" y="1138555"/>
                </a:lnTo>
                <a:lnTo>
                  <a:pt x="1491615" y="1145223"/>
                </a:lnTo>
                <a:lnTo>
                  <a:pt x="1475422" y="1152525"/>
                </a:lnTo>
                <a:lnTo>
                  <a:pt x="1459548" y="1159510"/>
                </a:lnTo>
                <a:lnTo>
                  <a:pt x="1443672" y="1167448"/>
                </a:lnTo>
                <a:lnTo>
                  <a:pt x="1428432" y="1175703"/>
                </a:lnTo>
                <a:lnTo>
                  <a:pt x="1413192" y="1183958"/>
                </a:lnTo>
                <a:lnTo>
                  <a:pt x="1398270" y="1193165"/>
                </a:lnTo>
                <a:lnTo>
                  <a:pt x="1383665" y="1202055"/>
                </a:lnTo>
                <a:lnTo>
                  <a:pt x="1368742" y="1211898"/>
                </a:lnTo>
                <a:lnTo>
                  <a:pt x="1354772" y="1221740"/>
                </a:lnTo>
                <a:lnTo>
                  <a:pt x="1340485" y="1231900"/>
                </a:lnTo>
                <a:lnTo>
                  <a:pt x="1327150" y="1242378"/>
                </a:lnTo>
                <a:lnTo>
                  <a:pt x="1313498" y="1253173"/>
                </a:lnTo>
                <a:lnTo>
                  <a:pt x="1300480" y="1264285"/>
                </a:lnTo>
                <a:lnTo>
                  <a:pt x="1287462" y="1275715"/>
                </a:lnTo>
                <a:lnTo>
                  <a:pt x="1274762" y="1287463"/>
                </a:lnTo>
                <a:lnTo>
                  <a:pt x="1262380" y="1299528"/>
                </a:lnTo>
                <a:lnTo>
                  <a:pt x="1250315" y="1311910"/>
                </a:lnTo>
                <a:lnTo>
                  <a:pt x="1238568" y="1324928"/>
                </a:lnTo>
                <a:lnTo>
                  <a:pt x="1227138" y="1337628"/>
                </a:lnTo>
                <a:lnTo>
                  <a:pt x="1215708" y="1350645"/>
                </a:lnTo>
                <a:lnTo>
                  <a:pt x="1205230" y="1364298"/>
                </a:lnTo>
                <a:lnTo>
                  <a:pt x="1194752" y="1377950"/>
                </a:lnTo>
                <a:lnTo>
                  <a:pt x="1183958" y="1392238"/>
                </a:lnTo>
                <a:lnTo>
                  <a:pt x="1174432" y="1406525"/>
                </a:lnTo>
                <a:lnTo>
                  <a:pt x="1164908" y="1420813"/>
                </a:lnTo>
                <a:lnTo>
                  <a:pt x="1155382" y="1435418"/>
                </a:lnTo>
                <a:lnTo>
                  <a:pt x="1146810" y="1450340"/>
                </a:lnTo>
                <a:lnTo>
                  <a:pt x="1138391" y="1465309"/>
                </a:lnTo>
                <a:lnTo>
                  <a:pt x="1130549" y="1480376"/>
                </a:lnTo>
                <a:lnTo>
                  <a:pt x="1122615" y="1496257"/>
                </a:lnTo>
                <a:lnTo>
                  <a:pt x="1114998" y="1512138"/>
                </a:lnTo>
                <a:lnTo>
                  <a:pt x="1108333" y="1528337"/>
                </a:lnTo>
                <a:lnTo>
                  <a:pt x="1101668" y="1544536"/>
                </a:lnTo>
                <a:lnTo>
                  <a:pt x="1095321" y="1561052"/>
                </a:lnTo>
                <a:lnTo>
                  <a:pt x="1089608" y="1577568"/>
                </a:lnTo>
                <a:lnTo>
                  <a:pt x="1083895" y="1594402"/>
                </a:lnTo>
                <a:lnTo>
                  <a:pt x="1079134" y="1611554"/>
                </a:lnTo>
                <a:lnTo>
                  <a:pt x="1074056" y="1628388"/>
                </a:lnTo>
                <a:lnTo>
                  <a:pt x="1069931" y="1646175"/>
                </a:lnTo>
                <a:lnTo>
                  <a:pt x="1066122" y="1663327"/>
                </a:lnTo>
                <a:lnTo>
                  <a:pt x="1062948" y="1681114"/>
                </a:lnTo>
                <a:lnTo>
                  <a:pt x="1059774" y="1698901"/>
                </a:lnTo>
                <a:lnTo>
                  <a:pt x="1057553" y="1717005"/>
                </a:lnTo>
                <a:lnTo>
                  <a:pt x="1055331" y="1735110"/>
                </a:lnTo>
                <a:lnTo>
                  <a:pt x="1053744" y="1753532"/>
                </a:lnTo>
                <a:lnTo>
                  <a:pt x="1052792" y="1771319"/>
                </a:lnTo>
                <a:lnTo>
                  <a:pt x="1051840" y="1790376"/>
                </a:lnTo>
                <a:lnTo>
                  <a:pt x="1051523" y="1808798"/>
                </a:lnTo>
                <a:lnTo>
                  <a:pt x="1051840" y="1827221"/>
                </a:lnTo>
                <a:lnTo>
                  <a:pt x="1052792" y="1845960"/>
                </a:lnTo>
                <a:lnTo>
                  <a:pt x="1053744" y="1864065"/>
                </a:lnTo>
                <a:lnTo>
                  <a:pt x="1055331" y="1882487"/>
                </a:lnTo>
                <a:lnTo>
                  <a:pt x="1057553" y="1900592"/>
                </a:lnTo>
                <a:lnTo>
                  <a:pt x="1059774" y="1918696"/>
                </a:lnTo>
                <a:lnTo>
                  <a:pt x="1062948" y="1936483"/>
                </a:lnTo>
                <a:lnTo>
                  <a:pt x="1066122" y="1953952"/>
                </a:lnTo>
                <a:lnTo>
                  <a:pt x="1069931" y="1971739"/>
                </a:lnTo>
                <a:lnTo>
                  <a:pt x="1074056" y="1988891"/>
                </a:lnTo>
                <a:lnTo>
                  <a:pt x="1079134" y="2006043"/>
                </a:lnTo>
                <a:lnTo>
                  <a:pt x="1083895" y="2022877"/>
                </a:lnTo>
                <a:lnTo>
                  <a:pt x="1089608" y="2039711"/>
                </a:lnTo>
                <a:lnTo>
                  <a:pt x="1095321" y="2056545"/>
                </a:lnTo>
                <a:lnTo>
                  <a:pt x="1101668" y="2073061"/>
                </a:lnTo>
                <a:lnTo>
                  <a:pt x="1108333" y="2089260"/>
                </a:lnTo>
                <a:lnTo>
                  <a:pt x="1114998" y="2105459"/>
                </a:lnTo>
                <a:lnTo>
                  <a:pt x="1122615" y="2121022"/>
                </a:lnTo>
                <a:lnTo>
                  <a:pt x="1130549" y="2136904"/>
                </a:lnTo>
                <a:lnTo>
                  <a:pt x="1138484" y="2152467"/>
                </a:lnTo>
                <a:lnTo>
                  <a:pt x="1147053" y="2167395"/>
                </a:lnTo>
                <a:lnTo>
                  <a:pt x="1155622" y="2182641"/>
                </a:lnTo>
                <a:lnTo>
                  <a:pt x="1165144" y="2197252"/>
                </a:lnTo>
                <a:lnTo>
                  <a:pt x="1174665" y="2211863"/>
                </a:lnTo>
                <a:lnTo>
                  <a:pt x="1184186" y="2225838"/>
                </a:lnTo>
                <a:lnTo>
                  <a:pt x="1194977" y="2240131"/>
                </a:lnTo>
                <a:lnTo>
                  <a:pt x="1205450" y="2253789"/>
                </a:lnTo>
                <a:lnTo>
                  <a:pt x="1215924" y="2267129"/>
                </a:lnTo>
                <a:lnTo>
                  <a:pt x="1227349" y="2280469"/>
                </a:lnTo>
                <a:lnTo>
                  <a:pt x="1238775" y="2293174"/>
                </a:lnTo>
                <a:lnTo>
                  <a:pt x="1250518" y="2305879"/>
                </a:lnTo>
                <a:lnTo>
                  <a:pt x="1262578" y="2318267"/>
                </a:lnTo>
                <a:lnTo>
                  <a:pt x="1274956" y="2330336"/>
                </a:lnTo>
                <a:lnTo>
                  <a:pt x="1287651" y="2342088"/>
                </a:lnTo>
                <a:lnTo>
                  <a:pt x="1300663" y="2353840"/>
                </a:lnTo>
                <a:lnTo>
                  <a:pt x="1313676" y="2364640"/>
                </a:lnTo>
                <a:lnTo>
                  <a:pt x="1327323" y="2375756"/>
                </a:lnTo>
                <a:lnTo>
                  <a:pt x="1340653" y="2386238"/>
                </a:lnTo>
                <a:lnTo>
                  <a:pt x="1354935" y="2396402"/>
                </a:lnTo>
                <a:lnTo>
                  <a:pt x="1368899" y="2406566"/>
                </a:lnTo>
                <a:lnTo>
                  <a:pt x="1383816" y="2415777"/>
                </a:lnTo>
                <a:lnTo>
                  <a:pt x="1398415" y="2424988"/>
                </a:lnTo>
                <a:lnTo>
                  <a:pt x="1413332" y="2433882"/>
                </a:lnTo>
                <a:lnTo>
                  <a:pt x="1428566" y="2442775"/>
                </a:lnTo>
                <a:lnTo>
                  <a:pt x="1443800" y="2450398"/>
                </a:lnTo>
                <a:lnTo>
                  <a:pt x="1459669" y="2458339"/>
                </a:lnTo>
                <a:lnTo>
                  <a:pt x="1475538" y="2465644"/>
                </a:lnTo>
                <a:lnTo>
                  <a:pt x="1491724" y="2472632"/>
                </a:lnTo>
                <a:lnTo>
                  <a:pt x="1507910" y="2479619"/>
                </a:lnTo>
                <a:lnTo>
                  <a:pt x="1524414" y="2485654"/>
                </a:lnTo>
                <a:lnTo>
                  <a:pt x="1540917" y="2491689"/>
                </a:lnTo>
                <a:lnTo>
                  <a:pt x="1557421" y="2496771"/>
                </a:lnTo>
                <a:lnTo>
                  <a:pt x="1574877" y="2502171"/>
                </a:lnTo>
                <a:lnTo>
                  <a:pt x="1591698" y="2506617"/>
                </a:lnTo>
                <a:lnTo>
                  <a:pt x="1608836" y="2510746"/>
                </a:lnTo>
                <a:lnTo>
                  <a:pt x="1626609" y="2514876"/>
                </a:lnTo>
                <a:lnTo>
                  <a:pt x="1644382" y="2518369"/>
                </a:lnTo>
                <a:lnTo>
                  <a:pt x="1662155" y="2520910"/>
                </a:lnTo>
                <a:lnTo>
                  <a:pt x="1679928" y="2523451"/>
                </a:lnTo>
                <a:lnTo>
                  <a:pt x="1698019" y="2525675"/>
                </a:lnTo>
                <a:lnTo>
                  <a:pt x="1716109" y="2527263"/>
                </a:lnTo>
                <a:lnTo>
                  <a:pt x="1734517" y="2528533"/>
                </a:lnTo>
                <a:lnTo>
                  <a:pt x="1752925" y="2529169"/>
                </a:lnTo>
                <a:lnTo>
                  <a:pt x="1771967" y="2529169"/>
                </a:lnTo>
                <a:lnTo>
                  <a:pt x="1790375" y="2529169"/>
                </a:lnTo>
                <a:lnTo>
                  <a:pt x="1808783" y="2528533"/>
                </a:lnTo>
                <a:lnTo>
                  <a:pt x="1827191" y="2527263"/>
                </a:lnTo>
                <a:lnTo>
                  <a:pt x="1845281" y="2525675"/>
                </a:lnTo>
                <a:lnTo>
                  <a:pt x="1863372" y="2523451"/>
                </a:lnTo>
                <a:lnTo>
                  <a:pt x="1881145" y="2520910"/>
                </a:lnTo>
                <a:lnTo>
                  <a:pt x="1898918" y="2518369"/>
                </a:lnTo>
                <a:lnTo>
                  <a:pt x="1916691" y="2514876"/>
                </a:lnTo>
                <a:lnTo>
                  <a:pt x="1934464" y="2510746"/>
                </a:lnTo>
                <a:lnTo>
                  <a:pt x="1951602" y="2506617"/>
                </a:lnTo>
                <a:lnTo>
                  <a:pt x="1969058" y="2502171"/>
                </a:lnTo>
                <a:lnTo>
                  <a:pt x="1985879" y="2496771"/>
                </a:lnTo>
                <a:lnTo>
                  <a:pt x="2002383" y="2491689"/>
                </a:lnTo>
                <a:lnTo>
                  <a:pt x="2019204" y="2485654"/>
                </a:lnTo>
                <a:lnTo>
                  <a:pt x="2035390" y="2479619"/>
                </a:lnTo>
                <a:lnTo>
                  <a:pt x="2051894" y="2472632"/>
                </a:lnTo>
                <a:lnTo>
                  <a:pt x="2067762" y="2465644"/>
                </a:lnTo>
                <a:lnTo>
                  <a:pt x="2083631" y="2458339"/>
                </a:lnTo>
                <a:lnTo>
                  <a:pt x="2099500" y="2450398"/>
                </a:lnTo>
                <a:lnTo>
                  <a:pt x="2114734" y="2442775"/>
                </a:lnTo>
                <a:lnTo>
                  <a:pt x="2129968" y="2433882"/>
                </a:lnTo>
                <a:lnTo>
                  <a:pt x="2144885" y="2424988"/>
                </a:lnTo>
                <a:lnTo>
                  <a:pt x="2159484" y="2415777"/>
                </a:lnTo>
                <a:lnTo>
                  <a:pt x="2174401" y="2406566"/>
                </a:lnTo>
                <a:lnTo>
                  <a:pt x="2188683" y="2396402"/>
                </a:lnTo>
                <a:lnTo>
                  <a:pt x="2202647" y="2386238"/>
                </a:lnTo>
                <a:lnTo>
                  <a:pt x="2215977" y="2375756"/>
                </a:lnTo>
                <a:lnTo>
                  <a:pt x="2229624" y="2364640"/>
                </a:lnTo>
                <a:lnTo>
                  <a:pt x="2242637" y="2353840"/>
                </a:lnTo>
                <a:lnTo>
                  <a:pt x="2255966" y="2342088"/>
                </a:lnTo>
                <a:lnTo>
                  <a:pt x="2268344" y="2330336"/>
                </a:lnTo>
                <a:lnTo>
                  <a:pt x="2280722" y="2318267"/>
                </a:lnTo>
                <a:lnTo>
                  <a:pt x="2292782" y="2305879"/>
                </a:lnTo>
                <a:lnTo>
                  <a:pt x="2304525" y="2293174"/>
                </a:lnTo>
                <a:lnTo>
                  <a:pt x="2315951" y="2280469"/>
                </a:lnTo>
                <a:lnTo>
                  <a:pt x="2327376" y="2267129"/>
                </a:lnTo>
                <a:lnTo>
                  <a:pt x="2338167" y="2253789"/>
                </a:lnTo>
                <a:lnTo>
                  <a:pt x="2348958" y="2240131"/>
                </a:lnTo>
                <a:lnTo>
                  <a:pt x="2359114" y="2225838"/>
                </a:lnTo>
                <a:lnTo>
                  <a:pt x="2368635" y="2211863"/>
                </a:lnTo>
                <a:lnTo>
                  <a:pt x="2378156" y="2197252"/>
                </a:lnTo>
                <a:lnTo>
                  <a:pt x="2387678" y="2182641"/>
                </a:lnTo>
                <a:lnTo>
                  <a:pt x="2396247" y="2167395"/>
                </a:lnTo>
                <a:lnTo>
                  <a:pt x="2404816" y="2152467"/>
                </a:lnTo>
                <a:lnTo>
                  <a:pt x="2412750" y="2136904"/>
                </a:lnTo>
                <a:lnTo>
                  <a:pt x="2420685" y="2121022"/>
                </a:lnTo>
                <a:lnTo>
                  <a:pt x="2428302" y="2105459"/>
                </a:lnTo>
                <a:lnTo>
                  <a:pt x="2434967" y="2089260"/>
                </a:lnTo>
                <a:lnTo>
                  <a:pt x="2441632" y="2073061"/>
                </a:lnTo>
                <a:lnTo>
                  <a:pt x="2447979" y="2056545"/>
                </a:lnTo>
                <a:lnTo>
                  <a:pt x="2453692" y="2039711"/>
                </a:lnTo>
                <a:lnTo>
                  <a:pt x="2459405" y="2022877"/>
                </a:lnTo>
                <a:lnTo>
                  <a:pt x="2464166" y="2006043"/>
                </a:lnTo>
                <a:lnTo>
                  <a:pt x="2469244" y="1988891"/>
                </a:lnTo>
                <a:lnTo>
                  <a:pt x="2473370" y="1971739"/>
                </a:lnTo>
                <a:lnTo>
                  <a:pt x="2477178" y="1953952"/>
                </a:lnTo>
                <a:lnTo>
                  <a:pt x="2480352" y="1936483"/>
                </a:lnTo>
                <a:lnTo>
                  <a:pt x="2483526" y="1918696"/>
                </a:lnTo>
                <a:lnTo>
                  <a:pt x="2486064" y="1900592"/>
                </a:lnTo>
                <a:lnTo>
                  <a:pt x="2487969" y="1882487"/>
                </a:lnTo>
                <a:lnTo>
                  <a:pt x="2489556" y="1864065"/>
                </a:lnTo>
                <a:lnTo>
                  <a:pt x="2490508" y="1845960"/>
                </a:lnTo>
                <a:lnTo>
                  <a:pt x="2491460" y="1827221"/>
                </a:lnTo>
                <a:lnTo>
                  <a:pt x="2491777" y="1808798"/>
                </a:lnTo>
                <a:lnTo>
                  <a:pt x="2491460" y="1790376"/>
                </a:lnTo>
                <a:lnTo>
                  <a:pt x="2490508" y="1771319"/>
                </a:lnTo>
                <a:lnTo>
                  <a:pt x="2489556" y="1753532"/>
                </a:lnTo>
                <a:lnTo>
                  <a:pt x="2487969" y="1735110"/>
                </a:lnTo>
                <a:lnTo>
                  <a:pt x="2486064" y="1717005"/>
                </a:lnTo>
                <a:lnTo>
                  <a:pt x="2483526" y="1698901"/>
                </a:lnTo>
                <a:lnTo>
                  <a:pt x="2480352" y="1681114"/>
                </a:lnTo>
                <a:lnTo>
                  <a:pt x="2477178" y="1663327"/>
                </a:lnTo>
                <a:lnTo>
                  <a:pt x="2473370" y="1646175"/>
                </a:lnTo>
                <a:lnTo>
                  <a:pt x="2469244" y="1628388"/>
                </a:lnTo>
                <a:lnTo>
                  <a:pt x="2464166" y="1611554"/>
                </a:lnTo>
                <a:lnTo>
                  <a:pt x="2459405" y="1594402"/>
                </a:lnTo>
                <a:lnTo>
                  <a:pt x="2453692" y="1577568"/>
                </a:lnTo>
                <a:lnTo>
                  <a:pt x="2447979" y="1561052"/>
                </a:lnTo>
                <a:lnTo>
                  <a:pt x="2441632" y="1544536"/>
                </a:lnTo>
                <a:lnTo>
                  <a:pt x="2434967" y="1528337"/>
                </a:lnTo>
                <a:lnTo>
                  <a:pt x="2428302" y="1512138"/>
                </a:lnTo>
                <a:lnTo>
                  <a:pt x="2420685" y="1496257"/>
                </a:lnTo>
                <a:lnTo>
                  <a:pt x="2412750" y="1480376"/>
                </a:lnTo>
                <a:lnTo>
                  <a:pt x="2404909" y="1465308"/>
                </a:lnTo>
                <a:lnTo>
                  <a:pt x="2396490" y="1450340"/>
                </a:lnTo>
                <a:lnTo>
                  <a:pt x="2387918" y="1435418"/>
                </a:lnTo>
                <a:lnTo>
                  <a:pt x="2378392" y="1420813"/>
                </a:lnTo>
                <a:lnTo>
                  <a:pt x="2368868" y="1406525"/>
                </a:lnTo>
                <a:lnTo>
                  <a:pt x="2359342" y="1392238"/>
                </a:lnTo>
                <a:lnTo>
                  <a:pt x="2349182" y="1377950"/>
                </a:lnTo>
                <a:lnTo>
                  <a:pt x="2338388" y="1364298"/>
                </a:lnTo>
                <a:lnTo>
                  <a:pt x="2327592" y="1350645"/>
                </a:lnTo>
                <a:lnTo>
                  <a:pt x="2316162" y="1337628"/>
                </a:lnTo>
                <a:lnTo>
                  <a:pt x="2304732" y="1324928"/>
                </a:lnTo>
                <a:lnTo>
                  <a:pt x="2292985" y="1311910"/>
                </a:lnTo>
                <a:lnTo>
                  <a:pt x="2280920" y="1299528"/>
                </a:lnTo>
                <a:lnTo>
                  <a:pt x="2268538" y="1287463"/>
                </a:lnTo>
                <a:lnTo>
                  <a:pt x="2256155" y="1275715"/>
                </a:lnTo>
                <a:lnTo>
                  <a:pt x="2242820" y="1264285"/>
                </a:lnTo>
                <a:lnTo>
                  <a:pt x="2229802" y="1253173"/>
                </a:lnTo>
                <a:lnTo>
                  <a:pt x="2216150" y="1242378"/>
                </a:lnTo>
                <a:lnTo>
                  <a:pt x="2202815" y="1231900"/>
                </a:lnTo>
                <a:lnTo>
                  <a:pt x="2188845" y="1221740"/>
                </a:lnTo>
                <a:lnTo>
                  <a:pt x="2174558" y="1211898"/>
                </a:lnTo>
                <a:lnTo>
                  <a:pt x="2159635" y="1202055"/>
                </a:lnTo>
                <a:lnTo>
                  <a:pt x="2145030" y="1193165"/>
                </a:lnTo>
                <a:lnTo>
                  <a:pt x="2130108" y="1183958"/>
                </a:lnTo>
                <a:lnTo>
                  <a:pt x="2114868" y="1175703"/>
                </a:lnTo>
                <a:lnTo>
                  <a:pt x="2099628" y="1167448"/>
                </a:lnTo>
                <a:lnTo>
                  <a:pt x="2083752" y="1159510"/>
                </a:lnTo>
                <a:lnTo>
                  <a:pt x="2067878" y="1152525"/>
                </a:lnTo>
                <a:lnTo>
                  <a:pt x="2052002" y="1145223"/>
                </a:lnTo>
                <a:lnTo>
                  <a:pt x="2035492" y="1138555"/>
                </a:lnTo>
                <a:lnTo>
                  <a:pt x="2019300" y="1132523"/>
                </a:lnTo>
                <a:lnTo>
                  <a:pt x="2002472" y="1126490"/>
                </a:lnTo>
                <a:lnTo>
                  <a:pt x="1985962" y="1121093"/>
                </a:lnTo>
                <a:lnTo>
                  <a:pt x="1969135" y="1116013"/>
                </a:lnTo>
                <a:lnTo>
                  <a:pt x="1951672" y="1111568"/>
                </a:lnTo>
                <a:lnTo>
                  <a:pt x="1934528" y="1107440"/>
                </a:lnTo>
                <a:lnTo>
                  <a:pt x="1916748" y="1103630"/>
                </a:lnTo>
                <a:lnTo>
                  <a:pt x="1898968" y="1100138"/>
                </a:lnTo>
                <a:lnTo>
                  <a:pt x="1881188" y="1097280"/>
                </a:lnTo>
                <a:lnTo>
                  <a:pt x="1863408" y="1094423"/>
                </a:lnTo>
                <a:lnTo>
                  <a:pt x="1845310" y="1092518"/>
                </a:lnTo>
                <a:lnTo>
                  <a:pt x="1827212" y="1090613"/>
                </a:lnTo>
                <a:lnTo>
                  <a:pt x="1808798" y="1089660"/>
                </a:lnTo>
                <a:lnTo>
                  <a:pt x="1790382" y="1088708"/>
                </a:lnTo>
                <a:lnTo>
                  <a:pt x="1771968" y="1088708"/>
                </a:lnTo>
                <a:lnTo>
                  <a:pt x="1752918" y="1088708"/>
                </a:lnTo>
                <a:close/>
                <a:moveTo>
                  <a:pt x="1615758" y="0"/>
                </a:moveTo>
                <a:lnTo>
                  <a:pt x="1620520" y="0"/>
                </a:lnTo>
                <a:lnTo>
                  <a:pt x="1922780" y="0"/>
                </a:lnTo>
                <a:lnTo>
                  <a:pt x="1927225" y="0"/>
                </a:lnTo>
                <a:lnTo>
                  <a:pt x="1931670" y="317"/>
                </a:lnTo>
                <a:lnTo>
                  <a:pt x="1936115" y="952"/>
                </a:lnTo>
                <a:lnTo>
                  <a:pt x="1940878" y="1905"/>
                </a:lnTo>
                <a:lnTo>
                  <a:pt x="1949450" y="4127"/>
                </a:lnTo>
                <a:lnTo>
                  <a:pt x="1957705" y="6985"/>
                </a:lnTo>
                <a:lnTo>
                  <a:pt x="1965325" y="10795"/>
                </a:lnTo>
                <a:lnTo>
                  <a:pt x="1972628" y="14922"/>
                </a:lnTo>
                <a:lnTo>
                  <a:pt x="1979612" y="20320"/>
                </a:lnTo>
                <a:lnTo>
                  <a:pt x="1985962" y="26035"/>
                </a:lnTo>
                <a:lnTo>
                  <a:pt x="1991678" y="32385"/>
                </a:lnTo>
                <a:lnTo>
                  <a:pt x="1996758" y="39052"/>
                </a:lnTo>
                <a:lnTo>
                  <a:pt x="2001202" y="46672"/>
                </a:lnTo>
                <a:lnTo>
                  <a:pt x="2005012" y="54610"/>
                </a:lnTo>
                <a:lnTo>
                  <a:pt x="2007870" y="62230"/>
                </a:lnTo>
                <a:lnTo>
                  <a:pt x="2010092" y="71120"/>
                </a:lnTo>
                <a:lnTo>
                  <a:pt x="2010728" y="75565"/>
                </a:lnTo>
                <a:lnTo>
                  <a:pt x="2011362" y="80010"/>
                </a:lnTo>
                <a:lnTo>
                  <a:pt x="2011998" y="84455"/>
                </a:lnTo>
                <a:lnTo>
                  <a:pt x="2011998" y="89217"/>
                </a:lnTo>
                <a:lnTo>
                  <a:pt x="2011998" y="388620"/>
                </a:lnTo>
                <a:lnTo>
                  <a:pt x="2038350" y="393065"/>
                </a:lnTo>
                <a:lnTo>
                  <a:pt x="2064702" y="398462"/>
                </a:lnTo>
                <a:lnTo>
                  <a:pt x="2091055" y="404177"/>
                </a:lnTo>
                <a:lnTo>
                  <a:pt x="2116772" y="410210"/>
                </a:lnTo>
                <a:lnTo>
                  <a:pt x="2142490" y="416877"/>
                </a:lnTo>
                <a:lnTo>
                  <a:pt x="2167890" y="423545"/>
                </a:lnTo>
                <a:lnTo>
                  <a:pt x="2193608" y="431165"/>
                </a:lnTo>
                <a:lnTo>
                  <a:pt x="2218690" y="439102"/>
                </a:lnTo>
                <a:lnTo>
                  <a:pt x="2243772" y="447675"/>
                </a:lnTo>
                <a:lnTo>
                  <a:pt x="2268538" y="456247"/>
                </a:lnTo>
                <a:lnTo>
                  <a:pt x="2292985" y="465772"/>
                </a:lnTo>
                <a:lnTo>
                  <a:pt x="2317432" y="475615"/>
                </a:lnTo>
                <a:lnTo>
                  <a:pt x="2341562" y="485457"/>
                </a:lnTo>
                <a:lnTo>
                  <a:pt x="2365692" y="496252"/>
                </a:lnTo>
                <a:lnTo>
                  <a:pt x="2388870" y="507047"/>
                </a:lnTo>
                <a:lnTo>
                  <a:pt x="2412682" y="518477"/>
                </a:lnTo>
                <a:lnTo>
                  <a:pt x="2588260" y="276542"/>
                </a:lnTo>
                <a:lnTo>
                  <a:pt x="2591435" y="272732"/>
                </a:lnTo>
                <a:lnTo>
                  <a:pt x="2593975" y="269240"/>
                </a:lnTo>
                <a:lnTo>
                  <a:pt x="2597468" y="266065"/>
                </a:lnTo>
                <a:lnTo>
                  <a:pt x="2600325" y="262890"/>
                </a:lnTo>
                <a:lnTo>
                  <a:pt x="2606992" y="257175"/>
                </a:lnTo>
                <a:lnTo>
                  <a:pt x="2614295" y="252412"/>
                </a:lnTo>
                <a:lnTo>
                  <a:pt x="2621915" y="248602"/>
                </a:lnTo>
                <a:lnTo>
                  <a:pt x="2629852" y="245110"/>
                </a:lnTo>
                <a:lnTo>
                  <a:pt x="2638108" y="242570"/>
                </a:lnTo>
                <a:lnTo>
                  <a:pt x="2646362" y="240665"/>
                </a:lnTo>
                <a:lnTo>
                  <a:pt x="2654935" y="240030"/>
                </a:lnTo>
                <a:lnTo>
                  <a:pt x="2663508" y="240030"/>
                </a:lnTo>
                <a:lnTo>
                  <a:pt x="2671762" y="240665"/>
                </a:lnTo>
                <a:lnTo>
                  <a:pt x="2680652" y="242252"/>
                </a:lnTo>
                <a:lnTo>
                  <a:pt x="2688908" y="244475"/>
                </a:lnTo>
                <a:lnTo>
                  <a:pt x="2697162" y="247967"/>
                </a:lnTo>
                <a:lnTo>
                  <a:pt x="2705100" y="251777"/>
                </a:lnTo>
                <a:lnTo>
                  <a:pt x="2709228" y="254317"/>
                </a:lnTo>
                <a:lnTo>
                  <a:pt x="2712720" y="256857"/>
                </a:lnTo>
                <a:lnTo>
                  <a:pt x="2957512" y="434022"/>
                </a:lnTo>
                <a:lnTo>
                  <a:pt x="2960688" y="437197"/>
                </a:lnTo>
                <a:lnTo>
                  <a:pt x="2964498" y="439737"/>
                </a:lnTo>
                <a:lnTo>
                  <a:pt x="2967672" y="443230"/>
                </a:lnTo>
                <a:lnTo>
                  <a:pt x="2970848" y="446087"/>
                </a:lnTo>
                <a:lnTo>
                  <a:pt x="2976245" y="453072"/>
                </a:lnTo>
                <a:lnTo>
                  <a:pt x="2981008" y="460375"/>
                </a:lnTo>
                <a:lnTo>
                  <a:pt x="2985452" y="467995"/>
                </a:lnTo>
                <a:lnTo>
                  <a:pt x="2988628" y="475932"/>
                </a:lnTo>
                <a:lnTo>
                  <a:pt x="2991168" y="484187"/>
                </a:lnTo>
                <a:lnTo>
                  <a:pt x="2992755" y="492442"/>
                </a:lnTo>
                <a:lnTo>
                  <a:pt x="2994025" y="501015"/>
                </a:lnTo>
                <a:lnTo>
                  <a:pt x="2994025" y="509270"/>
                </a:lnTo>
                <a:lnTo>
                  <a:pt x="2993072" y="518160"/>
                </a:lnTo>
                <a:lnTo>
                  <a:pt x="2991802" y="526732"/>
                </a:lnTo>
                <a:lnTo>
                  <a:pt x="2988945" y="534987"/>
                </a:lnTo>
                <a:lnTo>
                  <a:pt x="2986088" y="543242"/>
                </a:lnTo>
                <a:lnTo>
                  <a:pt x="2981960" y="551180"/>
                </a:lnTo>
                <a:lnTo>
                  <a:pt x="2979738" y="554990"/>
                </a:lnTo>
                <a:lnTo>
                  <a:pt x="2976880" y="558800"/>
                </a:lnTo>
                <a:lnTo>
                  <a:pt x="2800985" y="801052"/>
                </a:lnTo>
                <a:lnTo>
                  <a:pt x="2819082" y="819785"/>
                </a:lnTo>
                <a:lnTo>
                  <a:pt x="2837180" y="839470"/>
                </a:lnTo>
                <a:lnTo>
                  <a:pt x="2854642" y="858837"/>
                </a:lnTo>
                <a:lnTo>
                  <a:pt x="2871788" y="878840"/>
                </a:lnTo>
                <a:lnTo>
                  <a:pt x="2888615" y="899160"/>
                </a:lnTo>
                <a:lnTo>
                  <a:pt x="2905125" y="919797"/>
                </a:lnTo>
                <a:lnTo>
                  <a:pt x="2921318" y="940752"/>
                </a:lnTo>
                <a:lnTo>
                  <a:pt x="2937192" y="962025"/>
                </a:lnTo>
                <a:lnTo>
                  <a:pt x="2952432" y="983615"/>
                </a:lnTo>
                <a:lnTo>
                  <a:pt x="2967672" y="1005205"/>
                </a:lnTo>
                <a:lnTo>
                  <a:pt x="2981960" y="1027113"/>
                </a:lnTo>
                <a:lnTo>
                  <a:pt x="2996248" y="1049655"/>
                </a:lnTo>
                <a:lnTo>
                  <a:pt x="3010218" y="1072198"/>
                </a:lnTo>
                <a:lnTo>
                  <a:pt x="3023235" y="1095375"/>
                </a:lnTo>
                <a:lnTo>
                  <a:pt x="3036570" y="1118553"/>
                </a:lnTo>
                <a:lnTo>
                  <a:pt x="3048952" y="1142048"/>
                </a:lnTo>
                <a:lnTo>
                  <a:pt x="3333115" y="1049338"/>
                </a:lnTo>
                <a:lnTo>
                  <a:pt x="3337560" y="1048068"/>
                </a:lnTo>
                <a:lnTo>
                  <a:pt x="3342005" y="1047115"/>
                </a:lnTo>
                <a:lnTo>
                  <a:pt x="3346450" y="1046480"/>
                </a:lnTo>
                <a:lnTo>
                  <a:pt x="3350578" y="1045528"/>
                </a:lnTo>
                <a:lnTo>
                  <a:pt x="3359785" y="1044893"/>
                </a:lnTo>
                <a:lnTo>
                  <a:pt x="3368358" y="1045210"/>
                </a:lnTo>
                <a:lnTo>
                  <a:pt x="3376930" y="1046480"/>
                </a:lnTo>
                <a:lnTo>
                  <a:pt x="3385185" y="1048068"/>
                </a:lnTo>
                <a:lnTo>
                  <a:pt x="3393440" y="1051243"/>
                </a:lnTo>
                <a:lnTo>
                  <a:pt x="3401060" y="1054735"/>
                </a:lnTo>
                <a:lnTo>
                  <a:pt x="3408680" y="1058863"/>
                </a:lnTo>
                <a:lnTo>
                  <a:pt x="3415665" y="1063625"/>
                </a:lnTo>
                <a:lnTo>
                  <a:pt x="3422015" y="1069340"/>
                </a:lnTo>
                <a:lnTo>
                  <a:pt x="3428048" y="1075690"/>
                </a:lnTo>
                <a:lnTo>
                  <a:pt x="3433445" y="1082358"/>
                </a:lnTo>
                <a:lnTo>
                  <a:pt x="3438208" y="1089978"/>
                </a:lnTo>
                <a:lnTo>
                  <a:pt x="3442335" y="1097915"/>
                </a:lnTo>
                <a:lnTo>
                  <a:pt x="3443922" y="1102043"/>
                </a:lnTo>
                <a:lnTo>
                  <a:pt x="3445510" y="1106488"/>
                </a:lnTo>
                <a:lnTo>
                  <a:pt x="3538855" y="1393508"/>
                </a:lnTo>
                <a:lnTo>
                  <a:pt x="3539808" y="1397635"/>
                </a:lnTo>
                <a:lnTo>
                  <a:pt x="3541078" y="1402398"/>
                </a:lnTo>
                <a:lnTo>
                  <a:pt x="3542030" y="1406843"/>
                </a:lnTo>
                <a:lnTo>
                  <a:pt x="3542665" y="1411288"/>
                </a:lnTo>
                <a:lnTo>
                  <a:pt x="3543300" y="1419860"/>
                </a:lnTo>
                <a:lnTo>
                  <a:pt x="3542982" y="1428750"/>
                </a:lnTo>
                <a:lnTo>
                  <a:pt x="3541712" y="1437323"/>
                </a:lnTo>
                <a:lnTo>
                  <a:pt x="3539808" y="1445578"/>
                </a:lnTo>
                <a:lnTo>
                  <a:pt x="3537268" y="1453833"/>
                </a:lnTo>
                <a:lnTo>
                  <a:pt x="3533458" y="1461453"/>
                </a:lnTo>
                <a:lnTo>
                  <a:pt x="3529330" y="1468755"/>
                </a:lnTo>
                <a:lnTo>
                  <a:pt x="3524568" y="1476058"/>
                </a:lnTo>
                <a:lnTo>
                  <a:pt x="3518852" y="1482408"/>
                </a:lnTo>
                <a:lnTo>
                  <a:pt x="3512502" y="1488440"/>
                </a:lnTo>
                <a:lnTo>
                  <a:pt x="3505518" y="1494155"/>
                </a:lnTo>
                <a:lnTo>
                  <a:pt x="3498215" y="1498600"/>
                </a:lnTo>
                <a:lnTo>
                  <a:pt x="3490278" y="1502728"/>
                </a:lnTo>
                <a:lnTo>
                  <a:pt x="3486150" y="1504633"/>
                </a:lnTo>
                <a:lnTo>
                  <a:pt x="3481705" y="1506220"/>
                </a:lnTo>
                <a:lnTo>
                  <a:pt x="3197225" y="1598295"/>
                </a:lnTo>
                <a:lnTo>
                  <a:pt x="3200400" y="1624330"/>
                </a:lnTo>
                <a:lnTo>
                  <a:pt x="3203892" y="1650365"/>
                </a:lnTo>
                <a:lnTo>
                  <a:pt x="3206115" y="1676718"/>
                </a:lnTo>
                <a:lnTo>
                  <a:pt x="3208338" y="1703070"/>
                </a:lnTo>
                <a:lnTo>
                  <a:pt x="3210242" y="1729423"/>
                </a:lnTo>
                <a:lnTo>
                  <a:pt x="3211512" y="1755775"/>
                </a:lnTo>
                <a:lnTo>
                  <a:pt x="3212148" y="1782445"/>
                </a:lnTo>
                <a:lnTo>
                  <a:pt x="3212465" y="1809115"/>
                </a:lnTo>
                <a:lnTo>
                  <a:pt x="3212148" y="1835785"/>
                </a:lnTo>
                <a:lnTo>
                  <a:pt x="3211512" y="1862455"/>
                </a:lnTo>
                <a:lnTo>
                  <a:pt x="3210242" y="1889125"/>
                </a:lnTo>
                <a:lnTo>
                  <a:pt x="3208338" y="1915478"/>
                </a:lnTo>
                <a:lnTo>
                  <a:pt x="3206115" y="1941830"/>
                </a:lnTo>
                <a:lnTo>
                  <a:pt x="3203892" y="1967865"/>
                </a:lnTo>
                <a:lnTo>
                  <a:pt x="3200400" y="1993900"/>
                </a:lnTo>
                <a:lnTo>
                  <a:pt x="3197225" y="2019618"/>
                </a:lnTo>
                <a:lnTo>
                  <a:pt x="3481705" y="2112328"/>
                </a:lnTo>
                <a:lnTo>
                  <a:pt x="3486150" y="2113915"/>
                </a:lnTo>
                <a:lnTo>
                  <a:pt x="3490278" y="2115820"/>
                </a:lnTo>
                <a:lnTo>
                  <a:pt x="3498215" y="2119630"/>
                </a:lnTo>
                <a:lnTo>
                  <a:pt x="3505518" y="2124393"/>
                </a:lnTo>
                <a:lnTo>
                  <a:pt x="3512502" y="2129790"/>
                </a:lnTo>
                <a:lnTo>
                  <a:pt x="3518852" y="2135505"/>
                </a:lnTo>
                <a:lnTo>
                  <a:pt x="3524568" y="2142173"/>
                </a:lnTo>
                <a:lnTo>
                  <a:pt x="3529330" y="2149158"/>
                </a:lnTo>
                <a:lnTo>
                  <a:pt x="3533458" y="2156778"/>
                </a:lnTo>
                <a:lnTo>
                  <a:pt x="3537268" y="2164398"/>
                </a:lnTo>
                <a:lnTo>
                  <a:pt x="3539808" y="2172653"/>
                </a:lnTo>
                <a:lnTo>
                  <a:pt x="3541712" y="2180908"/>
                </a:lnTo>
                <a:lnTo>
                  <a:pt x="3542982" y="2189480"/>
                </a:lnTo>
                <a:lnTo>
                  <a:pt x="3543300" y="2198053"/>
                </a:lnTo>
                <a:lnTo>
                  <a:pt x="3542665" y="2206625"/>
                </a:lnTo>
                <a:lnTo>
                  <a:pt x="3542030" y="2211388"/>
                </a:lnTo>
                <a:lnTo>
                  <a:pt x="3541078" y="2215833"/>
                </a:lnTo>
                <a:lnTo>
                  <a:pt x="3539808" y="2220278"/>
                </a:lnTo>
                <a:lnTo>
                  <a:pt x="3538855" y="2224405"/>
                </a:lnTo>
                <a:lnTo>
                  <a:pt x="3445510" y="2512060"/>
                </a:lnTo>
                <a:lnTo>
                  <a:pt x="3443922" y="2516188"/>
                </a:lnTo>
                <a:lnTo>
                  <a:pt x="3442335" y="2520315"/>
                </a:lnTo>
                <a:lnTo>
                  <a:pt x="3438208" y="2528253"/>
                </a:lnTo>
                <a:lnTo>
                  <a:pt x="3433445" y="2535555"/>
                </a:lnTo>
                <a:lnTo>
                  <a:pt x="3428048" y="2542540"/>
                </a:lnTo>
                <a:lnTo>
                  <a:pt x="3422015" y="2548890"/>
                </a:lnTo>
                <a:lnTo>
                  <a:pt x="3415665" y="2554605"/>
                </a:lnTo>
                <a:lnTo>
                  <a:pt x="3408680" y="2559368"/>
                </a:lnTo>
                <a:lnTo>
                  <a:pt x="3401060" y="2563495"/>
                </a:lnTo>
                <a:lnTo>
                  <a:pt x="3393440" y="2567305"/>
                </a:lnTo>
                <a:lnTo>
                  <a:pt x="3385185" y="2569845"/>
                </a:lnTo>
                <a:lnTo>
                  <a:pt x="3376930" y="2571750"/>
                </a:lnTo>
                <a:lnTo>
                  <a:pt x="3368358" y="2573020"/>
                </a:lnTo>
                <a:lnTo>
                  <a:pt x="3359785" y="2573338"/>
                </a:lnTo>
                <a:lnTo>
                  <a:pt x="3350578" y="2573020"/>
                </a:lnTo>
                <a:lnTo>
                  <a:pt x="3346450" y="2572068"/>
                </a:lnTo>
                <a:lnTo>
                  <a:pt x="3342005" y="2571433"/>
                </a:lnTo>
                <a:lnTo>
                  <a:pt x="3337560" y="2570163"/>
                </a:lnTo>
                <a:lnTo>
                  <a:pt x="3333115" y="2568893"/>
                </a:lnTo>
                <a:lnTo>
                  <a:pt x="3048952" y="2476500"/>
                </a:lnTo>
                <a:lnTo>
                  <a:pt x="3035935" y="2499995"/>
                </a:lnTo>
                <a:lnTo>
                  <a:pt x="3023235" y="2523173"/>
                </a:lnTo>
                <a:lnTo>
                  <a:pt x="3009900" y="2546033"/>
                </a:lnTo>
                <a:lnTo>
                  <a:pt x="2996248" y="2568893"/>
                </a:lnTo>
                <a:lnTo>
                  <a:pt x="2981960" y="2590800"/>
                </a:lnTo>
                <a:lnTo>
                  <a:pt x="2967355" y="2613025"/>
                </a:lnTo>
                <a:lnTo>
                  <a:pt x="2952115" y="2634933"/>
                </a:lnTo>
                <a:lnTo>
                  <a:pt x="2936875" y="2656523"/>
                </a:lnTo>
                <a:lnTo>
                  <a:pt x="2921318" y="2677478"/>
                </a:lnTo>
                <a:lnTo>
                  <a:pt x="2905125" y="2698115"/>
                </a:lnTo>
                <a:lnTo>
                  <a:pt x="2888615" y="2718753"/>
                </a:lnTo>
                <a:lnTo>
                  <a:pt x="2871788" y="2739073"/>
                </a:lnTo>
                <a:lnTo>
                  <a:pt x="2854325" y="2759076"/>
                </a:lnTo>
                <a:lnTo>
                  <a:pt x="2837180" y="2778761"/>
                </a:lnTo>
                <a:lnTo>
                  <a:pt x="2819082" y="2797811"/>
                </a:lnTo>
                <a:lnTo>
                  <a:pt x="2800985" y="2817178"/>
                </a:lnTo>
                <a:lnTo>
                  <a:pt x="2976880" y="3059431"/>
                </a:lnTo>
                <a:lnTo>
                  <a:pt x="2979738" y="3063241"/>
                </a:lnTo>
                <a:lnTo>
                  <a:pt x="2981960" y="3067368"/>
                </a:lnTo>
                <a:lnTo>
                  <a:pt x="2986088" y="3075306"/>
                </a:lnTo>
                <a:lnTo>
                  <a:pt x="2988945" y="3083243"/>
                </a:lnTo>
                <a:lnTo>
                  <a:pt x="2991802" y="3091816"/>
                </a:lnTo>
                <a:lnTo>
                  <a:pt x="2993072" y="3100071"/>
                </a:lnTo>
                <a:lnTo>
                  <a:pt x="2994025" y="3108643"/>
                </a:lnTo>
                <a:lnTo>
                  <a:pt x="2994025" y="3117216"/>
                </a:lnTo>
                <a:lnTo>
                  <a:pt x="2992755" y="3125788"/>
                </a:lnTo>
                <a:lnTo>
                  <a:pt x="2991168" y="3134043"/>
                </a:lnTo>
                <a:lnTo>
                  <a:pt x="2988628" y="3142298"/>
                </a:lnTo>
                <a:lnTo>
                  <a:pt x="2985770" y="3150236"/>
                </a:lnTo>
                <a:lnTo>
                  <a:pt x="2981642" y="3157538"/>
                </a:lnTo>
                <a:lnTo>
                  <a:pt x="2976562" y="3165158"/>
                </a:lnTo>
                <a:lnTo>
                  <a:pt x="2970848" y="3171826"/>
                </a:lnTo>
                <a:lnTo>
                  <a:pt x="2967990" y="3175001"/>
                </a:lnTo>
                <a:lnTo>
                  <a:pt x="2964498" y="3177858"/>
                </a:lnTo>
                <a:lnTo>
                  <a:pt x="2961322" y="3181033"/>
                </a:lnTo>
                <a:lnTo>
                  <a:pt x="2957512" y="3183573"/>
                </a:lnTo>
                <a:lnTo>
                  <a:pt x="2712720" y="3361056"/>
                </a:lnTo>
                <a:lnTo>
                  <a:pt x="2709228" y="3363913"/>
                </a:lnTo>
                <a:lnTo>
                  <a:pt x="2705100" y="3366453"/>
                </a:lnTo>
                <a:lnTo>
                  <a:pt x="2697162" y="3370581"/>
                </a:lnTo>
                <a:lnTo>
                  <a:pt x="2688908" y="3373756"/>
                </a:lnTo>
                <a:lnTo>
                  <a:pt x="2680652" y="3376296"/>
                </a:lnTo>
                <a:lnTo>
                  <a:pt x="2671762" y="3377883"/>
                </a:lnTo>
                <a:lnTo>
                  <a:pt x="2663508" y="3378518"/>
                </a:lnTo>
                <a:lnTo>
                  <a:pt x="2654935" y="3378518"/>
                </a:lnTo>
                <a:lnTo>
                  <a:pt x="2646362" y="3377248"/>
                </a:lnTo>
                <a:lnTo>
                  <a:pt x="2638108" y="3375978"/>
                </a:lnTo>
                <a:lnTo>
                  <a:pt x="2629852" y="3373121"/>
                </a:lnTo>
                <a:lnTo>
                  <a:pt x="2621915" y="3369946"/>
                </a:lnTo>
                <a:lnTo>
                  <a:pt x="2614295" y="3365818"/>
                </a:lnTo>
                <a:lnTo>
                  <a:pt x="2606992" y="3360738"/>
                </a:lnTo>
                <a:lnTo>
                  <a:pt x="2600325" y="3355023"/>
                </a:lnTo>
                <a:lnTo>
                  <a:pt x="2597468" y="3352166"/>
                </a:lnTo>
                <a:lnTo>
                  <a:pt x="2593975" y="3348673"/>
                </a:lnTo>
                <a:lnTo>
                  <a:pt x="2591435" y="3345498"/>
                </a:lnTo>
                <a:lnTo>
                  <a:pt x="2588260" y="3341688"/>
                </a:lnTo>
                <a:lnTo>
                  <a:pt x="2412682" y="3099753"/>
                </a:lnTo>
                <a:lnTo>
                  <a:pt x="2388870" y="3110866"/>
                </a:lnTo>
                <a:lnTo>
                  <a:pt x="2365692" y="3122296"/>
                </a:lnTo>
                <a:lnTo>
                  <a:pt x="2341562" y="3132773"/>
                </a:lnTo>
                <a:lnTo>
                  <a:pt x="2317432" y="3142933"/>
                </a:lnTo>
                <a:lnTo>
                  <a:pt x="2292985" y="3152776"/>
                </a:lnTo>
                <a:lnTo>
                  <a:pt x="2268538" y="3161666"/>
                </a:lnTo>
                <a:lnTo>
                  <a:pt x="2243772" y="3170873"/>
                </a:lnTo>
                <a:lnTo>
                  <a:pt x="2218690" y="3179128"/>
                </a:lnTo>
                <a:lnTo>
                  <a:pt x="2193608" y="3187066"/>
                </a:lnTo>
                <a:lnTo>
                  <a:pt x="2167890" y="3194368"/>
                </a:lnTo>
                <a:lnTo>
                  <a:pt x="2142490" y="3201671"/>
                </a:lnTo>
                <a:lnTo>
                  <a:pt x="2116772" y="3208021"/>
                </a:lnTo>
                <a:lnTo>
                  <a:pt x="2091055" y="3214371"/>
                </a:lnTo>
                <a:lnTo>
                  <a:pt x="2064702" y="3220086"/>
                </a:lnTo>
                <a:lnTo>
                  <a:pt x="2038350" y="3225483"/>
                </a:lnTo>
                <a:lnTo>
                  <a:pt x="2011998" y="3229928"/>
                </a:lnTo>
                <a:lnTo>
                  <a:pt x="2011998" y="3529013"/>
                </a:lnTo>
                <a:lnTo>
                  <a:pt x="2011998" y="3533458"/>
                </a:lnTo>
                <a:lnTo>
                  <a:pt x="2011362" y="3537903"/>
                </a:lnTo>
                <a:lnTo>
                  <a:pt x="2010728" y="3542666"/>
                </a:lnTo>
                <a:lnTo>
                  <a:pt x="2010092" y="3547111"/>
                </a:lnTo>
                <a:lnTo>
                  <a:pt x="2007870" y="3555366"/>
                </a:lnTo>
                <a:lnTo>
                  <a:pt x="2005012" y="3563621"/>
                </a:lnTo>
                <a:lnTo>
                  <a:pt x="2001202" y="3571558"/>
                </a:lnTo>
                <a:lnTo>
                  <a:pt x="1996758" y="3578543"/>
                </a:lnTo>
                <a:lnTo>
                  <a:pt x="1991678" y="3585846"/>
                </a:lnTo>
                <a:lnTo>
                  <a:pt x="1985962" y="3591878"/>
                </a:lnTo>
                <a:lnTo>
                  <a:pt x="1979612" y="3597911"/>
                </a:lnTo>
                <a:lnTo>
                  <a:pt x="1972628" y="3602673"/>
                </a:lnTo>
                <a:lnTo>
                  <a:pt x="1965325" y="3607118"/>
                </a:lnTo>
                <a:lnTo>
                  <a:pt x="1957705" y="3610928"/>
                </a:lnTo>
                <a:lnTo>
                  <a:pt x="1949450" y="3614103"/>
                </a:lnTo>
                <a:lnTo>
                  <a:pt x="1940878" y="3616326"/>
                </a:lnTo>
                <a:lnTo>
                  <a:pt x="1931670" y="3617278"/>
                </a:lnTo>
                <a:lnTo>
                  <a:pt x="1927225" y="3617913"/>
                </a:lnTo>
                <a:lnTo>
                  <a:pt x="1922780" y="3617913"/>
                </a:lnTo>
                <a:lnTo>
                  <a:pt x="1620520" y="3617913"/>
                </a:lnTo>
                <a:lnTo>
                  <a:pt x="1615758" y="3617913"/>
                </a:lnTo>
                <a:lnTo>
                  <a:pt x="1611630" y="3617278"/>
                </a:lnTo>
                <a:lnTo>
                  <a:pt x="1602422" y="3616326"/>
                </a:lnTo>
                <a:lnTo>
                  <a:pt x="1594168" y="3614103"/>
                </a:lnTo>
                <a:lnTo>
                  <a:pt x="1585912" y="3610928"/>
                </a:lnTo>
                <a:lnTo>
                  <a:pt x="1577975" y="3607118"/>
                </a:lnTo>
                <a:lnTo>
                  <a:pt x="1570990" y="3602673"/>
                </a:lnTo>
                <a:lnTo>
                  <a:pt x="1563688" y="3597911"/>
                </a:lnTo>
                <a:lnTo>
                  <a:pt x="1557655" y="3591878"/>
                </a:lnTo>
                <a:lnTo>
                  <a:pt x="1551622" y="3585846"/>
                </a:lnTo>
                <a:lnTo>
                  <a:pt x="1546860" y="3578543"/>
                </a:lnTo>
                <a:lnTo>
                  <a:pt x="1542415" y="3571558"/>
                </a:lnTo>
                <a:lnTo>
                  <a:pt x="1538605" y="3563621"/>
                </a:lnTo>
                <a:lnTo>
                  <a:pt x="1535430" y="3555366"/>
                </a:lnTo>
                <a:lnTo>
                  <a:pt x="1533208" y="3547111"/>
                </a:lnTo>
                <a:lnTo>
                  <a:pt x="1532572" y="3542666"/>
                </a:lnTo>
                <a:lnTo>
                  <a:pt x="1531620" y="3537903"/>
                </a:lnTo>
                <a:lnTo>
                  <a:pt x="1531302" y="3533458"/>
                </a:lnTo>
                <a:lnTo>
                  <a:pt x="1531302" y="3529013"/>
                </a:lnTo>
                <a:lnTo>
                  <a:pt x="1531302" y="3229928"/>
                </a:lnTo>
                <a:lnTo>
                  <a:pt x="1504950" y="3225483"/>
                </a:lnTo>
                <a:lnTo>
                  <a:pt x="1478598" y="3220086"/>
                </a:lnTo>
                <a:lnTo>
                  <a:pt x="1452245" y="3214371"/>
                </a:lnTo>
                <a:lnTo>
                  <a:pt x="1426845" y="3208021"/>
                </a:lnTo>
                <a:lnTo>
                  <a:pt x="1400810" y="3201671"/>
                </a:lnTo>
                <a:lnTo>
                  <a:pt x="1375092" y="3194368"/>
                </a:lnTo>
                <a:lnTo>
                  <a:pt x="1350010" y="3187066"/>
                </a:lnTo>
                <a:lnTo>
                  <a:pt x="1324928" y="3179128"/>
                </a:lnTo>
                <a:lnTo>
                  <a:pt x="1299528" y="3170873"/>
                </a:lnTo>
                <a:lnTo>
                  <a:pt x="1274762" y="3161666"/>
                </a:lnTo>
                <a:lnTo>
                  <a:pt x="1250315" y="3152776"/>
                </a:lnTo>
                <a:lnTo>
                  <a:pt x="1225868" y="3142933"/>
                </a:lnTo>
                <a:lnTo>
                  <a:pt x="1201738" y="3132773"/>
                </a:lnTo>
                <a:lnTo>
                  <a:pt x="1177925" y="3122296"/>
                </a:lnTo>
                <a:lnTo>
                  <a:pt x="1154430" y="3110866"/>
                </a:lnTo>
                <a:lnTo>
                  <a:pt x="1130618" y="3099753"/>
                </a:lnTo>
                <a:lnTo>
                  <a:pt x="955040" y="3342006"/>
                </a:lnTo>
                <a:lnTo>
                  <a:pt x="952182" y="3345816"/>
                </a:lnTo>
                <a:lnTo>
                  <a:pt x="949325" y="3349308"/>
                </a:lnTo>
                <a:lnTo>
                  <a:pt x="946150" y="3352483"/>
                </a:lnTo>
                <a:lnTo>
                  <a:pt x="942975" y="3355658"/>
                </a:lnTo>
                <a:lnTo>
                  <a:pt x="935990" y="3361056"/>
                </a:lnTo>
                <a:lnTo>
                  <a:pt x="929005" y="3366136"/>
                </a:lnTo>
                <a:lnTo>
                  <a:pt x="921385" y="3369946"/>
                </a:lnTo>
                <a:lnTo>
                  <a:pt x="913448" y="3373121"/>
                </a:lnTo>
                <a:lnTo>
                  <a:pt x="905192" y="3375978"/>
                </a:lnTo>
                <a:lnTo>
                  <a:pt x="896938" y="3377248"/>
                </a:lnTo>
                <a:lnTo>
                  <a:pt x="888365" y="3378518"/>
                </a:lnTo>
                <a:lnTo>
                  <a:pt x="879792" y="3378518"/>
                </a:lnTo>
                <a:lnTo>
                  <a:pt x="870902" y="3377883"/>
                </a:lnTo>
                <a:lnTo>
                  <a:pt x="862648" y="3376296"/>
                </a:lnTo>
                <a:lnTo>
                  <a:pt x="854075" y="3373756"/>
                </a:lnTo>
                <a:lnTo>
                  <a:pt x="846138" y="3370581"/>
                </a:lnTo>
                <a:lnTo>
                  <a:pt x="837882" y="3366453"/>
                </a:lnTo>
                <a:lnTo>
                  <a:pt x="834072" y="3363913"/>
                </a:lnTo>
                <a:lnTo>
                  <a:pt x="830262" y="3361056"/>
                </a:lnTo>
                <a:lnTo>
                  <a:pt x="586105" y="3183573"/>
                </a:lnTo>
                <a:lnTo>
                  <a:pt x="582930" y="3181033"/>
                </a:lnTo>
                <a:lnTo>
                  <a:pt x="579438" y="3177858"/>
                </a:lnTo>
                <a:lnTo>
                  <a:pt x="575945" y="3175001"/>
                </a:lnTo>
                <a:lnTo>
                  <a:pt x="573088" y="3171826"/>
                </a:lnTo>
                <a:lnTo>
                  <a:pt x="567372" y="3165158"/>
                </a:lnTo>
                <a:lnTo>
                  <a:pt x="562610" y="3157538"/>
                </a:lnTo>
                <a:lnTo>
                  <a:pt x="558482" y="3150236"/>
                </a:lnTo>
                <a:lnTo>
                  <a:pt x="554990" y="3142298"/>
                </a:lnTo>
                <a:lnTo>
                  <a:pt x="552450" y="3134043"/>
                </a:lnTo>
                <a:lnTo>
                  <a:pt x="550862" y="3125788"/>
                </a:lnTo>
                <a:lnTo>
                  <a:pt x="549592" y="3117216"/>
                </a:lnTo>
                <a:lnTo>
                  <a:pt x="549592" y="3108643"/>
                </a:lnTo>
                <a:lnTo>
                  <a:pt x="550545" y="3100071"/>
                </a:lnTo>
                <a:lnTo>
                  <a:pt x="551815" y="3091816"/>
                </a:lnTo>
                <a:lnTo>
                  <a:pt x="554355" y="3083243"/>
                </a:lnTo>
                <a:lnTo>
                  <a:pt x="557530" y="3075306"/>
                </a:lnTo>
                <a:lnTo>
                  <a:pt x="559435" y="3071178"/>
                </a:lnTo>
                <a:lnTo>
                  <a:pt x="561340" y="3067368"/>
                </a:lnTo>
                <a:lnTo>
                  <a:pt x="563880" y="3063241"/>
                </a:lnTo>
                <a:lnTo>
                  <a:pt x="566738" y="3059431"/>
                </a:lnTo>
                <a:lnTo>
                  <a:pt x="742632" y="2817178"/>
                </a:lnTo>
                <a:lnTo>
                  <a:pt x="724218" y="2797811"/>
                </a:lnTo>
                <a:lnTo>
                  <a:pt x="706755" y="2778761"/>
                </a:lnTo>
                <a:lnTo>
                  <a:pt x="688975" y="2759076"/>
                </a:lnTo>
                <a:lnTo>
                  <a:pt x="671512" y="2739073"/>
                </a:lnTo>
                <a:lnTo>
                  <a:pt x="655002" y="2718753"/>
                </a:lnTo>
                <a:lnTo>
                  <a:pt x="638492" y="2698115"/>
                </a:lnTo>
                <a:lnTo>
                  <a:pt x="622300" y="2677478"/>
                </a:lnTo>
                <a:lnTo>
                  <a:pt x="606425" y="2656523"/>
                </a:lnTo>
                <a:lnTo>
                  <a:pt x="591185" y="2634933"/>
                </a:lnTo>
                <a:lnTo>
                  <a:pt x="576580" y="2613025"/>
                </a:lnTo>
                <a:lnTo>
                  <a:pt x="561658" y="2590800"/>
                </a:lnTo>
                <a:lnTo>
                  <a:pt x="547370" y="2568893"/>
                </a:lnTo>
                <a:lnTo>
                  <a:pt x="534035" y="2546033"/>
                </a:lnTo>
                <a:lnTo>
                  <a:pt x="520382" y="2523173"/>
                </a:lnTo>
                <a:lnTo>
                  <a:pt x="507682" y="2499995"/>
                </a:lnTo>
                <a:lnTo>
                  <a:pt x="494665" y="2476500"/>
                </a:lnTo>
                <a:lnTo>
                  <a:pt x="209868" y="2568893"/>
                </a:lnTo>
                <a:lnTo>
                  <a:pt x="205740" y="2570163"/>
                </a:lnTo>
                <a:lnTo>
                  <a:pt x="201295" y="2571433"/>
                </a:lnTo>
                <a:lnTo>
                  <a:pt x="196850" y="2572068"/>
                </a:lnTo>
                <a:lnTo>
                  <a:pt x="192722" y="2573020"/>
                </a:lnTo>
                <a:lnTo>
                  <a:pt x="183515" y="2573338"/>
                </a:lnTo>
                <a:lnTo>
                  <a:pt x="174942" y="2573020"/>
                </a:lnTo>
                <a:lnTo>
                  <a:pt x="166688" y="2571750"/>
                </a:lnTo>
                <a:lnTo>
                  <a:pt x="158115" y="2569845"/>
                </a:lnTo>
                <a:lnTo>
                  <a:pt x="150177" y="2567305"/>
                </a:lnTo>
                <a:lnTo>
                  <a:pt x="142240" y="2563495"/>
                </a:lnTo>
                <a:lnTo>
                  <a:pt x="134620" y="2559368"/>
                </a:lnTo>
                <a:lnTo>
                  <a:pt x="127952" y="2554605"/>
                </a:lnTo>
                <a:lnTo>
                  <a:pt x="121602" y="2548890"/>
                </a:lnTo>
                <a:lnTo>
                  <a:pt x="115570" y="2542540"/>
                </a:lnTo>
                <a:lnTo>
                  <a:pt x="109855" y="2535555"/>
                </a:lnTo>
                <a:lnTo>
                  <a:pt x="105410" y="2528253"/>
                </a:lnTo>
                <a:lnTo>
                  <a:pt x="101282" y="2520315"/>
                </a:lnTo>
                <a:lnTo>
                  <a:pt x="99377" y="2516188"/>
                </a:lnTo>
                <a:lnTo>
                  <a:pt x="97790" y="2512060"/>
                </a:lnTo>
                <a:lnTo>
                  <a:pt x="4445" y="2224405"/>
                </a:lnTo>
                <a:lnTo>
                  <a:pt x="3492" y="2220278"/>
                </a:lnTo>
                <a:lnTo>
                  <a:pt x="2222" y="2215833"/>
                </a:lnTo>
                <a:lnTo>
                  <a:pt x="1587" y="2211388"/>
                </a:lnTo>
                <a:lnTo>
                  <a:pt x="635" y="2206625"/>
                </a:lnTo>
                <a:lnTo>
                  <a:pt x="0" y="2198053"/>
                </a:lnTo>
                <a:lnTo>
                  <a:pt x="317" y="2189480"/>
                </a:lnTo>
                <a:lnTo>
                  <a:pt x="1587" y="2180908"/>
                </a:lnTo>
                <a:lnTo>
                  <a:pt x="3810" y="2172653"/>
                </a:lnTo>
                <a:lnTo>
                  <a:pt x="6350" y="2164398"/>
                </a:lnTo>
                <a:lnTo>
                  <a:pt x="9842" y="2156778"/>
                </a:lnTo>
                <a:lnTo>
                  <a:pt x="13970" y="2149158"/>
                </a:lnTo>
                <a:lnTo>
                  <a:pt x="19050" y="2142173"/>
                </a:lnTo>
                <a:lnTo>
                  <a:pt x="24447" y="2135505"/>
                </a:lnTo>
                <a:lnTo>
                  <a:pt x="30797" y="2129790"/>
                </a:lnTo>
                <a:lnTo>
                  <a:pt x="37465" y="2124393"/>
                </a:lnTo>
                <a:lnTo>
                  <a:pt x="45085" y="2119630"/>
                </a:lnTo>
                <a:lnTo>
                  <a:pt x="49212" y="2117725"/>
                </a:lnTo>
                <a:lnTo>
                  <a:pt x="53340" y="2115820"/>
                </a:lnTo>
                <a:lnTo>
                  <a:pt x="57467" y="2113915"/>
                </a:lnTo>
                <a:lnTo>
                  <a:pt x="61595" y="2112328"/>
                </a:lnTo>
                <a:lnTo>
                  <a:pt x="346392" y="2019618"/>
                </a:lnTo>
                <a:lnTo>
                  <a:pt x="342900" y="1993900"/>
                </a:lnTo>
                <a:lnTo>
                  <a:pt x="339725" y="1967865"/>
                </a:lnTo>
                <a:lnTo>
                  <a:pt x="337185" y="1941830"/>
                </a:lnTo>
                <a:lnTo>
                  <a:pt x="334962" y="1915478"/>
                </a:lnTo>
                <a:lnTo>
                  <a:pt x="333375" y="1889125"/>
                </a:lnTo>
                <a:lnTo>
                  <a:pt x="331788" y="1862455"/>
                </a:lnTo>
                <a:lnTo>
                  <a:pt x="331152" y="1835785"/>
                </a:lnTo>
                <a:lnTo>
                  <a:pt x="331152" y="1809115"/>
                </a:lnTo>
                <a:lnTo>
                  <a:pt x="331152" y="1782445"/>
                </a:lnTo>
                <a:lnTo>
                  <a:pt x="331788" y="1755775"/>
                </a:lnTo>
                <a:lnTo>
                  <a:pt x="333375" y="1729423"/>
                </a:lnTo>
                <a:lnTo>
                  <a:pt x="334962" y="1703070"/>
                </a:lnTo>
                <a:lnTo>
                  <a:pt x="337185" y="1676718"/>
                </a:lnTo>
                <a:lnTo>
                  <a:pt x="339725" y="1650365"/>
                </a:lnTo>
                <a:lnTo>
                  <a:pt x="342900" y="1624330"/>
                </a:lnTo>
                <a:lnTo>
                  <a:pt x="346392" y="1598295"/>
                </a:lnTo>
                <a:lnTo>
                  <a:pt x="61595" y="1506220"/>
                </a:lnTo>
                <a:lnTo>
                  <a:pt x="57467" y="1504633"/>
                </a:lnTo>
                <a:lnTo>
                  <a:pt x="53340" y="1502728"/>
                </a:lnTo>
                <a:lnTo>
                  <a:pt x="45085" y="1498600"/>
                </a:lnTo>
                <a:lnTo>
                  <a:pt x="37465" y="1494155"/>
                </a:lnTo>
                <a:lnTo>
                  <a:pt x="30797" y="1488440"/>
                </a:lnTo>
                <a:lnTo>
                  <a:pt x="24447" y="1482408"/>
                </a:lnTo>
                <a:lnTo>
                  <a:pt x="19050" y="1476058"/>
                </a:lnTo>
                <a:lnTo>
                  <a:pt x="13970" y="1468755"/>
                </a:lnTo>
                <a:lnTo>
                  <a:pt x="9842" y="1461453"/>
                </a:lnTo>
                <a:lnTo>
                  <a:pt x="6350" y="1453833"/>
                </a:lnTo>
                <a:lnTo>
                  <a:pt x="3810" y="1445578"/>
                </a:lnTo>
                <a:lnTo>
                  <a:pt x="1587" y="1437323"/>
                </a:lnTo>
                <a:lnTo>
                  <a:pt x="317" y="1428750"/>
                </a:lnTo>
                <a:lnTo>
                  <a:pt x="0" y="1419860"/>
                </a:lnTo>
                <a:lnTo>
                  <a:pt x="635" y="1411288"/>
                </a:lnTo>
                <a:lnTo>
                  <a:pt x="1587" y="1406843"/>
                </a:lnTo>
                <a:lnTo>
                  <a:pt x="2222" y="1402398"/>
                </a:lnTo>
                <a:lnTo>
                  <a:pt x="3492" y="1397635"/>
                </a:lnTo>
                <a:lnTo>
                  <a:pt x="4445" y="1393508"/>
                </a:lnTo>
                <a:lnTo>
                  <a:pt x="97790" y="1106488"/>
                </a:lnTo>
                <a:lnTo>
                  <a:pt x="99377" y="1102043"/>
                </a:lnTo>
                <a:lnTo>
                  <a:pt x="101282" y="1097915"/>
                </a:lnTo>
                <a:lnTo>
                  <a:pt x="103187" y="1093788"/>
                </a:lnTo>
                <a:lnTo>
                  <a:pt x="105410" y="1089978"/>
                </a:lnTo>
                <a:lnTo>
                  <a:pt x="109855" y="1082358"/>
                </a:lnTo>
                <a:lnTo>
                  <a:pt x="115570" y="1075690"/>
                </a:lnTo>
                <a:lnTo>
                  <a:pt x="121602" y="1069340"/>
                </a:lnTo>
                <a:lnTo>
                  <a:pt x="127952" y="1063625"/>
                </a:lnTo>
                <a:lnTo>
                  <a:pt x="134620" y="1058863"/>
                </a:lnTo>
                <a:lnTo>
                  <a:pt x="142240" y="1054735"/>
                </a:lnTo>
                <a:lnTo>
                  <a:pt x="150177" y="1051243"/>
                </a:lnTo>
                <a:lnTo>
                  <a:pt x="158115" y="1048068"/>
                </a:lnTo>
                <a:lnTo>
                  <a:pt x="166688" y="1046480"/>
                </a:lnTo>
                <a:lnTo>
                  <a:pt x="174942" y="1045210"/>
                </a:lnTo>
                <a:lnTo>
                  <a:pt x="183515" y="1044893"/>
                </a:lnTo>
                <a:lnTo>
                  <a:pt x="192722" y="1045528"/>
                </a:lnTo>
                <a:lnTo>
                  <a:pt x="196850" y="1046480"/>
                </a:lnTo>
                <a:lnTo>
                  <a:pt x="201295" y="1047115"/>
                </a:lnTo>
                <a:lnTo>
                  <a:pt x="205740" y="1048068"/>
                </a:lnTo>
                <a:lnTo>
                  <a:pt x="209868" y="1049338"/>
                </a:lnTo>
                <a:lnTo>
                  <a:pt x="494665" y="1141413"/>
                </a:lnTo>
                <a:lnTo>
                  <a:pt x="507682" y="1118235"/>
                </a:lnTo>
                <a:lnTo>
                  <a:pt x="520382" y="1095375"/>
                </a:lnTo>
                <a:lnTo>
                  <a:pt x="534035" y="1072198"/>
                </a:lnTo>
                <a:lnTo>
                  <a:pt x="547370" y="1049655"/>
                </a:lnTo>
                <a:lnTo>
                  <a:pt x="561658" y="1027113"/>
                </a:lnTo>
                <a:lnTo>
                  <a:pt x="576580" y="1005205"/>
                </a:lnTo>
                <a:lnTo>
                  <a:pt x="591185" y="983615"/>
                </a:lnTo>
                <a:lnTo>
                  <a:pt x="606425" y="961707"/>
                </a:lnTo>
                <a:lnTo>
                  <a:pt x="622300" y="940752"/>
                </a:lnTo>
                <a:lnTo>
                  <a:pt x="638492" y="919797"/>
                </a:lnTo>
                <a:lnTo>
                  <a:pt x="655002" y="899160"/>
                </a:lnTo>
                <a:lnTo>
                  <a:pt x="671512" y="878840"/>
                </a:lnTo>
                <a:lnTo>
                  <a:pt x="688975" y="858837"/>
                </a:lnTo>
                <a:lnTo>
                  <a:pt x="706755" y="839470"/>
                </a:lnTo>
                <a:lnTo>
                  <a:pt x="724218" y="819785"/>
                </a:lnTo>
                <a:lnTo>
                  <a:pt x="742632" y="801052"/>
                </a:lnTo>
                <a:lnTo>
                  <a:pt x="566420" y="558800"/>
                </a:lnTo>
                <a:lnTo>
                  <a:pt x="563562" y="554990"/>
                </a:lnTo>
                <a:lnTo>
                  <a:pt x="561340" y="551180"/>
                </a:lnTo>
                <a:lnTo>
                  <a:pt x="559118" y="547370"/>
                </a:lnTo>
                <a:lnTo>
                  <a:pt x="557212" y="543242"/>
                </a:lnTo>
                <a:lnTo>
                  <a:pt x="554355" y="534987"/>
                </a:lnTo>
                <a:lnTo>
                  <a:pt x="551498" y="526732"/>
                </a:lnTo>
                <a:lnTo>
                  <a:pt x="550228" y="518160"/>
                </a:lnTo>
                <a:lnTo>
                  <a:pt x="549592" y="509270"/>
                </a:lnTo>
                <a:lnTo>
                  <a:pt x="549592" y="500697"/>
                </a:lnTo>
                <a:lnTo>
                  <a:pt x="550862" y="492442"/>
                </a:lnTo>
                <a:lnTo>
                  <a:pt x="552450" y="483870"/>
                </a:lnTo>
                <a:lnTo>
                  <a:pt x="554990" y="475932"/>
                </a:lnTo>
                <a:lnTo>
                  <a:pt x="558482" y="467677"/>
                </a:lnTo>
                <a:lnTo>
                  <a:pt x="562610" y="460057"/>
                </a:lnTo>
                <a:lnTo>
                  <a:pt x="567372" y="453072"/>
                </a:lnTo>
                <a:lnTo>
                  <a:pt x="573088" y="446087"/>
                </a:lnTo>
                <a:lnTo>
                  <a:pt x="575945" y="442912"/>
                </a:lnTo>
                <a:lnTo>
                  <a:pt x="579438" y="439737"/>
                </a:lnTo>
                <a:lnTo>
                  <a:pt x="582930" y="436880"/>
                </a:lnTo>
                <a:lnTo>
                  <a:pt x="586105" y="434022"/>
                </a:lnTo>
                <a:lnTo>
                  <a:pt x="830898" y="256857"/>
                </a:lnTo>
                <a:lnTo>
                  <a:pt x="834708" y="254317"/>
                </a:lnTo>
                <a:lnTo>
                  <a:pt x="838200" y="251777"/>
                </a:lnTo>
                <a:lnTo>
                  <a:pt x="842328" y="249872"/>
                </a:lnTo>
                <a:lnTo>
                  <a:pt x="846138" y="247967"/>
                </a:lnTo>
                <a:lnTo>
                  <a:pt x="854392" y="244475"/>
                </a:lnTo>
                <a:lnTo>
                  <a:pt x="862648" y="242252"/>
                </a:lnTo>
                <a:lnTo>
                  <a:pt x="871538" y="240665"/>
                </a:lnTo>
                <a:lnTo>
                  <a:pt x="880110" y="240030"/>
                </a:lnTo>
                <a:lnTo>
                  <a:pt x="888365" y="240030"/>
                </a:lnTo>
                <a:lnTo>
                  <a:pt x="896938" y="240665"/>
                </a:lnTo>
                <a:lnTo>
                  <a:pt x="905192" y="242570"/>
                </a:lnTo>
                <a:lnTo>
                  <a:pt x="913448" y="245110"/>
                </a:lnTo>
                <a:lnTo>
                  <a:pt x="921385" y="248602"/>
                </a:lnTo>
                <a:lnTo>
                  <a:pt x="929005" y="252412"/>
                </a:lnTo>
                <a:lnTo>
                  <a:pt x="935990" y="257175"/>
                </a:lnTo>
                <a:lnTo>
                  <a:pt x="942975" y="262890"/>
                </a:lnTo>
                <a:lnTo>
                  <a:pt x="946150" y="266065"/>
                </a:lnTo>
                <a:lnTo>
                  <a:pt x="949325" y="269240"/>
                </a:lnTo>
                <a:lnTo>
                  <a:pt x="952182" y="272732"/>
                </a:lnTo>
                <a:lnTo>
                  <a:pt x="955040" y="276542"/>
                </a:lnTo>
                <a:lnTo>
                  <a:pt x="1130618" y="518477"/>
                </a:lnTo>
                <a:lnTo>
                  <a:pt x="1154430" y="507047"/>
                </a:lnTo>
                <a:lnTo>
                  <a:pt x="1177925" y="496252"/>
                </a:lnTo>
                <a:lnTo>
                  <a:pt x="1201738" y="485457"/>
                </a:lnTo>
                <a:lnTo>
                  <a:pt x="1225868" y="475615"/>
                </a:lnTo>
                <a:lnTo>
                  <a:pt x="1250315" y="465772"/>
                </a:lnTo>
                <a:lnTo>
                  <a:pt x="1274762" y="456247"/>
                </a:lnTo>
                <a:lnTo>
                  <a:pt x="1299528" y="447675"/>
                </a:lnTo>
                <a:lnTo>
                  <a:pt x="1324928" y="439102"/>
                </a:lnTo>
                <a:lnTo>
                  <a:pt x="1350010" y="431165"/>
                </a:lnTo>
                <a:lnTo>
                  <a:pt x="1375092" y="423545"/>
                </a:lnTo>
                <a:lnTo>
                  <a:pt x="1400810" y="416877"/>
                </a:lnTo>
                <a:lnTo>
                  <a:pt x="1426845" y="410210"/>
                </a:lnTo>
                <a:lnTo>
                  <a:pt x="1452245" y="404177"/>
                </a:lnTo>
                <a:lnTo>
                  <a:pt x="1478598" y="398462"/>
                </a:lnTo>
                <a:lnTo>
                  <a:pt x="1504950" y="393065"/>
                </a:lnTo>
                <a:lnTo>
                  <a:pt x="1531302" y="388620"/>
                </a:lnTo>
                <a:lnTo>
                  <a:pt x="1531302" y="89217"/>
                </a:lnTo>
                <a:lnTo>
                  <a:pt x="1531302" y="84455"/>
                </a:lnTo>
                <a:lnTo>
                  <a:pt x="1531620" y="80010"/>
                </a:lnTo>
                <a:lnTo>
                  <a:pt x="1532572" y="75565"/>
                </a:lnTo>
                <a:lnTo>
                  <a:pt x="1533208" y="71120"/>
                </a:lnTo>
                <a:lnTo>
                  <a:pt x="1535430" y="62865"/>
                </a:lnTo>
                <a:lnTo>
                  <a:pt x="1538605" y="54610"/>
                </a:lnTo>
                <a:lnTo>
                  <a:pt x="1542415" y="46672"/>
                </a:lnTo>
                <a:lnTo>
                  <a:pt x="1546860" y="39370"/>
                </a:lnTo>
                <a:lnTo>
                  <a:pt x="1551622" y="32385"/>
                </a:lnTo>
                <a:lnTo>
                  <a:pt x="1557655" y="26352"/>
                </a:lnTo>
                <a:lnTo>
                  <a:pt x="1563688" y="20320"/>
                </a:lnTo>
                <a:lnTo>
                  <a:pt x="1570990" y="15240"/>
                </a:lnTo>
                <a:lnTo>
                  <a:pt x="1577975" y="10795"/>
                </a:lnTo>
                <a:lnTo>
                  <a:pt x="1585912" y="6985"/>
                </a:lnTo>
                <a:lnTo>
                  <a:pt x="1594168" y="4127"/>
                </a:lnTo>
                <a:lnTo>
                  <a:pt x="1602422" y="1905"/>
                </a:lnTo>
                <a:lnTo>
                  <a:pt x="1607185" y="952"/>
                </a:lnTo>
                <a:lnTo>
                  <a:pt x="1611630" y="317"/>
                </a:lnTo>
                <a:lnTo>
                  <a:pt x="1615758" y="0"/>
                </a:lnTo>
                <a:close/>
              </a:path>
            </a:pathLst>
          </a:custGeom>
          <a:solidFill>
            <a:schemeClr val="bg1"/>
          </a:solidFill>
          <a:ln>
            <a:noFill/>
          </a:ln>
          <a:extLst/>
        </p:spPr>
        <p:txBody>
          <a:bodyPr anchor="ctr"/>
          <a:lstStyle/>
          <a:p>
            <a:pPr algn="ctr"/>
            <a:endParaRPr lang="zh-CN" altLang="zh-CN">
              <a:solidFill>
                <a:srgbClr val="FFFFFF"/>
              </a:solidFill>
              <a:latin typeface="Calibri" pitchFamily="34" charset="0"/>
              <a:sym typeface="宋体" pitchFamily="2" charset="-122"/>
            </a:endParaRPr>
          </a:p>
        </p:txBody>
      </p:sp>
      <p:sp>
        <p:nvSpPr>
          <p:cNvPr id="11" name="KSO_Shape">
            <a:extLst>
              <a:ext uri="{FF2B5EF4-FFF2-40B4-BE49-F238E27FC236}">
                <a16:creationId xmlns:a16="http://schemas.microsoft.com/office/drawing/2014/main" xmlns="" id="{19B0A7CB-FBBB-477B-9D6F-CD0FC39BB44F}"/>
              </a:ext>
            </a:extLst>
          </p:cNvPr>
          <p:cNvSpPr>
            <a:spLocks noChangeArrowheads="1"/>
          </p:cNvSpPr>
          <p:nvPr/>
        </p:nvSpPr>
        <p:spPr bwMode="auto">
          <a:xfrm>
            <a:off x="4776287" y="1515516"/>
            <a:ext cx="529700" cy="528532"/>
          </a:xfrm>
          <a:custGeom>
            <a:avLst/>
            <a:gdLst>
              <a:gd name="T0" fmla="*/ 2147483646 w 5440"/>
              <a:gd name="T1" fmla="*/ 2147483646 h 5267"/>
              <a:gd name="T2" fmla="*/ 2147483646 w 5440"/>
              <a:gd name="T3" fmla="*/ 2147483646 h 5267"/>
              <a:gd name="T4" fmla="*/ 2147483646 w 5440"/>
              <a:gd name="T5" fmla="*/ 2147483646 h 5267"/>
              <a:gd name="T6" fmla="*/ 2147483646 w 5440"/>
              <a:gd name="T7" fmla="*/ 2147483646 h 5267"/>
              <a:gd name="T8" fmla="*/ 2147483646 w 5440"/>
              <a:gd name="T9" fmla="*/ 2147483646 h 5267"/>
              <a:gd name="T10" fmla="*/ 2147483646 w 5440"/>
              <a:gd name="T11" fmla="*/ 2147483646 h 5267"/>
              <a:gd name="T12" fmla="*/ 2147483646 w 5440"/>
              <a:gd name="T13" fmla="*/ 2147483646 h 5267"/>
              <a:gd name="T14" fmla="*/ 2147483646 w 5440"/>
              <a:gd name="T15" fmla="*/ 2147483646 h 5267"/>
              <a:gd name="T16" fmla="*/ 2147483646 w 5440"/>
              <a:gd name="T17" fmla="*/ 2147483646 h 5267"/>
              <a:gd name="T18" fmla="*/ 2147483646 w 5440"/>
              <a:gd name="T19" fmla="*/ 2147483646 h 5267"/>
              <a:gd name="T20" fmla="*/ 2147483646 w 5440"/>
              <a:gd name="T21" fmla="*/ 2147483646 h 5267"/>
              <a:gd name="T22" fmla="*/ 2147483646 w 5440"/>
              <a:gd name="T23" fmla="*/ 2147483646 h 5267"/>
              <a:gd name="T24" fmla="*/ 2147483646 w 5440"/>
              <a:gd name="T25" fmla="*/ 2147483646 h 5267"/>
              <a:gd name="T26" fmla="*/ 2147483646 w 5440"/>
              <a:gd name="T27" fmla="*/ 2147483646 h 5267"/>
              <a:gd name="T28" fmla="*/ 2147483646 w 5440"/>
              <a:gd name="T29" fmla="*/ 2147483646 h 5267"/>
              <a:gd name="T30" fmla="*/ 429445831 w 5440"/>
              <a:gd name="T31" fmla="*/ 2147483646 h 5267"/>
              <a:gd name="T32" fmla="*/ 85840210 w 5440"/>
              <a:gd name="T33" fmla="*/ 2147483646 h 5267"/>
              <a:gd name="T34" fmla="*/ 1545979988 w 5440"/>
              <a:gd name="T35" fmla="*/ 2147483646 h 5267"/>
              <a:gd name="T36" fmla="*/ 2147483646 w 5440"/>
              <a:gd name="T37" fmla="*/ 2147483646 h 5267"/>
              <a:gd name="T38" fmla="*/ 2147483646 w 5440"/>
              <a:gd name="T39" fmla="*/ 2147483646 h 5267"/>
              <a:gd name="T40" fmla="*/ 2147483646 w 5440"/>
              <a:gd name="T41" fmla="*/ 2147483646 h 5267"/>
              <a:gd name="T42" fmla="*/ 2147483646 w 5440"/>
              <a:gd name="T43" fmla="*/ 2147483646 h 5267"/>
              <a:gd name="T44" fmla="*/ 2147483646 w 5440"/>
              <a:gd name="T45" fmla="*/ 2147483646 h 5267"/>
              <a:gd name="T46" fmla="*/ 2147483646 w 5440"/>
              <a:gd name="T47" fmla="*/ 2147483646 h 5267"/>
              <a:gd name="T48" fmla="*/ 2147483646 w 5440"/>
              <a:gd name="T49" fmla="*/ 2147483646 h 5267"/>
              <a:gd name="T50" fmla="*/ 2147483646 w 5440"/>
              <a:gd name="T51" fmla="*/ 2147483646 h 5267"/>
              <a:gd name="T52" fmla="*/ 2147483646 w 5440"/>
              <a:gd name="T53" fmla="*/ 2147483646 h 5267"/>
              <a:gd name="T54" fmla="*/ 2147483646 w 5440"/>
              <a:gd name="T55" fmla="*/ 2147483646 h 5267"/>
              <a:gd name="T56" fmla="*/ 2147483646 w 5440"/>
              <a:gd name="T57" fmla="*/ 2147483646 h 5267"/>
              <a:gd name="T58" fmla="*/ 2147483646 w 5440"/>
              <a:gd name="T59" fmla="*/ 2147483646 h 5267"/>
              <a:gd name="T60" fmla="*/ 2147483646 w 5440"/>
              <a:gd name="T61" fmla="*/ 2147483646 h 5267"/>
              <a:gd name="T62" fmla="*/ 2147483646 w 5440"/>
              <a:gd name="T63" fmla="*/ 2147483646 h 5267"/>
              <a:gd name="T64" fmla="*/ 2147483646 w 5440"/>
              <a:gd name="T65" fmla="*/ 2147483646 h 5267"/>
              <a:gd name="T66" fmla="*/ 2147483646 w 5440"/>
              <a:gd name="T67" fmla="*/ 2147483646 h 5267"/>
              <a:gd name="T68" fmla="*/ 2147483646 w 5440"/>
              <a:gd name="T69" fmla="*/ 2147483646 h 5267"/>
              <a:gd name="T70" fmla="*/ 2147483646 w 5440"/>
              <a:gd name="T71" fmla="*/ 2147483646 h 5267"/>
              <a:gd name="T72" fmla="*/ 2147483646 w 5440"/>
              <a:gd name="T73" fmla="*/ 2147483646 h 5267"/>
              <a:gd name="T74" fmla="*/ 2147483646 w 5440"/>
              <a:gd name="T75" fmla="*/ 2147483646 h 5267"/>
              <a:gd name="T76" fmla="*/ 2147483646 w 5440"/>
              <a:gd name="T77" fmla="*/ 2147483646 h 5267"/>
              <a:gd name="T78" fmla="*/ 2147483646 w 5440"/>
              <a:gd name="T79" fmla="*/ 2147483646 h 5267"/>
              <a:gd name="T80" fmla="*/ 2147483646 w 5440"/>
              <a:gd name="T81" fmla="*/ 2147483646 h 5267"/>
              <a:gd name="T82" fmla="*/ 2147483646 w 5440"/>
              <a:gd name="T83" fmla="*/ 2147483646 h 5267"/>
              <a:gd name="T84" fmla="*/ 2147483646 w 5440"/>
              <a:gd name="T85" fmla="*/ 2147483646 h 5267"/>
              <a:gd name="T86" fmla="*/ 2147483646 w 5440"/>
              <a:gd name="T87" fmla="*/ 2147483646 h 5267"/>
              <a:gd name="T88" fmla="*/ 2147483646 w 5440"/>
              <a:gd name="T89" fmla="*/ 2147483646 h 5267"/>
              <a:gd name="T90" fmla="*/ 2147483646 w 5440"/>
              <a:gd name="T91" fmla="*/ 2147483646 h 5267"/>
              <a:gd name="T92" fmla="*/ 2147483646 w 5440"/>
              <a:gd name="T93" fmla="*/ 2147483646 h 5267"/>
              <a:gd name="T94" fmla="*/ 2147483646 w 5440"/>
              <a:gd name="T95" fmla="*/ 2147483646 h 5267"/>
              <a:gd name="T96" fmla="*/ 2147483646 w 5440"/>
              <a:gd name="T97" fmla="*/ 2147483646 h 5267"/>
              <a:gd name="T98" fmla="*/ 2147483646 w 5440"/>
              <a:gd name="T99" fmla="*/ 2147483646 h 5267"/>
              <a:gd name="T100" fmla="*/ 2147483646 w 5440"/>
              <a:gd name="T101" fmla="*/ 2147483646 h 5267"/>
              <a:gd name="T102" fmla="*/ 2147483646 w 5440"/>
              <a:gd name="T103" fmla="*/ 2147483646 h 5267"/>
              <a:gd name="T104" fmla="*/ 2147483646 w 5440"/>
              <a:gd name="T105" fmla="*/ 2147483646 h 5267"/>
              <a:gd name="T106" fmla="*/ 2147483646 w 5440"/>
              <a:gd name="T107" fmla="*/ 2147483646 h 5267"/>
              <a:gd name="T108" fmla="*/ 2147483646 w 5440"/>
              <a:gd name="T109" fmla="*/ 2147483646 h 526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440"/>
              <a:gd name="T166" fmla="*/ 0 h 5267"/>
              <a:gd name="T167" fmla="*/ 5440 w 5440"/>
              <a:gd name="T168" fmla="*/ 5267 h 526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440" h="5267">
                <a:moveTo>
                  <a:pt x="1521" y="2392"/>
                </a:moveTo>
                <a:lnTo>
                  <a:pt x="1521" y="2392"/>
                </a:lnTo>
                <a:lnTo>
                  <a:pt x="1525" y="2395"/>
                </a:lnTo>
                <a:lnTo>
                  <a:pt x="2073" y="2944"/>
                </a:lnTo>
                <a:lnTo>
                  <a:pt x="2265" y="2753"/>
                </a:lnTo>
                <a:lnTo>
                  <a:pt x="2058" y="2546"/>
                </a:lnTo>
                <a:lnTo>
                  <a:pt x="1964" y="2452"/>
                </a:lnTo>
                <a:lnTo>
                  <a:pt x="2443" y="1974"/>
                </a:lnTo>
                <a:lnTo>
                  <a:pt x="2506" y="1981"/>
                </a:lnTo>
                <a:lnTo>
                  <a:pt x="2531" y="1984"/>
                </a:lnTo>
                <a:lnTo>
                  <a:pt x="2554" y="1985"/>
                </a:lnTo>
                <a:lnTo>
                  <a:pt x="2579" y="1984"/>
                </a:lnTo>
                <a:lnTo>
                  <a:pt x="2603" y="1981"/>
                </a:lnTo>
                <a:lnTo>
                  <a:pt x="2628" y="1978"/>
                </a:lnTo>
                <a:lnTo>
                  <a:pt x="2651" y="1973"/>
                </a:lnTo>
                <a:lnTo>
                  <a:pt x="2300" y="1621"/>
                </a:lnTo>
                <a:lnTo>
                  <a:pt x="2288" y="1611"/>
                </a:lnTo>
                <a:lnTo>
                  <a:pt x="2277" y="1601"/>
                </a:lnTo>
                <a:lnTo>
                  <a:pt x="2287" y="1564"/>
                </a:lnTo>
                <a:lnTo>
                  <a:pt x="2295" y="1528"/>
                </a:lnTo>
                <a:lnTo>
                  <a:pt x="2302" y="1490"/>
                </a:lnTo>
                <a:lnTo>
                  <a:pt x="2308" y="1454"/>
                </a:lnTo>
                <a:lnTo>
                  <a:pt x="2313" y="1416"/>
                </a:lnTo>
                <a:lnTo>
                  <a:pt x="2316" y="1379"/>
                </a:lnTo>
                <a:lnTo>
                  <a:pt x="2318" y="1340"/>
                </a:lnTo>
                <a:lnTo>
                  <a:pt x="2320" y="1303"/>
                </a:lnTo>
                <a:lnTo>
                  <a:pt x="2320" y="1265"/>
                </a:lnTo>
                <a:lnTo>
                  <a:pt x="2318" y="1227"/>
                </a:lnTo>
                <a:lnTo>
                  <a:pt x="2316" y="1190"/>
                </a:lnTo>
                <a:lnTo>
                  <a:pt x="2311" y="1152"/>
                </a:lnTo>
                <a:lnTo>
                  <a:pt x="2307" y="1115"/>
                </a:lnTo>
                <a:lnTo>
                  <a:pt x="2301" y="1077"/>
                </a:lnTo>
                <a:lnTo>
                  <a:pt x="2293" y="1041"/>
                </a:lnTo>
                <a:lnTo>
                  <a:pt x="2284" y="1004"/>
                </a:lnTo>
                <a:lnTo>
                  <a:pt x="2275" y="967"/>
                </a:lnTo>
                <a:lnTo>
                  <a:pt x="2263" y="931"/>
                </a:lnTo>
                <a:lnTo>
                  <a:pt x="2252" y="895"/>
                </a:lnTo>
                <a:lnTo>
                  <a:pt x="2238" y="859"/>
                </a:lnTo>
                <a:lnTo>
                  <a:pt x="2222" y="824"/>
                </a:lnTo>
                <a:lnTo>
                  <a:pt x="2207" y="789"/>
                </a:lnTo>
                <a:lnTo>
                  <a:pt x="2190" y="754"/>
                </a:lnTo>
                <a:lnTo>
                  <a:pt x="2171" y="720"/>
                </a:lnTo>
                <a:lnTo>
                  <a:pt x="2152" y="687"/>
                </a:lnTo>
                <a:lnTo>
                  <a:pt x="2131" y="654"/>
                </a:lnTo>
                <a:lnTo>
                  <a:pt x="2109" y="621"/>
                </a:lnTo>
                <a:lnTo>
                  <a:pt x="2085" y="590"/>
                </a:lnTo>
                <a:lnTo>
                  <a:pt x="2061" y="558"/>
                </a:lnTo>
                <a:lnTo>
                  <a:pt x="2035" y="528"/>
                </a:lnTo>
                <a:lnTo>
                  <a:pt x="2008" y="498"/>
                </a:lnTo>
                <a:lnTo>
                  <a:pt x="1980" y="469"/>
                </a:lnTo>
                <a:lnTo>
                  <a:pt x="1952" y="441"/>
                </a:lnTo>
                <a:lnTo>
                  <a:pt x="1922" y="414"/>
                </a:lnTo>
                <a:lnTo>
                  <a:pt x="1892" y="389"/>
                </a:lnTo>
                <a:lnTo>
                  <a:pt x="1860" y="365"/>
                </a:lnTo>
                <a:lnTo>
                  <a:pt x="1828" y="341"/>
                </a:lnTo>
                <a:lnTo>
                  <a:pt x="1797" y="319"/>
                </a:lnTo>
                <a:lnTo>
                  <a:pt x="1764" y="299"/>
                </a:lnTo>
                <a:lnTo>
                  <a:pt x="1731" y="279"/>
                </a:lnTo>
                <a:lnTo>
                  <a:pt x="1697" y="260"/>
                </a:lnTo>
                <a:lnTo>
                  <a:pt x="1663" y="244"/>
                </a:lnTo>
                <a:lnTo>
                  <a:pt x="1628" y="228"/>
                </a:lnTo>
                <a:lnTo>
                  <a:pt x="1593" y="212"/>
                </a:lnTo>
                <a:lnTo>
                  <a:pt x="1558" y="199"/>
                </a:lnTo>
                <a:lnTo>
                  <a:pt x="1523" y="187"/>
                </a:lnTo>
                <a:lnTo>
                  <a:pt x="1486" y="176"/>
                </a:lnTo>
                <a:lnTo>
                  <a:pt x="1450" y="165"/>
                </a:lnTo>
                <a:lnTo>
                  <a:pt x="1414" y="157"/>
                </a:lnTo>
                <a:lnTo>
                  <a:pt x="1376" y="150"/>
                </a:lnTo>
                <a:lnTo>
                  <a:pt x="1340" y="143"/>
                </a:lnTo>
                <a:lnTo>
                  <a:pt x="1302" y="139"/>
                </a:lnTo>
                <a:lnTo>
                  <a:pt x="1265" y="134"/>
                </a:lnTo>
                <a:lnTo>
                  <a:pt x="1228" y="131"/>
                </a:lnTo>
                <a:lnTo>
                  <a:pt x="1191" y="130"/>
                </a:lnTo>
                <a:lnTo>
                  <a:pt x="1153" y="129"/>
                </a:lnTo>
                <a:lnTo>
                  <a:pt x="1116" y="130"/>
                </a:lnTo>
                <a:lnTo>
                  <a:pt x="1078" y="133"/>
                </a:lnTo>
                <a:lnTo>
                  <a:pt x="1041" y="136"/>
                </a:lnTo>
                <a:lnTo>
                  <a:pt x="1003" y="140"/>
                </a:lnTo>
                <a:lnTo>
                  <a:pt x="967" y="146"/>
                </a:lnTo>
                <a:lnTo>
                  <a:pt x="929" y="153"/>
                </a:lnTo>
                <a:lnTo>
                  <a:pt x="893" y="161"/>
                </a:lnTo>
                <a:lnTo>
                  <a:pt x="857" y="170"/>
                </a:lnTo>
                <a:lnTo>
                  <a:pt x="1514" y="827"/>
                </a:lnTo>
                <a:lnTo>
                  <a:pt x="1341" y="1470"/>
                </a:lnTo>
                <a:lnTo>
                  <a:pt x="697" y="1642"/>
                </a:lnTo>
                <a:lnTo>
                  <a:pt x="41" y="986"/>
                </a:lnTo>
                <a:lnTo>
                  <a:pt x="31" y="1022"/>
                </a:lnTo>
                <a:lnTo>
                  <a:pt x="23" y="1059"/>
                </a:lnTo>
                <a:lnTo>
                  <a:pt x="16" y="1096"/>
                </a:lnTo>
                <a:lnTo>
                  <a:pt x="10" y="1133"/>
                </a:lnTo>
                <a:lnTo>
                  <a:pt x="7" y="1170"/>
                </a:lnTo>
                <a:lnTo>
                  <a:pt x="3" y="1208"/>
                </a:lnTo>
                <a:lnTo>
                  <a:pt x="1" y="1245"/>
                </a:lnTo>
                <a:lnTo>
                  <a:pt x="0" y="1283"/>
                </a:lnTo>
                <a:lnTo>
                  <a:pt x="1" y="1320"/>
                </a:lnTo>
                <a:lnTo>
                  <a:pt x="2" y="1358"/>
                </a:lnTo>
                <a:lnTo>
                  <a:pt x="4" y="1394"/>
                </a:lnTo>
                <a:lnTo>
                  <a:pt x="9" y="1431"/>
                </a:lnTo>
                <a:lnTo>
                  <a:pt x="14" y="1469"/>
                </a:lnTo>
                <a:lnTo>
                  <a:pt x="21" y="1505"/>
                </a:lnTo>
                <a:lnTo>
                  <a:pt x="28" y="1543"/>
                </a:lnTo>
                <a:lnTo>
                  <a:pt x="36" y="1579"/>
                </a:lnTo>
                <a:lnTo>
                  <a:pt x="47" y="1615"/>
                </a:lnTo>
                <a:lnTo>
                  <a:pt x="57" y="1652"/>
                </a:lnTo>
                <a:lnTo>
                  <a:pt x="70" y="1687"/>
                </a:lnTo>
                <a:lnTo>
                  <a:pt x="84" y="1722"/>
                </a:lnTo>
                <a:lnTo>
                  <a:pt x="98" y="1757"/>
                </a:lnTo>
                <a:lnTo>
                  <a:pt x="115" y="1793"/>
                </a:lnTo>
                <a:lnTo>
                  <a:pt x="131" y="1826"/>
                </a:lnTo>
                <a:lnTo>
                  <a:pt x="150" y="1860"/>
                </a:lnTo>
                <a:lnTo>
                  <a:pt x="170" y="1893"/>
                </a:lnTo>
                <a:lnTo>
                  <a:pt x="190" y="1926"/>
                </a:lnTo>
                <a:lnTo>
                  <a:pt x="212" y="1958"/>
                </a:lnTo>
                <a:lnTo>
                  <a:pt x="235" y="1989"/>
                </a:lnTo>
                <a:lnTo>
                  <a:pt x="260" y="2021"/>
                </a:lnTo>
                <a:lnTo>
                  <a:pt x="285" y="2052"/>
                </a:lnTo>
                <a:lnTo>
                  <a:pt x="312" y="2081"/>
                </a:lnTo>
                <a:lnTo>
                  <a:pt x="340" y="2109"/>
                </a:lnTo>
                <a:lnTo>
                  <a:pt x="370" y="2138"/>
                </a:lnTo>
                <a:lnTo>
                  <a:pt x="401" y="2166"/>
                </a:lnTo>
                <a:lnTo>
                  <a:pt x="434" y="2193"/>
                </a:lnTo>
                <a:lnTo>
                  <a:pt x="466" y="2219"/>
                </a:lnTo>
                <a:lnTo>
                  <a:pt x="499" y="2243"/>
                </a:lnTo>
                <a:lnTo>
                  <a:pt x="533" y="2266"/>
                </a:lnTo>
                <a:lnTo>
                  <a:pt x="567" y="2287"/>
                </a:lnTo>
                <a:lnTo>
                  <a:pt x="602" y="2307"/>
                </a:lnTo>
                <a:lnTo>
                  <a:pt x="639" y="2326"/>
                </a:lnTo>
                <a:lnTo>
                  <a:pt x="675" y="2343"/>
                </a:lnTo>
                <a:lnTo>
                  <a:pt x="711" y="2359"/>
                </a:lnTo>
                <a:lnTo>
                  <a:pt x="748" y="2374"/>
                </a:lnTo>
                <a:lnTo>
                  <a:pt x="785" y="2387"/>
                </a:lnTo>
                <a:lnTo>
                  <a:pt x="823" y="2400"/>
                </a:lnTo>
                <a:lnTo>
                  <a:pt x="861" y="2410"/>
                </a:lnTo>
                <a:lnTo>
                  <a:pt x="900" y="2420"/>
                </a:lnTo>
                <a:lnTo>
                  <a:pt x="939" y="2428"/>
                </a:lnTo>
                <a:lnTo>
                  <a:pt x="977" y="2435"/>
                </a:lnTo>
                <a:lnTo>
                  <a:pt x="1016" y="2441"/>
                </a:lnTo>
                <a:lnTo>
                  <a:pt x="1055" y="2444"/>
                </a:lnTo>
                <a:lnTo>
                  <a:pt x="1095" y="2448"/>
                </a:lnTo>
                <a:lnTo>
                  <a:pt x="1133" y="2449"/>
                </a:lnTo>
                <a:lnTo>
                  <a:pt x="1173" y="2449"/>
                </a:lnTo>
                <a:lnTo>
                  <a:pt x="1212" y="2448"/>
                </a:lnTo>
                <a:lnTo>
                  <a:pt x="1252" y="2445"/>
                </a:lnTo>
                <a:lnTo>
                  <a:pt x="1290" y="2442"/>
                </a:lnTo>
                <a:lnTo>
                  <a:pt x="1329" y="2437"/>
                </a:lnTo>
                <a:lnTo>
                  <a:pt x="1368" y="2430"/>
                </a:lnTo>
                <a:lnTo>
                  <a:pt x="1406" y="2422"/>
                </a:lnTo>
                <a:lnTo>
                  <a:pt x="1445" y="2414"/>
                </a:lnTo>
                <a:lnTo>
                  <a:pt x="1484" y="2403"/>
                </a:lnTo>
                <a:lnTo>
                  <a:pt x="1521" y="2392"/>
                </a:lnTo>
                <a:close/>
                <a:moveTo>
                  <a:pt x="3463" y="2785"/>
                </a:moveTo>
                <a:lnTo>
                  <a:pt x="3463" y="2785"/>
                </a:lnTo>
                <a:lnTo>
                  <a:pt x="3459" y="2803"/>
                </a:lnTo>
                <a:lnTo>
                  <a:pt x="3457" y="2821"/>
                </a:lnTo>
                <a:lnTo>
                  <a:pt x="3454" y="2838"/>
                </a:lnTo>
                <a:lnTo>
                  <a:pt x="3453" y="2857"/>
                </a:lnTo>
                <a:lnTo>
                  <a:pt x="3452" y="2876"/>
                </a:lnTo>
                <a:lnTo>
                  <a:pt x="3452" y="2893"/>
                </a:lnTo>
                <a:lnTo>
                  <a:pt x="3453" y="2912"/>
                </a:lnTo>
                <a:lnTo>
                  <a:pt x="3454" y="2931"/>
                </a:lnTo>
                <a:lnTo>
                  <a:pt x="3461" y="2994"/>
                </a:lnTo>
                <a:lnTo>
                  <a:pt x="3417" y="3039"/>
                </a:lnTo>
                <a:lnTo>
                  <a:pt x="3077" y="3379"/>
                </a:lnTo>
                <a:lnTo>
                  <a:pt x="2984" y="3472"/>
                </a:lnTo>
                <a:lnTo>
                  <a:pt x="2684" y="3172"/>
                </a:lnTo>
                <a:lnTo>
                  <a:pt x="2493" y="3363"/>
                </a:lnTo>
                <a:lnTo>
                  <a:pt x="4228" y="5098"/>
                </a:lnTo>
                <a:lnTo>
                  <a:pt x="4248" y="5117"/>
                </a:lnTo>
                <a:lnTo>
                  <a:pt x="4269" y="5136"/>
                </a:lnTo>
                <a:lnTo>
                  <a:pt x="4291" y="5152"/>
                </a:lnTo>
                <a:lnTo>
                  <a:pt x="4314" y="5168"/>
                </a:lnTo>
                <a:lnTo>
                  <a:pt x="4336" y="5183"/>
                </a:lnTo>
                <a:lnTo>
                  <a:pt x="4361" y="5195"/>
                </a:lnTo>
                <a:lnTo>
                  <a:pt x="4384" y="5207"/>
                </a:lnTo>
                <a:lnTo>
                  <a:pt x="4409" y="5218"/>
                </a:lnTo>
                <a:lnTo>
                  <a:pt x="4433" y="5227"/>
                </a:lnTo>
                <a:lnTo>
                  <a:pt x="4459" y="5235"/>
                </a:lnTo>
                <a:lnTo>
                  <a:pt x="4485" y="5242"/>
                </a:lnTo>
                <a:lnTo>
                  <a:pt x="4511" y="5248"/>
                </a:lnTo>
                <a:lnTo>
                  <a:pt x="4536" y="5253"/>
                </a:lnTo>
                <a:lnTo>
                  <a:pt x="4562" y="5255"/>
                </a:lnTo>
                <a:lnTo>
                  <a:pt x="4588" y="5258"/>
                </a:lnTo>
                <a:lnTo>
                  <a:pt x="4615" y="5259"/>
                </a:lnTo>
                <a:lnTo>
                  <a:pt x="4641" y="5258"/>
                </a:lnTo>
                <a:lnTo>
                  <a:pt x="4668" y="5255"/>
                </a:lnTo>
                <a:lnTo>
                  <a:pt x="4693" y="5253"/>
                </a:lnTo>
                <a:lnTo>
                  <a:pt x="4719" y="5248"/>
                </a:lnTo>
                <a:lnTo>
                  <a:pt x="4745" y="5242"/>
                </a:lnTo>
                <a:lnTo>
                  <a:pt x="4771" y="5235"/>
                </a:lnTo>
                <a:lnTo>
                  <a:pt x="4795" y="5227"/>
                </a:lnTo>
                <a:lnTo>
                  <a:pt x="4821" y="5218"/>
                </a:lnTo>
                <a:lnTo>
                  <a:pt x="4845" y="5207"/>
                </a:lnTo>
                <a:lnTo>
                  <a:pt x="4869" y="5195"/>
                </a:lnTo>
                <a:lnTo>
                  <a:pt x="4893" y="5183"/>
                </a:lnTo>
                <a:lnTo>
                  <a:pt x="4916" y="5168"/>
                </a:lnTo>
                <a:lnTo>
                  <a:pt x="4938" y="5152"/>
                </a:lnTo>
                <a:lnTo>
                  <a:pt x="4961" y="5136"/>
                </a:lnTo>
                <a:lnTo>
                  <a:pt x="4982" y="5117"/>
                </a:lnTo>
                <a:lnTo>
                  <a:pt x="5002" y="5098"/>
                </a:lnTo>
                <a:lnTo>
                  <a:pt x="5022" y="5077"/>
                </a:lnTo>
                <a:lnTo>
                  <a:pt x="5039" y="5056"/>
                </a:lnTo>
                <a:lnTo>
                  <a:pt x="5057" y="5035"/>
                </a:lnTo>
                <a:lnTo>
                  <a:pt x="5072" y="5013"/>
                </a:lnTo>
                <a:lnTo>
                  <a:pt x="5086" y="4989"/>
                </a:lnTo>
                <a:lnTo>
                  <a:pt x="5099" y="4966"/>
                </a:lnTo>
                <a:lnTo>
                  <a:pt x="5112" y="4941"/>
                </a:lnTo>
                <a:lnTo>
                  <a:pt x="5122" y="4916"/>
                </a:lnTo>
                <a:lnTo>
                  <a:pt x="5132" y="4892"/>
                </a:lnTo>
                <a:lnTo>
                  <a:pt x="5140" y="4867"/>
                </a:lnTo>
                <a:lnTo>
                  <a:pt x="5146" y="4841"/>
                </a:lnTo>
                <a:lnTo>
                  <a:pt x="5152" y="4816"/>
                </a:lnTo>
                <a:lnTo>
                  <a:pt x="5156" y="4790"/>
                </a:lnTo>
                <a:lnTo>
                  <a:pt x="5160" y="4763"/>
                </a:lnTo>
                <a:lnTo>
                  <a:pt x="5161" y="4737"/>
                </a:lnTo>
                <a:lnTo>
                  <a:pt x="5162" y="4711"/>
                </a:lnTo>
                <a:lnTo>
                  <a:pt x="5161" y="4684"/>
                </a:lnTo>
                <a:lnTo>
                  <a:pt x="5160" y="4659"/>
                </a:lnTo>
                <a:lnTo>
                  <a:pt x="5156" y="4632"/>
                </a:lnTo>
                <a:lnTo>
                  <a:pt x="5152" y="4606"/>
                </a:lnTo>
                <a:lnTo>
                  <a:pt x="5146" y="4580"/>
                </a:lnTo>
                <a:lnTo>
                  <a:pt x="5140" y="4555"/>
                </a:lnTo>
                <a:lnTo>
                  <a:pt x="5132" y="4530"/>
                </a:lnTo>
                <a:lnTo>
                  <a:pt x="5122" y="4505"/>
                </a:lnTo>
                <a:lnTo>
                  <a:pt x="5112" y="4480"/>
                </a:lnTo>
                <a:lnTo>
                  <a:pt x="5099" y="4456"/>
                </a:lnTo>
                <a:lnTo>
                  <a:pt x="5086" y="4432"/>
                </a:lnTo>
                <a:lnTo>
                  <a:pt x="5072" y="4410"/>
                </a:lnTo>
                <a:lnTo>
                  <a:pt x="5057" y="4387"/>
                </a:lnTo>
                <a:lnTo>
                  <a:pt x="5039" y="4366"/>
                </a:lnTo>
                <a:lnTo>
                  <a:pt x="5022" y="4344"/>
                </a:lnTo>
                <a:lnTo>
                  <a:pt x="5002" y="4323"/>
                </a:lnTo>
                <a:lnTo>
                  <a:pt x="3463" y="2785"/>
                </a:lnTo>
                <a:close/>
                <a:moveTo>
                  <a:pt x="4802" y="4918"/>
                </a:moveTo>
                <a:lnTo>
                  <a:pt x="4527" y="4991"/>
                </a:lnTo>
                <a:lnTo>
                  <a:pt x="4304" y="4769"/>
                </a:lnTo>
                <a:lnTo>
                  <a:pt x="4377" y="4493"/>
                </a:lnTo>
                <a:lnTo>
                  <a:pt x="4652" y="4419"/>
                </a:lnTo>
                <a:lnTo>
                  <a:pt x="4876" y="4643"/>
                </a:lnTo>
                <a:lnTo>
                  <a:pt x="4802" y="4918"/>
                </a:lnTo>
                <a:close/>
                <a:moveTo>
                  <a:pt x="2687" y="2988"/>
                </a:moveTo>
                <a:lnTo>
                  <a:pt x="2985" y="3287"/>
                </a:lnTo>
                <a:lnTo>
                  <a:pt x="3325" y="2947"/>
                </a:lnTo>
                <a:lnTo>
                  <a:pt x="3323" y="2917"/>
                </a:lnTo>
                <a:lnTo>
                  <a:pt x="3322" y="2885"/>
                </a:lnTo>
                <a:lnTo>
                  <a:pt x="3323" y="2853"/>
                </a:lnTo>
                <a:lnTo>
                  <a:pt x="3325" y="2823"/>
                </a:lnTo>
                <a:lnTo>
                  <a:pt x="3330" y="2791"/>
                </a:lnTo>
                <a:lnTo>
                  <a:pt x="3336" y="2761"/>
                </a:lnTo>
                <a:lnTo>
                  <a:pt x="3343" y="2730"/>
                </a:lnTo>
                <a:lnTo>
                  <a:pt x="3352" y="2700"/>
                </a:lnTo>
                <a:lnTo>
                  <a:pt x="3363" y="2670"/>
                </a:lnTo>
                <a:lnTo>
                  <a:pt x="3376" y="2641"/>
                </a:lnTo>
                <a:lnTo>
                  <a:pt x="3391" y="2613"/>
                </a:lnTo>
                <a:lnTo>
                  <a:pt x="3406" y="2585"/>
                </a:lnTo>
                <a:lnTo>
                  <a:pt x="3425" y="2558"/>
                </a:lnTo>
                <a:lnTo>
                  <a:pt x="3444" y="2532"/>
                </a:lnTo>
                <a:lnTo>
                  <a:pt x="3465" y="2506"/>
                </a:lnTo>
                <a:lnTo>
                  <a:pt x="3488" y="2482"/>
                </a:lnTo>
                <a:lnTo>
                  <a:pt x="3513" y="2459"/>
                </a:lnTo>
                <a:lnTo>
                  <a:pt x="3538" y="2438"/>
                </a:lnTo>
                <a:lnTo>
                  <a:pt x="3565" y="2418"/>
                </a:lnTo>
                <a:lnTo>
                  <a:pt x="3592" y="2401"/>
                </a:lnTo>
                <a:lnTo>
                  <a:pt x="3620" y="2384"/>
                </a:lnTo>
                <a:lnTo>
                  <a:pt x="3648" y="2370"/>
                </a:lnTo>
                <a:lnTo>
                  <a:pt x="3677" y="2358"/>
                </a:lnTo>
                <a:lnTo>
                  <a:pt x="3706" y="2346"/>
                </a:lnTo>
                <a:lnTo>
                  <a:pt x="3737" y="2338"/>
                </a:lnTo>
                <a:lnTo>
                  <a:pt x="3767" y="2329"/>
                </a:lnTo>
                <a:lnTo>
                  <a:pt x="3798" y="2324"/>
                </a:lnTo>
                <a:lnTo>
                  <a:pt x="3828" y="2319"/>
                </a:lnTo>
                <a:lnTo>
                  <a:pt x="3860" y="2316"/>
                </a:lnTo>
                <a:lnTo>
                  <a:pt x="3892" y="2316"/>
                </a:lnTo>
                <a:lnTo>
                  <a:pt x="3922" y="2316"/>
                </a:lnTo>
                <a:lnTo>
                  <a:pt x="3954" y="2320"/>
                </a:lnTo>
                <a:lnTo>
                  <a:pt x="5440" y="834"/>
                </a:lnTo>
                <a:lnTo>
                  <a:pt x="4608" y="0"/>
                </a:lnTo>
                <a:lnTo>
                  <a:pt x="3121" y="1487"/>
                </a:lnTo>
                <a:lnTo>
                  <a:pt x="3124" y="1518"/>
                </a:lnTo>
                <a:lnTo>
                  <a:pt x="3125" y="1550"/>
                </a:lnTo>
                <a:lnTo>
                  <a:pt x="3124" y="1580"/>
                </a:lnTo>
                <a:lnTo>
                  <a:pt x="3121" y="1612"/>
                </a:lnTo>
                <a:lnTo>
                  <a:pt x="3117" y="1642"/>
                </a:lnTo>
                <a:lnTo>
                  <a:pt x="3111" y="1674"/>
                </a:lnTo>
                <a:lnTo>
                  <a:pt x="3104" y="1705"/>
                </a:lnTo>
                <a:lnTo>
                  <a:pt x="3094" y="1734"/>
                </a:lnTo>
                <a:lnTo>
                  <a:pt x="3083" y="1764"/>
                </a:lnTo>
                <a:lnTo>
                  <a:pt x="3071" y="1793"/>
                </a:lnTo>
                <a:lnTo>
                  <a:pt x="3056" y="1822"/>
                </a:lnTo>
                <a:lnTo>
                  <a:pt x="3041" y="1849"/>
                </a:lnTo>
                <a:lnTo>
                  <a:pt x="3022" y="1877"/>
                </a:lnTo>
                <a:lnTo>
                  <a:pt x="3003" y="1903"/>
                </a:lnTo>
                <a:lnTo>
                  <a:pt x="2981" y="1928"/>
                </a:lnTo>
                <a:lnTo>
                  <a:pt x="2959" y="1952"/>
                </a:lnTo>
                <a:lnTo>
                  <a:pt x="2934" y="1975"/>
                </a:lnTo>
                <a:lnTo>
                  <a:pt x="2909" y="1996"/>
                </a:lnTo>
                <a:lnTo>
                  <a:pt x="2882" y="2016"/>
                </a:lnTo>
                <a:lnTo>
                  <a:pt x="2855" y="2034"/>
                </a:lnTo>
                <a:lnTo>
                  <a:pt x="2827" y="2050"/>
                </a:lnTo>
                <a:lnTo>
                  <a:pt x="2799" y="2064"/>
                </a:lnTo>
                <a:lnTo>
                  <a:pt x="2770" y="2077"/>
                </a:lnTo>
                <a:lnTo>
                  <a:pt x="2740" y="2088"/>
                </a:lnTo>
                <a:lnTo>
                  <a:pt x="2710" y="2097"/>
                </a:lnTo>
                <a:lnTo>
                  <a:pt x="2680" y="2105"/>
                </a:lnTo>
                <a:lnTo>
                  <a:pt x="2649" y="2111"/>
                </a:lnTo>
                <a:lnTo>
                  <a:pt x="2617" y="2115"/>
                </a:lnTo>
                <a:lnTo>
                  <a:pt x="2587" y="2117"/>
                </a:lnTo>
                <a:lnTo>
                  <a:pt x="2555" y="2118"/>
                </a:lnTo>
                <a:lnTo>
                  <a:pt x="2525" y="2117"/>
                </a:lnTo>
                <a:lnTo>
                  <a:pt x="2493" y="2115"/>
                </a:lnTo>
                <a:lnTo>
                  <a:pt x="2153" y="2455"/>
                </a:lnTo>
                <a:lnTo>
                  <a:pt x="2453" y="2755"/>
                </a:lnTo>
                <a:lnTo>
                  <a:pt x="984" y="4223"/>
                </a:lnTo>
                <a:lnTo>
                  <a:pt x="931" y="4170"/>
                </a:lnTo>
                <a:lnTo>
                  <a:pt x="648" y="4396"/>
                </a:lnTo>
                <a:lnTo>
                  <a:pt x="174" y="5145"/>
                </a:lnTo>
                <a:lnTo>
                  <a:pt x="295" y="5267"/>
                </a:lnTo>
                <a:lnTo>
                  <a:pt x="1044" y="4792"/>
                </a:lnTo>
                <a:lnTo>
                  <a:pt x="1272" y="4510"/>
                </a:lnTo>
                <a:lnTo>
                  <a:pt x="1218" y="4457"/>
                </a:lnTo>
                <a:lnTo>
                  <a:pt x="2687" y="2988"/>
                </a:lnTo>
                <a:close/>
              </a:path>
            </a:pathLst>
          </a:custGeom>
          <a:solidFill>
            <a:schemeClr val="bg1"/>
          </a:solidFill>
          <a:ln>
            <a:noFill/>
          </a:ln>
          <a:extLst/>
        </p:spPr>
        <p:txBody>
          <a:bodyPr anchor="ctr"/>
          <a:lstStyle/>
          <a:p>
            <a:pPr algn="ctr"/>
            <a:endParaRPr lang="zh-CN" altLang="zh-CN">
              <a:solidFill>
                <a:srgbClr val="FFFFFF"/>
              </a:solidFill>
              <a:latin typeface="Calibri" pitchFamily="34" charset="0"/>
              <a:sym typeface="宋体" pitchFamily="2" charset="-122"/>
            </a:endParaRPr>
          </a:p>
        </p:txBody>
      </p:sp>
      <p:sp>
        <p:nvSpPr>
          <p:cNvPr id="12" name="KSO_Shape">
            <a:extLst>
              <a:ext uri="{FF2B5EF4-FFF2-40B4-BE49-F238E27FC236}">
                <a16:creationId xmlns:a16="http://schemas.microsoft.com/office/drawing/2014/main" xmlns="" id="{190A9228-47BA-437B-B40C-A428F59D9ACE}"/>
              </a:ext>
            </a:extLst>
          </p:cNvPr>
          <p:cNvSpPr>
            <a:spLocks noChangeArrowheads="1"/>
          </p:cNvSpPr>
          <p:nvPr/>
        </p:nvSpPr>
        <p:spPr bwMode="auto">
          <a:xfrm>
            <a:off x="3702886" y="1482847"/>
            <a:ext cx="462029" cy="529700"/>
          </a:xfrm>
          <a:custGeom>
            <a:avLst/>
            <a:gdLst>
              <a:gd name="T0" fmla="*/ 928882 w 1282700"/>
              <a:gd name="T1" fmla="*/ 1017606 h 1516063"/>
              <a:gd name="T2" fmla="*/ 953834 w 1282700"/>
              <a:gd name="T3" fmla="*/ 1109512 h 1516063"/>
              <a:gd name="T4" fmla="*/ 917237 w 1282700"/>
              <a:gd name="T5" fmla="*/ 1195446 h 1516063"/>
              <a:gd name="T6" fmla="*/ 718619 w 1282700"/>
              <a:gd name="T7" fmla="*/ 1214690 h 1516063"/>
              <a:gd name="T8" fmla="*/ 666385 w 1282700"/>
              <a:gd name="T9" fmla="*/ 1138046 h 1516063"/>
              <a:gd name="T10" fmla="*/ 672706 w 1282700"/>
              <a:gd name="T11" fmla="*/ 1042491 h 1516063"/>
              <a:gd name="T12" fmla="*/ 734255 w 1282700"/>
              <a:gd name="T13" fmla="*/ 973146 h 1516063"/>
              <a:gd name="T14" fmla="*/ 673760 w 1282700"/>
              <a:gd name="T15" fmla="*/ 453398 h 1516063"/>
              <a:gd name="T16" fmla="*/ 520784 w 1282700"/>
              <a:gd name="T17" fmla="*/ 504920 h 1516063"/>
              <a:gd name="T18" fmla="*/ 387096 w 1282700"/>
              <a:gd name="T19" fmla="*/ 590347 h 1516063"/>
              <a:gd name="T20" fmla="*/ 278018 w 1282700"/>
              <a:gd name="T21" fmla="*/ 704694 h 1516063"/>
              <a:gd name="T22" fmla="*/ 198869 w 1282700"/>
              <a:gd name="T23" fmla="*/ 842641 h 1516063"/>
              <a:gd name="T24" fmla="*/ 154306 w 1282700"/>
              <a:gd name="T25" fmla="*/ 998871 h 1516063"/>
              <a:gd name="T26" fmla="*/ 150316 w 1282700"/>
              <a:gd name="T27" fmla="*/ 1166401 h 1516063"/>
              <a:gd name="T28" fmla="*/ 186897 w 1282700"/>
              <a:gd name="T29" fmla="*/ 1325623 h 1516063"/>
              <a:gd name="T30" fmla="*/ 259394 w 1282700"/>
              <a:gd name="T31" fmla="*/ 1467558 h 1516063"/>
              <a:gd name="T32" fmla="*/ 363152 w 1282700"/>
              <a:gd name="T33" fmla="*/ 1587224 h 1516063"/>
              <a:gd name="T34" fmla="*/ 492184 w 1282700"/>
              <a:gd name="T35" fmla="*/ 1678967 h 1516063"/>
              <a:gd name="T36" fmla="*/ 641834 w 1282700"/>
              <a:gd name="T37" fmla="*/ 1737802 h 1516063"/>
              <a:gd name="T38" fmla="*/ 806783 w 1282700"/>
              <a:gd name="T39" fmla="*/ 1758410 h 1516063"/>
              <a:gd name="T40" fmla="*/ 971398 w 1282700"/>
              <a:gd name="T41" fmla="*/ 1737802 h 1516063"/>
              <a:gd name="T42" fmla="*/ 1120716 w 1282700"/>
              <a:gd name="T43" fmla="*/ 1678967 h 1516063"/>
              <a:gd name="T44" fmla="*/ 1249748 w 1282700"/>
              <a:gd name="T45" fmla="*/ 1587224 h 1516063"/>
              <a:gd name="T46" fmla="*/ 1353506 w 1282700"/>
              <a:gd name="T47" fmla="*/ 1467558 h 1516063"/>
              <a:gd name="T48" fmla="*/ 1426336 w 1282700"/>
              <a:gd name="T49" fmla="*/ 1325623 h 1516063"/>
              <a:gd name="T50" fmla="*/ 1462585 w 1282700"/>
              <a:gd name="T51" fmla="*/ 1166401 h 1516063"/>
              <a:gd name="T52" fmla="*/ 1458594 w 1282700"/>
              <a:gd name="T53" fmla="*/ 998871 h 1516063"/>
              <a:gd name="T54" fmla="*/ 1414031 w 1282700"/>
              <a:gd name="T55" fmla="*/ 842641 h 1516063"/>
              <a:gd name="T56" fmla="*/ 1334882 w 1282700"/>
              <a:gd name="T57" fmla="*/ 704694 h 1516063"/>
              <a:gd name="T58" fmla="*/ 1225804 w 1282700"/>
              <a:gd name="T59" fmla="*/ 590347 h 1516063"/>
              <a:gd name="T60" fmla="*/ 1092449 w 1282700"/>
              <a:gd name="T61" fmla="*/ 504920 h 1516063"/>
              <a:gd name="T62" fmla="*/ 939140 w 1282700"/>
              <a:gd name="T63" fmla="*/ 453398 h 1516063"/>
              <a:gd name="T64" fmla="*/ 953107 w 1282700"/>
              <a:gd name="T65" fmla="*/ 0 h 1516063"/>
              <a:gd name="T66" fmla="*/ 979380 w 1282700"/>
              <a:gd name="T67" fmla="*/ 312459 h 1516063"/>
              <a:gd name="T68" fmla="*/ 1113732 w 1282700"/>
              <a:gd name="T69" fmla="*/ 354342 h 1516063"/>
              <a:gd name="T70" fmla="*/ 1236446 w 1282700"/>
              <a:gd name="T71" fmla="*/ 418163 h 1516063"/>
              <a:gd name="T72" fmla="*/ 1467573 w 1282700"/>
              <a:gd name="T73" fmla="*/ 638879 h 1516063"/>
              <a:gd name="T74" fmla="*/ 1545723 w 1282700"/>
              <a:gd name="T75" fmla="*/ 777822 h 1516063"/>
              <a:gd name="T76" fmla="*/ 1595275 w 1282700"/>
              <a:gd name="T77" fmla="*/ 932723 h 1516063"/>
              <a:gd name="T78" fmla="*/ 1612900 w 1282700"/>
              <a:gd name="T79" fmla="*/ 1099256 h 1516063"/>
              <a:gd name="T80" fmla="*/ 1587626 w 1282700"/>
              <a:gd name="T81" fmla="*/ 1300692 h 1516063"/>
              <a:gd name="T82" fmla="*/ 1515461 w 1282700"/>
              <a:gd name="T83" fmla="*/ 1483181 h 1516063"/>
              <a:gd name="T84" fmla="*/ 1403389 w 1282700"/>
              <a:gd name="T85" fmla="*/ 1641073 h 1516063"/>
              <a:gd name="T86" fmla="*/ 1257397 w 1282700"/>
              <a:gd name="T87" fmla="*/ 1767718 h 1516063"/>
              <a:gd name="T88" fmla="*/ 1083470 w 1282700"/>
              <a:gd name="T89" fmla="*/ 1856137 h 1516063"/>
              <a:gd name="T90" fmla="*/ 888925 w 1282700"/>
              <a:gd name="T91" fmla="*/ 1901012 h 1516063"/>
              <a:gd name="T92" fmla="*/ 683737 w 1282700"/>
              <a:gd name="T93" fmla="*/ 1895693 h 1516063"/>
              <a:gd name="T94" fmla="*/ 492517 w 1282700"/>
              <a:gd name="T95" fmla="*/ 1841844 h 1516063"/>
              <a:gd name="T96" fmla="*/ 323910 w 1282700"/>
              <a:gd name="T97" fmla="*/ 1745115 h 1516063"/>
              <a:gd name="T98" fmla="*/ 184237 w 1282700"/>
              <a:gd name="T99" fmla="*/ 1611821 h 1516063"/>
              <a:gd name="T100" fmla="*/ 79814 w 1282700"/>
              <a:gd name="T101" fmla="*/ 1448612 h 1516063"/>
              <a:gd name="T102" fmla="*/ 16628 w 1282700"/>
              <a:gd name="T103" fmla="*/ 1261468 h 1516063"/>
              <a:gd name="T104" fmla="*/ 1330 w 1282700"/>
              <a:gd name="T105" fmla="*/ 1059700 h 1516063"/>
              <a:gd name="T106" fmla="*/ 32591 w 1282700"/>
              <a:gd name="T107" fmla="*/ 871892 h 1516063"/>
              <a:gd name="T108" fmla="*/ 105088 w 1282700"/>
              <a:gd name="T109" fmla="*/ 701702 h 1516063"/>
              <a:gd name="T110" fmla="*/ 212837 w 1282700"/>
              <a:gd name="T111" fmla="*/ 554448 h 1516063"/>
              <a:gd name="T112" fmla="*/ 350183 w 1282700"/>
              <a:gd name="T113" fmla="*/ 434783 h 1516063"/>
              <a:gd name="T114" fmla="*/ 512802 w 1282700"/>
              <a:gd name="T115" fmla="*/ 348691 h 1516063"/>
              <a:gd name="T116" fmla="*/ 695043 w 1282700"/>
              <a:gd name="T117" fmla="*/ 301157 h 151606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282700"/>
              <a:gd name="T178" fmla="*/ 0 h 1516063"/>
              <a:gd name="T179" fmla="*/ 1282700 w 1282700"/>
              <a:gd name="T180" fmla="*/ 1516063 h 151606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282700" h="1516063">
                <a:moveTo>
                  <a:pt x="583935" y="525463"/>
                </a:moveTo>
                <a:lnTo>
                  <a:pt x="700617" y="525463"/>
                </a:lnTo>
                <a:lnTo>
                  <a:pt x="700617" y="774462"/>
                </a:lnTo>
                <a:lnTo>
                  <a:pt x="706967" y="778423"/>
                </a:lnTo>
                <a:lnTo>
                  <a:pt x="712788" y="782648"/>
                </a:lnTo>
                <a:lnTo>
                  <a:pt x="718873" y="787401"/>
                </a:lnTo>
                <a:lnTo>
                  <a:pt x="724429" y="792682"/>
                </a:lnTo>
                <a:lnTo>
                  <a:pt x="729456" y="797963"/>
                </a:lnTo>
                <a:lnTo>
                  <a:pt x="734484" y="803508"/>
                </a:lnTo>
                <a:lnTo>
                  <a:pt x="738717" y="809845"/>
                </a:lnTo>
                <a:lnTo>
                  <a:pt x="742686" y="815918"/>
                </a:lnTo>
                <a:lnTo>
                  <a:pt x="746390" y="822519"/>
                </a:lnTo>
                <a:lnTo>
                  <a:pt x="749565" y="829649"/>
                </a:lnTo>
                <a:lnTo>
                  <a:pt x="752475" y="836514"/>
                </a:lnTo>
                <a:lnTo>
                  <a:pt x="754592" y="843643"/>
                </a:lnTo>
                <a:lnTo>
                  <a:pt x="756444" y="851301"/>
                </a:lnTo>
                <a:lnTo>
                  <a:pt x="757767" y="858958"/>
                </a:lnTo>
                <a:lnTo>
                  <a:pt x="758561" y="866880"/>
                </a:lnTo>
                <a:lnTo>
                  <a:pt x="758825" y="874801"/>
                </a:lnTo>
                <a:lnTo>
                  <a:pt x="758561" y="882987"/>
                </a:lnTo>
                <a:lnTo>
                  <a:pt x="757767" y="890644"/>
                </a:lnTo>
                <a:lnTo>
                  <a:pt x="756444" y="898038"/>
                </a:lnTo>
                <a:lnTo>
                  <a:pt x="754592" y="905695"/>
                </a:lnTo>
                <a:lnTo>
                  <a:pt x="752475" y="912824"/>
                </a:lnTo>
                <a:lnTo>
                  <a:pt x="749565" y="920218"/>
                </a:lnTo>
                <a:lnTo>
                  <a:pt x="746390" y="926819"/>
                </a:lnTo>
                <a:lnTo>
                  <a:pt x="742686" y="933420"/>
                </a:lnTo>
                <a:lnTo>
                  <a:pt x="738717" y="939757"/>
                </a:lnTo>
                <a:lnTo>
                  <a:pt x="734484" y="945831"/>
                </a:lnTo>
                <a:lnTo>
                  <a:pt x="729456" y="951376"/>
                </a:lnTo>
                <a:lnTo>
                  <a:pt x="724429" y="956921"/>
                </a:lnTo>
                <a:lnTo>
                  <a:pt x="718873" y="961938"/>
                </a:lnTo>
                <a:lnTo>
                  <a:pt x="712788" y="966691"/>
                </a:lnTo>
                <a:lnTo>
                  <a:pt x="706967" y="970915"/>
                </a:lnTo>
                <a:lnTo>
                  <a:pt x="700617" y="975140"/>
                </a:lnTo>
                <a:lnTo>
                  <a:pt x="700617" y="1049338"/>
                </a:lnTo>
                <a:lnTo>
                  <a:pt x="583935" y="1049338"/>
                </a:lnTo>
                <a:lnTo>
                  <a:pt x="583935" y="975140"/>
                </a:lnTo>
                <a:lnTo>
                  <a:pt x="577585" y="970915"/>
                </a:lnTo>
                <a:lnTo>
                  <a:pt x="571500" y="966691"/>
                </a:lnTo>
                <a:lnTo>
                  <a:pt x="565679" y="961938"/>
                </a:lnTo>
                <a:lnTo>
                  <a:pt x="560123" y="956921"/>
                </a:lnTo>
                <a:lnTo>
                  <a:pt x="555096" y="951376"/>
                </a:lnTo>
                <a:lnTo>
                  <a:pt x="550333" y="945831"/>
                </a:lnTo>
                <a:lnTo>
                  <a:pt x="545835" y="939757"/>
                </a:lnTo>
                <a:lnTo>
                  <a:pt x="541602" y="933420"/>
                </a:lnTo>
                <a:lnTo>
                  <a:pt x="538162" y="926819"/>
                </a:lnTo>
                <a:lnTo>
                  <a:pt x="534987" y="920218"/>
                </a:lnTo>
                <a:lnTo>
                  <a:pt x="532077" y="912824"/>
                </a:lnTo>
                <a:lnTo>
                  <a:pt x="529960" y="905695"/>
                </a:lnTo>
                <a:lnTo>
                  <a:pt x="528108" y="898038"/>
                </a:lnTo>
                <a:lnTo>
                  <a:pt x="526785" y="890644"/>
                </a:lnTo>
                <a:lnTo>
                  <a:pt x="525727" y="882987"/>
                </a:lnTo>
                <a:lnTo>
                  <a:pt x="525462" y="874801"/>
                </a:lnTo>
                <a:lnTo>
                  <a:pt x="525727" y="866880"/>
                </a:lnTo>
                <a:lnTo>
                  <a:pt x="526785" y="858958"/>
                </a:lnTo>
                <a:lnTo>
                  <a:pt x="528108" y="851301"/>
                </a:lnTo>
                <a:lnTo>
                  <a:pt x="529960" y="843643"/>
                </a:lnTo>
                <a:lnTo>
                  <a:pt x="532077" y="836514"/>
                </a:lnTo>
                <a:lnTo>
                  <a:pt x="534987" y="829649"/>
                </a:lnTo>
                <a:lnTo>
                  <a:pt x="538162" y="822519"/>
                </a:lnTo>
                <a:lnTo>
                  <a:pt x="541602" y="815918"/>
                </a:lnTo>
                <a:lnTo>
                  <a:pt x="545835" y="809845"/>
                </a:lnTo>
                <a:lnTo>
                  <a:pt x="550333" y="803508"/>
                </a:lnTo>
                <a:lnTo>
                  <a:pt x="555096" y="797963"/>
                </a:lnTo>
                <a:lnTo>
                  <a:pt x="560123" y="792682"/>
                </a:lnTo>
                <a:lnTo>
                  <a:pt x="565679" y="787401"/>
                </a:lnTo>
                <a:lnTo>
                  <a:pt x="571500" y="782648"/>
                </a:lnTo>
                <a:lnTo>
                  <a:pt x="577585" y="778423"/>
                </a:lnTo>
                <a:lnTo>
                  <a:pt x="583935" y="774462"/>
                </a:lnTo>
                <a:lnTo>
                  <a:pt x="583935" y="525463"/>
                </a:lnTo>
                <a:close/>
                <a:moveTo>
                  <a:pt x="641615" y="349983"/>
                </a:moveTo>
                <a:lnTo>
                  <a:pt x="627862" y="350247"/>
                </a:lnTo>
                <a:lnTo>
                  <a:pt x="614374" y="350512"/>
                </a:lnTo>
                <a:lnTo>
                  <a:pt x="601150" y="351570"/>
                </a:lnTo>
                <a:lnTo>
                  <a:pt x="587926" y="352628"/>
                </a:lnTo>
                <a:lnTo>
                  <a:pt x="574703" y="354216"/>
                </a:lnTo>
                <a:lnTo>
                  <a:pt x="561479" y="356067"/>
                </a:lnTo>
                <a:lnTo>
                  <a:pt x="548784" y="358184"/>
                </a:lnTo>
                <a:lnTo>
                  <a:pt x="535825" y="360829"/>
                </a:lnTo>
                <a:lnTo>
                  <a:pt x="522866" y="363474"/>
                </a:lnTo>
                <a:lnTo>
                  <a:pt x="510435" y="366649"/>
                </a:lnTo>
                <a:lnTo>
                  <a:pt x="498005" y="369823"/>
                </a:lnTo>
                <a:lnTo>
                  <a:pt x="485575" y="373527"/>
                </a:lnTo>
                <a:lnTo>
                  <a:pt x="473409" y="377759"/>
                </a:lnTo>
                <a:lnTo>
                  <a:pt x="461243" y="381992"/>
                </a:lnTo>
                <a:lnTo>
                  <a:pt x="449077" y="386489"/>
                </a:lnTo>
                <a:lnTo>
                  <a:pt x="437441" y="391251"/>
                </a:lnTo>
                <a:lnTo>
                  <a:pt x="425539" y="396541"/>
                </a:lnTo>
                <a:lnTo>
                  <a:pt x="414167" y="401832"/>
                </a:lnTo>
                <a:lnTo>
                  <a:pt x="402794" y="407388"/>
                </a:lnTo>
                <a:lnTo>
                  <a:pt x="391422" y="413207"/>
                </a:lnTo>
                <a:lnTo>
                  <a:pt x="380579" y="419556"/>
                </a:lnTo>
                <a:lnTo>
                  <a:pt x="369471" y="425905"/>
                </a:lnTo>
                <a:lnTo>
                  <a:pt x="358892" y="432519"/>
                </a:lnTo>
                <a:lnTo>
                  <a:pt x="348313" y="439661"/>
                </a:lnTo>
                <a:lnTo>
                  <a:pt x="337998" y="446804"/>
                </a:lnTo>
                <a:lnTo>
                  <a:pt x="327684" y="454475"/>
                </a:lnTo>
                <a:lnTo>
                  <a:pt x="317634" y="462147"/>
                </a:lnTo>
                <a:lnTo>
                  <a:pt x="307848" y="469818"/>
                </a:lnTo>
                <a:lnTo>
                  <a:pt x="298063" y="478019"/>
                </a:lnTo>
                <a:lnTo>
                  <a:pt x="288806" y="486484"/>
                </a:lnTo>
                <a:lnTo>
                  <a:pt x="279549" y="495214"/>
                </a:lnTo>
                <a:lnTo>
                  <a:pt x="270557" y="503679"/>
                </a:lnTo>
                <a:lnTo>
                  <a:pt x="261565" y="512938"/>
                </a:lnTo>
                <a:lnTo>
                  <a:pt x="253102" y="521932"/>
                </a:lnTo>
                <a:lnTo>
                  <a:pt x="244903" y="531455"/>
                </a:lnTo>
                <a:lnTo>
                  <a:pt x="236705" y="540979"/>
                </a:lnTo>
                <a:lnTo>
                  <a:pt x="228770" y="551031"/>
                </a:lnTo>
                <a:lnTo>
                  <a:pt x="221101" y="560819"/>
                </a:lnTo>
                <a:lnTo>
                  <a:pt x="213695" y="571136"/>
                </a:lnTo>
                <a:lnTo>
                  <a:pt x="206290" y="581453"/>
                </a:lnTo>
                <a:lnTo>
                  <a:pt x="199414" y="592035"/>
                </a:lnTo>
                <a:lnTo>
                  <a:pt x="192802" y="602881"/>
                </a:lnTo>
                <a:lnTo>
                  <a:pt x="186190" y="613727"/>
                </a:lnTo>
                <a:lnTo>
                  <a:pt x="180107" y="624837"/>
                </a:lnTo>
                <a:lnTo>
                  <a:pt x="174289" y="635948"/>
                </a:lnTo>
                <a:lnTo>
                  <a:pt x="168470" y="647587"/>
                </a:lnTo>
                <a:lnTo>
                  <a:pt x="163181" y="659227"/>
                </a:lnTo>
                <a:lnTo>
                  <a:pt x="158156" y="670602"/>
                </a:lnTo>
                <a:lnTo>
                  <a:pt x="153395" y="682506"/>
                </a:lnTo>
                <a:lnTo>
                  <a:pt x="148635" y="694410"/>
                </a:lnTo>
                <a:lnTo>
                  <a:pt x="144403" y="706579"/>
                </a:lnTo>
                <a:lnTo>
                  <a:pt x="140436" y="719012"/>
                </a:lnTo>
                <a:lnTo>
                  <a:pt x="136733" y="731181"/>
                </a:lnTo>
                <a:lnTo>
                  <a:pt x="133295" y="743614"/>
                </a:lnTo>
                <a:lnTo>
                  <a:pt x="130122" y="756577"/>
                </a:lnTo>
                <a:lnTo>
                  <a:pt x="127477" y="769010"/>
                </a:lnTo>
                <a:lnTo>
                  <a:pt x="124832" y="781972"/>
                </a:lnTo>
                <a:lnTo>
                  <a:pt x="122716" y="794935"/>
                </a:lnTo>
                <a:lnTo>
                  <a:pt x="121129" y="808161"/>
                </a:lnTo>
                <a:lnTo>
                  <a:pt x="119543" y="821124"/>
                </a:lnTo>
                <a:lnTo>
                  <a:pt x="118485" y="834351"/>
                </a:lnTo>
                <a:lnTo>
                  <a:pt x="117427" y="847842"/>
                </a:lnTo>
                <a:lnTo>
                  <a:pt x="116898" y="861069"/>
                </a:lnTo>
                <a:lnTo>
                  <a:pt x="116898" y="874825"/>
                </a:lnTo>
                <a:lnTo>
                  <a:pt x="116898" y="888316"/>
                </a:lnTo>
                <a:lnTo>
                  <a:pt x="117427" y="901808"/>
                </a:lnTo>
                <a:lnTo>
                  <a:pt x="118485" y="915035"/>
                </a:lnTo>
                <a:lnTo>
                  <a:pt x="119543" y="928261"/>
                </a:lnTo>
                <a:lnTo>
                  <a:pt x="121129" y="941488"/>
                </a:lnTo>
                <a:lnTo>
                  <a:pt x="122716" y="954451"/>
                </a:lnTo>
                <a:lnTo>
                  <a:pt x="124832" y="967413"/>
                </a:lnTo>
                <a:lnTo>
                  <a:pt x="127477" y="980375"/>
                </a:lnTo>
                <a:lnTo>
                  <a:pt x="130122" y="993073"/>
                </a:lnTo>
                <a:lnTo>
                  <a:pt x="133295" y="1005771"/>
                </a:lnTo>
                <a:lnTo>
                  <a:pt x="136733" y="1018469"/>
                </a:lnTo>
                <a:lnTo>
                  <a:pt x="140436" y="1030637"/>
                </a:lnTo>
                <a:lnTo>
                  <a:pt x="144403" y="1042806"/>
                </a:lnTo>
                <a:lnTo>
                  <a:pt x="148635" y="1054975"/>
                </a:lnTo>
                <a:lnTo>
                  <a:pt x="153395" y="1066879"/>
                </a:lnTo>
                <a:lnTo>
                  <a:pt x="158156" y="1078783"/>
                </a:lnTo>
                <a:lnTo>
                  <a:pt x="163181" y="1090687"/>
                </a:lnTo>
                <a:lnTo>
                  <a:pt x="168470" y="1102062"/>
                </a:lnTo>
                <a:lnTo>
                  <a:pt x="174289" y="1113437"/>
                </a:lnTo>
                <a:lnTo>
                  <a:pt x="180107" y="1124813"/>
                </a:lnTo>
                <a:lnTo>
                  <a:pt x="186190" y="1135659"/>
                </a:lnTo>
                <a:lnTo>
                  <a:pt x="192802" y="1146769"/>
                </a:lnTo>
                <a:lnTo>
                  <a:pt x="199414" y="1157351"/>
                </a:lnTo>
                <a:lnTo>
                  <a:pt x="206290" y="1167932"/>
                </a:lnTo>
                <a:lnTo>
                  <a:pt x="213695" y="1178249"/>
                </a:lnTo>
                <a:lnTo>
                  <a:pt x="221101" y="1188566"/>
                </a:lnTo>
                <a:lnTo>
                  <a:pt x="228770" y="1198354"/>
                </a:lnTo>
                <a:lnTo>
                  <a:pt x="236705" y="1208406"/>
                </a:lnTo>
                <a:lnTo>
                  <a:pt x="244903" y="1217930"/>
                </a:lnTo>
                <a:lnTo>
                  <a:pt x="253102" y="1227453"/>
                </a:lnTo>
                <a:lnTo>
                  <a:pt x="261565" y="1236447"/>
                </a:lnTo>
                <a:lnTo>
                  <a:pt x="270557" y="1245706"/>
                </a:lnTo>
                <a:lnTo>
                  <a:pt x="279549" y="1254436"/>
                </a:lnTo>
                <a:lnTo>
                  <a:pt x="288806" y="1263166"/>
                </a:lnTo>
                <a:lnTo>
                  <a:pt x="298063" y="1271366"/>
                </a:lnTo>
                <a:lnTo>
                  <a:pt x="307848" y="1279567"/>
                </a:lnTo>
                <a:lnTo>
                  <a:pt x="317634" y="1287503"/>
                </a:lnTo>
                <a:lnTo>
                  <a:pt x="327684" y="1295175"/>
                </a:lnTo>
                <a:lnTo>
                  <a:pt x="337998" y="1302582"/>
                </a:lnTo>
                <a:lnTo>
                  <a:pt x="348313" y="1309724"/>
                </a:lnTo>
                <a:lnTo>
                  <a:pt x="358892" y="1316867"/>
                </a:lnTo>
                <a:lnTo>
                  <a:pt x="369471" y="1323480"/>
                </a:lnTo>
                <a:lnTo>
                  <a:pt x="380579" y="1329829"/>
                </a:lnTo>
                <a:lnTo>
                  <a:pt x="391422" y="1336178"/>
                </a:lnTo>
                <a:lnTo>
                  <a:pt x="402794" y="1341998"/>
                </a:lnTo>
                <a:lnTo>
                  <a:pt x="414167" y="1347553"/>
                </a:lnTo>
                <a:lnTo>
                  <a:pt x="425539" y="1353108"/>
                </a:lnTo>
                <a:lnTo>
                  <a:pt x="437441" y="1358399"/>
                </a:lnTo>
                <a:lnTo>
                  <a:pt x="449077" y="1363161"/>
                </a:lnTo>
                <a:lnTo>
                  <a:pt x="461243" y="1367922"/>
                </a:lnTo>
                <a:lnTo>
                  <a:pt x="473409" y="1372155"/>
                </a:lnTo>
                <a:lnTo>
                  <a:pt x="485575" y="1375858"/>
                </a:lnTo>
                <a:lnTo>
                  <a:pt x="498005" y="1379562"/>
                </a:lnTo>
                <a:lnTo>
                  <a:pt x="510435" y="1383001"/>
                </a:lnTo>
                <a:lnTo>
                  <a:pt x="522866" y="1385911"/>
                </a:lnTo>
                <a:lnTo>
                  <a:pt x="535825" y="1389085"/>
                </a:lnTo>
                <a:lnTo>
                  <a:pt x="548784" y="1391466"/>
                </a:lnTo>
                <a:lnTo>
                  <a:pt x="561479" y="1393582"/>
                </a:lnTo>
                <a:lnTo>
                  <a:pt x="574703" y="1395434"/>
                </a:lnTo>
                <a:lnTo>
                  <a:pt x="587926" y="1396757"/>
                </a:lnTo>
                <a:lnTo>
                  <a:pt x="601150" y="1398080"/>
                </a:lnTo>
                <a:lnTo>
                  <a:pt x="614374" y="1398873"/>
                </a:lnTo>
                <a:lnTo>
                  <a:pt x="627862" y="1399402"/>
                </a:lnTo>
                <a:lnTo>
                  <a:pt x="641615" y="1399402"/>
                </a:lnTo>
                <a:lnTo>
                  <a:pt x="654838" y="1399402"/>
                </a:lnTo>
                <a:lnTo>
                  <a:pt x="668327" y="1398873"/>
                </a:lnTo>
                <a:lnTo>
                  <a:pt x="681815" y="1398080"/>
                </a:lnTo>
                <a:lnTo>
                  <a:pt x="695038" y="1396757"/>
                </a:lnTo>
                <a:lnTo>
                  <a:pt x="707998" y="1395434"/>
                </a:lnTo>
                <a:lnTo>
                  <a:pt x="721221" y="1393582"/>
                </a:lnTo>
                <a:lnTo>
                  <a:pt x="734181" y="1391466"/>
                </a:lnTo>
                <a:lnTo>
                  <a:pt x="746875" y="1389085"/>
                </a:lnTo>
                <a:lnTo>
                  <a:pt x="759835" y="1385911"/>
                </a:lnTo>
                <a:lnTo>
                  <a:pt x="772529" y="1383001"/>
                </a:lnTo>
                <a:lnTo>
                  <a:pt x="784695" y="1379562"/>
                </a:lnTo>
                <a:lnTo>
                  <a:pt x="797390" y="1375858"/>
                </a:lnTo>
                <a:lnTo>
                  <a:pt x="809556" y="1372155"/>
                </a:lnTo>
                <a:lnTo>
                  <a:pt x="821457" y="1367922"/>
                </a:lnTo>
                <a:lnTo>
                  <a:pt x="833623" y="1363161"/>
                </a:lnTo>
                <a:lnTo>
                  <a:pt x="845524" y="1358399"/>
                </a:lnTo>
                <a:lnTo>
                  <a:pt x="857161" y="1353108"/>
                </a:lnTo>
                <a:lnTo>
                  <a:pt x="868798" y="1347553"/>
                </a:lnTo>
                <a:lnTo>
                  <a:pt x="879906" y="1341998"/>
                </a:lnTo>
                <a:lnTo>
                  <a:pt x="891278" y="1336178"/>
                </a:lnTo>
                <a:lnTo>
                  <a:pt x="902386" y="1329829"/>
                </a:lnTo>
                <a:lnTo>
                  <a:pt x="913230" y="1323480"/>
                </a:lnTo>
                <a:lnTo>
                  <a:pt x="924073" y="1316867"/>
                </a:lnTo>
                <a:lnTo>
                  <a:pt x="934387" y="1309724"/>
                </a:lnTo>
                <a:lnTo>
                  <a:pt x="944966" y="1302582"/>
                </a:lnTo>
                <a:lnTo>
                  <a:pt x="955016" y="1295175"/>
                </a:lnTo>
                <a:lnTo>
                  <a:pt x="965066" y="1287503"/>
                </a:lnTo>
                <a:lnTo>
                  <a:pt x="974852" y="1279567"/>
                </a:lnTo>
                <a:lnTo>
                  <a:pt x="984638" y="1271366"/>
                </a:lnTo>
                <a:lnTo>
                  <a:pt x="993894" y="1263166"/>
                </a:lnTo>
                <a:lnTo>
                  <a:pt x="1003151" y="1254436"/>
                </a:lnTo>
                <a:lnTo>
                  <a:pt x="1012143" y="1245706"/>
                </a:lnTo>
                <a:lnTo>
                  <a:pt x="1021135" y="1236447"/>
                </a:lnTo>
                <a:lnTo>
                  <a:pt x="1029598" y="1227453"/>
                </a:lnTo>
                <a:lnTo>
                  <a:pt x="1038061" y="1217930"/>
                </a:lnTo>
                <a:lnTo>
                  <a:pt x="1045996" y="1208406"/>
                </a:lnTo>
                <a:lnTo>
                  <a:pt x="1054194" y="1198354"/>
                </a:lnTo>
                <a:lnTo>
                  <a:pt x="1061599" y="1188566"/>
                </a:lnTo>
                <a:lnTo>
                  <a:pt x="1069005" y="1178249"/>
                </a:lnTo>
                <a:lnTo>
                  <a:pt x="1076410" y="1167932"/>
                </a:lnTo>
                <a:lnTo>
                  <a:pt x="1083286" y="1157351"/>
                </a:lnTo>
                <a:lnTo>
                  <a:pt x="1090163" y="1146769"/>
                </a:lnTo>
                <a:lnTo>
                  <a:pt x="1096510" y="1135659"/>
                </a:lnTo>
                <a:lnTo>
                  <a:pt x="1102593" y="1124813"/>
                </a:lnTo>
                <a:lnTo>
                  <a:pt x="1108676" y="1113437"/>
                </a:lnTo>
                <a:lnTo>
                  <a:pt x="1114230" y="1102062"/>
                </a:lnTo>
                <a:lnTo>
                  <a:pt x="1119519" y="1090687"/>
                </a:lnTo>
                <a:lnTo>
                  <a:pt x="1124544" y="1078783"/>
                </a:lnTo>
                <a:lnTo>
                  <a:pt x="1129834" y="1066879"/>
                </a:lnTo>
                <a:lnTo>
                  <a:pt x="1134330" y="1054975"/>
                </a:lnTo>
                <a:lnTo>
                  <a:pt x="1138297" y="1042806"/>
                </a:lnTo>
                <a:lnTo>
                  <a:pt x="1142264" y="1030637"/>
                </a:lnTo>
                <a:lnTo>
                  <a:pt x="1146231" y="1018469"/>
                </a:lnTo>
                <a:lnTo>
                  <a:pt x="1149669" y="1005771"/>
                </a:lnTo>
                <a:lnTo>
                  <a:pt x="1152579" y="993073"/>
                </a:lnTo>
                <a:lnTo>
                  <a:pt x="1155488" y="980375"/>
                </a:lnTo>
                <a:lnTo>
                  <a:pt x="1157868" y="967413"/>
                </a:lnTo>
                <a:lnTo>
                  <a:pt x="1159984" y="954451"/>
                </a:lnTo>
                <a:lnTo>
                  <a:pt x="1161835" y="941488"/>
                </a:lnTo>
                <a:lnTo>
                  <a:pt x="1163158" y="928261"/>
                </a:lnTo>
                <a:lnTo>
                  <a:pt x="1164745" y="915035"/>
                </a:lnTo>
                <a:lnTo>
                  <a:pt x="1165538" y="901808"/>
                </a:lnTo>
                <a:lnTo>
                  <a:pt x="1166067" y="888316"/>
                </a:lnTo>
                <a:lnTo>
                  <a:pt x="1166067" y="874825"/>
                </a:lnTo>
                <a:lnTo>
                  <a:pt x="1166067" y="861069"/>
                </a:lnTo>
                <a:lnTo>
                  <a:pt x="1165538" y="847842"/>
                </a:lnTo>
                <a:lnTo>
                  <a:pt x="1164745" y="834351"/>
                </a:lnTo>
                <a:lnTo>
                  <a:pt x="1163158" y="821124"/>
                </a:lnTo>
                <a:lnTo>
                  <a:pt x="1161835" y="808161"/>
                </a:lnTo>
                <a:lnTo>
                  <a:pt x="1159984" y="794935"/>
                </a:lnTo>
                <a:lnTo>
                  <a:pt x="1157868" y="781972"/>
                </a:lnTo>
                <a:lnTo>
                  <a:pt x="1155488" y="769010"/>
                </a:lnTo>
                <a:lnTo>
                  <a:pt x="1152579" y="756577"/>
                </a:lnTo>
                <a:lnTo>
                  <a:pt x="1149669" y="743614"/>
                </a:lnTo>
                <a:lnTo>
                  <a:pt x="1146231" y="731181"/>
                </a:lnTo>
                <a:lnTo>
                  <a:pt x="1142264" y="719012"/>
                </a:lnTo>
                <a:lnTo>
                  <a:pt x="1138297" y="706579"/>
                </a:lnTo>
                <a:lnTo>
                  <a:pt x="1134330" y="694410"/>
                </a:lnTo>
                <a:lnTo>
                  <a:pt x="1129834" y="682506"/>
                </a:lnTo>
                <a:lnTo>
                  <a:pt x="1124544" y="670602"/>
                </a:lnTo>
                <a:lnTo>
                  <a:pt x="1119519" y="659227"/>
                </a:lnTo>
                <a:lnTo>
                  <a:pt x="1114230" y="647587"/>
                </a:lnTo>
                <a:lnTo>
                  <a:pt x="1108676" y="635948"/>
                </a:lnTo>
                <a:lnTo>
                  <a:pt x="1102593" y="624837"/>
                </a:lnTo>
                <a:lnTo>
                  <a:pt x="1096510" y="613727"/>
                </a:lnTo>
                <a:lnTo>
                  <a:pt x="1090163" y="602881"/>
                </a:lnTo>
                <a:lnTo>
                  <a:pt x="1083286" y="592035"/>
                </a:lnTo>
                <a:lnTo>
                  <a:pt x="1076410" y="581453"/>
                </a:lnTo>
                <a:lnTo>
                  <a:pt x="1069005" y="571136"/>
                </a:lnTo>
                <a:lnTo>
                  <a:pt x="1061599" y="560819"/>
                </a:lnTo>
                <a:lnTo>
                  <a:pt x="1054194" y="551031"/>
                </a:lnTo>
                <a:lnTo>
                  <a:pt x="1045996" y="540979"/>
                </a:lnTo>
                <a:lnTo>
                  <a:pt x="1038061" y="531455"/>
                </a:lnTo>
                <a:lnTo>
                  <a:pt x="1029598" y="521932"/>
                </a:lnTo>
                <a:lnTo>
                  <a:pt x="1021135" y="512938"/>
                </a:lnTo>
                <a:lnTo>
                  <a:pt x="1012143" y="503679"/>
                </a:lnTo>
                <a:lnTo>
                  <a:pt x="1003151" y="495214"/>
                </a:lnTo>
                <a:lnTo>
                  <a:pt x="993894" y="486484"/>
                </a:lnTo>
                <a:lnTo>
                  <a:pt x="984638" y="478019"/>
                </a:lnTo>
                <a:lnTo>
                  <a:pt x="974852" y="469818"/>
                </a:lnTo>
                <a:lnTo>
                  <a:pt x="965066" y="462147"/>
                </a:lnTo>
                <a:lnTo>
                  <a:pt x="955016" y="454475"/>
                </a:lnTo>
                <a:lnTo>
                  <a:pt x="944966" y="446804"/>
                </a:lnTo>
                <a:lnTo>
                  <a:pt x="934387" y="439661"/>
                </a:lnTo>
                <a:lnTo>
                  <a:pt x="924073" y="432519"/>
                </a:lnTo>
                <a:lnTo>
                  <a:pt x="913230" y="425905"/>
                </a:lnTo>
                <a:lnTo>
                  <a:pt x="902386" y="419556"/>
                </a:lnTo>
                <a:lnTo>
                  <a:pt x="891278" y="413207"/>
                </a:lnTo>
                <a:lnTo>
                  <a:pt x="879906" y="407388"/>
                </a:lnTo>
                <a:lnTo>
                  <a:pt x="868798" y="401832"/>
                </a:lnTo>
                <a:lnTo>
                  <a:pt x="857161" y="396541"/>
                </a:lnTo>
                <a:lnTo>
                  <a:pt x="845524" y="391251"/>
                </a:lnTo>
                <a:lnTo>
                  <a:pt x="833623" y="386489"/>
                </a:lnTo>
                <a:lnTo>
                  <a:pt x="821457" y="381992"/>
                </a:lnTo>
                <a:lnTo>
                  <a:pt x="809556" y="377759"/>
                </a:lnTo>
                <a:lnTo>
                  <a:pt x="797390" y="373527"/>
                </a:lnTo>
                <a:lnTo>
                  <a:pt x="784695" y="369823"/>
                </a:lnTo>
                <a:lnTo>
                  <a:pt x="772529" y="366649"/>
                </a:lnTo>
                <a:lnTo>
                  <a:pt x="759835" y="363474"/>
                </a:lnTo>
                <a:lnTo>
                  <a:pt x="746875" y="360829"/>
                </a:lnTo>
                <a:lnTo>
                  <a:pt x="734181" y="358184"/>
                </a:lnTo>
                <a:lnTo>
                  <a:pt x="721221" y="356067"/>
                </a:lnTo>
                <a:lnTo>
                  <a:pt x="707998" y="354216"/>
                </a:lnTo>
                <a:lnTo>
                  <a:pt x="695038" y="352628"/>
                </a:lnTo>
                <a:lnTo>
                  <a:pt x="681815" y="351570"/>
                </a:lnTo>
                <a:lnTo>
                  <a:pt x="668327" y="350512"/>
                </a:lnTo>
                <a:lnTo>
                  <a:pt x="654838" y="350247"/>
                </a:lnTo>
                <a:lnTo>
                  <a:pt x="641615" y="349983"/>
                </a:lnTo>
                <a:close/>
                <a:moveTo>
                  <a:pt x="524717" y="0"/>
                </a:moveTo>
                <a:lnTo>
                  <a:pt x="757983" y="0"/>
                </a:lnTo>
                <a:lnTo>
                  <a:pt x="757983" y="116926"/>
                </a:lnTo>
                <a:lnTo>
                  <a:pt x="699799" y="116926"/>
                </a:lnTo>
                <a:lnTo>
                  <a:pt x="699799" y="236232"/>
                </a:lnTo>
                <a:lnTo>
                  <a:pt x="711171" y="237555"/>
                </a:lnTo>
                <a:lnTo>
                  <a:pt x="722544" y="238877"/>
                </a:lnTo>
                <a:lnTo>
                  <a:pt x="734181" y="240200"/>
                </a:lnTo>
                <a:lnTo>
                  <a:pt x="745289" y="242052"/>
                </a:lnTo>
                <a:lnTo>
                  <a:pt x="756661" y="243903"/>
                </a:lnTo>
                <a:lnTo>
                  <a:pt x="767504" y="246020"/>
                </a:lnTo>
                <a:lnTo>
                  <a:pt x="778877" y="248665"/>
                </a:lnTo>
                <a:lnTo>
                  <a:pt x="789985" y="251046"/>
                </a:lnTo>
                <a:lnTo>
                  <a:pt x="800828" y="253691"/>
                </a:lnTo>
                <a:lnTo>
                  <a:pt x="811672" y="256601"/>
                </a:lnTo>
                <a:lnTo>
                  <a:pt x="822515" y="259776"/>
                </a:lnTo>
                <a:lnTo>
                  <a:pt x="833359" y="262950"/>
                </a:lnTo>
                <a:lnTo>
                  <a:pt x="843673" y="266654"/>
                </a:lnTo>
                <a:lnTo>
                  <a:pt x="854516" y="270093"/>
                </a:lnTo>
                <a:lnTo>
                  <a:pt x="865095" y="273796"/>
                </a:lnTo>
                <a:lnTo>
                  <a:pt x="875145" y="277764"/>
                </a:lnTo>
                <a:lnTo>
                  <a:pt x="885724" y="281997"/>
                </a:lnTo>
                <a:lnTo>
                  <a:pt x="895774" y="286494"/>
                </a:lnTo>
                <a:lnTo>
                  <a:pt x="905824" y="290991"/>
                </a:lnTo>
                <a:lnTo>
                  <a:pt x="915874" y="295488"/>
                </a:lnTo>
                <a:lnTo>
                  <a:pt x="925924" y="300250"/>
                </a:lnTo>
                <a:lnTo>
                  <a:pt x="935445" y="305541"/>
                </a:lnTo>
                <a:lnTo>
                  <a:pt x="945495" y="310567"/>
                </a:lnTo>
                <a:lnTo>
                  <a:pt x="955016" y="315858"/>
                </a:lnTo>
                <a:lnTo>
                  <a:pt x="964537" y="321148"/>
                </a:lnTo>
                <a:lnTo>
                  <a:pt x="973794" y="327233"/>
                </a:lnTo>
                <a:lnTo>
                  <a:pt x="983315" y="332788"/>
                </a:lnTo>
                <a:lnTo>
                  <a:pt x="992307" y="338608"/>
                </a:lnTo>
                <a:lnTo>
                  <a:pt x="1001564" y="344957"/>
                </a:lnTo>
                <a:lnTo>
                  <a:pt x="1010556" y="351041"/>
                </a:lnTo>
                <a:lnTo>
                  <a:pt x="1019548" y="357390"/>
                </a:lnTo>
                <a:lnTo>
                  <a:pt x="1028276" y="364268"/>
                </a:lnTo>
                <a:lnTo>
                  <a:pt x="1156017" y="236232"/>
                </a:lnTo>
                <a:lnTo>
                  <a:pt x="1279791" y="360035"/>
                </a:lnTo>
                <a:lnTo>
                  <a:pt x="1152050" y="487807"/>
                </a:lnTo>
                <a:lnTo>
                  <a:pt x="1159455" y="498124"/>
                </a:lnTo>
                <a:lnTo>
                  <a:pt x="1167125" y="508441"/>
                </a:lnTo>
                <a:lnTo>
                  <a:pt x="1174001" y="518758"/>
                </a:lnTo>
                <a:lnTo>
                  <a:pt x="1180877" y="529604"/>
                </a:lnTo>
                <a:lnTo>
                  <a:pt x="1187754" y="540185"/>
                </a:lnTo>
                <a:lnTo>
                  <a:pt x="1194366" y="551031"/>
                </a:lnTo>
                <a:lnTo>
                  <a:pt x="1200449" y="561877"/>
                </a:lnTo>
                <a:lnTo>
                  <a:pt x="1206796" y="573252"/>
                </a:lnTo>
                <a:lnTo>
                  <a:pt x="1212614" y="584627"/>
                </a:lnTo>
                <a:lnTo>
                  <a:pt x="1218433" y="596003"/>
                </a:lnTo>
                <a:lnTo>
                  <a:pt x="1223987" y="607642"/>
                </a:lnTo>
                <a:lnTo>
                  <a:pt x="1229276" y="619017"/>
                </a:lnTo>
                <a:lnTo>
                  <a:pt x="1234037" y="630922"/>
                </a:lnTo>
                <a:lnTo>
                  <a:pt x="1239062" y="643090"/>
                </a:lnTo>
                <a:lnTo>
                  <a:pt x="1243558" y="654730"/>
                </a:lnTo>
                <a:lnTo>
                  <a:pt x="1248054" y="667163"/>
                </a:lnTo>
                <a:lnTo>
                  <a:pt x="1252021" y="679332"/>
                </a:lnTo>
                <a:lnTo>
                  <a:pt x="1255724" y="691501"/>
                </a:lnTo>
                <a:lnTo>
                  <a:pt x="1259691" y="704198"/>
                </a:lnTo>
                <a:lnTo>
                  <a:pt x="1262864" y="716896"/>
                </a:lnTo>
                <a:lnTo>
                  <a:pt x="1266038" y="729329"/>
                </a:lnTo>
                <a:lnTo>
                  <a:pt x="1268683" y="742292"/>
                </a:lnTo>
                <a:lnTo>
                  <a:pt x="1271328" y="755254"/>
                </a:lnTo>
                <a:lnTo>
                  <a:pt x="1273708" y="767952"/>
                </a:lnTo>
                <a:lnTo>
                  <a:pt x="1275559" y="781179"/>
                </a:lnTo>
                <a:lnTo>
                  <a:pt x="1277675" y="794406"/>
                </a:lnTo>
                <a:lnTo>
                  <a:pt x="1279262" y="807632"/>
                </a:lnTo>
                <a:lnTo>
                  <a:pt x="1280584" y="820595"/>
                </a:lnTo>
                <a:lnTo>
                  <a:pt x="1281378" y="834086"/>
                </a:lnTo>
                <a:lnTo>
                  <a:pt x="1282171" y="847842"/>
                </a:lnTo>
                <a:lnTo>
                  <a:pt x="1282435" y="861069"/>
                </a:lnTo>
                <a:lnTo>
                  <a:pt x="1282700" y="874825"/>
                </a:lnTo>
                <a:lnTo>
                  <a:pt x="1282435" y="891226"/>
                </a:lnTo>
                <a:lnTo>
                  <a:pt x="1281907" y="907892"/>
                </a:lnTo>
                <a:lnTo>
                  <a:pt x="1280849" y="924293"/>
                </a:lnTo>
                <a:lnTo>
                  <a:pt x="1279526" y="940430"/>
                </a:lnTo>
                <a:lnTo>
                  <a:pt x="1277675" y="956302"/>
                </a:lnTo>
                <a:lnTo>
                  <a:pt x="1275030" y="972439"/>
                </a:lnTo>
                <a:lnTo>
                  <a:pt x="1272650" y="988311"/>
                </a:lnTo>
                <a:lnTo>
                  <a:pt x="1269476" y="1003919"/>
                </a:lnTo>
                <a:lnTo>
                  <a:pt x="1266303" y="1019527"/>
                </a:lnTo>
                <a:lnTo>
                  <a:pt x="1262600" y="1035134"/>
                </a:lnTo>
                <a:lnTo>
                  <a:pt x="1258368" y="1050478"/>
                </a:lnTo>
                <a:lnTo>
                  <a:pt x="1253608" y="1065292"/>
                </a:lnTo>
                <a:lnTo>
                  <a:pt x="1248847" y="1080370"/>
                </a:lnTo>
                <a:lnTo>
                  <a:pt x="1243822" y="1095184"/>
                </a:lnTo>
                <a:lnTo>
                  <a:pt x="1238004" y="1109999"/>
                </a:lnTo>
                <a:lnTo>
                  <a:pt x="1232185" y="1124284"/>
                </a:lnTo>
                <a:lnTo>
                  <a:pt x="1226103" y="1138569"/>
                </a:lnTo>
                <a:lnTo>
                  <a:pt x="1219226" y="1152854"/>
                </a:lnTo>
                <a:lnTo>
                  <a:pt x="1212350" y="1166874"/>
                </a:lnTo>
                <a:lnTo>
                  <a:pt x="1205209" y="1180365"/>
                </a:lnTo>
                <a:lnTo>
                  <a:pt x="1197539" y="1193857"/>
                </a:lnTo>
                <a:lnTo>
                  <a:pt x="1189869" y="1207348"/>
                </a:lnTo>
                <a:lnTo>
                  <a:pt x="1181406" y="1220575"/>
                </a:lnTo>
                <a:lnTo>
                  <a:pt x="1173208" y="1233273"/>
                </a:lnTo>
                <a:lnTo>
                  <a:pt x="1164480" y="1245971"/>
                </a:lnTo>
                <a:lnTo>
                  <a:pt x="1155223" y="1258668"/>
                </a:lnTo>
                <a:lnTo>
                  <a:pt x="1145967" y="1270573"/>
                </a:lnTo>
                <a:lnTo>
                  <a:pt x="1136181" y="1282741"/>
                </a:lnTo>
                <a:lnTo>
                  <a:pt x="1126396" y="1294646"/>
                </a:lnTo>
                <a:lnTo>
                  <a:pt x="1116081" y="1306021"/>
                </a:lnTo>
                <a:lnTo>
                  <a:pt x="1105502" y="1317396"/>
                </a:lnTo>
                <a:lnTo>
                  <a:pt x="1094923" y="1328242"/>
                </a:lnTo>
                <a:lnTo>
                  <a:pt x="1083815" y="1339088"/>
                </a:lnTo>
                <a:lnTo>
                  <a:pt x="1072707" y="1349669"/>
                </a:lnTo>
                <a:lnTo>
                  <a:pt x="1061071" y="1359722"/>
                </a:lnTo>
                <a:lnTo>
                  <a:pt x="1049169" y="1369774"/>
                </a:lnTo>
                <a:lnTo>
                  <a:pt x="1037268" y="1379297"/>
                </a:lnTo>
                <a:lnTo>
                  <a:pt x="1025102" y="1388821"/>
                </a:lnTo>
                <a:lnTo>
                  <a:pt x="1012407" y="1397815"/>
                </a:lnTo>
                <a:lnTo>
                  <a:pt x="999977" y="1406809"/>
                </a:lnTo>
                <a:lnTo>
                  <a:pt x="987018" y="1415010"/>
                </a:lnTo>
                <a:lnTo>
                  <a:pt x="973794" y="1423211"/>
                </a:lnTo>
                <a:lnTo>
                  <a:pt x="960570" y="1431147"/>
                </a:lnTo>
                <a:lnTo>
                  <a:pt x="947082" y="1438554"/>
                </a:lnTo>
                <a:lnTo>
                  <a:pt x="933330" y="1445961"/>
                </a:lnTo>
                <a:lnTo>
                  <a:pt x="919313" y="1452839"/>
                </a:lnTo>
                <a:lnTo>
                  <a:pt x="905295" y="1459452"/>
                </a:lnTo>
                <a:lnTo>
                  <a:pt x="891014" y="1465801"/>
                </a:lnTo>
                <a:lnTo>
                  <a:pt x="876468" y="1471621"/>
                </a:lnTo>
                <a:lnTo>
                  <a:pt x="861657" y="1477176"/>
                </a:lnTo>
                <a:lnTo>
                  <a:pt x="847111" y="1482467"/>
                </a:lnTo>
                <a:lnTo>
                  <a:pt x="832036" y="1487493"/>
                </a:lnTo>
                <a:lnTo>
                  <a:pt x="816961" y="1491726"/>
                </a:lnTo>
                <a:lnTo>
                  <a:pt x="801622" y="1495958"/>
                </a:lnTo>
                <a:lnTo>
                  <a:pt x="786018" y="1499926"/>
                </a:lnTo>
                <a:lnTo>
                  <a:pt x="770678" y="1503101"/>
                </a:lnTo>
                <a:lnTo>
                  <a:pt x="755074" y="1506275"/>
                </a:lnTo>
                <a:lnTo>
                  <a:pt x="739206" y="1508656"/>
                </a:lnTo>
                <a:lnTo>
                  <a:pt x="723073" y="1511037"/>
                </a:lnTo>
                <a:lnTo>
                  <a:pt x="706940" y="1512889"/>
                </a:lnTo>
                <a:lnTo>
                  <a:pt x="690542" y="1514211"/>
                </a:lnTo>
                <a:lnTo>
                  <a:pt x="674409" y="1515270"/>
                </a:lnTo>
                <a:lnTo>
                  <a:pt x="658012" y="1515799"/>
                </a:lnTo>
                <a:lnTo>
                  <a:pt x="641615" y="1516063"/>
                </a:lnTo>
                <a:lnTo>
                  <a:pt x="624953" y="1515799"/>
                </a:lnTo>
                <a:lnTo>
                  <a:pt x="608555" y="1515270"/>
                </a:lnTo>
                <a:lnTo>
                  <a:pt x="592158" y="1514211"/>
                </a:lnTo>
                <a:lnTo>
                  <a:pt x="575761" y="1512889"/>
                </a:lnTo>
                <a:lnTo>
                  <a:pt x="559628" y="1511037"/>
                </a:lnTo>
                <a:lnTo>
                  <a:pt x="543759" y="1508656"/>
                </a:lnTo>
                <a:lnTo>
                  <a:pt x="527891" y="1506275"/>
                </a:lnTo>
                <a:lnTo>
                  <a:pt x="512287" y="1503101"/>
                </a:lnTo>
                <a:lnTo>
                  <a:pt x="496683" y="1499926"/>
                </a:lnTo>
                <a:lnTo>
                  <a:pt x="481079" y="1495958"/>
                </a:lnTo>
                <a:lnTo>
                  <a:pt x="465739" y="1491726"/>
                </a:lnTo>
                <a:lnTo>
                  <a:pt x="450929" y="1487493"/>
                </a:lnTo>
                <a:lnTo>
                  <a:pt x="435854" y="1482467"/>
                </a:lnTo>
                <a:lnTo>
                  <a:pt x="421043" y="1477176"/>
                </a:lnTo>
                <a:lnTo>
                  <a:pt x="406233" y="1471621"/>
                </a:lnTo>
                <a:lnTo>
                  <a:pt x="391687" y="1465801"/>
                </a:lnTo>
                <a:lnTo>
                  <a:pt x="377669" y="1459452"/>
                </a:lnTo>
                <a:lnTo>
                  <a:pt x="363388" y="1452839"/>
                </a:lnTo>
                <a:lnTo>
                  <a:pt x="349371" y="1445961"/>
                </a:lnTo>
                <a:lnTo>
                  <a:pt x="335618" y="1438554"/>
                </a:lnTo>
                <a:lnTo>
                  <a:pt x="322394" y="1431147"/>
                </a:lnTo>
                <a:lnTo>
                  <a:pt x="308906" y="1423211"/>
                </a:lnTo>
                <a:lnTo>
                  <a:pt x="295682" y="1415010"/>
                </a:lnTo>
                <a:lnTo>
                  <a:pt x="282988" y="1406809"/>
                </a:lnTo>
                <a:lnTo>
                  <a:pt x="270293" y="1397815"/>
                </a:lnTo>
                <a:lnTo>
                  <a:pt x="257598" y="1388821"/>
                </a:lnTo>
                <a:lnTo>
                  <a:pt x="245697" y="1379297"/>
                </a:lnTo>
                <a:lnTo>
                  <a:pt x="233531" y="1369774"/>
                </a:lnTo>
                <a:lnTo>
                  <a:pt x="221630" y="1359722"/>
                </a:lnTo>
                <a:lnTo>
                  <a:pt x="210257" y="1349669"/>
                </a:lnTo>
                <a:lnTo>
                  <a:pt x="198885" y="1339088"/>
                </a:lnTo>
                <a:lnTo>
                  <a:pt x="188041" y="1328242"/>
                </a:lnTo>
                <a:lnTo>
                  <a:pt x="177198" y="1317396"/>
                </a:lnTo>
                <a:lnTo>
                  <a:pt x="166619" y="1306021"/>
                </a:lnTo>
                <a:lnTo>
                  <a:pt x="156569" y="1294646"/>
                </a:lnTo>
                <a:lnTo>
                  <a:pt x="146519" y="1282741"/>
                </a:lnTo>
                <a:lnTo>
                  <a:pt x="136998" y="1270573"/>
                </a:lnTo>
                <a:lnTo>
                  <a:pt x="127477" y="1258668"/>
                </a:lnTo>
                <a:lnTo>
                  <a:pt x="118485" y="1245971"/>
                </a:lnTo>
                <a:lnTo>
                  <a:pt x="109493" y="1233273"/>
                </a:lnTo>
                <a:lnTo>
                  <a:pt x="101294" y="1220575"/>
                </a:lnTo>
                <a:lnTo>
                  <a:pt x="92831" y="1207348"/>
                </a:lnTo>
                <a:lnTo>
                  <a:pt x="85161" y="1193857"/>
                </a:lnTo>
                <a:lnTo>
                  <a:pt x="77756" y="1180365"/>
                </a:lnTo>
                <a:lnTo>
                  <a:pt x="70350" y="1166874"/>
                </a:lnTo>
                <a:lnTo>
                  <a:pt x="63474" y="1152854"/>
                </a:lnTo>
                <a:lnTo>
                  <a:pt x="56862" y="1138569"/>
                </a:lnTo>
                <a:lnTo>
                  <a:pt x="50515" y="1124284"/>
                </a:lnTo>
                <a:lnTo>
                  <a:pt x="44696" y="1109999"/>
                </a:lnTo>
                <a:lnTo>
                  <a:pt x="39142" y="1095184"/>
                </a:lnTo>
                <a:lnTo>
                  <a:pt x="33853" y="1080370"/>
                </a:lnTo>
                <a:lnTo>
                  <a:pt x="29092" y="1065292"/>
                </a:lnTo>
                <a:lnTo>
                  <a:pt x="24596" y="1050478"/>
                </a:lnTo>
                <a:lnTo>
                  <a:pt x="20365" y="1035134"/>
                </a:lnTo>
                <a:lnTo>
                  <a:pt x="16398" y="1019527"/>
                </a:lnTo>
                <a:lnTo>
                  <a:pt x="13224" y="1003919"/>
                </a:lnTo>
                <a:lnTo>
                  <a:pt x="10315" y="988311"/>
                </a:lnTo>
                <a:lnTo>
                  <a:pt x="7670" y="972439"/>
                </a:lnTo>
                <a:lnTo>
                  <a:pt x="5290" y="956302"/>
                </a:lnTo>
                <a:lnTo>
                  <a:pt x="3703" y="940430"/>
                </a:lnTo>
                <a:lnTo>
                  <a:pt x="2116" y="924293"/>
                </a:lnTo>
                <a:lnTo>
                  <a:pt x="1058" y="907892"/>
                </a:lnTo>
                <a:lnTo>
                  <a:pt x="529" y="891226"/>
                </a:lnTo>
                <a:lnTo>
                  <a:pt x="0" y="874825"/>
                </a:lnTo>
                <a:lnTo>
                  <a:pt x="529" y="858953"/>
                </a:lnTo>
                <a:lnTo>
                  <a:pt x="1058" y="843345"/>
                </a:lnTo>
                <a:lnTo>
                  <a:pt x="1852" y="828266"/>
                </a:lnTo>
                <a:lnTo>
                  <a:pt x="3174" y="812923"/>
                </a:lnTo>
                <a:lnTo>
                  <a:pt x="4761" y="797580"/>
                </a:lnTo>
                <a:lnTo>
                  <a:pt x="6877" y="782237"/>
                </a:lnTo>
                <a:lnTo>
                  <a:pt x="9257" y="767158"/>
                </a:lnTo>
                <a:lnTo>
                  <a:pt x="11902" y="752609"/>
                </a:lnTo>
                <a:lnTo>
                  <a:pt x="14811" y="737795"/>
                </a:lnTo>
                <a:lnTo>
                  <a:pt x="18249" y="722980"/>
                </a:lnTo>
                <a:lnTo>
                  <a:pt x="21952" y="708431"/>
                </a:lnTo>
                <a:lnTo>
                  <a:pt x="25919" y="693881"/>
                </a:lnTo>
                <a:lnTo>
                  <a:pt x="30415" y="679861"/>
                </a:lnTo>
                <a:lnTo>
                  <a:pt x="34911" y="665840"/>
                </a:lnTo>
                <a:lnTo>
                  <a:pt x="40200" y="651820"/>
                </a:lnTo>
                <a:lnTo>
                  <a:pt x="45225" y="637799"/>
                </a:lnTo>
                <a:lnTo>
                  <a:pt x="50779" y="624308"/>
                </a:lnTo>
                <a:lnTo>
                  <a:pt x="56862" y="610817"/>
                </a:lnTo>
                <a:lnTo>
                  <a:pt x="63210" y="597325"/>
                </a:lnTo>
                <a:lnTo>
                  <a:pt x="69557" y="584363"/>
                </a:lnTo>
                <a:lnTo>
                  <a:pt x="76433" y="571401"/>
                </a:lnTo>
                <a:lnTo>
                  <a:pt x="83574" y="558438"/>
                </a:lnTo>
                <a:lnTo>
                  <a:pt x="90715" y="546005"/>
                </a:lnTo>
                <a:lnTo>
                  <a:pt x="98649" y="533572"/>
                </a:lnTo>
                <a:lnTo>
                  <a:pt x="106319" y="521139"/>
                </a:lnTo>
                <a:lnTo>
                  <a:pt x="114782" y="509234"/>
                </a:lnTo>
                <a:lnTo>
                  <a:pt x="122981" y="497330"/>
                </a:lnTo>
                <a:lnTo>
                  <a:pt x="131973" y="485691"/>
                </a:lnTo>
                <a:lnTo>
                  <a:pt x="140701" y="474315"/>
                </a:lnTo>
                <a:lnTo>
                  <a:pt x="149693" y="462940"/>
                </a:lnTo>
                <a:lnTo>
                  <a:pt x="159478" y="451830"/>
                </a:lnTo>
                <a:lnTo>
                  <a:pt x="169264" y="441248"/>
                </a:lnTo>
                <a:lnTo>
                  <a:pt x="179049" y="430402"/>
                </a:lnTo>
                <a:lnTo>
                  <a:pt x="189364" y="420350"/>
                </a:lnTo>
                <a:lnTo>
                  <a:pt x="199678" y="410033"/>
                </a:lnTo>
                <a:lnTo>
                  <a:pt x="210522" y="400245"/>
                </a:lnTo>
                <a:lnTo>
                  <a:pt x="221101" y="390457"/>
                </a:lnTo>
                <a:lnTo>
                  <a:pt x="232209" y="381198"/>
                </a:lnTo>
                <a:lnTo>
                  <a:pt x="243317" y="371940"/>
                </a:lnTo>
                <a:lnTo>
                  <a:pt x="254953" y="363210"/>
                </a:lnTo>
                <a:lnTo>
                  <a:pt x="266855" y="354216"/>
                </a:lnTo>
                <a:lnTo>
                  <a:pt x="278492" y="346015"/>
                </a:lnTo>
                <a:lnTo>
                  <a:pt x="290922" y="337814"/>
                </a:lnTo>
                <a:lnTo>
                  <a:pt x="303088" y="330143"/>
                </a:lnTo>
                <a:lnTo>
                  <a:pt x="315518" y="322471"/>
                </a:lnTo>
                <a:lnTo>
                  <a:pt x="328213" y="315064"/>
                </a:lnTo>
                <a:lnTo>
                  <a:pt x="341172" y="308186"/>
                </a:lnTo>
                <a:lnTo>
                  <a:pt x="354131" y="301308"/>
                </a:lnTo>
                <a:lnTo>
                  <a:pt x="367355" y="294959"/>
                </a:lnTo>
                <a:lnTo>
                  <a:pt x="380843" y="288875"/>
                </a:lnTo>
                <a:lnTo>
                  <a:pt x="394331" y="282790"/>
                </a:lnTo>
                <a:lnTo>
                  <a:pt x="407819" y="277500"/>
                </a:lnTo>
                <a:lnTo>
                  <a:pt x="421837" y="272209"/>
                </a:lnTo>
                <a:lnTo>
                  <a:pt x="435854" y="267447"/>
                </a:lnTo>
                <a:lnTo>
                  <a:pt x="449871" y="262686"/>
                </a:lnTo>
                <a:lnTo>
                  <a:pt x="464153" y="258453"/>
                </a:lnTo>
                <a:lnTo>
                  <a:pt x="478699" y="254485"/>
                </a:lnTo>
                <a:lnTo>
                  <a:pt x="493245" y="251046"/>
                </a:lnTo>
                <a:lnTo>
                  <a:pt x="508055" y="247607"/>
                </a:lnTo>
                <a:lnTo>
                  <a:pt x="522601" y="244433"/>
                </a:lnTo>
                <a:lnTo>
                  <a:pt x="537676" y="242052"/>
                </a:lnTo>
                <a:lnTo>
                  <a:pt x="552751" y="239671"/>
                </a:lnTo>
                <a:lnTo>
                  <a:pt x="567826" y="237819"/>
                </a:lnTo>
                <a:lnTo>
                  <a:pt x="583166" y="236232"/>
                </a:lnTo>
                <a:lnTo>
                  <a:pt x="583166" y="116926"/>
                </a:lnTo>
                <a:lnTo>
                  <a:pt x="524717" y="116926"/>
                </a:lnTo>
                <a:lnTo>
                  <a:pt x="524717" y="0"/>
                </a:ln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latin typeface="Calibri" pitchFamily="34" charset="0"/>
              <a:sym typeface="宋体" pitchFamily="2" charset="-122"/>
            </a:endParaRPr>
          </a:p>
        </p:txBody>
      </p:sp>
      <p:sp>
        <p:nvSpPr>
          <p:cNvPr id="13" name="KSO_Shape">
            <a:extLst>
              <a:ext uri="{FF2B5EF4-FFF2-40B4-BE49-F238E27FC236}">
                <a16:creationId xmlns:a16="http://schemas.microsoft.com/office/drawing/2014/main" xmlns="" id="{CF8A4F08-9F31-4EBB-AFC6-07BF36C28AE3}"/>
              </a:ext>
            </a:extLst>
          </p:cNvPr>
          <p:cNvSpPr>
            <a:spLocks noChangeArrowheads="1"/>
          </p:cNvSpPr>
          <p:nvPr/>
        </p:nvSpPr>
        <p:spPr bwMode="auto">
          <a:xfrm>
            <a:off x="3678385" y="3460469"/>
            <a:ext cx="529700" cy="529700"/>
          </a:xfrm>
          <a:custGeom>
            <a:avLst/>
            <a:gdLst>
              <a:gd name="T0" fmla="*/ 0 w 4295694"/>
              <a:gd name="T1" fmla="*/ 0 h 4602950"/>
              <a:gd name="T2" fmla="*/ 4295694 w 4295694"/>
              <a:gd name="T3" fmla="*/ 4602950 h 4602950"/>
            </a:gdLst>
            <a:ahLst/>
            <a:cxnLst/>
            <a:rect l="T0" t="T1" r="T2" b="T3"/>
            <a:pathLst>
              <a:path w="4295694" h="4602950">
                <a:moveTo>
                  <a:pt x="788546" y="3262602"/>
                </a:moveTo>
                <a:lnTo>
                  <a:pt x="722065" y="3276024"/>
                </a:lnTo>
                <a:lnTo>
                  <a:pt x="703443" y="3286707"/>
                </a:lnTo>
                <a:lnTo>
                  <a:pt x="667154" y="3311174"/>
                </a:lnTo>
                <a:lnTo>
                  <a:pt x="650940" y="3329902"/>
                </a:lnTo>
                <a:lnTo>
                  <a:pt x="628475" y="3363222"/>
                </a:lnTo>
                <a:lnTo>
                  <a:pt x="611251" y="3407093"/>
                </a:lnTo>
                <a:lnTo>
                  <a:pt x="611248" y="3407104"/>
                </a:lnTo>
                <a:cubicBezTo>
                  <a:pt x="608837" y="3418885"/>
                  <a:pt x="607571" y="3431083"/>
                  <a:pt x="607571" y="3443577"/>
                </a:cubicBezTo>
                <a:cubicBezTo>
                  <a:pt x="607571" y="3543527"/>
                  <a:pt x="688596" y="3624552"/>
                  <a:pt x="788546" y="3624552"/>
                </a:cubicBezTo>
                <a:cubicBezTo>
                  <a:pt x="888496" y="3624552"/>
                  <a:pt x="969521" y="3543527"/>
                  <a:pt x="969521" y="3443577"/>
                </a:cubicBezTo>
                <a:cubicBezTo>
                  <a:pt x="969521" y="3431083"/>
                  <a:pt x="968255" y="3418885"/>
                  <a:pt x="965845" y="3407104"/>
                </a:cubicBezTo>
                <a:lnTo>
                  <a:pt x="962750" y="3397135"/>
                </a:lnTo>
                <a:lnTo>
                  <a:pt x="962749" y="3397136"/>
                </a:lnTo>
                <a:lnTo>
                  <a:pt x="955298" y="3373133"/>
                </a:lnTo>
                <a:lnTo>
                  <a:pt x="955291" y="3373121"/>
                </a:lnTo>
                <a:lnTo>
                  <a:pt x="920412" y="3321388"/>
                </a:lnTo>
                <a:lnTo>
                  <a:pt x="906965" y="3309169"/>
                </a:lnTo>
                <a:lnTo>
                  <a:pt x="868849" y="3283471"/>
                </a:lnTo>
                <a:lnTo>
                  <a:pt x="852148" y="3275443"/>
                </a:lnTo>
                <a:close/>
                <a:moveTo>
                  <a:pt x="3704648" y="908397"/>
                </a:moveTo>
                <a:lnTo>
                  <a:pt x="2413156" y="1136122"/>
                </a:lnTo>
                <a:lnTo>
                  <a:pt x="3048940" y="2044116"/>
                </a:lnTo>
                <a:close/>
                <a:moveTo>
                  <a:pt x="1220089" y="619236"/>
                </a:moveTo>
                <a:lnTo>
                  <a:pt x="1204000" y="653307"/>
                </a:lnTo>
                <a:cubicBezTo>
                  <a:pt x="955662" y="1247544"/>
                  <a:pt x="1007937" y="1952277"/>
                  <a:pt x="1404665" y="2518863"/>
                </a:cubicBezTo>
                <a:cubicBezTo>
                  <a:pt x="1801394" y="3085450"/>
                  <a:pt x="2445746" y="3375605"/>
                  <a:pt x="3089083" y="3345485"/>
                </a:cubicBezTo>
                <a:lnTo>
                  <a:pt x="3126598" y="3342019"/>
                </a:lnTo>
                <a:lnTo>
                  <a:pt x="3126489" y="3342009"/>
                </a:lnTo>
                <a:cubicBezTo>
                  <a:pt x="2522425" y="3261313"/>
                  <a:pt x="1952730" y="2937731"/>
                  <a:pt x="1575619" y="2399160"/>
                </a:cubicBezTo>
                <a:cubicBezTo>
                  <a:pt x="1198508" y="1860590"/>
                  <a:pt x="1089288" y="1214580"/>
                  <a:pt x="1220060" y="619347"/>
                </a:cubicBezTo>
                <a:close/>
                <a:moveTo>
                  <a:pt x="1617635" y="0"/>
                </a:moveTo>
                <a:lnTo>
                  <a:pt x="2292594" y="963942"/>
                </a:lnTo>
                <a:lnTo>
                  <a:pt x="3658628" y="723073"/>
                </a:lnTo>
                <a:lnTo>
                  <a:pt x="3663439" y="662289"/>
                </a:lnTo>
                <a:cubicBezTo>
                  <a:pt x="3677595" y="582007"/>
                  <a:pt x="3722377" y="507126"/>
                  <a:pt x="3794430" y="456674"/>
                </a:cubicBezTo>
                <a:cubicBezTo>
                  <a:pt x="3938536" y="355769"/>
                  <a:pt x="4137157" y="390792"/>
                  <a:pt x="4238061" y="534898"/>
                </a:cubicBezTo>
                <a:cubicBezTo>
                  <a:pt x="4338965" y="679004"/>
                  <a:pt x="4303943" y="877625"/>
                  <a:pt x="4159837" y="978529"/>
                </a:cubicBezTo>
                <a:cubicBezTo>
                  <a:pt x="4087784" y="1028981"/>
                  <a:pt x="4002102" y="1045452"/>
                  <a:pt x="3921820" y="1031296"/>
                </a:cubicBezTo>
                <a:lnTo>
                  <a:pt x="3863056" y="1015027"/>
                </a:lnTo>
                <a:lnTo>
                  <a:pt x="3169503" y="2216297"/>
                </a:lnTo>
                <a:lnTo>
                  <a:pt x="3844461" y="3180237"/>
                </a:lnTo>
                <a:lnTo>
                  <a:pt x="3708278" y="3265695"/>
                </a:lnTo>
                <a:cubicBezTo>
                  <a:pt x="2956045" y="3686124"/>
                  <a:pt x="2019093" y="3555481"/>
                  <a:pt x="1410024" y="2964151"/>
                </a:cubicBezTo>
                <a:lnTo>
                  <a:pt x="1376409" y="2928277"/>
                </a:lnTo>
                <a:lnTo>
                  <a:pt x="1156105" y="3177978"/>
                </a:lnTo>
                <a:lnTo>
                  <a:pt x="1202745" y="3230084"/>
                </a:lnTo>
                <a:cubicBezTo>
                  <a:pt x="1216415" y="3250449"/>
                  <a:pt x="1227745" y="3273276"/>
                  <a:pt x="1236231" y="3297943"/>
                </a:cubicBezTo>
                <a:lnTo>
                  <a:pt x="1246620" y="3361214"/>
                </a:lnTo>
                <a:lnTo>
                  <a:pt x="1138418" y="3948390"/>
                </a:lnTo>
                <a:lnTo>
                  <a:pt x="1183839" y="3969580"/>
                </a:lnTo>
                <a:cubicBezTo>
                  <a:pt x="1377847" y="4081138"/>
                  <a:pt x="1520277" y="4272289"/>
                  <a:pt x="1566559" y="4498463"/>
                </a:cubicBezTo>
                <a:lnTo>
                  <a:pt x="1577092" y="4602950"/>
                </a:lnTo>
                <a:lnTo>
                  <a:pt x="0" y="4602950"/>
                </a:lnTo>
                <a:lnTo>
                  <a:pt x="10534" y="4498463"/>
                </a:lnTo>
                <a:cubicBezTo>
                  <a:pt x="56816" y="4272289"/>
                  <a:pt x="199246" y="4081138"/>
                  <a:pt x="393255" y="3969580"/>
                </a:cubicBezTo>
                <a:lnTo>
                  <a:pt x="438675" y="3948390"/>
                </a:lnTo>
                <a:lnTo>
                  <a:pt x="330473" y="3361214"/>
                </a:lnTo>
                <a:lnTo>
                  <a:pt x="340862" y="3297943"/>
                </a:lnTo>
                <a:cubicBezTo>
                  <a:pt x="349348" y="3273276"/>
                  <a:pt x="360679" y="3250449"/>
                  <a:pt x="374348" y="3230084"/>
                </a:cubicBezTo>
                <a:lnTo>
                  <a:pt x="400339" y="3201047"/>
                </a:lnTo>
                <a:lnTo>
                  <a:pt x="322880" y="3110756"/>
                </a:lnTo>
                <a:cubicBezTo>
                  <a:pt x="267986" y="3046768"/>
                  <a:pt x="283977" y="2937741"/>
                  <a:pt x="353773" y="2837154"/>
                </a:cubicBezTo>
                <a:lnTo>
                  <a:pt x="405273" y="2780511"/>
                </a:lnTo>
                <a:lnTo>
                  <a:pt x="1005359" y="2395676"/>
                </a:lnTo>
                <a:lnTo>
                  <a:pt x="988063" y="2361529"/>
                </a:lnTo>
                <a:cubicBezTo>
                  <a:pt x="640709" y="1586944"/>
                  <a:pt x="838400" y="661814"/>
                  <a:pt x="1490754" y="98742"/>
                </a:cubicBezTo>
                <a:close/>
              </a:path>
            </a:pathLst>
          </a:cu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latin typeface="宋体" pitchFamily="2" charset="-122"/>
              <a:sym typeface="宋体" pitchFamily="2" charset="-122"/>
            </a:endParaRPr>
          </a:p>
        </p:txBody>
      </p:sp>
      <p:sp>
        <p:nvSpPr>
          <p:cNvPr id="14" name="TextBox 42">
            <a:extLst>
              <a:ext uri="{FF2B5EF4-FFF2-40B4-BE49-F238E27FC236}">
                <a16:creationId xmlns:a16="http://schemas.microsoft.com/office/drawing/2014/main" xmlns="" id="{159A716B-CF8B-49D2-89C2-1B226163D7BA}"/>
              </a:ext>
            </a:extLst>
          </p:cNvPr>
          <p:cNvSpPr>
            <a:spLocks noChangeArrowheads="1"/>
          </p:cNvSpPr>
          <p:nvPr/>
        </p:nvSpPr>
        <p:spPr bwMode="auto">
          <a:xfrm>
            <a:off x="1670428" y="1387174"/>
            <a:ext cx="1453757" cy="686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buFont typeface="Arial" pitchFamily="34" charset="0"/>
              <a:defRPr>
                <a:solidFill>
                  <a:schemeClr val="tx1"/>
                </a:solidFill>
                <a:latin typeface="Arial" pitchFamily="34" charset="0"/>
              </a:defRPr>
            </a:lvl6pPr>
            <a:lvl7pPr fontAlgn="base">
              <a:spcBef>
                <a:spcPct val="0"/>
              </a:spcBef>
              <a:spcAft>
                <a:spcPct val="0"/>
              </a:spcAft>
              <a:buFont typeface="Arial" pitchFamily="34" charset="0"/>
              <a:defRPr>
                <a:solidFill>
                  <a:schemeClr val="tx1"/>
                </a:solidFill>
                <a:latin typeface="Arial" pitchFamily="34" charset="0"/>
              </a:defRPr>
            </a:lvl7pPr>
            <a:lvl8pPr fontAlgn="base">
              <a:spcBef>
                <a:spcPct val="0"/>
              </a:spcBef>
              <a:spcAft>
                <a:spcPct val="0"/>
              </a:spcAft>
              <a:buFont typeface="Arial" pitchFamily="34" charset="0"/>
              <a:defRPr>
                <a:solidFill>
                  <a:schemeClr val="tx1"/>
                </a:solidFill>
                <a:latin typeface="Arial" pitchFamily="34" charset="0"/>
              </a:defRPr>
            </a:lvl8pPr>
            <a:lvl9pPr fontAlgn="base">
              <a:spcBef>
                <a:spcPct val="0"/>
              </a:spcBef>
              <a:spcAft>
                <a:spcPct val="0"/>
              </a:spcAft>
              <a:buFont typeface="Arial" pitchFamily="34" charset="0"/>
              <a:defRPr>
                <a:solidFill>
                  <a:schemeClr val="tx1"/>
                </a:solidFill>
                <a:latin typeface="Arial" pitchFamily="34" charset="0"/>
              </a:defRPr>
            </a:lvl9pPr>
          </a:lstStyle>
          <a:p>
            <a:pPr algn="r"/>
            <a:r>
              <a:rPr lang="zh-CN" altLang="en-US" b="1" dirty="0">
                <a:solidFill>
                  <a:srgbClr val="4D4D4D"/>
                </a:solidFill>
                <a:latin typeface="微软雅黑" pitchFamily="34" charset="-122"/>
                <a:ea typeface="微软雅黑" pitchFamily="34" charset="-122"/>
                <a:sym typeface="宋体" pitchFamily="2" charset="-122"/>
              </a:rPr>
              <a:t>点击添加</a:t>
            </a:r>
            <a:r>
              <a:rPr lang="zh-CN" altLang="en-US" b="1" i="1" dirty="0">
                <a:solidFill>
                  <a:srgbClr val="4D4D4D"/>
                </a:solidFill>
                <a:latin typeface="微软雅黑" pitchFamily="34" charset="-122"/>
                <a:ea typeface="微软雅黑" pitchFamily="34" charset="-122"/>
                <a:sym typeface="宋体" pitchFamily="2" charset="-122"/>
              </a:rPr>
              <a:t>文本</a:t>
            </a:r>
            <a:endParaRPr lang="zh-CN" altLang="en-US" sz="2058" b="1" i="1" dirty="0">
              <a:solidFill>
                <a:srgbClr val="000000"/>
              </a:solidFill>
              <a:latin typeface="微软雅黑" pitchFamily="34" charset="-122"/>
              <a:ea typeface="微软雅黑" pitchFamily="34" charset="-122"/>
              <a:sym typeface="宋体" pitchFamily="2" charset="-122"/>
            </a:endParaRPr>
          </a:p>
        </p:txBody>
      </p:sp>
      <p:sp>
        <p:nvSpPr>
          <p:cNvPr id="15" name="TextBox 43">
            <a:extLst>
              <a:ext uri="{FF2B5EF4-FFF2-40B4-BE49-F238E27FC236}">
                <a16:creationId xmlns:a16="http://schemas.microsoft.com/office/drawing/2014/main" xmlns="" id="{296A1DEB-CA2C-4272-909E-BE1E8725771F}"/>
              </a:ext>
            </a:extLst>
          </p:cNvPr>
          <p:cNvSpPr>
            <a:spLocks noChangeArrowheads="1"/>
          </p:cNvSpPr>
          <p:nvPr/>
        </p:nvSpPr>
        <p:spPr bwMode="auto">
          <a:xfrm>
            <a:off x="1536252" y="1618189"/>
            <a:ext cx="1587932" cy="431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buFont typeface="Arial" pitchFamily="34" charset="0"/>
              <a:defRPr>
                <a:solidFill>
                  <a:schemeClr val="tx1"/>
                </a:solidFill>
                <a:latin typeface="Arial" pitchFamily="34" charset="0"/>
              </a:defRPr>
            </a:lvl6pPr>
            <a:lvl7pPr fontAlgn="base">
              <a:spcBef>
                <a:spcPct val="0"/>
              </a:spcBef>
              <a:spcAft>
                <a:spcPct val="0"/>
              </a:spcAft>
              <a:buFont typeface="Arial" pitchFamily="34" charset="0"/>
              <a:defRPr>
                <a:solidFill>
                  <a:schemeClr val="tx1"/>
                </a:solidFill>
                <a:latin typeface="Arial" pitchFamily="34" charset="0"/>
              </a:defRPr>
            </a:lvl7pPr>
            <a:lvl8pPr fontAlgn="base">
              <a:spcBef>
                <a:spcPct val="0"/>
              </a:spcBef>
              <a:spcAft>
                <a:spcPct val="0"/>
              </a:spcAft>
              <a:buFont typeface="Arial" pitchFamily="34" charset="0"/>
              <a:defRPr>
                <a:solidFill>
                  <a:schemeClr val="tx1"/>
                </a:solidFill>
                <a:latin typeface="Arial" pitchFamily="34" charset="0"/>
              </a:defRPr>
            </a:lvl8pPr>
            <a:lvl9pPr fontAlgn="base">
              <a:spcBef>
                <a:spcPct val="0"/>
              </a:spcBef>
              <a:spcAft>
                <a:spcPct val="0"/>
              </a:spcAft>
              <a:buFont typeface="Arial" pitchFamily="34" charset="0"/>
              <a:defRPr>
                <a:solidFill>
                  <a:schemeClr val="tx1"/>
                </a:solidFill>
                <a:latin typeface="Arial" pitchFamily="34" charset="0"/>
              </a:defRPr>
            </a:lvl9pPr>
          </a:lstStyle>
          <a:p>
            <a:pPr algn="r">
              <a:lnSpc>
                <a:spcPct val="150000"/>
              </a:lnSpc>
            </a:pPr>
            <a:r>
              <a:rPr lang="zh-CN" altLang="en-US" sz="735" b="1" i="1">
                <a:solidFill>
                  <a:srgbClr val="3B3B3B"/>
                </a:solidFill>
                <a:latin typeface="微软雅黑" pitchFamily="34" charset="-122"/>
                <a:ea typeface="微软雅黑" pitchFamily="34" charset="-122"/>
                <a:sym typeface="微软雅黑" pitchFamily="34" charset="-122"/>
              </a:rPr>
              <a:t>单击此处添加段落文本</a:t>
            </a:r>
            <a:endParaRPr lang="en-US" altLang="zh-CN" sz="735" b="1" i="1">
              <a:solidFill>
                <a:srgbClr val="3B3B3B"/>
              </a:solidFill>
              <a:latin typeface="微软雅黑" pitchFamily="34" charset="-122"/>
              <a:ea typeface="微软雅黑" pitchFamily="34" charset="-122"/>
              <a:sym typeface="微软雅黑" pitchFamily="34" charset="-122"/>
            </a:endParaRPr>
          </a:p>
          <a:p>
            <a:pPr algn="r">
              <a:lnSpc>
                <a:spcPct val="150000"/>
              </a:lnSpc>
            </a:pPr>
            <a:r>
              <a:rPr lang="zh-CN" altLang="en-US" sz="735" b="1" i="1">
                <a:solidFill>
                  <a:srgbClr val="3B3B3B"/>
                </a:solidFill>
                <a:latin typeface="微软雅黑" pitchFamily="34" charset="-122"/>
                <a:ea typeface="微软雅黑" pitchFamily="34" charset="-122"/>
                <a:sym typeface="微软雅黑" pitchFamily="34" charset="-122"/>
              </a:rPr>
              <a:t>单击此处添加段落文本</a:t>
            </a:r>
          </a:p>
        </p:txBody>
      </p:sp>
      <p:sp>
        <p:nvSpPr>
          <p:cNvPr id="16" name="TextBox 42">
            <a:extLst>
              <a:ext uri="{FF2B5EF4-FFF2-40B4-BE49-F238E27FC236}">
                <a16:creationId xmlns:a16="http://schemas.microsoft.com/office/drawing/2014/main" xmlns="" id="{1BDDF50F-DC5F-43C5-9CCE-CBC34D1AE79E}"/>
              </a:ext>
            </a:extLst>
          </p:cNvPr>
          <p:cNvSpPr>
            <a:spLocks noChangeArrowheads="1"/>
          </p:cNvSpPr>
          <p:nvPr/>
        </p:nvSpPr>
        <p:spPr bwMode="auto">
          <a:xfrm>
            <a:off x="1622591" y="3451135"/>
            <a:ext cx="1452590" cy="686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buFont typeface="Arial" pitchFamily="34" charset="0"/>
              <a:defRPr>
                <a:solidFill>
                  <a:schemeClr val="tx1"/>
                </a:solidFill>
                <a:latin typeface="Arial" pitchFamily="34" charset="0"/>
              </a:defRPr>
            </a:lvl6pPr>
            <a:lvl7pPr fontAlgn="base">
              <a:spcBef>
                <a:spcPct val="0"/>
              </a:spcBef>
              <a:spcAft>
                <a:spcPct val="0"/>
              </a:spcAft>
              <a:buFont typeface="Arial" pitchFamily="34" charset="0"/>
              <a:defRPr>
                <a:solidFill>
                  <a:schemeClr val="tx1"/>
                </a:solidFill>
                <a:latin typeface="Arial" pitchFamily="34" charset="0"/>
              </a:defRPr>
            </a:lvl7pPr>
            <a:lvl8pPr fontAlgn="base">
              <a:spcBef>
                <a:spcPct val="0"/>
              </a:spcBef>
              <a:spcAft>
                <a:spcPct val="0"/>
              </a:spcAft>
              <a:buFont typeface="Arial" pitchFamily="34" charset="0"/>
              <a:defRPr>
                <a:solidFill>
                  <a:schemeClr val="tx1"/>
                </a:solidFill>
                <a:latin typeface="Arial" pitchFamily="34" charset="0"/>
              </a:defRPr>
            </a:lvl8pPr>
            <a:lvl9pPr fontAlgn="base">
              <a:spcBef>
                <a:spcPct val="0"/>
              </a:spcBef>
              <a:spcAft>
                <a:spcPct val="0"/>
              </a:spcAft>
              <a:buFont typeface="Arial" pitchFamily="34" charset="0"/>
              <a:defRPr>
                <a:solidFill>
                  <a:schemeClr val="tx1"/>
                </a:solidFill>
                <a:latin typeface="Arial" pitchFamily="34" charset="0"/>
              </a:defRPr>
            </a:lvl9pPr>
          </a:lstStyle>
          <a:p>
            <a:pPr algn="r"/>
            <a:r>
              <a:rPr lang="zh-CN" altLang="en-US" b="1">
                <a:solidFill>
                  <a:srgbClr val="4D4D4D"/>
                </a:solidFill>
                <a:latin typeface="微软雅黑" pitchFamily="34" charset="-122"/>
                <a:ea typeface="微软雅黑" pitchFamily="34" charset="-122"/>
                <a:sym typeface="宋体" pitchFamily="2" charset="-122"/>
              </a:rPr>
              <a:t>点击添加</a:t>
            </a:r>
            <a:r>
              <a:rPr lang="zh-CN" altLang="en-US" b="1" i="1">
                <a:solidFill>
                  <a:srgbClr val="4D4D4D"/>
                </a:solidFill>
                <a:latin typeface="微软雅黑" pitchFamily="34" charset="-122"/>
                <a:ea typeface="微软雅黑" pitchFamily="34" charset="-122"/>
                <a:sym typeface="宋体" pitchFamily="2" charset="-122"/>
              </a:rPr>
              <a:t>文本</a:t>
            </a:r>
            <a:endParaRPr lang="zh-CN" altLang="en-US" sz="2058" b="1" i="1">
              <a:solidFill>
                <a:srgbClr val="000000"/>
              </a:solidFill>
              <a:latin typeface="微软雅黑" pitchFamily="34" charset="-122"/>
              <a:ea typeface="微软雅黑" pitchFamily="34" charset="-122"/>
              <a:sym typeface="宋体" pitchFamily="2" charset="-122"/>
            </a:endParaRPr>
          </a:p>
        </p:txBody>
      </p:sp>
      <p:sp>
        <p:nvSpPr>
          <p:cNvPr id="17" name="TextBox 43">
            <a:extLst>
              <a:ext uri="{FF2B5EF4-FFF2-40B4-BE49-F238E27FC236}">
                <a16:creationId xmlns:a16="http://schemas.microsoft.com/office/drawing/2014/main" xmlns="" id="{A4A0180B-8AEE-4951-A60D-98F8914D33A9}"/>
              </a:ext>
            </a:extLst>
          </p:cNvPr>
          <p:cNvSpPr>
            <a:spLocks noChangeArrowheads="1"/>
          </p:cNvSpPr>
          <p:nvPr/>
        </p:nvSpPr>
        <p:spPr bwMode="auto">
          <a:xfrm>
            <a:off x="1487249" y="3682150"/>
            <a:ext cx="1587932" cy="431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buFont typeface="Arial" pitchFamily="34" charset="0"/>
              <a:defRPr>
                <a:solidFill>
                  <a:schemeClr val="tx1"/>
                </a:solidFill>
                <a:latin typeface="Arial" pitchFamily="34" charset="0"/>
              </a:defRPr>
            </a:lvl6pPr>
            <a:lvl7pPr fontAlgn="base">
              <a:spcBef>
                <a:spcPct val="0"/>
              </a:spcBef>
              <a:spcAft>
                <a:spcPct val="0"/>
              </a:spcAft>
              <a:buFont typeface="Arial" pitchFamily="34" charset="0"/>
              <a:defRPr>
                <a:solidFill>
                  <a:schemeClr val="tx1"/>
                </a:solidFill>
                <a:latin typeface="Arial" pitchFamily="34" charset="0"/>
              </a:defRPr>
            </a:lvl7pPr>
            <a:lvl8pPr fontAlgn="base">
              <a:spcBef>
                <a:spcPct val="0"/>
              </a:spcBef>
              <a:spcAft>
                <a:spcPct val="0"/>
              </a:spcAft>
              <a:buFont typeface="Arial" pitchFamily="34" charset="0"/>
              <a:defRPr>
                <a:solidFill>
                  <a:schemeClr val="tx1"/>
                </a:solidFill>
                <a:latin typeface="Arial" pitchFamily="34" charset="0"/>
              </a:defRPr>
            </a:lvl8pPr>
            <a:lvl9pPr fontAlgn="base">
              <a:spcBef>
                <a:spcPct val="0"/>
              </a:spcBef>
              <a:spcAft>
                <a:spcPct val="0"/>
              </a:spcAft>
              <a:buFont typeface="Arial" pitchFamily="34" charset="0"/>
              <a:defRPr>
                <a:solidFill>
                  <a:schemeClr val="tx1"/>
                </a:solidFill>
                <a:latin typeface="Arial" pitchFamily="34" charset="0"/>
              </a:defRPr>
            </a:lvl9pPr>
          </a:lstStyle>
          <a:p>
            <a:pPr algn="r">
              <a:lnSpc>
                <a:spcPct val="150000"/>
              </a:lnSpc>
            </a:pPr>
            <a:r>
              <a:rPr lang="zh-CN" altLang="en-US" sz="735" b="1" i="1">
                <a:solidFill>
                  <a:srgbClr val="3B3B3B"/>
                </a:solidFill>
                <a:latin typeface="微软雅黑" pitchFamily="34" charset="-122"/>
                <a:ea typeface="微软雅黑" pitchFamily="34" charset="-122"/>
                <a:sym typeface="微软雅黑" pitchFamily="34" charset="-122"/>
              </a:rPr>
              <a:t>单击此处添加段落文本</a:t>
            </a:r>
            <a:endParaRPr lang="en-US" altLang="zh-CN" sz="735" b="1" i="1">
              <a:solidFill>
                <a:srgbClr val="3B3B3B"/>
              </a:solidFill>
              <a:latin typeface="微软雅黑" pitchFamily="34" charset="-122"/>
              <a:ea typeface="微软雅黑" pitchFamily="34" charset="-122"/>
              <a:sym typeface="微软雅黑" pitchFamily="34" charset="-122"/>
            </a:endParaRPr>
          </a:p>
          <a:p>
            <a:pPr algn="r">
              <a:lnSpc>
                <a:spcPct val="150000"/>
              </a:lnSpc>
            </a:pPr>
            <a:r>
              <a:rPr lang="zh-CN" altLang="en-US" sz="735" b="1" i="1">
                <a:solidFill>
                  <a:srgbClr val="3B3B3B"/>
                </a:solidFill>
                <a:latin typeface="微软雅黑" pitchFamily="34" charset="-122"/>
                <a:ea typeface="微软雅黑" pitchFamily="34" charset="-122"/>
                <a:sym typeface="微软雅黑" pitchFamily="34" charset="-122"/>
              </a:rPr>
              <a:t>单击此处添加段落文本</a:t>
            </a:r>
          </a:p>
        </p:txBody>
      </p:sp>
      <p:sp>
        <p:nvSpPr>
          <p:cNvPr id="18" name="TextBox 42">
            <a:extLst>
              <a:ext uri="{FF2B5EF4-FFF2-40B4-BE49-F238E27FC236}">
                <a16:creationId xmlns:a16="http://schemas.microsoft.com/office/drawing/2014/main" xmlns="" id="{30419AA3-07B2-47CF-A9D7-0B1C1626DFA0}"/>
              </a:ext>
            </a:extLst>
          </p:cNvPr>
          <p:cNvSpPr>
            <a:spLocks noChangeArrowheads="1"/>
          </p:cNvSpPr>
          <p:nvPr/>
        </p:nvSpPr>
        <p:spPr bwMode="auto">
          <a:xfrm>
            <a:off x="5884689" y="3432468"/>
            <a:ext cx="1452590" cy="686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buFont typeface="Arial" pitchFamily="34" charset="0"/>
              <a:defRPr>
                <a:solidFill>
                  <a:schemeClr val="tx1"/>
                </a:solidFill>
                <a:latin typeface="Arial" pitchFamily="34" charset="0"/>
              </a:defRPr>
            </a:lvl6pPr>
            <a:lvl7pPr fontAlgn="base">
              <a:spcBef>
                <a:spcPct val="0"/>
              </a:spcBef>
              <a:spcAft>
                <a:spcPct val="0"/>
              </a:spcAft>
              <a:buFont typeface="Arial" pitchFamily="34" charset="0"/>
              <a:defRPr>
                <a:solidFill>
                  <a:schemeClr val="tx1"/>
                </a:solidFill>
                <a:latin typeface="Arial" pitchFamily="34" charset="0"/>
              </a:defRPr>
            </a:lvl7pPr>
            <a:lvl8pPr fontAlgn="base">
              <a:spcBef>
                <a:spcPct val="0"/>
              </a:spcBef>
              <a:spcAft>
                <a:spcPct val="0"/>
              </a:spcAft>
              <a:buFont typeface="Arial" pitchFamily="34" charset="0"/>
              <a:defRPr>
                <a:solidFill>
                  <a:schemeClr val="tx1"/>
                </a:solidFill>
                <a:latin typeface="Arial" pitchFamily="34" charset="0"/>
              </a:defRPr>
            </a:lvl8pPr>
            <a:lvl9pPr fontAlgn="base">
              <a:spcBef>
                <a:spcPct val="0"/>
              </a:spcBef>
              <a:spcAft>
                <a:spcPct val="0"/>
              </a:spcAft>
              <a:buFont typeface="Arial" pitchFamily="34" charset="0"/>
              <a:defRPr>
                <a:solidFill>
                  <a:schemeClr val="tx1"/>
                </a:solidFill>
                <a:latin typeface="Arial" pitchFamily="34" charset="0"/>
              </a:defRPr>
            </a:lvl9pPr>
          </a:lstStyle>
          <a:p>
            <a:r>
              <a:rPr lang="zh-CN" altLang="en-US" b="1">
                <a:solidFill>
                  <a:srgbClr val="4D4D4D"/>
                </a:solidFill>
                <a:latin typeface="微软雅黑" pitchFamily="34" charset="-122"/>
                <a:ea typeface="微软雅黑" pitchFamily="34" charset="-122"/>
                <a:sym typeface="宋体" pitchFamily="2" charset="-122"/>
              </a:rPr>
              <a:t>点击添加</a:t>
            </a:r>
            <a:r>
              <a:rPr lang="zh-CN" altLang="en-US" b="1" i="1">
                <a:solidFill>
                  <a:srgbClr val="4D4D4D"/>
                </a:solidFill>
                <a:latin typeface="微软雅黑" pitchFamily="34" charset="-122"/>
                <a:ea typeface="微软雅黑" pitchFamily="34" charset="-122"/>
                <a:sym typeface="宋体" pitchFamily="2" charset="-122"/>
              </a:rPr>
              <a:t>文本</a:t>
            </a:r>
            <a:endParaRPr lang="zh-CN" altLang="en-US" sz="2058" b="1" i="1">
              <a:solidFill>
                <a:srgbClr val="000000"/>
              </a:solidFill>
              <a:latin typeface="微软雅黑" pitchFamily="34" charset="-122"/>
              <a:ea typeface="微软雅黑" pitchFamily="34" charset="-122"/>
              <a:sym typeface="宋体" pitchFamily="2" charset="-122"/>
            </a:endParaRPr>
          </a:p>
        </p:txBody>
      </p:sp>
      <p:sp>
        <p:nvSpPr>
          <p:cNvPr id="19" name="TextBox 43">
            <a:extLst>
              <a:ext uri="{FF2B5EF4-FFF2-40B4-BE49-F238E27FC236}">
                <a16:creationId xmlns:a16="http://schemas.microsoft.com/office/drawing/2014/main" xmlns="" id="{443EF01E-61F4-4BA1-922B-CFD4EDCA2EF6}"/>
              </a:ext>
            </a:extLst>
          </p:cNvPr>
          <p:cNvSpPr>
            <a:spLocks noChangeArrowheads="1"/>
          </p:cNvSpPr>
          <p:nvPr/>
        </p:nvSpPr>
        <p:spPr bwMode="auto">
          <a:xfrm>
            <a:off x="5884689" y="3664649"/>
            <a:ext cx="1587931" cy="431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buFont typeface="Arial" pitchFamily="34" charset="0"/>
              <a:defRPr>
                <a:solidFill>
                  <a:schemeClr val="tx1"/>
                </a:solidFill>
                <a:latin typeface="Arial" pitchFamily="34" charset="0"/>
              </a:defRPr>
            </a:lvl6pPr>
            <a:lvl7pPr fontAlgn="base">
              <a:spcBef>
                <a:spcPct val="0"/>
              </a:spcBef>
              <a:spcAft>
                <a:spcPct val="0"/>
              </a:spcAft>
              <a:buFont typeface="Arial" pitchFamily="34" charset="0"/>
              <a:defRPr>
                <a:solidFill>
                  <a:schemeClr val="tx1"/>
                </a:solidFill>
                <a:latin typeface="Arial" pitchFamily="34" charset="0"/>
              </a:defRPr>
            </a:lvl7pPr>
            <a:lvl8pPr fontAlgn="base">
              <a:spcBef>
                <a:spcPct val="0"/>
              </a:spcBef>
              <a:spcAft>
                <a:spcPct val="0"/>
              </a:spcAft>
              <a:buFont typeface="Arial" pitchFamily="34" charset="0"/>
              <a:defRPr>
                <a:solidFill>
                  <a:schemeClr val="tx1"/>
                </a:solidFill>
                <a:latin typeface="Arial" pitchFamily="34" charset="0"/>
              </a:defRPr>
            </a:lvl8pPr>
            <a:lvl9pPr fontAlgn="base">
              <a:spcBef>
                <a:spcPct val="0"/>
              </a:spcBef>
              <a:spcAft>
                <a:spcPct val="0"/>
              </a:spcAft>
              <a:buFont typeface="Arial" pitchFamily="34" charset="0"/>
              <a:defRPr>
                <a:solidFill>
                  <a:schemeClr val="tx1"/>
                </a:solidFill>
                <a:latin typeface="Arial" pitchFamily="34" charset="0"/>
              </a:defRPr>
            </a:lvl9pPr>
          </a:lstStyle>
          <a:p>
            <a:pPr>
              <a:lnSpc>
                <a:spcPct val="150000"/>
              </a:lnSpc>
            </a:pPr>
            <a:r>
              <a:rPr lang="zh-CN" altLang="en-US" sz="735" b="1" i="1">
                <a:solidFill>
                  <a:srgbClr val="3B3B3B"/>
                </a:solidFill>
                <a:latin typeface="微软雅黑" pitchFamily="34" charset="-122"/>
                <a:ea typeface="微软雅黑" pitchFamily="34" charset="-122"/>
                <a:sym typeface="微软雅黑" pitchFamily="34" charset="-122"/>
              </a:rPr>
              <a:t>单击此处添加段落文本</a:t>
            </a:r>
            <a:endParaRPr lang="en-US" altLang="zh-CN" sz="735" b="1" i="1">
              <a:solidFill>
                <a:srgbClr val="3B3B3B"/>
              </a:solidFill>
              <a:latin typeface="微软雅黑" pitchFamily="34" charset="-122"/>
              <a:ea typeface="微软雅黑" pitchFamily="34" charset="-122"/>
              <a:sym typeface="微软雅黑" pitchFamily="34" charset="-122"/>
            </a:endParaRPr>
          </a:p>
          <a:p>
            <a:pPr>
              <a:lnSpc>
                <a:spcPct val="150000"/>
              </a:lnSpc>
            </a:pPr>
            <a:r>
              <a:rPr lang="zh-CN" altLang="en-US" sz="735" b="1" i="1">
                <a:solidFill>
                  <a:srgbClr val="3B3B3B"/>
                </a:solidFill>
                <a:latin typeface="微软雅黑" pitchFamily="34" charset="-122"/>
                <a:ea typeface="微软雅黑" pitchFamily="34" charset="-122"/>
                <a:sym typeface="微软雅黑" pitchFamily="34" charset="-122"/>
              </a:rPr>
              <a:t>单击此处添加段落文本</a:t>
            </a:r>
          </a:p>
        </p:txBody>
      </p:sp>
      <p:sp>
        <p:nvSpPr>
          <p:cNvPr id="20" name="TextBox 42">
            <a:extLst>
              <a:ext uri="{FF2B5EF4-FFF2-40B4-BE49-F238E27FC236}">
                <a16:creationId xmlns:a16="http://schemas.microsoft.com/office/drawing/2014/main" xmlns="" id="{76351411-9A98-4681-AADB-12BAFAE3A3DE}"/>
              </a:ext>
            </a:extLst>
          </p:cNvPr>
          <p:cNvSpPr>
            <a:spLocks noChangeArrowheads="1"/>
          </p:cNvSpPr>
          <p:nvPr/>
        </p:nvSpPr>
        <p:spPr bwMode="auto">
          <a:xfrm>
            <a:off x="6393387" y="2429072"/>
            <a:ext cx="1452590" cy="686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buFont typeface="Arial" pitchFamily="34" charset="0"/>
              <a:defRPr>
                <a:solidFill>
                  <a:schemeClr val="tx1"/>
                </a:solidFill>
                <a:latin typeface="Arial" pitchFamily="34" charset="0"/>
              </a:defRPr>
            </a:lvl6pPr>
            <a:lvl7pPr fontAlgn="base">
              <a:spcBef>
                <a:spcPct val="0"/>
              </a:spcBef>
              <a:spcAft>
                <a:spcPct val="0"/>
              </a:spcAft>
              <a:buFont typeface="Arial" pitchFamily="34" charset="0"/>
              <a:defRPr>
                <a:solidFill>
                  <a:schemeClr val="tx1"/>
                </a:solidFill>
                <a:latin typeface="Arial" pitchFamily="34" charset="0"/>
              </a:defRPr>
            </a:lvl7pPr>
            <a:lvl8pPr fontAlgn="base">
              <a:spcBef>
                <a:spcPct val="0"/>
              </a:spcBef>
              <a:spcAft>
                <a:spcPct val="0"/>
              </a:spcAft>
              <a:buFont typeface="Arial" pitchFamily="34" charset="0"/>
              <a:defRPr>
                <a:solidFill>
                  <a:schemeClr val="tx1"/>
                </a:solidFill>
                <a:latin typeface="Arial" pitchFamily="34" charset="0"/>
              </a:defRPr>
            </a:lvl8pPr>
            <a:lvl9pPr fontAlgn="base">
              <a:spcBef>
                <a:spcPct val="0"/>
              </a:spcBef>
              <a:spcAft>
                <a:spcPct val="0"/>
              </a:spcAft>
              <a:buFont typeface="Arial" pitchFamily="34" charset="0"/>
              <a:defRPr>
                <a:solidFill>
                  <a:schemeClr val="tx1"/>
                </a:solidFill>
                <a:latin typeface="Arial" pitchFamily="34" charset="0"/>
              </a:defRPr>
            </a:lvl9pPr>
          </a:lstStyle>
          <a:p>
            <a:r>
              <a:rPr lang="zh-CN" altLang="en-US" b="1">
                <a:solidFill>
                  <a:srgbClr val="4D4D4D"/>
                </a:solidFill>
                <a:latin typeface="微软雅黑" pitchFamily="34" charset="-122"/>
                <a:ea typeface="微软雅黑" pitchFamily="34" charset="-122"/>
                <a:sym typeface="宋体" pitchFamily="2" charset="-122"/>
              </a:rPr>
              <a:t>点击添加</a:t>
            </a:r>
            <a:r>
              <a:rPr lang="zh-CN" altLang="en-US" b="1" i="1">
                <a:solidFill>
                  <a:srgbClr val="4D4D4D"/>
                </a:solidFill>
                <a:latin typeface="微软雅黑" pitchFamily="34" charset="-122"/>
                <a:ea typeface="微软雅黑" pitchFamily="34" charset="-122"/>
                <a:sym typeface="宋体" pitchFamily="2" charset="-122"/>
              </a:rPr>
              <a:t>文本</a:t>
            </a:r>
            <a:endParaRPr lang="zh-CN" altLang="en-US" sz="2058" b="1" i="1">
              <a:solidFill>
                <a:srgbClr val="000000"/>
              </a:solidFill>
              <a:latin typeface="微软雅黑" pitchFamily="34" charset="-122"/>
              <a:ea typeface="微软雅黑" pitchFamily="34" charset="-122"/>
              <a:sym typeface="宋体" pitchFamily="2" charset="-122"/>
            </a:endParaRPr>
          </a:p>
        </p:txBody>
      </p:sp>
      <p:sp>
        <p:nvSpPr>
          <p:cNvPr id="21" name="TextBox 43">
            <a:extLst>
              <a:ext uri="{FF2B5EF4-FFF2-40B4-BE49-F238E27FC236}">
                <a16:creationId xmlns:a16="http://schemas.microsoft.com/office/drawing/2014/main" xmlns="" id="{2204799D-1361-410E-A68A-56740FDF1C09}"/>
              </a:ext>
            </a:extLst>
          </p:cNvPr>
          <p:cNvSpPr>
            <a:spLocks noChangeArrowheads="1"/>
          </p:cNvSpPr>
          <p:nvPr/>
        </p:nvSpPr>
        <p:spPr bwMode="auto">
          <a:xfrm>
            <a:off x="6393387" y="2660086"/>
            <a:ext cx="1587931" cy="431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buFont typeface="Arial" pitchFamily="34" charset="0"/>
              <a:defRPr>
                <a:solidFill>
                  <a:schemeClr val="tx1"/>
                </a:solidFill>
                <a:latin typeface="Arial" pitchFamily="34" charset="0"/>
              </a:defRPr>
            </a:lvl6pPr>
            <a:lvl7pPr fontAlgn="base">
              <a:spcBef>
                <a:spcPct val="0"/>
              </a:spcBef>
              <a:spcAft>
                <a:spcPct val="0"/>
              </a:spcAft>
              <a:buFont typeface="Arial" pitchFamily="34" charset="0"/>
              <a:defRPr>
                <a:solidFill>
                  <a:schemeClr val="tx1"/>
                </a:solidFill>
                <a:latin typeface="Arial" pitchFamily="34" charset="0"/>
              </a:defRPr>
            </a:lvl7pPr>
            <a:lvl8pPr fontAlgn="base">
              <a:spcBef>
                <a:spcPct val="0"/>
              </a:spcBef>
              <a:spcAft>
                <a:spcPct val="0"/>
              </a:spcAft>
              <a:buFont typeface="Arial" pitchFamily="34" charset="0"/>
              <a:defRPr>
                <a:solidFill>
                  <a:schemeClr val="tx1"/>
                </a:solidFill>
                <a:latin typeface="Arial" pitchFamily="34" charset="0"/>
              </a:defRPr>
            </a:lvl8pPr>
            <a:lvl9pPr fontAlgn="base">
              <a:spcBef>
                <a:spcPct val="0"/>
              </a:spcBef>
              <a:spcAft>
                <a:spcPct val="0"/>
              </a:spcAft>
              <a:buFont typeface="Arial" pitchFamily="34" charset="0"/>
              <a:defRPr>
                <a:solidFill>
                  <a:schemeClr val="tx1"/>
                </a:solidFill>
                <a:latin typeface="Arial" pitchFamily="34" charset="0"/>
              </a:defRPr>
            </a:lvl9pPr>
          </a:lstStyle>
          <a:p>
            <a:pPr>
              <a:lnSpc>
                <a:spcPct val="150000"/>
              </a:lnSpc>
            </a:pPr>
            <a:r>
              <a:rPr lang="zh-CN" altLang="en-US" sz="735" b="1" i="1">
                <a:solidFill>
                  <a:srgbClr val="3B3B3B"/>
                </a:solidFill>
                <a:latin typeface="微软雅黑" pitchFamily="34" charset="-122"/>
                <a:ea typeface="微软雅黑" pitchFamily="34" charset="-122"/>
                <a:sym typeface="微软雅黑" pitchFamily="34" charset="-122"/>
              </a:rPr>
              <a:t>单击此处添加段落文本</a:t>
            </a:r>
            <a:endParaRPr lang="en-US" altLang="zh-CN" sz="735" b="1" i="1">
              <a:solidFill>
                <a:srgbClr val="3B3B3B"/>
              </a:solidFill>
              <a:latin typeface="微软雅黑" pitchFamily="34" charset="-122"/>
              <a:ea typeface="微软雅黑" pitchFamily="34" charset="-122"/>
              <a:sym typeface="微软雅黑" pitchFamily="34" charset="-122"/>
            </a:endParaRPr>
          </a:p>
          <a:p>
            <a:pPr>
              <a:lnSpc>
                <a:spcPct val="150000"/>
              </a:lnSpc>
            </a:pPr>
            <a:r>
              <a:rPr lang="zh-CN" altLang="en-US" sz="735" b="1" i="1">
                <a:solidFill>
                  <a:srgbClr val="3B3B3B"/>
                </a:solidFill>
                <a:latin typeface="微软雅黑" pitchFamily="34" charset="-122"/>
                <a:ea typeface="微软雅黑" pitchFamily="34" charset="-122"/>
                <a:sym typeface="微软雅黑" pitchFamily="34" charset="-122"/>
              </a:rPr>
              <a:t>单击此处添加段落文本</a:t>
            </a:r>
          </a:p>
        </p:txBody>
      </p:sp>
      <p:sp>
        <p:nvSpPr>
          <p:cNvPr id="22" name="TextBox 42">
            <a:extLst>
              <a:ext uri="{FF2B5EF4-FFF2-40B4-BE49-F238E27FC236}">
                <a16:creationId xmlns:a16="http://schemas.microsoft.com/office/drawing/2014/main" xmlns="" id="{31B3858E-8D6A-47B8-941A-49E4298D1552}"/>
              </a:ext>
            </a:extLst>
          </p:cNvPr>
          <p:cNvSpPr>
            <a:spLocks noChangeArrowheads="1"/>
          </p:cNvSpPr>
          <p:nvPr/>
        </p:nvSpPr>
        <p:spPr bwMode="auto">
          <a:xfrm>
            <a:off x="5814684" y="1432677"/>
            <a:ext cx="1452590" cy="686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buFont typeface="Arial" pitchFamily="34" charset="0"/>
              <a:defRPr>
                <a:solidFill>
                  <a:schemeClr val="tx1"/>
                </a:solidFill>
                <a:latin typeface="Arial" pitchFamily="34" charset="0"/>
              </a:defRPr>
            </a:lvl6pPr>
            <a:lvl7pPr fontAlgn="base">
              <a:spcBef>
                <a:spcPct val="0"/>
              </a:spcBef>
              <a:spcAft>
                <a:spcPct val="0"/>
              </a:spcAft>
              <a:buFont typeface="Arial" pitchFamily="34" charset="0"/>
              <a:defRPr>
                <a:solidFill>
                  <a:schemeClr val="tx1"/>
                </a:solidFill>
                <a:latin typeface="Arial" pitchFamily="34" charset="0"/>
              </a:defRPr>
            </a:lvl7pPr>
            <a:lvl8pPr fontAlgn="base">
              <a:spcBef>
                <a:spcPct val="0"/>
              </a:spcBef>
              <a:spcAft>
                <a:spcPct val="0"/>
              </a:spcAft>
              <a:buFont typeface="Arial" pitchFamily="34" charset="0"/>
              <a:defRPr>
                <a:solidFill>
                  <a:schemeClr val="tx1"/>
                </a:solidFill>
                <a:latin typeface="Arial" pitchFamily="34" charset="0"/>
              </a:defRPr>
            </a:lvl8pPr>
            <a:lvl9pPr fontAlgn="base">
              <a:spcBef>
                <a:spcPct val="0"/>
              </a:spcBef>
              <a:spcAft>
                <a:spcPct val="0"/>
              </a:spcAft>
              <a:buFont typeface="Arial" pitchFamily="34" charset="0"/>
              <a:defRPr>
                <a:solidFill>
                  <a:schemeClr val="tx1"/>
                </a:solidFill>
                <a:latin typeface="Arial" pitchFamily="34" charset="0"/>
              </a:defRPr>
            </a:lvl9pPr>
          </a:lstStyle>
          <a:p>
            <a:r>
              <a:rPr lang="zh-CN" altLang="en-US" b="1">
                <a:solidFill>
                  <a:srgbClr val="4D4D4D"/>
                </a:solidFill>
                <a:latin typeface="微软雅黑" pitchFamily="34" charset="-122"/>
                <a:ea typeface="微软雅黑" pitchFamily="34" charset="-122"/>
                <a:sym typeface="宋体" pitchFamily="2" charset="-122"/>
              </a:rPr>
              <a:t>点击添加</a:t>
            </a:r>
            <a:r>
              <a:rPr lang="zh-CN" altLang="en-US" b="1" i="1">
                <a:solidFill>
                  <a:srgbClr val="4D4D4D"/>
                </a:solidFill>
                <a:latin typeface="微软雅黑" pitchFamily="34" charset="-122"/>
                <a:ea typeface="微软雅黑" pitchFamily="34" charset="-122"/>
                <a:sym typeface="宋体" pitchFamily="2" charset="-122"/>
              </a:rPr>
              <a:t>文本</a:t>
            </a:r>
            <a:endParaRPr lang="zh-CN" altLang="en-US" sz="2058" b="1" i="1">
              <a:solidFill>
                <a:srgbClr val="000000"/>
              </a:solidFill>
              <a:latin typeface="微软雅黑" pitchFamily="34" charset="-122"/>
              <a:ea typeface="微软雅黑" pitchFamily="34" charset="-122"/>
              <a:sym typeface="宋体" pitchFamily="2" charset="-122"/>
            </a:endParaRPr>
          </a:p>
        </p:txBody>
      </p:sp>
      <p:sp>
        <p:nvSpPr>
          <p:cNvPr id="23" name="TextBox 43">
            <a:extLst>
              <a:ext uri="{FF2B5EF4-FFF2-40B4-BE49-F238E27FC236}">
                <a16:creationId xmlns:a16="http://schemas.microsoft.com/office/drawing/2014/main" xmlns="" id="{B563455F-D0BF-4F84-8E72-D99098C0D2F2}"/>
              </a:ext>
            </a:extLst>
          </p:cNvPr>
          <p:cNvSpPr>
            <a:spLocks noChangeArrowheads="1"/>
          </p:cNvSpPr>
          <p:nvPr/>
        </p:nvSpPr>
        <p:spPr bwMode="auto">
          <a:xfrm>
            <a:off x="5814685" y="1664858"/>
            <a:ext cx="1587931" cy="431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buFont typeface="Arial" pitchFamily="34" charset="0"/>
              <a:defRPr>
                <a:solidFill>
                  <a:schemeClr val="tx1"/>
                </a:solidFill>
                <a:latin typeface="Arial" pitchFamily="34" charset="0"/>
              </a:defRPr>
            </a:lvl6pPr>
            <a:lvl7pPr fontAlgn="base">
              <a:spcBef>
                <a:spcPct val="0"/>
              </a:spcBef>
              <a:spcAft>
                <a:spcPct val="0"/>
              </a:spcAft>
              <a:buFont typeface="Arial" pitchFamily="34" charset="0"/>
              <a:defRPr>
                <a:solidFill>
                  <a:schemeClr val="tx1"/>
                </a:solidFill>
                <a:latin typeface="Arial" pitchFamily="34" charset="0"/>
              </a:defRPr>
            </a:lvl7pPr>
            <a:lvl8pPr fontAlgn="base">
              <a:spcBef>
                <a:spcPct val="0"/>
              </a:spcBef>
              <a:spcAft>
                <a:spcPct val="0"/>
              </a:spcAft>
              <a:buFont typeface="Arial" pitchFamily="34" charset="0"/>
              <a:defRPr>
                <a:solidFill>
                  <a:schemeClr val="tx1"/>
                </a:solidFill>
                <a:latin typeface="Arial" pitchFamily="34" charset="0"/>
              </a:defRPr>
            </a:lvl8pPr>
            <a:lvl9pPr fontAlgn="base">
              <a:spcBef>
                <a:spcPct val="0"/>
              </a:spcBef>
              <a:spcAft>
                <a:spcPct val="0"/>
              </a:spcAft>
              <a:buFont typeface="Arial" pitchFamily="34" charset="0"/>
              <a:defRPr>
                <a:solidFill>
                  <a:schemeClr val="tx1"/>
                </a:solidFill>
                <a:latin typeface="Arial" pitchFamily="34" charset="0"/>
              </a:defRPr>
            </a:lvl9pPr>
          </a:lstStyle>
          <a:p>
            <a:pPr>
              <a:lnSpc>
                <a:spcPct val="150000"/>
              </a:lnSpc>
            </a:pPr>
            <a:r>
              <a:rPr lang="zh-CN" altLang="en-US" sz="735" b="1" i="1">
                <a:solidFill>
                  <a:srgbClr val="3B3B3B"/>
                </a:solidFill>
                <a:latin typeface="微软雅黑" pitchFamily="34" charset="-122"/>
                <a:ea typeface="微软雅黑" pitchFamily="34" charset="-122"/>
                <a:sym typeface="微软雅黑" pitchFamily="34" charset="-122"/>
              </a:rPr>
              <a:t>单击此处添加段落文本</a:t>
            </a:r>
            <a:endParaRPr lang="en-US" altLang="zh-CN" sz="735" b="1" i="1">
              <a:solidFill>
                <a:srgbClr val="3B3B3B"/>
              </a:solidFill>
              <a:latin typeface="微软雅黑" pitchFamily="34" charset="-122"/>
              <a:ea typeface="微软雅黑" pitchFamily="34" charset="-122"/>
              <a:sym typeface="微软雅黑" pitchFamily="34" charset="-122"/>
            </a:endParaRPr>
          </a:p>
          <a:p>
            <a:pPr>
              <a:lnSpc>
                <a:spcPct val="150000"/>
              </a:lnSpc>
            </a:pPr>
            <a:r>
              <a:rPr lang="zh-CN" altLang="en-US" sz="735" b="1" i="1">
                <a:solidFill>
                  <a:srgbClr val="3B3B3B"/>
                </a:solidFill>
                <a:latin typeface="微软雅黑" pitchFamily="34" charset="-122"/>
                <a:ea typeface="微软雅黑" pitchFamily="34" charset="-122"/>
                <a:sym typeface="微软雅黑" pitchFamily="34" charset="-122"/>
              </a:rPr>
              <a:t>单击此处添加段落文本</a:t>
            </a:r>
          </a:p>
        </p:txBody>
      </p:sp>
      <p:sp>
        <p:nvSpPr>
          <p:cNvPr id="24" name="TextBox 42">
            <a:extLst>
              <a:ext uri="{FF2B5EF4-FFF2-40B4-BE49-F238E27FC236}">
                <a16:creationId xmlns:a16="http://schemas.microsoft.com/office/drawing/2014/main" xmlns="" id="{412FAC1F-AD48-4587-BDC6-DCC3EA01C333}"/>
              </a:ext>
            </a:extLst>
          </p:cNvPr>
          <p:cNvSpPr>
            <a:spLocks noChangeArrowheads="1"/>
          </p:cNvSpPr>
          <p:nvPr/>
        </p:nvSpPr>
        <p:spPr bwMode="auto">
          <a:xfrm>
            <a:off x="1153562" y="2450073"/>
            <a:ext cx="1452590" cy="686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buFont typeface="Arial" pitchFamily="34" charset="0"/>
              <a:defRPr>
                <a:solidFill>
                  <a:schemeClr val="tx1"/>
                </a:solidFill>
                <a:latin typeface="Arial" pitchFamily="34" charset="0"/>
              </a:defRPr>
            </a:lvl6pPr>
            <a:lvl7pPr fontAlgn="base">
              <a:spcBef>
                <a:spcPct val="0"/>
              </a:spcBef>
              <a:spcAft>
                <a:spcPct val="0"/>
              </a:spcAft>
              <a:buFont typeface="Arial" pitchFamily="34" charset="0"/>
              <a:defRPr>
                <a:solidFill>
                  <a:schemeClr val="tx1"/>
                </a:solidFill>
                <a:latin typeface="Arial" pitchFamily="34" charset="0"/>
              </a:defRPr>
            </a:lvl7pPr>
            <a:lvl8pPr fontAlgn="base">
              <a:spcBef>
                <a:spcPct val="0"/>
              </a:spcBef>
              <a:spcAft>
                <a:spcPct val="0"/>
              </a:spcAft>
              <a:buFont typeface="Arial" pitchFamily="34" charset="0"/>
              <a:defRPr>
                <a:solidFill>
                  <a:schemeClr val="tx1"/>
                </a:solidFill>
                <a:latin typeface="Arial" pitchFamily="34" charset="0"/>
              </a:defRPr>
            </a:lvl8pPr>
            <a:lvl9pPr fontAlgn="base">
              <a:spcBef>
                <a:spcPct val="0"/>
              </a:spcBef>
              <a:spcAft>
                <a:spcPct val="0"/>
              </a:spcAft>
              <a:buFont typeface="Arial" pitchFamily="34" charset="0"/>
              <a:defRPr>
                <a:solidFill>
                  <a:schemeClr val="tx1"/>
                </a:solidFill>
                <a:latin typeface="Arial" pitchFamily="34" charset="0"/>
              </a:defRPr>
            </a:lvl9pPr>
          </a:lstStyle>
          <a:p>
            <a:pPr algn="r"/>
            <a:r>
              <a:rPr lang="zh-CN" altLang="en-US" b="1">
                <a:solidFill>
                  <a:srgbClr val="4D4D4D"/>
                </a:solidFill>
                <a:latin typeface="微软雅黑" pitchFamily="34" charset="-122"/>
                <a:ea typeface="微软雅黑" pitchFamily="34" charset="-122"/>
                <a:sym typeface="宋体" pitchFamily="2" charset="-122"/>
              </a:rPr>
              <a:t>点击添加</a:t>
            </a:r>
            <a:r>
              <a:rPr lang="zh-CN" altLang="en-US" b="1" i="1">
                <a:solidFill>
                  <a:srgbClr val="4D4D4D"/>
                </a:solidFill>
                <a:latin typeface="微软雅黑" pitchFamily="34" charset="-122"/>
                <a:ea typeface="微软雅黑" pitchFamily="34" charset="-122"/>
                <a:sym typeface="宋体" pitchFamily="2" charset="-122"/>
              </a:rPr>
              <a:t>文本</a:t>
            </a:r>
            <a:endParaRPr lang="zh-CN" altLang="en-US" sz="2058" b="1" i="1">
              <a:solidFill>
                <a:srgbClr val="000000"/>
              </a:solidFill>
              <a:latin typeface="微软雅黑" pitchFamily="34" charset="-122"/>
              <a:ea typeface="微软雅黑" pitchFamily="34" charset="-122"/>
              <a:sym typeface="宋体" pitchFamily="2" charset="-122"/>
            </a:endParaRPr>
          </a:p>
        </p:txBody>
      </p:sp>
      <p:sp>
        <p:nvSpPr>
          <p:cNvPr id="25" name="TextBox 43">
            <a:extLst>
              <a:ext uri="{FF2B5EF4-FFF2-40B4-BE49-F238E27FC236}">
                <a16:creationId xmlns:a16="http://schemas.microsoft.com/office/drawing/2014/main" xmlns="" id="{EC55FE90-8C98-41A7-BA35-E44268078D0C}"/>
              </a:ext>
            </a:extLst>
          </p:cNvPr>
          <p:cNvSpPr>
            <a:spLocks noChangeArrowheads="1"/>
          </p:cNvSpPr>
          <p:nvPr/>
        </p:nvSpPr>
        <p:spPr bwMode="auto">
          <a:xfrm>
            <a:off x="1018220" y="2681088"/>
            <a:ext cx="1589099" cy="431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buFont typeface="Arial" pitchFamily="34" charset="0"/>
              <a:defRPr>
                <a:solidFill>
                  <a:schemeClr val="tx1"/>
                </a:solidFill>
                <a:latin typeface="Arial" pitchFamily="34" charset="0"/>
              </a:defRPr>
            </a:lvl6pPr>
            <a:lvl7pPr fontAlgn="base">
              <a:spcBef>
                <a:spcPct val="0"/>
              </a:spcBef>
              <a:spcAft>
                <a:spcPct val="0"/>
              </a:spcAft>
              <a:buFont typeface="Arial" pitchFamily="34" charset="0"/>
              <a:defRPr>
                <a:solidFill>
                  <a:schemeClr val="tx1"/>
                </a:solidFill>
                <a:latin typeface="Arial" pitchFamily="34" charset="0"/>
              </a:defRPr>
            </a:lvl7pPr>
            <a:lvl8pPr fontAlgn="base">
              <a:spcBef>
                <a:spcPct val="0"/>
              </a:spcBef>
              <a:spcAft>
                <a:spcPct val="0"/>
              </a:spcAft>
              <a:buFont typeface="Arial" pitchFamily="34" charset="0"/>
              <a:defRPr>
                <a:solidFill>
                  <a:schemeClr val="tx1"/>
                </a:solidFill>
                <a:latin typeface="Arial" pitchFamily="34" charset="0"/>
              </a:defRPr>
            </a:lvl8pPr>
            <a:lvl9pPr fontAlgn="base">
              <a:spcBef>
                <a:spcPct val="0"/>
              </a:spcBef>
              <a:spcAft>
                <a:spcPct val="0"/>
              </a:spcAft>
              <a:buFont typeface="Arial" pitchFamily="34" charset="0"/>
              <a:defRPr>
                <a:solidFill>
                  <a:schemeClr val="tx1"/>
                </a:solidFill>
                <a:latin typeface="Arial" pitchFamily="34" charset="0"/>
              </a:defRPr>
            </a:lvl9pPr>
          </a:lstStyle>
          <a:p>
            <a:pPr algn="r">
              <a:lnSpc>
                <a:spcPct val="150000"/>
              </a:lnSpc>
            </a:pPr>
            <a:r>
              <a:rPr lang="zh-CN" altLang="en-US" sz="735" b="1" i="1">
                <a:solidFill>
                  <a:srgbClr val="3B3B3B"/>
                </a:solidFill>
                <a:latin typeface="微软雅黑" pitchFamily="34" charset="-122"/>
                <a:ea typeface="微软雅黑" pitchFamily="34" charset="-122"/>
                <a:sym typeface="微软雅黑" pitchFamily="34" charset="-122"/>
              </a:rPr>
              <a:t>单击此处添加段落文本</a:t>
            </a:r>
            <a:endParaRPr lang="en-US" altLang="zh-CN" sz="735" b="1" i="1">
              <a:solidFill>
                <a:srgbClr val="3B3B3B"/>
              </a:solidFill>
              <a:latin typeface="微软雅黑" pitchFamily="34" charset="-122"/>
              <a:ea typeface="微软雅黑" pitchFamily="34" charset="-122"/>
              <a:sym typeface="微软雅黑" pitchFamily="34" charset="-122"/>
            </a:endParaRPr>
          </a:p>
          <a:p>
            <a:pPr algn="r">
              <a:lnSpc>
                <a:spcPct val="150000"/>
              </a:lnSpc>
            </a:pPr>
            <a:r>
              <a:rPr lang="zh-CN" altLang="en-US" sz="735" b="1" i="1">
                <a:solidFill>
                  <a:srgbClr val="3B3B3B"/>
                </a:solidFill>
                <a:latin typeface="微软雅黑" pitchFamily="34" charset="-122"/>
                <a:ea typeface="微软雅黑" pitchFamily="34" charset="-122"/>
                <a:sym typeface="微软雅黑" pitchFamily="34" charset="-122"/>
              </a:rPr>
              <a:t>单击此处添加段落文本</a:t>
            </a:r>
          </a:p>
        </p:txBody>
      </p:sp>
    </p:spTree>
    <p:extLst>
      <p:ext uri="{BB962C8B-B14F-4D97-AF65-F5344CB8AC3E}">
        <p14:creationId xmlns:p14="http://schemas.microsoft.com/office/powerpoint/2010/main" val="27569490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926">
        <p15:prstTrans prst="pageCurlDouble"/>
      </p:transition>
    </mc:Choice>
    <mc:Fallback xmlns="">
      <p:transition spd="slow" advTm="926">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3">
            <a:extLst>
              <a:ext uri="{FF2B5EF4-FFF2-40B4-BE49-F238E27FC236}">
                <a16:creationId xmlns:a16="http://schemas.microsoft.com/office/drawing/2014/main" xmlns="" id="{70B6D7CB-C243-4470-A8A9-CF44F26E88A7}"/>
              </a:ext>
            </a:extLst>
          </p:cNvPr>
          <p:cNvSpPr>
            <a:spLocks noChangeArrowheads="1"/>
          </p:cNvSpPr>
          <p:nvPr/>
        </p:nvSpPr>
        <p:spPr bwMode="auto">
          <a:xfrm>
            <a:off x="3958402" y="2227231"/>
            <a:ext cx="1083901" cy="974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1911" b="1">
                <a:solidFill>
                  <a:srgbClr val="7D7D7D"/>
                </a:solidFill>
                <a:latin typeface="微软雅黑" pitchFamily="34" charset="-122"/>
                <a:ea typeface="微软雅黑" pitchFamily="34" charset="-122"/>
                <a:sym typeface="微软雅黑" pitchFamily="34" charset="-122"/>
              </a:rPr>
              <a:t>单击此处添加标题</a:t>
            </a:r>
            <a:endParaRPr lang="en-US" altLang="zh-CN" sz="1911" b="1">
              <a:solidFill>
                <a:srgbClr val="7D7D7D"/>
              </a:solidFill>
              <a:latin typeface="微软雅黑" pitchFamily="34" charset="-122"/>
              <a:ea typeface="微软雅黑" pitchFamily="34" charset="-122"/>
              <a:sym typeface="微软雅黑" pitchFamily="34" charset="-122"/>
            </a:endParaRPr>
          </a:p>
        </p:txBody>
      </p:sp>
      <p:grpSp>
        <p:nvGrpSpPr>
          <p:cNvPr id="3" name="组合 2">
            <a:extLst>
              <a:ext uri="{FF2B5EF4-FFF2-40B4-BE49-F238E27FC236}">
                <a16:creationId xmlns:a16="http://schemas.microsoft.com/office/drawing/2014/main" xmlns="" id="{E89CD8E1-16EE-4469-A43D-917C1DC203A6}"/>
              </a:ext>
            </a:extLst>
          </p:cNvPr>
          <p:cNvGrpSpPr/>
          <p:nvPr/>
        </p:nvGrpSpPr>
        <p:grpSpPr bwMode="auto">
          <a:xfrm>
            <a:off x="2826665" y="1335842"/>
            <a:ext cx="3165363" cy="2968184"/>
            <a:chOff x="0" y="0"/>
            <a:chExt cx="3763541" cy="3478292"/>
          </a:xfrm>
        </p:grpSpPr>
        <p:sp>
          <p:nvSpPr>
            <p:cNvPr id="4" name="AutoShape 4">
              <a:extLst>
                <a:ext uri="{FF2B5EF4-FFF2-40B4-BE49-F238E27FC236}">
                  <a16:creationId xmlns:a16="http://schemas.microsoft.com/office/drawing/2014/main" xmlns="" id="{BC33E588-89E9-49FF-866A-8AE6E3E3D184}"/>
                </a:ext>
              </a:extLst>
            </p:cNvPr>
            <p:cNvSpPr>
              <a:spLocks noChangeArrowheads="1"/>
            </p:cNvSpPr>
            <p:nvPr/>
          </p:nvSpPr>
          <p:spPr bwMode="auto">
            <a:xfrm rot="19367479">
              <a:off x="0" y="0"/>
              <a:ext cx="3763541" cy="3478292"/>
            </a:xfrm>
            <a:custGeom>
              <a:avLst/>
              <a:gdLst>
                <a:gd name="T0" fmla="*/ 21592 w 21600"/>
                <a:gd name="T1" fmla="*/ 11199 h 21600"/>
                <a:gd name="T2" fmla="*/ 17626 w 21600"/>
                <a:gd name="T3" fmla="*/ 4820 h 21600"/>
                <a:gd name="T4" fmla="*/ 18143 w 21600"/>
                <a:gd name="T5" fmla="*/ 11071 h 21600"/>
                <a:gd name="T6" fmla="*/ 20270 w 21600"/>
                <a:gd name="T7" fmla="*/ 20420 h 21600"/>
                <a:gd name="T8" fmla="*/ 14012 w 21600"/>
                <a:gd name="T9" fmla="*/ 20372 h 21600"/>
                <a:gd name="T10" fmla="*/ 14061 w 21600"/>
                <a:gd name="T11" fmla="*/ 14113 h 21600"/>
                <a:gd name="T12" fmla="*/ 0 60000 65536"/>
                <a:gd name="T13" fmla="*/ 0 60000 65536"/>
                <a:gd name="T14" fmla="*/ 0 60000 65536"/>
                <a:gd name="T15" fmla="*/ 0 60000 65536"/>
                <a:gd name="T16" fmla="*/ 0 60000 65536"/>
                <a:gd name="T17" fmla="*/ 0 60000 65536"/>
                <a:gd name="T18" fmla="*/ 0 w 21600"/>
                <a:gd name="T19" fmla="*/ 0 h 21600"/>
                <a:gd name="T20" fmla="*/ 216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955" y="16037"/>
                  </a:moveTo>
                  <a:cubicBezTo>
                    <a:pt x="17358" y="14655"/>
                    <a:pt x="18149" y="12769"/>
                    <a:pt x="18149" y="10800"/>
                  </a:cubicBezTo>
                  <a:cubicBezTo>
                    <a:pt x="18149" y="9018"/>
                    <a:pt x="17501" y="7297"/>
                    <a:pt x="16328" y="5957"/>
                  </a:cubicBezTo>
                  <a:lnTo>
                    <a:pt x="18924" y="3683"/>
                  </a:lnTo>
                  <a:cubicBezTo>
                    <a:pt x="20649" y="5653"/>
                    <a:pt x="21600" y="8182"/>
                    <a:pt x="21600" y="10800"/>
                  </a:cubicBezTo>
                  <a:cubicBezTo>
                    <a:pt x="21600" y="13693"/>
                    <a:pt x="20438" y="16466"/>
                    <a:pt x="18376" y="18496"/>
                  </a:cubicBezTo>
                  <a:lnTo>
                    <a:pt x="20270" y="20420"/>
                  </a:lnTo>
                  <a:lnTo>
                    <a:pt x="14012" y="20372"/>
                  </a:lnTo>
                  <a:lnTo>
                    <a:pt x="14061" y="14113"/>
                  </a:lnTo>
                  <a:lnTo>
                    <a:pt x="15955" y="16037"/>
                  </a:lnTo>
                  <a:close/>
                </a:path>
              </a:pathLst>
            </a:cu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rIns="0" anchor="ctr"/>
            <a:lstStyle>
              <a:lvl1pPr>
                <a:defRPr>
                  <a:solidFill>
                    <a:schemeClr val="tx1"/>
                  </a:solidFill>
                  <a:latin typeface="Arial" pitchFamily="34" charset="0"/>
                </a:defRPr>
              </a:lvl1pPr>
              <a:lvl2pPr>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buFont typeface="Arial" pitchFamily="34" charset="0"/>
                <a:defRPr>
                  <a:solidFill>
                    <a:schemeClr val="tx1"/>
                  </a:solidFill>
                  <a:latin typeface="Arial" pitchFamily="34" charset="0"/>
                </a:defRPr>
              </a:lvl6pPr>
              <a:lvl7pPr fontAlgn="base">
                <a:spcBef>
                  <a:spcPct val="0"/>
                </a:spcBef>
                <a:spcAft>
                  <a:spcPct val="0"/>
                </a:spcAft>
                <a:buFont typeface="Arial" pitchFamily="34" charset="0"/>
                <a:defRPr>
                  <a:solidFill>
                    <a:schemeClr val="tx1"/>
                  </a:solidFill>
                  <a:latin typeface="Arial" pitchFamily="34" charset="0"/>
                </a:defRPr>
              </a:lvl7pPr>
              <a:lvl8pPr fontAlgn="base">
                <a:spcBef>
                  <a:spcPct val="0"/>
                </a:spcBef>
                <a:spcAft>
                  <a:spcPct val="0"/>
                </a:spcAft>
                <a:buFont typeface="Arial" pitchFamily="34" charset="0"/>
                <a:defRPr>
                  <a:solidFill>
                    <a:schemeClr val="tx1"/>
                  </a:solidFill>
                  <a:latin typeface="Arial" pitchFamily="34" charset="0"/>
                </a:defRPr>
              </a:lvl8pPr>
              <a:lvl9pPr fontAlgn="base">
                <a:spcBef>
                  <a:spcPct val="0"/>
                </a:spcBef>
                <a:spcAft>
                  <a:spcPct val="0"/>
                </a:spcAft>
                <a:buFont typeface="Arial" pitchFamily="34" charset="0"/>
                <a:defRPr>
                  <a:solidFill>
                    <a:schemeClr val="tx1"/>
                  </a:solidFill>
                  <a:latin typeface="Arial" pitchFamily="34" charset="0"/>
                </a:defRPr>
              </a:lvl9pPr>
            </a:lstStyle>
            <a:p>
              <a:pPr algn="ctr">
                <a:lnSpc>
                  <a:spcPct val="120000"/>
                </a:lnSpc>
                <a:spcBef>
                  <a:spcPts val="441"/>
                </a:spcBef>
                <a:spcAft>
                  <a:spcPts val="441"/>
                </a:spcAft>
              </a:pPr>
              <a:endParaRPr lang="zh-CN" altLang="zh-CN" sz="2058" b="1" i="1">
                <a:solidFill>
                  <a:srgbClr val="FFFFFF"/>
                </a:solidFill>
                <a:latin typeface="Impact" pitchFamily="34" charset="0"/>
                <a:ea typeface="微软雅黑" pitchFamily="34" charset="-122"/>
                <a:sym typeface="宋体" pitchFamily="2" charset="-122"/>
              </a:endParaRPr>
            </a:p>
          </p:txBody>
        </p:sp>
        <p:sp>
          <p:nvSpPr>
            <p:cNvPr id="5" name="WordArt 7">
              <a:extLst>
                <a:ext uri="{FF2B5EF4-FFF2-40B4-BE49-F238E27FC236}">
                  <a16:creationId xmlns:a16="http://schemas.microsoft.com/office/drawing/2014/main" xmlns="" id="{2CD427BA-F4B6-4C56-AD73-C57EB275ABFA}"/>
                </a:ext>
              </a:extLst>
            </p:cNvPr>
            <p:cNvSpPr>
              <a:spLocks noChangeArrowheads="1" noChangeShapeType="1" noTextEdit="1"/>
            </p:cNvSpPr>
            <p:nvPr/>
          </p:nvSpPr>
          <p:spPr bwMode="auto">
            <a:xfrm rot="3394332">
              <a:off x="1373567" y="482429"/>
              <a:ext cx="2105025" cy="1771650"/>
            </a:xfrm>
            <a:prstGeom prst="rect">
              <a:avLst/>
            </a:prstGeom>
            <a:extLst>
              <a:ext uri="{91240B29-F687-4F45-9708-019B960494DF}">
                <a14:hiddenLine xmlns:a14="http://schemas.microsoft.com/office/drawing/2010/main" w="9525">
                  <a:solidFill>
                    <a:srgbClr val="000000"/>
                  </a:solidFill>
                  <a:round/>
                </a14:hiddenLine>
              </a:ext>
            </a:extLst>
          </p:spPr>
          <p:txBody>
            <a:bodyPr spcFirstLastPara="1" wrap="none" fromWordArt="1">
              <a:prstTxWarp prst="textArchUp">
                <a:avLst>
                  <a:gd name="adj" fmla="val 12546007"/>
                </a:avLst>
              </a:prstTxWarp>
            </a:bodyPr>
            <a:lstStyle/>
            <a:p>
              <a:pPr algn="ctr"/>
              <a:r>
                <a:rPr lang="zh-CN" altLang="en-US" sz="1470" strike="sngStrike" kern="10" dirty="0">
                  <a:solidFill>
                    <a:srgbClr val="262626"/>
                  </a:solidFill>
                  <a:latin typeface="微软雅黑"/>
                  <a:ea typeface="微软雅黑"/>
                </a:rPr>
                <a:t>单击此处添加文字</a:t>
              </a:r>
            </a:p>
          </p:txBody>
        </p:sp>
      </p:grpSp>
      <p:grpSp>
        <p:nvGrpSpPr>
          <p:cNvPr id="6" name="组合 5">
            <a:extLst>
              <a:ext uri="{FF2B5EF4-FFF2-40B4-BE49-F238E27FC236}">
                <a16:creationId xmlns:a16="http://schemas.microsoft.com/office/drawing/2014/main" xmlns="" id="{667EE8D3-665B-4CE4-9182-931B84AF2777}"/>
              </a:ext>
            </a:extLst>
          </p:cNvPr>
          <p:cNvGrpSpPr/>
          <p:nvPr/>
        </p:nvGrpSpPr>
        <p:grpSpPr bwMode="auto">
          <a:xfrm>
            <a:off x="5631506" y="1470017"/>
            <a:ext cx="2021959" cy="936059"/>
            <a:chOff x="0" y="0"/>
            <a:chExt cx="2403475" cy="1097191"/>
          </a:xfrm>
        </p:grpSpPr>
        <p:sp>
          <p:nvSpPr>
            <p:cNvPr id="7" name="Line 19">
              <a:extLst>
                <a:ext uri="{FF2B5EF4-FFF2-40B4-BE49-F238E27FC236}">
                  <a16:creationId xmlns:a16="http://schemas.microsoft.com/office/drawing/2014/main" xmlns="" id="{C2657D31-B57A-4DA2-BF06-321B950444AE}"/>
                </a:ext>
              </a:extLst>
            </p:cNvPr>
            <p:cNvSpPr>
              <a:spLocks noChangeShapeType="1"/>
            </p:cNvSpPr>
            <p:nvPr/>
          </p:nvSpPr>
          <p:spPr bwMode="auto">
            <a:xfrm flipH="1">
              <a:off x="0" y="369248"/>
              <a:ext cx="2403475" cy="1"/>
            </a:xfrm>
            <a:prstGeom prst="line">
              <a:avLst/>
            </a:prstGeom>
            <a:noFill/>
            <a:ln w="19050" cmpd="sng">
              <a:solidFill>
                <a:srgbClr val="3A3A3B"/>
              </a:solidFill>
              <a:miter lim="800000"/>
              <a:tailEnd type="triangle" w="med" len="med"/>
            </a:ln>
            <a:extLst>
              <a:ext uri="{909E8E84-426E-40DD-AFC4-6F175D3DCCD1}">
                <a14:hiddenFill xmlns:a14="http://schemas.microsoft.com/office/drawing/2010/main">
                  <a:noFill/>
                </a14:hiddenFill>
              </a:ext>
            </a:extLst>
          </p:spPr>
          <p:txBody>
            <a:bodyPr/>
            <a:lstStyle>
              <a:lvl1pPr>
                <a:defRPr>
                  <a:solidFill>
                    <a:schemeClr val="tx1"/>
                  </a:solidFill>
                  <a:latin typeface="Arial" pitchFamily="34" charset="0"/>
                </a:defRPr>
              </a:lvl1pPr>
              <a:lvl2pPr>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buFont typeface="Arial" pitchFamily="34" charset="0"/>
                <a:defRPr>
                  <a:solidFill>
                    <a:schemeClr val="tx1"/>
                  </a:solidFill>
                  <a:latin typeface="Arial" pitchFamily="34" charset="0"/>
                </a:defRPr>
              </a:lvl6pPr>
              <a:lvl7pPr fontAlgn="base">
                <a:spcBef>
                  <a:spcPct val="0"/>
                </a:spcBef>
                <a:spcAft>
                  <a:spcPct val="0"/>
                </a:spcAft>
                <a:buFont typeface="Arial" pitchFamily="34" charset="0"/>
                <a:defRPr>
                  <a:solidFill>
                    <a:schemeClr val="tx1"/>
                  </a:solidFill>
                  <a:latin typeface="Arial" pitchFamily="34" charset="0"/>
                </a:defRPr>
              </a:lvl7pPr>
              <a:lvl8pPr fontAlgn="base">
                <a:spcBef>
                  <a:spcPct val="0"/>
                </a:spcBef>
                <a:spcAft>
                  <a:spcPct val="0"/>
                </a:spcAft>
                <a:buFont typeface="Arial" pitchFamily="34" charset="0"/>
                <a:defRPr>
                  <a:solidFill>
                    <a:schemeClr val="tx1"/>
                  </a:solidFill>
                  <a:latin typeface="Arial" pitchFamily="34" charset="0"/>
                </a:defRPr>
              </a:lvl8pPr>
              <a:lvl9pPr fontAlgn="base">
                <a:spcBef>
                  <a:spcPct val="0"/>
                </a:spcBef>
                <a:spcAft>
                  <a:spcPct val="0"/>
                </a:spcAft>
                <a:buFont typeface="Arial" pitchFamily="34" charset="0"/>
                <a:defRPr>
                  <a:solidFill>
                    <a:schemeClr val="tx1"/>
                  </a:solidFill>
                  <a:latin typeface="Arial" pitchFamily="34" charset="0"/>
                </a:defRPr>
              </a:lvl9pPr>
            </a:lstStyle>
            <a:p>
              <a:endParaRPr lang="zh-CN" altLang="zh-CN" b="1" i="1">
                <a:solidFill>
                  <a:srgbClr val="000000"/>
                </a:solidFill>
                <a:latin typeface="微软雅黑" pitchFamily="34" charset="-122"/>
                <a:ea typeface="微软雅黑" pitchFamily="34" charset="-122"/>
                <a:sym typeface="微软雅黑" pitchFamily="34" charset="-122"/>
              </a:endParaRPr>
            </a:p>
          </p:txBody>
        </p:sp>
        <p:sp>
          <p:nvSpPr>
            <p:cNvPr id="8" name="TextBox 19">
              <a:extLst>
                <a:ext uri="{FF2B5EF4-FFF2-40B4-BE49-F238E27FC236}">
                  <a16:creationId xmlns:a16="http://schemas.microsoft.com/office/drawing/2014/main" xmlns="" id="{85C31F7D-AD9C-4ABB-8E4C-3CF8833CB5A9}"/>
                </a:ext>
              </a:extLst>
            </p:cNvPr>
            <p:cNvSpPr>
              <a:spLocks noChangeArrowheads="1"/>
            </p:cNvSpPr>
            <p:nvPr/>
          </p:nvSpPr>
          <p:spPr bwMode="auto">
            <a:xfrm>
              <a:off x="638688" y="0"/>
              <a:ext cx="1728238" cy="80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buFont typeface="Arial" pitchFamily="34" charset="0"/>
                <a:defRPr>
                  <a:solidFill>
                    <a:schemeClr val="tx1"/>
                  </a:solidFill>
                  <a:latin typeface="Arial" pitchFamily="34" charset="0"/>
                </a:defRPr>
              </a:lvl6pPr>
              <a:lvl7pPr fontAlgn="base">
                <a:spcBef>
                  <a:spcPct val="0"/>
                </a:spcBef>
                <a:spcAft>
                  <a:spcPct val="0"/>
                </a:spcAft>
                <a:buFont typeface="Arial" pitchFamily="34" charset="0"/>
                <a:defRPr>
                  <a:solidFill>
                    <a:schemeClr val="tx1"/>
                  </a:solidFill>
                  <a:latin typeface="Arial" pitchFamily="34" charset="0"/>
                </a:defRPr>
              </a:lvl7pPr>
              <a:lvl8pPr fontAlgn="base">
                <a:spcBef>
                  <a:spcPct val="0"/>
                </a:spcBef>
                <a:spcAft>
                  <a:spcPct val="0"/>
                </a:spcAft>
                <a:buFont typeface="Arial" pitchFamily="34" charset="0"/>
                <a:defRPr>
                  <a:solidFill>
                    <a:schemeClr val="tx1"/>
                  </a:solidFill>
                  <a:latin typeface="Arial" pitchFamily="34" charset="0"/>
                </a:defRPr>
              </a:lvl8pPr>
              <a:lvl9pPr fontAlgn="base">
                <a:spcBef>
                  <a:spcPct val="0"/>
                </a:spcBef>
                <a:spcAft>
                  <a:spcPct val="0"/>
                </a:spcAft>
                <a:buFont typeface="Arial" pitchFamily="34" charset="0"/>
                <a:defRPr>
                  <a:solidFill>
                    <a:schemeClr val="tx1"/>
                  </a:solidFill>
                  <a:latin typeface="Arial" pitchFamily="34" charset="0"/>
                </a:defRPr>
              </a:lvl9pPr>
            </a:lstStyle>
            <a:p>
              <a:pPr algn="ctr"/>
              <a:r>
                <a:rPr lang="zh-CN" altLang="en-US" b="1" i="1">
                  <a:solidFill>
                    <a:srgbClr val="4D4D4D"/>
                  </a:solidFill>
                  <a:latin typeface="微软雅黑" pitchFamily="34" charset="-122"/>
                  <a:ea typeface="微软雅黑" pitchFamily="34" charset="-122"/>
                  <a:sym typeface="宋体" pitchFamily="2" charset="-122"/>
                </a:rPr>
                <a:t>点击添加文本</a:t>
              </a:r>
              <a:endParaRPr lang="zh-CN" altLang="en-US" sz="2058" b="1" i="1">
                <a:solidFill>
                  <a:srgbClr val="000000"/>
                </a:solidFill>
                <a:latin typeface="微软雅黑" pitchFamily="34" charset="-122"/>
                <a:ea typeface="微软雅黑" pitchFamily="34" charset="-122"/>
                <a:sym typeface="宋体" pitchFamily="2" charset="-122"/>
              </a:endParaRPr>
            </a:p>
          </p:txBody>
        </p:sp>
        <p:sp>
          <p:nvSpPr>
            <p:cNvPr id="9" name="TextBox 20">
              <a:extLst>
                <a:ext uri="{FF2B5EF4-FFF2-40B4-BE49-F238E27FC236}">
                  <a16:creationId xmlns:a16="http://schemas.microsoft.com/office/drawing/2014/main" xmlns="" id="{B7ED502A-2537-460A-8403-623025A300CB}"/>
                </a:ext>
              </a:extLst>
            </p:cNvPr>
            <p:cNvSpPr>
              <a:spLocks noChangeArrowheads="1"/>
            </p:cNvSpPr>
            <p:nvPr/>
          </p:nvSpPr>
          <p:spPr bwMode="auto">
            <a:xfrm>
              <a:off x="524524" y="392363"/>
              <a:ext cx="1869436" cy="704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buFont typeface="Arial" pitchFamily="34" charset="0"/>
                <a:defRPr>
                  <a:solidFill>
                    <a:schemeClr val="tx1"/>
                  </a:solidFill>
                  <a:latin typeface="Arial" pitchFamily="34" charset="0"/>
                </a:defRPr>
              </a:lvl6pPr>
              <a:lvl7pPr fontAlgn="base">
                <a:spcBef>
                  <a:spcPct val="0"/>
                </a:spcBef>
                <a:spcAft>
                  <a:spcPct val="0"/>
                </a:spcAft>
                <a:buFont typeface="Arial" pitchFamily="34" charset="0"/>
                <a:defRPr>
                  <a:solidFill>
                    <a:schemeClr val="tx1"/>
                  </a:solidFill>
                  <a:latin typeface="Arial" pitchFamily="34" charset="0"/>
                </a:defRPr>
              </a:lvl7pPr>
              <a:lvl8pPr fontAlgn="base">
                <a:spcBef>
                  <a:spcPct val="0"/>
                </a:spcBef>
                <a:spcAft>
                  <a:spcPct val="0"/>
                </a:spcAft>
                <a:buFont typeface="Arial" pitchFamily="34" charset="0"/>
                <a:defRPr>
                  <a:solidFill>
                    <a:schemeClr val="tx1"/>
                  </a:solidFill>
                  <a:latin typeface="Arial" pitchFamily="34" charset="0"/>
                </a:defRPr>
              </a:lvl8pPr>
              <a:lvl9pPr fontAlgn="base">
                <a:spcBef>
                  <a:spcPct val="0"/>
                </a:spcBef>
                <a:spcAft>
                  <a:spcPct val="0"/>
                </a:spcAft>
                <a:buFont typeface="Arial" pitchFamily="34" charset="0"/>
                <a:defRPr>
                  <a:solidFill>
                    <a:schemeClr val="tx1"/>
                  </a:solidFill>
                  <a:latin typeface="Arial" pitchFamily="34" charset="0"/>
                </a:defRPr>
              </a:lvl9pPr>
            </a:lstStyle>
            <a:p>
              <a:pPr algn="ctr">
                <a:lnSpc>
                  <a:spcPct val="150000"/>
                </a:lnSpc>
              </a:pPr>
              <a:r>
                <a:rPr lang="zh-CN" altLang="en-US" sz="735" b="1" i="1">
                  <a:solidFill>
                    <a:srgbClr val="3B3B3B"/>
                  </a:solidFill>
                  <a:latin typeface="微软雅黑" pitchFamily="34" charset="-122"/>
                  <a:ea typeface="微软雅黑" pitchFamily="34" charset="-122"/>
                  <a:sym typeface="微软雅黑" pitchFamily="34" charset="-122"/>
                </a:rPr>
                <a:t>单击此处添加段落文本单击此处添加段落文本单击此处添加段落文本单击此处添加段落文本</a:t>
              </a:r>
              <a:endParaRPr lang="zh-CN" altLang="en-US"/>
            </a:p>
          </p:txBody>
        </p:sp>
      </p:grpSp>
      <p:grpSp>
        <p:nvGrpSpPr>
          <p:cNvPr id="10" name="组合 1">
            <a:extLst>
              <a:ext uri="{FF2B5EF4-FFF2-40B4-BE49-F238E27FC236}">
                <a16:creationId xmlns:a16="http://schemas.microsoft.com/office/drawing/2014/main" xmlns="" id="{8689A041-3FBC-44EC-89FB-6F2905A3EB13}"/>
              </a:ext>
            </a:extLst>
          </p:cNvPr>
          <p:cNvGrpSpPr/>
          <p:nvPr/>
        </p:nvGrpSpPr>
        <p:grpSpPr bwMode="auto">
          <a:xfrm>
            <a:off x="3050679" y="1305507"/>
            <a:ext cx="3165363" cy="2967017"/>
            <a:chOff x="0" y="0"/>
            <a:chExt cx="3764584" cy="3477329"/>
          </a:xfrm>
        </p:grpSpPr>
        <p:sp>
          <p:nvSpPr>
            <p:cNvPr id="11" name="AutoShape 6">
              <a:extLst>
                <a:ext uri="{FF2B5EF4-FFF2-40B4-BE49-F238E27FC236}">
                  <a16:creationId xmlns:a16="http://schemas.microsoft.com/office/drawing/2014/main" xmlns="" id="{800F14E4-E55A-4734-94C2-C1631225ACFC}"/>
                </a:ext>
              </a:extLst>
            </p:cNvPr>
            <p:cNvSpPr>
              <a:spLocks noChangeArrowheads="1"/>
            </p:cNvSpPr>
            <p:nvPr/>
          </p:nvSpPr>
          <p:spPr bwMode="auto">
            <a:xfrm rot="12146960">
              <a:off x="0" y="0"/>
              <a:ext cx="3764584" cy="3477329"/>
            </a:xfrm>
            <a:custGeom>
              <a:avLst/>
              <a:gdLst>
                <a:gd name="T0" fmla="*/ 21581 w 21600"/>
                <a:gd name="T1" fmla="*/ 11439 h 21600"/>
                <a:gd name="T2" fmla="*/ 17885 w 21600"/>
                <a:gd name="T3" fmla="*/ 5130 h 21600"/>
                <a:gd name="T4" fmla="*/ 18136 w 21600"/>
                <a:gd name="T5" fmla="*/ 11234 h 21600"/>
                <a:gd name="T6" fmla="*/ 20270 w 21600"/>
                <a:gd name="T7" fmla="*/ 20420 h 21600"/>
                <a:gd name="T8" fmla="*/ 14012 w 21600"/>
                <a:gd name="T9" fmla="*/ 20372 h 21600"/>
                <a:gd name="T10" fmla="*/ 14061 w 21600"/>
                <a:gd name="T11" fmla="*/ 14113 h 21600"/>
                <a:gd name="T12" fmla="*/ 0 60000 65536"/>
                <a:gd name="T13" fmla="*/ 0 60000 65536"/>
                <a:gd name="T14" fmla="*/ 0 60000 65536"/>
                <a:gd name="T15" fmla="*/ 0 60000 65536"/>
                <a:gd name="T16" fmla="*/ 0 60000 65536"/>
                <a:gd name="T17" fmla="*/ 0 60000 65536"/>
                <a:gd name="T18" fmla="*/ 0 w 21600"/>
                <a:gd name="T19" fmla="*/ 0 h 21600"/>
                <a:gd name="T20" fmla="*/ 216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955" y="16037"/>
                  </a:moveTo>
                  <a:cubicBezTo>
                    <a:pt x="17358" y="14655"/>
                    <a:pt x="18149" y="12769"/>
                    <a:pt x="18149" y="10800"/>
                  </a:cubicBezTo>
                  <a:cubicBezTo>
                    <a:pt x="18149" y="9130"/>
                    <a:pt x="17580" y="7511"/>
                    <a:pt x="16538" y="6208"/>
                  </a:cubicBezTo>
                  <a:lnTo>
                    <a:pt x="19232" y="4052"/>
                  </a:lnTo>
                  <a:cubicBezTo>
                    <a:pt x="20765" y="5967"/>
                    <a:pt x="21600" y="8347"/>
                    <a:pt x="21600" y="10800"/>
                  </a:cubicBezTo>
                  <a:cubicBezTo>
                    <a:pt x="21600" y="13693"/>
                    <a:pt x="20438" y="16466"/>
                    <a:pt x="18376" y="18496"/>
                  </a:cubicBezTo>
                  <a:lnTo>
                    <a:pt x="20270" y="20420"/>
                  </a:lnTo>
                  <a:lnTo>
                    <a:pt x="14012" y="20372"/>
                  </a:lnTo>
                  <a:lnTo>
                    <a:pt x="14061" y="14113"/>
                  </a:lnTo>
                  <a:lnTo>
                    <a:pt x="15955" y="16037"/>
                  </a:lnTo>
                  <a:close/>
                </a:path>
              </a:pathLst>
            </a:custGeom>
            <a:solidFill>
              <a:srgbClr val="0070C0"/>
            </a:solidFill>
            <a:ln w="3175" cap="flat" cmpd="sng">
              <a:solidFill>
                <a:srgbClr val="EAEAEA"/>
              </a:solidFill>
              <a:miter lim="800000"/>
            </a:ln>
          </p:spPr>
          <p:txBody>
            <a:bodyPr anchor="ctr"/>
            <a:lstStyle>
              <a:lvl1pPr>
                <a:defRPr>
                  <a:solidFill>
                    <a:schemeClr val="tx1"/>
                  </a:solidFill>
                  <a:latin typeface="Arial" pitchFamily="34" charset="0"/>
                </a:defRPr>
              </a:lvl1pPr>
              <a:lvl2pPr>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buFont typeface="Arial" pitchFamily="34" charset="0"/>
                <a:defRPr>
                  <a:solidFill>
                    <a:schemeClr val="tx1"/>
                  </a:solidFill>
                  <a:latin typeface="Arial" pitchFamily="34" charset="0"/>
                </a:defRPr>
              </a:lvl6pPr>
              <a:lvl7pPr fontAlgn="base">
                <a:spcBef>
                  <a:spcPct val="0"/>
                </a:spcBef>
                <a:spcAft>
                  <a:spcPct val="0"/>
                </a:spcAft>
                <a:buFont typeface="Arial" pitchFamily="34" charset="0"/>
                <a:defRPr>
                  <a:solidFill>
                    <a:schemeClr val="tx1"/>
                  </a:solidFill>
                  <a:latin typeface="Arial" pitchFamily="34" charset="0"/>
                </a:defRPr>
              </a:lvl7pPr>
              <a:lvl8pPr fontAlgn="base">
                <a:spcBef>
                  <a:spcPct val="0"/>
                </a:spcBef>
                <a:spcAft>
                  <a:spcPct val="0"/>
                </a:spcAft>
                <a:buFont typeface="Arial" pitchFamily="34" charset="0"/>
                <a:defRPr>
                  <a:solidFill>
                    <a:schemeClr val="tx1"/>
                  </a:solidFill>
                  <a:latin typeface="Arial" pitchFamily="34" charset="0"/>
                </a:defRPr>
              </a:lvl8pPr>
              <a:lvl9pPr fontAlgn="base">
                <a:spcBef>
                  <a:spcPct val="0"/>
                </a:spcBef>
                <a:spcAft>
                  <a:spcPct val="0"/>
                </a:spcAft>
                <a:buFont typeface="Arial" pitchFamily="34" charset="0"/>
                <a:defRPr>
                  <a:solidFill>
                    <a:schemeClr val="tx1"/>
                  </a:solidFill>
                  <a:latin typeface="Arial" pitchFamily="34" charset="0"/>
                </a:defRPr>
              </a:lvl9pPr>
            </a:lstStyle>
            <a:p>
              <a:pPr algn="ctr">
                <a:lnSpc>
                  <a:spcPct val="120000"/>
                </a:lnSpc>
              </a:pPr>
              <a:endParaRPr lang="zh-CN" altLang="zh-CN" sz="882" b="1" i="1">
                <a:solidFill>
                  <a:srgbClr val="4D4D4D"/>
                </a:solidFill>
                <a:latin typeface="微软雅黑" pitchFamily="34" charset="-122"/>
                <a:ea typeface="微软雅黑" pitchFamily="34" charset="-122"/>
                <a:sym typeface="宋体" pitchFamily="2" charset="-122"/>
              </a:endParaRPr>
            </a:p>
          </p:txBody>
        </p:sp>
        <p:sp>
          <p:nvSpPr>
            <p:cNvPr id="12" name="WordArt 9">
              <a:extLst>
                <a:ext uri="{FF2B5EF4-FFF2-40B4-BE49-F238E27FC236}">
                  <a16:creationId xmlns:a16="http://schemas.microsoft.com/office/drawing/2014/main" xmlns="" id="{54615972-0B5E-430B-BE2D-F692C422D082}"/>
                </a:ext>
              </a:extLst>
            </p:cNvPr>
            <p:cNvSpPr>
              <a:spLocks noChangeArrowheads="1" noChangeShapeType="1" noTextEdit="1"/>
            </p:cNvSpPr>
            <p:nvPr/>
          </p:nvSpPr>
          <p:spPr bwMode="auto">
            <a:xfrm rot="17984564">
              <a:off x="219730" y="577467"/>
              <a:ext cx="2105025" cy="1770063"/>
            </a:xfrm>
            <a:prstGeom prst="rect">
              <a:avLst/>
            </a:prstGeom>
            <a:extLst>
              <a:ext uri="{91240B29-F687-4F45-9708-019B960494DF}">
                <a14:hiddenLine xmlns:a14="http://schemas.microsoft.com/office/drawing/2010/main" w="9525">
                  <a:solidFill>
                    <a:srgbClr val="000000"/>
                  </a:solidFill>
                  <a:round/>
                </a14:hiddenLine>
              </a:ext>
            </a:extLst>
          </p:spPr>
          <p:txBody>
            <a:bodyPr spcFirstLastPara="1" wrap="none" fromWordArt="1">
              <a:prstTxWarp prst="textArchUp">
                <a:avLst>
                  <a:gd name="adj" fmla="val 12543391"/>
                </a:avLst>
              </a:prstTxWarp>
            </a:bodyPr>
            <a:lstStyle/>
            <a:p>
              <a:pPr algn="ctr"/>
              <a:r>
                <a:rPr lang="zh-CN" altLang="en-US" sz="1470" strike="sngStrike" kern="10">
                  <a:solidFill>
                    <a:srgbClr val="262626"/>
                  </a:solidFill>
                  <a:latin typeface="微软雅黑"/>
                  <a:ea typeface="微软雅黑"/>
                </a:rPr>
                <a:t>单击此处添加文字</a:t>
              </a:r>
            </a:p>
          </p:txBody>
        </p:sp>
      </p:grpSp>
      <p:grpSp>
        <p:nvGrpSpPr>
          <p:cNvPr id="13" name="组合 12">
            <a:extLst>
              <a:ext uri="{FF2B5EF4-FFF2-40B4-BE49-F238E27FC236}">
                <a16:creationId xmlns:a16="http://schemas.microsoft.com/office/drawing/2014/main" xmlns="" id="{AE3484D5-1634-44BD-9E56-389EDDC2A146}"/>
              </a:ext>
            </a:extLst>
          </p:cNvPr>
          <p:cNvGrpSpPr/>
          <p:nvPr/>
        </p:nvGrpSpPr>
        <p:grpSpPr bwMode="auto">
          <a:xfrm>
            <a:off x="989052" y="2312403"/>
            <a:ext cx="2035959" cy="950560"/>
            <a:chOff x="0" y="0"/>
            <a:chExt cx="2420667" cy="1112957"/>
          </a:xfrm>
        </p:grpSpPr>
        <p:sp>
          <p:nvSpPr>
            <p:cNvPr id="14" name="Line 17">
              <a:extLst>
                <a:ext uri="{FF2B5EF4-FFF2-40B4-BE49-F238E27FC236}">
                  <a16:creationId xmlns:a16="http://schemas.microsoft.com/office/drawing/2014/main" xmlns="" id="{8DC263CA-AF01-4FBE-B2B7-1913808F292A}"/>
                </a:ext>
              </a:extLst>
            </p:cNvPr>
            <p:cNvSpPr>
              <a:spLocks noChangeShapeType="1"/>
            </p:cNvSpPr>
            <p:nvPr/>
          </p:nvSpPr>
          <p:spPr bwMode="auto">
            <a:xfrm>
              <a:off x="15605" y="363805"/>
              <a:ext cx="2405062" cy="1"/>
            </a:xfrm>
            <a:prstGeom prst="line">
              <a:avLst/>
            </a:prstGeom>
            <a:noFill/>
            <a:ln w="19050" cmpd="sng">
              <a:solidFill>
                <a:srgbClr val="3A3A3B"/>
              </a:solidFill>
              <a:miter lim="800000"/>
              <a:tailEnd type="triangle" w="med" len="med"/>
            </a:ln>
            <a:extLst>
              <a:ext uri="{909E8E84-426E-40DD-AFC4-6F175D3DCCD1}">
                <a14:hiddenFill xmlns:a14="http://schemas.microsoft.com/office/drawing/2010/main">
                  <a:noFill/>
                </a14:hiddenFill>
              </a:ext>
            </a:extLst>
          </p:spPr>
          <p:txBody>
            <a:bodyPr/>
            <a:lstStyle>
              <a:lvl1pPr>
                <a:defRPr>
                  <a:solidFill>
                    <a:schemeClr val="tx1"/>
                  </a:solidFill>
                  <a:latin typeface="Arial" pitchFamily="34" charset="0"/>
                </a:defRPr>
              </a:lvl1pPr>
              <a:lvl2pPr>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buFont typeface="Arial" pitchFamily="34" charset="0"/>
                <a:defRPr>
                  <a:solidFill>
                    <a:schemeClr val="tx1"/>
                  </a:solidFill>
                  <a:latin typeface="Arial" pitchFamily="34" charset="0"/>
                </a:defRPr>
              </a:lvl6pPr>
              <a:lvl7pPr fontAlgn="base">
                <a:spcBef>
                  <a:spcPct val="0"/>
                </a:spcBef>
                <a:spcAft>
                  <a:spcPct val="0"/>
                </a:spcAft>
                <a:buFont typeface="Arial" pitchFamily="34" charset="0"/>
                <a:defRPr>
                  <a:solidFill>
                    <a:schemeClr val="tx1"/>
                  </a:solidFill>
                  <a:latin typeface="Arial" pitchFamily="34" charset="0"/>
                </a:defRPr>
              </a:lvl7pPr>
              <a:lvl8pPr fontAlgn="base">
                <a:spcBef>
                  <a:spcPct val="0"/>
                </a:spcBef>
                <a:spcAft>
                  <a:spcPct val="0"/>
                </a:spcAft>
                <a:buFont typeface="Arial" pitchFamily="34" charset="0"/>
                <a:defRPr>
                  <a:solidFill>
                    <a:schemeClr val="tx1"/>
                  </a:solidFill>
                  <a:latin typeface="Arial" pitchFamily="34" charset="0"/>
                </a:defRPr>
              </a:lvl8pPr>
              <a:lvl9pPr fontAlgn="base">
                <a:spcBef>
                  <a:spcPct val="0"/>
                </a:spcBef>
                <a:spcAft>
                  <a:spcPct val="0"/>
                </a:spcAft>
                <a:buFont typeface="Arial" pitchFamily="34" charset="0"/>
                <a:defRPr>
                  <a:solidFill>
                    <a:schemeClr val="tx1"/>
                  </a:solidFill>
                  <a:latin typeface="Arial" pitchFamily="34" charset="0"/>
                </a:defRPr>
              </a:lvl9pPr>
            </a:lstStyle>
            <a:p>
              <a:endParaRPr lang="zh-CN" altLang="zh-CN" b="1" i="1">
                <a:solidFill>
                  <a:srgbClr val="000000"/>
                </a:solidFill>
                <a:latin typeface="微软雅黑" pitchFamily="34" charset="-122"/>
                <a:ea typeface="微软雅黑" pitchFamily="34" charset="-122"/>
                <a:sym typeface="微软雅黑" pitchFamily="34" charset="-122"/>
              </a:endParaRPr>
            </a:p>
          </p:txBody>
        </p:sp>
        <p:sp>
          <p:nvSpPr>
            <p:cNvPr id="15" name="TextBox 42">
              <a:extLst>
                <a:ext uri="{FF2B5EF4-FFF2-40B4-BE49-F238E27FC236}">
                  <a16:creationId xmlns:a16="http://schemas.microsoft.com/office/drawing/2014/main" xmlns="" id="{A9E26476-363A-49F3-B0F8-A8059F6284D3}"/>
                </a:ext>
              </a:extLst>
            </p:cNvPr>
            <p:cNvSpPr>
              <a:spLocks noChangeArrowheads="1"/>
            </p:cNvSpPr>
            <p:nvPr/>
          </p:nvSpPr>
          <p:spPr bwMode="auto">
            <a:xfrm>
              <a:off x="1" y="0"/>
              <a:ext cx="1728238" cy="803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buFont typeface="Arial" pitchFamily="34" charset="0"/>
                <a:defRPr>
                  <a:solidFill>
                    <a:schemeClr val="tx1"/>
                  </a:solidFill>
                  <a:latin typeface="Arial" pitchFamily="34" charset="0"/>
                </a:defRPr>
              </a:lvl6pPr>
              <a:lvl7pPr fontAlgn="base">
                <a:spcBef>
                  <a:spcPct val="0"/>
                </a:spcBef>
                <a:spcAft>
                  <a:spcPct val="0"/>
                </a:spcAft>
                <a:buFont typeface="Arial" pitchFamily="34" charset="0"/>
                <a:defRPr>
                  <a:solidFill>
                    <a:schemeClr val="tx1"/>
                  </a:solidFill>
                  <a:latin typeface="Arial" pitchFamily="34" charset="0"/>
                </a:defRPr>
              </a:lvl7pPr>
              <a:lvl8pPr fontAlgn="base">
                <a:spcBef>
                  <a:spcPct val="0"/>
                </a:spcBef>
                <a:spcAft>
                  <a:spcPct val="0"/>
                </a:spcAft>
                <a:buFont typeface="Arial" pitchFamily="34" charset="0"/>
                <a:defRPr>
                  <a:solidFill>
                    <a:schemeClr val="tx1"/>
                  </a:solidFill>
                  <a:latin typeface="Arial" pitchFamily="34" charset="0"/>
                </a:defRPr>
              </a:lvl8pPr>
              <a:lvl9pPr fontAlgn="base">
                <a:spcBef>
                  <a:spcPct val="0"/>
                </a:spcBef>
                <a:spcAft>
                  <a:spcPct val="0"/>
                </a:spcAft>
                <a:buFont typeface="Arial" pitchFamily="34" charset="0"/>
                <a:defRPr>
                  <a:solidFill>
                    <a:schemeClr val="tx1"/>
                  </a:solidFill>
                  <a:latin typeface="Arial" pitchFamily="34" charset="0"/>
                </a:defRPr>
              </a:lvl9pPr>
            </a:lstStyle>
            <a:p>
              <a:pPr algn="ctr"/>
              <a:r>
                <a:rPr lang="zh-CN" altLang="en-US" b="1">
                  <a:solidFill>
                    <a:srgbClr val="4D4D4D"/>
                  </a:solidFill>
                  <a:latin typeface="微软雅黑" pitchFamily="34" charset="-122"/>
                  <a:ea typeface="微软雅黑" pitchFamily="34" charset="-122"/>
                  <a:sym typeface="宋体" pitchFamily="2" charset="-122"/>
                </a:rPr>
                <a:t>点击添加</a:t>
              </a:r>
              <a:r>
                <a:rPr lang="zh-CN" altLang="en-US" b="1" i="1">
                  <a:solidFill>
                    <a:srgbClr val="4D4D4D"/>
                  </a:solidFill>
                  <a:latin typeface="微软雅黑" pitchFamily="34" charset="-122"/>
                  <a:ea typeface="微软雅黑" pitchFamily="34" charset="-122"/>
                  <a:sym typeface="宋体" pitchFamily="2" charset="-122"/>
                </a:rPr>
                <a:t>文本</a:t>
              </a:r>
              <a:endParaRPr lang="zh-CN" altLang="en-US" sz="2058" b="1" i="1">
                <a:solidFill>
                  <a:srgbClr val="000000"/>
                </a:solidFill>
                <a:latin typeface="微软雅黑" pitchFamily="34" charset="-122"/>
                <a:ea typeface="微软雅黑" pitchFamily="34" charset="-122"/>
                <a:sym typeface="宋体" pitchFamily="2" charset="-122"/>
              </a:endParaRPr>
            </a:p>
          </p:txBody>
        </p:sp>
        <p:sp>
          <p:nvSpPr>
            <p:cNvPr id="16" name="TextBox 43">
              <a:extLst>
                <a:ext uri="{FF2B5EF4-FFF2-40B4-BE49-F238E27FC236}">
                  <a16:creationId xmlns:a16="http://schemas.microsoft.com/office/drawing/2014/main" xmlns="" id="{4C84ACAC-B417-4B40-B102-4346E6B963A7}"/>
                </a:ext>
              </a:extLst>
            </p:cNvPr>
            <p:cNvSpPr>
              <a:spLocks noChangeArrowheads="1"/>
            </p:cNvSpPr>
            <p:nvPr/>
          </p:nvSpPr>
          <p:spPr bwMode="auto">
            <a:xfrm>
              <a:off x="0" y="408908"/>
              <a:ext cx="1888314" cy="704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buFont typeface="Arial" pitchFamily="34" charset="0"/>
                <a:defRPr>
                  <a:solidFill>
                    <a:schemeClr val="tx1"/>
                  </a:solidFill>
                  <a:latin typeface="Arial" pitchFamily="34" charset="0"/>
                </a:defRPr>
              </a:lvl6pPr>
              <a:lvl7pPr fontAlgn="base">
                <a:spcBef>
                  <a:spcPct val="0"/>
                </a:spcBef>
                <a:spcAft>
                  <a:spcPct val="0"/>
                </a:spcAft>
                <a:buFont typeface="Arial" pitchFamily="34" charset="0"/>
                <a:defRPr>
                  <a:solidFill>
                    <a:schemeClr val="tx1"/>
                  </a:solidFill>
                  <a:latin typeface="Arial" pitchFamily="34" charset="0"/>
                </a:defRPr>
              </a:lvl7pPr>
              <a:lvl8pPr fontAlgn="base">
                <a:spcBef>
                  <a:spcPct val="0"/>
                </a:spcBef>
                <a:spcAft>
                  <a:spcPct val="0"/>
                </a:spcAft>
                <a:buFont typeface="Arial" pitchFamily="34" charset="0"/>
                <a:defRPr>
                  <a:solidFill>
                    <a:schemeClr val="tx1"/>
                  </a:solidFill>
                  <a:latin typeface="Arial" pitchFamily="34" charset="0"/>
                </a:defRPr>
              </a:lvl8pPr>
              <a:lvl9pPr fontAlgn="base">
                <a:spcBef>
                  <a:spcPct val="0"/>
                </a:spcBef>
                <a:spcAft>
                  <a:spcPct val="0"/>
                </a:spcAft>
                <a:buFont typeface="Arial" pitchFamily="34" charset="0"/>
                <a:defRPr>
                  <a:solidFill>
                    <a:schemeClr val="tx1"/>
                  </a:solidFill>
                  <a:latin typeface="Arial" pitchFamily="34" charset="0"/>
                </a:defRPr>
              </a:lvl9pPr>
            </a:lstStyle>
            <a:p>
              <a:pPr algn="ctr">
                <a:lnSpc>
                  <a:spcPct val="150000"/>
                </a:lnSpc>
              </a:pPr>
              <a:r>
                <a:rPr lang="zh-CN" altLang="en-US" sz="735" b="1" i="1">
                  <a:solidFill>
                    <a:srgbClr val="3B3B3B"/>
                  </a:solidFill>
                  <a:latin typeface="微软雅黑" pitchFamily="34" charset="-122"/>
                  <a:ea typeface="微软雅黑" pitchFamily="34" charset="-122"/>
                  <a:sym typeface="微软雅黑" pitchFamily="34" charset="-122"/>
                </a:rPr>
                <a:t>单击此处添加段落文本单击此处添加段落文本单击此处添加段落文本单击此处添加段落文本</a:t>
              </a:r>
              <a:endParaRPr lang="zh-CN" altLang="en-US"/>
            </a:p>
          </p:txBody>
        </p:sp>
      </p:grpSp>
      <p:grpSp>
        <p:nvGrpSpPr>
          <p:cNvPr id="17" name="组合 3">
            <a:extLst>
              <a:ext uri="{FF2B5EF4-FFF2-40B4-BE49-F238E27FC236}">
                <a16:creationId xmlns:a16="http://schemas.microsoft.com/office/drawing/2014/main" xmlns="" id="{C257387A-6522-476A-BBE5-CFD42D409FE7}"/>
              </a:ext>
            </a:extLst>
          </p:cNvPr>
          <p:cNvGrpSpPr/>
          <p:nvPr/>
        </p:nvGrpSpPr>
        <p:grpSpPr bwMode="auto">
          <a:xfrm>
            <a:off x="3034345" y="1007988"/>
            <a:ext cx="2925015" cy="3212033"/>
            <a:chOff x="0" y="0"/>
            <a:chExt cx="3477329" cy="3764584"/>
          </a:xfrm>
        </p:grpSpPr>
        <p:sp>
          <p:nvSpPr>
            <p:cNvPr id="18" name="AutoShape 5">
              <a:extLst>
                <a:ext uri="{FF2B5EF4-FFF2-40B4-BE49-F238E27FC236}">
                  <a16:creationId xmlns:a16="http://schemas.microsoft.com/office/drawing/2014/main" xmlns="" id="{C84B8BC2-0BDB-46B6-ACC6-A0CE3E52BE8D}"/>
                </a:ext>
              </a:extLst>
            </p:cNvPr>
            <p:cNvSpPr>
              <a:spLocks noChangeArrowheads="1"/>
            </p:cNvSpPr>
            <p:nvPr/>
          </p:nvSpPr>
          <p:spPr bwMode="auto">
            <a:xfrm rot="5078397">
              <a:off x="-143627" y="143625"/>
              <a:ext cx="3764584" cy="3477329"/>
            </a:xfrm>
            <a:custGeom>
              <a:avLst/>
              <a:gdLst>
                <a:gd name="T0" fmla="*/ 21592 w 21600"/>
                <a:gd name="T1" fmla="*/ 11198 h 21600"/>
                <a:gd name="T2" fmla="*/ 17626 w 21600"/>
                <a:gd name="T3" fmla="*/ 4820 h 21600"/>
                <a:gd name="T4" fmla="*/ 18143 w 21600"/>
                <a:gd name="T5" fmla="*/ 11071 h 21600"/>
                <a:gd name="T6" fmla="*/ 20270 w 21600"/>
                <a:gd name="T7" fmla="*/ 20420 h 21600"/>
                <a:gd name="T8" fmla="*/ 14012 w 21600"/>
                <a:gd name="T9" fmla="*/ 20372 h 21600"/>
                <a:gd name="T10" fmla="*/ 14061 w 21600"/>
                <a:gd name="T11" fmla="*/ 14113 h 21600"/>
                <a:gd name="T12" fmla="*/ 0 60000 65536"/>
                <a:gd name="T13" fmla="*/ 0 60000 65536"/>
                <a:gd name="T14" fmla="*/ 0 60000 65536"/>
                <a:gd name="T15" fmla="*/ 0 60000 65536"/>
                <a:gd name="T16" fmla="*/ 0 60000 65536"/>
                <a:gd name="T17" fmla="*/ 0 60000 65536"/>
                <a:gd name="T18" fmla="*/ 0 w 21600"/>
                <a:gd name="T19" fmla="*/ 0 h 21600"/>
                <a:gd name="T20" fmla="*/ 21600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955" y="16037"/>
                  </a:moveTo>
                  <a:cubicBezTo>
                    <a:pt x="17358" y="14655"/>
                    <a:pt x="18149" y="12769"/>
                    <a:pt x="18149" y="10800"/>
                  </a:cubicBezTo>
                  <a:cubicBezTo>
                    <a:pt x="18149" y="9018"/>
                    <a:pt x="17501" y="7297"/>
                    <a:pt x="16327" y="5957"/>
                  </a:cubicBezTo>
                  <a:lnTo>
                    <a:pt x="18923" y="3683"/>
                  </a:lnTo>
                  <a:cubicBezTo>
                    <a:pt x="20648" y="5652"/>
                    <a:pt x="21600" y="8181"/>
                    <a:pt x="21600" y="10800"/>
                  </a:cubicBezTo>
                  <a:cubicBezTo>
                    <a:pt x="21600" y="13693"/>
                    <a:pt x="20438" y="16466"/>
                    <a:pt x="18376" y="18496"/>
                  </a:cubicBezTo>
                  <a:lnTo>
                    <a:pt x="20270" y="20420"/>
                  </a:lnTo>
                  <a:lnTo>
                    <a:pt x="14012" y="20372"/>
                  </a:lnTo>
                  <a:lnTo>
                    <a:pt x="14061" y="14113"/>
                  </a:lnTo>
                  <a:lnTo>
                    <a:pt x="15955" y="16037"/>
                  </a:lnTo>
                  <a:close/>
                </a:path>
              </a:pathLst>
            </a:custGeom>
            <a:solidFill>
              <a:srgbClr val="0070C0"/>
            </a:solidFill>
            <a:ln w="3175" cap="flat" cmpd="sng">
              <a:solidFill>
                <a:schemeClr val="accent1"/>
              </a:solidFill>
              <a:miter lim="800000"/>
            </a:ln>
          </p:spPr>
          <p:txBody>
            <a:bodyPr lIns="0" rIns="0" anchor="ctr"/>
            <a:lstStyle>
              <a:lvl1pPr marL="182880" indent="-182880">
                <a:defRPr>
                  <a:solidFill>
                    <a:schemeClr val="tx1"/>
                  </a:solidFill>
                  <a:latin typeface="Arial" pitchFamily="34" charset="0"/>
                </a:defRPr>
              </a:lvl1pPr>
              <a:lvl2pPr>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buFont typeface="Arial" pitchFamily="34" charset="0"/>
                <a:defRPr>
                  <a:solidFill>
                    <a:schemeClr val="tx1"/>
                  </a:solidFill>
                  <a:latin typeface="Arial" pitchFamily="34" charset="0"/>
                </a:defRPr>
              </a:lvl6pPr>
              <a:lvl7pPr fontAlgn="base">
                <a:spcBef>
                  <a:spcPct val="0"/>
                </a:spcBef>
                <a:spcAft>
                  <a:spcPct val="0"/>
                </a:spcAft>
                <a:buFont typeface="Arial" pitchFamily="34" charset="0"/>
                <a:defRPr>
                  <a:solidFill>
                    <a:schemeClr val="tx1"/>
                  </a:solidFill>
                  <a:latin typeface="Arial" pitchFamily="34" charset="0"/>
                </a:defRPr>
              </a:lvl7pPr>
              <a:lvl8pPr fontAlgn="base">
                <a:spcBef>
                  <a:spcPct val="0"/>
                </a:spcBef>
                <a:spcAft>
                  <a:spcPct val="0"/>
                </a:spcAft>
                <a:buFont typeface="Arial" pitchFamily="34" charset="0"/>
                <a:defRPr>
                  <a:solidFill>
                    <a:schemeClr val="tx1"/>
                  </a:solidFill>
                  <a:latin typeface="Arial" pitchFamily="34" charset="0"/>
                </a:defRPr>
              </a:lvl8pPr>
              <a:lvl9pPr fontAlgn="base">
                <a:spcBef>
                  <a:spcPct val="0"/>
                </a:spcBef>
                <a:spcAft>
                  <a:spcPct val="0"/>
                </a:spcAft>
                <a:buFont typeface="Arial" pitchFamily="34" charset="0"/>
                <a:defRPr>
                  <a:solidFill>
                    <a:schemeClr val="tx1"/>
                  </a:solidFill>
                  <a:latin typeface="Arial" pitchFamily="34" charset="0"/>
                </a:defRPr>
              </a:lvl9pPr>
            </a:lstStyle>
            <a:p>
              <a:pPr>
                <a:lnSpc>
                  <a:spcPct val="120000"/>
                </a:lnSpc>
                <a:spcBef>
                  <a:spcPts val="441"/>
                </a:spcBef>
                <a:spcAft>
                  <a:spcPts val="441"/>
                </a:spcAft>
                <a:buFont typeface="Arial" pitchFamily="34" charset="0"/>
                <a:buChar char="•"/>
              </a:pPr>
              <a:endParaRPr lang="zh-CN" altLang="zh-CN" sz="1029" b="1" i="1" dirty="0">
                <a:solidFill>
                  <a:srgbClr val="FFFFFF"/>
                </a:solidFill>
                <a:latin typeface="微软雅黑" pitchFamily="34" charset="-122"/>
                <a:ea typeface="微软雅黑" pitchFamily="34" charset="-122"/>
                <a:sym typeface="宋体" pitchFamily="2" charset="-122"/>
              </a:endParaRPr>
            </a:p>
          </p:txBody>
        </p:sp>
        <p:sp>
          <p:nvSpPr>
            <p:cNvPr id="19" name="WordArt 8">
              <a:extLst>
                <a:ext uri="{FF2B5EF4-FFF2-40B4-BE49-F238E27FC236}">
                  <a16:creationId xmlns:a16="http://schemas.microsoft.com/office/drawing/2014/main" xmlns="" id="{DD4B46D6-C53F-48E7-A0A3-9B4225F24A0F}"/>
                </a:ext>
              </a:extLst>
            </p:cNvPr>
            <p:cNvSpPr>
              <a:spLocks noChangeArrowheads="1" noChangeShapeType="1" noTextEdit="1"/>
            </p:cNvSpPr>
            <p:nvPr/>
          </p:nvSpPr>
          <p:spPr bwMode="auto">
            <a:xfrm rot="79672">
              <a:off x="498799" y="1639250"/>
              <a:ext cx="2474912" cy="1771650"/>
            </a:xfrm>
            <a:prstGeom prst="rect">
              <a:avLst/>
            </a:prstGeom>
            <a:extLst>
              <a:ext uri="{91240B29-F687-4F45-9708-019B960494DF}">
                <a14:hiddenLine xmlns:a14="http://schemas.microsoft.com/office/drawing/2010/main" w="9525">
                  <a:solidFill>
                    <a:srgbClr val="000000"/>
                  </a:solidFill>
                  <a:round/>
                </a14:hiddenLine>
              </a:ext>
            </a:extLst>
          </p:spPr>
          <p:txBody>
            <a:bodyPr spcFirstLastPara="1" wrap="none" fromWordArt="1">
              <a:prstTxWarp prst="textArchDown">
                <a:avLst>
                  <a:gd name="adj" fmla="val 1788643"/>
                </a:avLst>
              </a:prstTxWarp>
            </a:bodyPr>
            <a:lstStyle/>
            <a:p>
              <a:pPr algn="ctr"/>
              <a:r>
                <a:rPr lang="zh-CN" altLang="en-US" sz="1470" strike="sngStrike" kern="10">
                  <a:solidFill>
                    <a:schemeClr val="bg1"/>
                  </a:solidFill>
                  <a:latin typeface="微软雅黑"/>
                  <a:ea typeface="微软雅黑"/>
                </a:rPr>
                <a:t>单击此处添加文字</a:t>
              </a:r>
            </a:p>
          </p:txBody>
        </p:sp>
      </p:grpSp>
      <p:grpSp>
        <p:nvGrpSpPr>
          <p:cNvPr id="20" name="组合 19">
            <a:extLst>
              <a:ext uri="{FF2B5EF4-FFF2-40B4-BE49-F238E27FC236}">
                <a16:creationId xmlns:a16="http://schemas.microsoft.com/office/drawing/2014/main" xmlns="" id="{B5527DB7-8845-419D-A660-EF349B7E361A}"/>
              </a:ext>
            </a:extLst>
          </p:cNvPr>
          <p:cNvGrpSpPr/>
          <p:nvPr/>
        </p:nvGrpSpPr>
        <p:grpSpPr bwMode="auto">
          <a:xfrm>
            <a:off x="5535833" y="3500143"/>
            <a:ext cx="2081462" cy="823261"/>
            <a:chOff x="0" y="0"/>
            <a:chExt cx="2474298" cy="964371"/>
          </a:xfrm>
        </p:grpSpPr>
        <p:sp>
          <p:nvSpPr>
            <p:cNvPr id="21" name="Line 18">
              <a:extLst>
                <a:ext uri="{FF2B5EF4-FFF2-40B4-BE49-F238E27FC236}">
                  <a16:creationId xmlns:a16="http://schemas.microsoft.com/office/drawing/2014/main" xmlns="" id="{AE449F0E-CE0B-4B10-B9B3-6F191D966DF7}"/>
                </a:ext>
              </a:extLst>
            </p:cNvPr>
            <p:cNvSpPr>
              <a:spLocks noChangeShapeType="1"/>
            </p:cNvSpPr>
            <p:nvPr/>
          </p:nvSpPr>
          <p:spPr bwMode="auto">
            <a:xfrm flipH="1">
              <a:off x="0" y="359042"/>
              <a:ext cx="2405062" cy="1"/>
            </a:xfrm>
            <a:prstGeom prst="line">
              <a:avLst/>
            </a:prstGeom>
            <a:noFill/>
            <a:ln w="19050" cmpd="sng">
              <a:solidFill>
                <a:srgbClr val="3B3B3B"/>
              </a:solidFill>
              <a:miter lim="800000"/>
              <a:tailEnd type="triangle" w="med" len="med"/>
            </a:ln>
            <a:extLst>
              <a:ext uri="{909E8E84-426E-40DD-AFC4-6F175D3DCCD1}">
                <a14:hiddenFill xmlns:a14="http://schemas.microsoft.com/office/drawing/2010/main">
                  <a:noFill/>
                </a14:hiddenFill>
              </a:ext>
            </a:extLst>
          </p:spPr>
          <p:txBody>
            <a:bodyPr/>
            <a:lstStyle>
              <a:lvl1pPr>
                <a:defRPr>
                  <a:solidFill>
                    <a:schemeClr val="tx1"/>
                  </a:solidFill>
                  <a:latin typeface="Arial" pitchFamily="34" charset="0"/>
                </a:defRPr>
              </a:lvl1pPr>
              <a:lvl2pPr>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buFont typeface="Arial" pitchFamily="34" charset="0"/>
                <a:defRPr>
                  <a:solidFill>
                    <a:schemeClr val="tx1"/>
                  </a:solidFill>
                  <a:latin typeface="Arial" pitchFamily="34" charset="0"/>
                </a:defRPr>
              </a:lvl6pPr>
              <a:lvl7pPr fontAlgn="base">
                <a:spcBef>
                  <a:spcPct val="0"/>
                </a:spcBef>
                <a:spcAft>
                  <a:spcPct val="0"/>
                </a:spcAft>
                <a:buFont typeface="Arial" pitchFamily="34" charset="0"/>
                <a:defRPr>
                  <a:solidFill>
                    <a:schemeClr val="tx1"/>
                  </a:solidFill>
                  <a:latin typeface="Arial" pitchFamily="34" charset="0"/>
                </a:defRPr>
              </a:lvl7pPr>
              <a:lvl8pPr fontAlgn="base">
                <a:spcBef>
                  <a:spcPct val="0"/>
                </a:spcBef>
                <a:spcAft>
                  <a:spcPct val="0"/>
                </a:spcAft>
                <a:buFont typeface="Arial" pitchFamily="34" charset="0"/>
                <a:defRPr>
                  <a:solidFill>
                    <a:schemeClr val="tx1"/>
                  </a:solidFill>
                  <a:latin typeface="Arial" pitchFamily="34" charset="0"/>
                </a:defRPr>
              </a:lvl8pPr>
              <a:lvl9pPr fontAlgn="base">
                <a:spcBef>
                  <a:spcPct val="0"/>
                </a:spcBef>
                <a:spcAft>
                  <a:spcPct val="0"/>
                </a:spcAft>
                <a:buFont typeface="Arial" pitchFamily="34" charset="0"/>
                <a:defRPr>
                  <a:solidFill>
                    <a:schemeClr val="tx1"/>
                  </a:solidFill>
                  <a:latin typeface="Arial" pitchFamily="34" charset="0"/>
                </a:defRPr>
              </a:lvl9pPr>
            </a:lstStyle>
            <a:p>
              <a:endParaRPr lang="zh-CN" altLang="zh-CN" b="1" i="1">
                <a:solidFill>
                  <a:srgbClr val="000000"/>
                </a:solidFill>
                <a:latin typeface="微软雅黑" pitchFamily="34" charset="-122"/>
                <a:ea typeface="微软雅黑" pitchFamily="34" charset="-122"/>
                <a:sym typeface="微软雅黑" pitchFamily="34" charset="-122"/>
              </a:endParaRPr>
            </a:p>
          </p:txBody>
        </p:sp>
        <p:sp>
          <p:nvSpPr>
            <p:cNvPr id="22" name="TextBox 19">
              <a:extLst>
                <a:ext uri="{FF2B5EF4-FFF2-40B4-BE49-F238E27FC236}">
                  <a16:creationId xmlns:a16="http://schemas.microsoft.com/office/drawing/2014/main" xmlns="" id="{F38FE520-9E49-4CAC-8C14-9DCA78F0B29F}"/>
                </a:ext>
              </a:extLst>
            </p:cNvPr>
            <p:cNvSpPr>
              <a:spLocks noChangeArrowheads="1"/>
            </p:cNvSpPr>
            <p:nvPr/>
          </p:nvSpPr>
          <p:spPr bwMode="auto">
            <a:xfrm>
              <a:off x="691075" y="0"/>
              <a:ext cx="1728237" cy="803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buFont typeface="Arial" pitchFamily="34" charset="0"/>
                <a:defRPr>
                  <a:solidFill>
                    <a:schemeClr val="tx1"/>
                  </a:solidFill>
                  <a:latin typeface="Arial" pitchFamily="34" charset="0"/>
                </a:defRPr>
              </a:lvl6pPr>
              <a:lvl7pPr fontAlgn="base">
                <a:spcBef>
                  <a:spcPct val="0"/>
                </a:spcBef>
                <a:spcAft>
                  <a:spcPct val="0"/>
                </a:spcAft>
                <a:buFont typeface="Arial" pitchFamily="34" charset="0"/>
                <a:defRPr>
                  <a:solidFill>
                    <a:schemeClr val="tx1"/>
                  </a:solidFill>
                  <a:latin typeface="Arial" pitchFamily="34" charset="0"/>
                </a:defRPr>
              </a:lvl7pPr>
              <a:lvl8pPr fontAlgn="base">
                <a:spcBef>
                  <a:spcPct val="0"/>
                </a:spcBef>
                <a:spcAft>
                  <a:spcPct val="0"/>
                </a:spcAft>
                <a:buFont typeface="Arial" pitchFamily="34" charset="0"/>
                <a:defRPr>
                  <a:solidFill>
                    <a:schemeClr val="tx1"/>
                  </a:solidFill>
                  <a:latin typeface="Arial" pitchFamily="34" charset="0"/>
                </a:defRPr>
              </a:lvl8pPr>
              <a:lvl9pPr fontAlgn="base">
                <a:spcBef>
                  <a:spcPct val="0"/>
                </a:spcBef>
                <a:spcAft>
                  <a:spcPct val="0"/>
                </a:spcAft>
                <a:buFont typeface="Arial" pitchFamily="34" charset="0"/>
                <a:defRPr>
                  <a:solidFill>
                    <a:schemeClr val="tx1"/>
                  </a:solidFill>
                  <a:latin typeface="Arial" pitchFamily="34" charset="0"/>
                </a:defRPr>
              </a:lvl9pPr>
            </a:lstStyle>
            <a:p>
              <a:pPr algn="ctr"/>
              <a:r>
                <a:rPr lang="zh-CN" altLang="en-US" b="1" i="1">
                  <a:solidFill>
                    <a:srgbClr val="4D4D4D"/>
                  </a:solidFill>
                  <a:latin typeface="微软雅黑" pitchFamily="34" charset="-122"/>
                  <a:ea typeface="微软雅黑" pitchFamily="34" charset="-122"/>
                  <a:sym typeface="宋体" pitchFamily="2" charset="-122"/>
                </a:rPr>
                <a:t>点击添加文本</a:t>
              </a:r>
              <a:endParaRPr lang="zh-CN" altLang="en-US" sz="2058" b="1" i="1">
                <a:solidFill>
                  <a:srgbClr val="000000"/>
                </a:solidFill>
                <a:latin typeface="微软雅黑" pitchFamily="34" charset="-122"/>
                <a:ea typeface="微软雅黑" pitchFamily="34" charset="-122"/>
                <a:sym typeface="宋体" pitchFamily="2" charset="-122"/>
              </a:endParaRPr>
            </a:p>
          </p:txBody>
        </p:sp>
        <p:sp>
          <p:nvSpPr>
            <p:cNvPr id="23" name="TextBox 20">
              <a:extLst>
                <a:ext uri="{FF2B5EF4-FFF2-40B4-BE49-F238E27FC236}">
                  <a16:creationId xmlns:a16="http://schemas.microsoft.com/office/drawing/2014/main" xmlns="" id="{D1738FE7-BF80-43A9-A1DC-4F3C90104EAA}"/>
                </a:ext>
              </a:extLst>
            </p:cNvPr>
            <p:cNvSpPr>
              <a:spLocks noChangeArrowheads="1"/>
            </p:cNvSpPr>
            <p:nvPr/>
          </p:nvSpPr>
          <p:spPr bwMode="auto">
            <a:xfrm>
              <a:off x="745511" y="458726"/>
              <a:ext cx="1728787" cy="505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a:defRPr>
                  <a:solidFill>
                    <a:schemeClr val="tx1"/>
                  </a:solidFill>
                  <a:latin typeface="Arial" pitchFamily="34" charset="0"/>
                </a:defRPr>
              </a:lvl2pPr>
              <a:lvl3pPr>
                <a:defRPr>
                  <a:solidFill>
                    <a:schemeClr val="tx1"/>
                  </a:solidFill>
                  <a:latin typeface="Arial" pitchFamily="34" charset="0"/>
                </a:defRPr>
              </a:lvl3pPr>
              <a:lvl4pPr>
                <a:defRPr>
                  <a:solidFill>
                    <a:schemeClr val="tx1"/>
                  </a:solidFill>
                  <a:latin typeface="Arial" pitchFamily="34" charset="0"/>
                </a:defRPr>
              </a:lvl4pPr>
              <a:lvl5pPr>
                <a:defRPr>
                  <a:solidFill>
                    <a:schemeClr val="tx1"/>
                  </a:solidFill>
                  <a:latin typeface="Arial" pitchFamily="34" charset="0"/>
                </a:defRPr>
              </a:lvl5pPr>
              <a:lvl6pPr fontAlgn="base">
                <a:spcBef>
                  <a:spcPct val="0"/>
                </a:spcBef>
                <a:spcAft>
                  <a:spcPct val="0"/>
                </a:spcAft>
                <a:buFont typeface="Arial" pitchFamily="34" charset="0"/>
                <a:defRPr>
                  <a:solidFill>
                    <a:schemeClr val="tx1"/>
                  </a:solidFill>
                  <a:latin typeface="Arial" pitchFamily="34" charset="0"/>
                </a:defRPr>
              </a:lvl6pPr>
              <a:lvl7pPr fontAlgn="base">
                <a:spcBef>
                  <a:spcPct val="0"/>
                </a:spcBef>
                <a:spcAft>
                  <a:spcPct val="0"/>
                </a:spcAft>
                <a:buFont typeface="Arial" pitchFamily="34" charset="0"/>
                <a:defRPr>
                  <a:solidFill>
                    <a:schemeClr val="tx1"/>
                  </a:solidFill>
                  <a:latin typeface="Arial" pitchFamily="34" charset="0"/>
                </a:defRPr>
              </a:lvl7pPr>
              <a:lvl8pPr fontAlgn="base">
                <a:spcBef>
                  <a:spcPct val="0"/>
                </a:spcBef>
                <a:spcAft>
                  <a:spcPct val="0"/>
                </a:spcAft>
                <a:buFont typeface="Arial" pitchFamily="34" charset="0"/>
                <a:defRPr>
                  <a:solidFill>
                    <a:schemeClr val="tx1"/>
                  </a:solidFill>
                  <a:latin typeface="Arial" pitchFamily="34" charset="0"/>
                </a:defRPr>
              </a:lvl8pPr>
              <a:lvl9pPr fontAlgn="base">
                <a:spcBef>
                  <a:spcPct val="0"/>
                </a:spcBef>
                <a:spcAft>
                  <a:spcPct val="0"/>
                </a:spcAft>
                <a:buFont typeface="Arial" pitchFamily="34" charset="0"/>
                <a:defRPr>
                  <a:solidFill>
                    <a:schemeClr val="tx1"/>
                  </a:solidFill>
                  <a:latin typeface="Arial" pitchFamily="34" charset="0"/>
                </a:defRPr>
              </a:lvl9pPr>
            </a:lstStyle>
            <a:p>
              <a:pPr algn="ctr">
                <a:lnSpc>
                  <a:spcPct val="150000"/>
                </a:lnSpc>
              </a:pPr>
              <a:r>
                <a:rPr lang="zh-CN" altLang="en-US" sz="735" b="1" i="1">
                  <a:solidFill>
                    <a:srgbClr val="3B3B3B"/>
                  </a:solidFill>
                  <a:latin typeface="微软雅黑" pitchFamily="34" charset="-122"/>
                  <a:ea typeface="微软雅黑" pitchFamily="34" charset="-122"/>
                  <a:sym typeface="微软雅黑" pitchFamily="34" charset="-122"/>
                </a:rPr>
                <a:t>单击此处添加段落文本单击此处添加段落文本单击</a:t>
              </a:r>
            </a:p>
          </p:txBody>
        </p:sp>
      </p:grpSp>
    </p:spTree>
    <p:extLst>
      <p:ext uri="{BB962C8B-B14F-4D97-AF65-F5344CB8AC3E}">
        <p14:creationId xmlns:p14="http://schemas.microsoft.com/office/powerpoint/2010/main" val="17108444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578">
        <p15:prstTrans prst="pageCurlDouble"/>
      </p:transition>
    </mc:Choice>
    <mc:Fallback xmlns="">
      <p:transition spd="slow" advTm="1578">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001125" cy="5040313"/>
          </a:xfrm>
          <a:prstGeom prst="rect">
            <a:avLst/>
          </a:prstGeom>
        </p:spPr>
      </p:pic>
      <p:sp>
        <p:nvSpPr>
          <p:cNvPr id="9" name="任意多边形: 形状 8">
            <a:extLst>
              <a:ext uri="{FF2B5EF4-FFF2-40B4-BE49-F238E27FC236}">
                <a16:creationId xmlns:a16="http://schemas.microsoft.com/office/drawing/2014/main" xmlns="" id="{97A9D458-7026-423F-AD71-0415E2E45C08}"/>
              </a:ext>
            </a:extLst>
          </p:cNvPr>
          <p:cNvSpPr/>
          <p:nvPr/>
        </p:nvSpPr>
        <p:spPr>
          <a:xfrm>
            <a:off x="2124299" y="1081729"/>
            <a:ext cx="6876826" cy="2876854"/>
          </a:xfrm>
          <a:custGeom>
            <a:avLst/>
            <a:gdLst>
              <a:gd name="connsiteX0" fmla="*/ 0 w 7690338"/>
              <a:gd name="connsiteY0" fmla="*/ 0 h 3474720"/>
              <a:gd name="connsiteX1" fmla="*/ 7690338 w 7690338"/>
              <a:gd name="connsiteY1" fmla="*/ 0 h 3474720"/>
              <a:gd name="connsiteX2" fmla="*/ 7690338 w 7690338"/>
              <a:gd name="connsiteY2" fmla="*/ 3474720 h 3474720"/>
              <a:gd name="connsiteX3" fmla="*/ 0 w 7690338"/>
              <a:gd name="connsiteY3" fmla="*/ 3474720 h 3474720"/>
              <a:gd name="connsiteX4" fmla="*/ 0 w 7690338"/>
              <a:gd name="connsiteY4" fmla="*/ 3467498 h 3474720"/>
              <a:gd name="connsiteX5" fmla="*/ 34613 w 7690338"/>
              <a:gd name="connsiteY5" fmla="*/ 3465750 h 3474720"/>
              <a:gd name="connsiteX6" fmla="*/ 1594338 w 7690338"/>
              <a:gd name="connsiteY6" fmla="*/ 1737360 h 3474720"/>
              <a:gd name="connsiteX7" fmla="*/ 34613 w 7690338"/>
              <a:gd name="connsiteY7" fmla="*/ 8970 h 3474720"/>
              <a:gd name="connsiteX8" fmla="*/ 0 w 7690338"/>
              <a:gd name="connsiteY8" fmla="*/ 7222 h 3474720"/>
              <a:gd name="connsiteX9" fmla="*/ 0 w 7690338"/>
              <a:gd name="connsiteY9" fmla="*/ 0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90338" h="3474720">
                <a:moveTo>
                  <a:pt x="0" y="0"/>
                </a:moveTo>
                <a:lnTo>
                  <a:pt x="7690338" y="0"/>
                </a:lnTo>
                <a:lnTo>
                  <a:pt x="7690338" y="3474720"/>
                </a:lnTo>
                <a:lnTo>
                  <a:pt x="0" y="3474720"/>
                </a:lnTo>
                <a:lnTo>
                  <a:pt x="0" y="3467498"/>
                </a:lnTo>
                <a:lnTo>
                  <a:pt x="34613" y="3465750"/>
                </a:lnTo>
                <a:cubicBezTo>
                  <a:pt x="910687" y="3376780"/>
                  <a:pt x="1594338" y="2636907"/>
                  <a:pt x="1594338" y="1737360"/>
                </a:cubicBezTo>
                <a:cubicBezTo>
                  <a:pt x="1594338" y="837813"/>
                  <a:pt x="910687" y="97940"/>
                  <a:pt x="34613" y="8970"/>
                </a:cubicBezTo>
                <a:lnTo>
                  <a:pt x="0" y="7222"/>
                </a:lnTo>
                <a:lnTo>
                  <a:pt x="0" y="0"/>
                </a:lnTo>
                <a:close/>
              </a:path>
            </a:pathLst>
          </a:cu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7204" tIns="33602" rIns="67204" bIns="33602" numCol="1" spcCol="0" rtlCol="0" fromWordArt="0" anchor="ctr" anchorCtr="0" forceAA="0" compatLnSpc="1">
            <a:prstTxWarp prst="textNoShape">
              <a:avLst/>
            </a:prstTxWarp>
            <a:noAutofit/>
          </a:bodyPr>
          <a:lstStyle/>
          <a:p>
            <a:pPr algn="ctr"/>
            <a:endParaRPr lang="zh-CN" altLang="en-US" sz="975"/>
          </a:p>
        </p:txBody>
      </p:sp>
      <p:sp>
        <p:nvSpPr>
          <p:cNvPr id="10" name="任意多边形: 形状 9">
            <a:extLst>
              <a:ext uri="{FF2B5EF4-FFF2-40B4-BE49-F238E27FC236}">
                <a16:creationId xmlns:a16="http://schemas.microsoft.com/office/drawing/2014/main" xmlns="" id="{C94D576C-69D6-43B8-A77D-59CF2D89233B}"/>
              </a:ext>
            </a:extLst>
          </p:cNvPr>
          <p:cNvSpPr/>
          <p:nvPr/>
        </p:nvSpPr>
        <p:spPr>
          <a:xfrm>
            <a:off x="-1290964" y="1243277"/>
            <a:ext cx="4619415" cy="2553758"/>
          </a:xfrm>
          <a:custGeom>
            <a:avLst/>
            <a:gdLst>
              <a:gd name="connsiteX0" fmla="*/ 0 w 6013938"/>
              <a:gd name="connsiteY0" fmla="*/ 0 h 3474720"/>
              <a:gd name="connsiteX1" fmla="*/ 4276578 w 6013938"/>
              <a:gd name="connsiteY1" fmla="*/ 0 h 3474720"/>
              <a:gd name="connsiteX2" fmla="*/ 6013938 w 6013938"/>
              <a:gd name="connsiteY2" fmla="*/ 1737360 h 3474720"/>
              <a:gd name="connsiteX3" fmla="*/ 4276578 w 6013938"/>
              <a:gd name="connsiteY3" fmla="*/ 3474720 h 3474720"/>
              <a:gd name="connsiteX4" fmla="*/ 0 w 6013938"/>
              <a:gd name="connsiteY4" fmla="*/ 3474720 h 3474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3938" h="3474720">
                <a:moveTo>
                  <a:pt x="0" y="0"/>
                </a:moveTo>
                <a:lnTo>
                  <a:pt x="4276578" y="0"/>
                </a:lnTo>
                <a:cubicBezTo>
                  <a:pt x="5236095" y="0"/>
                  <a:pt x="6013938" y="777843"/>
                  <a:pt x="6013938" y="1737360"/>
                </a:cubicBezTo>
                <a:cubicBezTo>
                  <a:pt x="6013938" y="2696877"/>
                  <a:pt x="5236095" y="3474720"/>
                  <a:pt x="4276578" y="3474720"/>
                </a:cubicBezTo>
                <a:lnTo>
                  <a:pt x="0" y="3474720"/>
                </a:lnTo>
                <a:close/>
              </a:path>
            </a:pathLst>
          </a:custGeom>
          <a:solidFill>
            <a:srgbClr val="0070C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75"/>
          </a:p>
        </p:txBody>
      </p:sp>
      <p:sp>
        <p:nvSpPr>
          <p:cNvPr id="11" name="椭圆 10">
            <a:extLst>
              <a:ext uri="{FF2B5EF4-FFF2-40B4-BE49-F238E27FC236}">
                <a16:creationId xmlns:a16="http://schemas.microsoft.com/office/drawing/2014/main" xmlns="" id="{9A01C2DA-FE02-437F-87A6-D490B320D3FE}"/>
              </a:ext>
            </a:extLst>
          </p:cNvPr>
          <p:cNvSpPr/>
          <p:nvPr/>
        </p:nvSpPr>
        <p:spPr>
          <a:xfrm>
            <a:off x="1038340" y="1517263"/>
            <a:ext cx="2005786" cy="2005786"/>
          </a:xfrm>
          <a:prstGeom prst="ellipse">
            <a:avLst/>
          </a:prstGeom>
          <a:solidFill>
            <a:srgbClr val="0070C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7204" tIns="33602" rIns="67204" bIns="33602" numCol="1" spcCol="0" rtlCol="0" fromWordArt="0" anchor="ctr" anchorCtr="0" forceAA="0" compatLnSpc="1">
            <a:prstTxWarp prst="textNoShape">
              <a:avLst/>
            </a:prstTxWarp>
            <a:noAutofit/>
          </a:bodyPr>
          <a:lstStyle/>
          <a:p>
            <a:pPr algn="ctr"/>
            <a:endParaRPr lang="zh-CN" altLang="en-US" sz="1050"/>
          </a:p>
        </p:txBody>
      </p:sp>
      <p:grpSp>
        <p:nvGrpSpPr>
          <p:cNvPr id="15" name="组合 14"/>
          <p:cNvGrpSpPr/>
          <p:nvPr/>
        </p:nvGrpSpPr>
        <p:grpSpPr>
          <a:xfrm>
            <a:off x="4147934" y="1414171"/>
            <a:ext cx="4424566" cy="2211971"/>
            <a:chOff x="4147934" y="1371421"/>
            <a:chExt cx="4424566" cy="2211971"/>
          </a:xfrm>
        </p:grpSpPr>
        <p:sp>
          <p:nvSpPr>
            <p:cNvPr id="17" name="TextBox 55"/>
            <p:cNvSpPr txBox="1"/>
            <p:nvPr/>
          </p:nvSpPr>
          <p:spPr>
            <a:xfrm>
              <a:off x="4147934" y="1371421"/>
              <a:ext cx="4424566" cy="1323439"/>
            </a:xfrm>
            <a:prstGeom prst="rect">
              <a:avLst/>
            </a:prstGeom>
            <a:noFill/>
          </p:spPr>
          <p:txBody>
            <a:bodyPr wrap="square" rtlCol="0">
              <a:spAutoFit/>
            </a:bodyPr>
            <a:lstStyle/>
            <a:p>
              <a:pPr algn="ctr"/>
              <a:r>
                <a:rPr lang="zh-CN" altLang="en-US" sz="4000" b="1" dirty="0" smtClean="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演示完毕</a:t>
              </a:r>
              <a:endParaRPr lang="en-US" altLang="zh-CN" sz="4000" b="1" dirty="0" smtClean="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algn="ctr"/>
              <a:r>
                <a:rPr lang="zh-CN" altLang="en-US" sz="4000" b="1" dirty="0" smtClean="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谢谢聆听指导</a:t>
              </a:r>
              <a:endParaRPr lang="zh-CN" altLang="en-US" sz="4000" b="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8" name="TextBox 6"/>
            <p:cNvSpPr txBox="1"/>
            <p:nvPr/>
          </p:nvSpPr>
          <p:spPr>
            <a:xfrm>
              <a:off x="4590094" y="2703107"/>
              <a:ext cx="3540247" cy="338554"/>
            </a:xfrm>
            <a:prstGeom prst="rect">
              <a:avLst/>
            </a:prstGeom>
            <a:solidFill>
              <a:schemeClr val="bg1"/>
            </a:solidFill>
          </p:spPr>
          <p:txBody>
            <a:bodyPr wrap="square" rtlCol="0" anchor="ctr">
              <a:spAutoFit/>
            </a:bodyPr>
            <a:lstStyle/>
            <a:p>
              <a:pPr algn="ctr"/>
              <a:r>
                <a:rPr lang="en-US" altLang="zh-CN" dirty="0" smtClean="0">
                  <a:solidFill>
                    <a:srgbClr val="0070C0"/>
                  </a:solidFill>
                  <a:latin typeface="微软雅黑" panose="020B0503020204020204" pitchFamily="34" charset="-122"/>
                  <a:ea typeface="微软雅黑" panose="020B0503020204020204" pitchFamily="34" charset="-122"/>
                </a:rPr>
                <a:t>——</a:t>
              </a:r>
              <a:r>
                <a:rPr lang="zh-CN" altLang="en-US" dirty="0" smtClean="0">
                  <a:solidFill>
                    <a:srgbClr val="0070C0"/>
                  </a:solidFill>
                  <a:latin typeface="微软雅黑" panose="020B0503020204020204" pitchFamily="34" charset="-122"/>
                  <a:ea typeface="微软雅黑" panose="020B0503020204020204" pitchFamily="34" charset="-122"/>
                </a:rPr>
                <a:t>点击添加您的院校名称</a:t>
              </a:r>
              <a:r>
                <a:rPr lang="en-US" altLang="zh-CN" dirty="0" smtClean="0">
                  <a:solidFill>
                    <a:srgbClr val="0070C0"/>
                  </a:solidFill>
                  <a:latin typeface="微软雅黑" panose="020B0503020204020204" pitchFamily="34" charset="-122"/>
                  <a:ea typeface="微软雅黑" panose="020B0503020204020204" pitchFamily="34" charset="-122"/>
                </a:rPr>
                <a:t>——</a:t>
              </a:r>
              <a:endParaRPr lang="zh-CN" altLang="en-US" dirty="0">
                <a:solidFill>
                  <a:srgbClr val="0070C0"/>
                </a:solidFill>
                <a:latin typeface="微软雅黑" panose="020B0503020204020204" pitchFamily="34" charset="-122"/>
                <a:ea typeface="微软雅黑" panose="020B0503020204020204" pitchFamily="34" charset="-122"/>
              </a:endParaRPr>
            </a:p>
          </p:txBody>
        </p:sp>
        <p:sp>
          <p:nvSpPr>
            <p:cNvPr id="19" name="TextBox 6"/>
            <p:cNvSpPr txBox="1"/>
            <p:nvPr/>
          </p:nvSpPr>
          <p:spPr>
            <a:xfrm>
              <a:off x="4698106" y="3260227"/>
              <a:ext cx="3324223" cy="323165"/>
            </a:xfrm>
            <a:prstGeom prst="rect">
              <a:avLst/>
            </a:prstGeom>
            <a:noFill/>
          </p:spPr>
          <p:txBody>
            <a:bodyPr wrap="square" rtlCol="0">
              <a:spAutoFit/>
            </a:bodyPr>
            <a:lstStyle/>
            <a:p>
              <a:pPr algn="ctr"/>
              <a:r>
                <a:rPr lang="zh-CN" altLang="en-US" sz="1500" dirty="0" smtClean="0">
                  <a:solidFill>
                    <a:srgbClr val="FFFFFF"/>
                  </a:solidFill>
                  <a:latin typeface="微软雅黑" panose="020B0503020204020204" pitchFamily="34" charset="-122"/>
                  <a:ea typeface="微软雅黑" panose="020B0503020204020204" pitchFamily="34" charset="-122"/>
                </a:rPr>
                <a:t>答辩人：</a:t>
              </a:r>
              <a:r>
                <a:rPr lang="en-US" altLang="zh-CN" sz="1500" dirty="0" smtClean="0">
                  <a:solidFill>
                    <a:srgbClr val="FFFFFF"/>
                  </a:solidFill>
                  <a:latin typeface="微软雅黑" panose="020B0503020204020204" pitchFamily="34" charset="-122"/>
                  <a:ea typeface="微软雅黑" panose="020B0503020204020204" pitchFamily="34" charset="-122"/>
                </a:rPr>
                <a:t>XXXX     </a:t>
              </a:r>
              <a:r>
                <a:rPr lang="zh-CN" altLang="en-US" sz="1500" dirty="0" smtClean="0">
                  <a:solidFill>
                    <a:srgbClr val="FFFFFF"/>
                  </a:solidFill>
                  <a:latin typeface="微软雅黑" panose="020B0503020204020204" pitchFamily="34" charset="-122"/>
                  <a:ea typeface="微软雅黑" panose="020B0503020204020204" pitchFamily="34" charset="-122"/>
                </a:rPr>
                <a:t>导师：</a:t>
              </a:r>
              <a:r>
                <a:rPr lang="en-US" altLang="zh-CN" sz="1500" dirty="0" smtClean="0">
                  <a:solidFill>
                    <a:srgbClr val="FFFFFF"/>
                  </a:solidFill>
                  <a:latin typeface="微软雅黑" panose="020B0503020204020204" pitchFamily="34" charset="-122"/>
                  <a:ea typeface="微软雅黑" panose="020B0503020204020204" pitchFamily="34" charset="-122"/>
                </a:rPr>
                <a:t>XXXX</a:t>
              </a:r>
              <a:endParaRPr lang="zh-CN" altLang="en-US" sz="1500" dirty="0">
                <a:solidFill>
                  <a:srgbClr val="FFFFFF"/>
                </a:solidFill>
                <a:latin typeface="微软雅黑" panose="020B0503020204020204" pitchFamily="34" charset="-122"/>
                <a:ea typeface="微软雅黑" panose="020B0503020204020204" pitchFamily="34" charset="-122"/>
              </a:endParaRPr>
            </a:p>
          </p:txBody>
        </p:sp>
      </p:grpSp>
      <p:sp>
        <p:nvSpPr>
          <p:cNvPr id="20" name="Freeform 36"/>
          <p:cNvSpPr>
            <a:spLocks noEditPoints="1"/>
          </p:cNvSpPr>
          <p:nvPr/>
        </p:nvSpPr>
        <p:spPr bwMode="auto">
          <a:xfrm>
            <a:off x="1563777" y="1927651"/>
            <a:ext cx="954911" cy="1185010"/>
          </a:xfrm>
          <a:custGeom>
            <a:avLst/>
            <a:gdLst>
              <a:gd name="connsiteX0" fmla="*/ 132984 w 263525"/>
              <a:gd name="connsiteY0" fmla="*/ 325821 h 327025"/>
              <a:gd name="connsiteX1" fmla="*/ 131763 w 263525"/>
              <a:gd name="connsiteY1" fmla="*/ 327025 h 327025"/>
              <a:gd name="connsiteX2" fmla="*/ 130542 w 263525"/>
              <a:gd name="connsiteY2" fmla="*/ 325821 h 327025"/>
              <a:gd name="connsiteX3" fmla="*/ 131763 w 263525"/>
              <a:gd name="connsiteY3" fmla="*/ 325871 h 327025"/>
              <a:gd name="connsiteX4" fmla="*/ 27895 w 263525"/>
              <a:gd name="connsiteY4" fmla="*/ 58738 h 327025"/>
              <a:gd name="connsiteX5" fmla="*/ 37420 w 263525"/>
              <a:gd name="connsiteY5" fmla="*/ 61336 h 327025"/>
              <a:gd name="connsiteX6" fmla="*/ 37420 w 263525"/>
              <a:gd name="connsiteY6" fmla="*/ 141866 h 327025"/>
              <a:gd name="connsiteX7" fmla="*/ 42863 w 263525"/>
              <a:gd name="connsiteY7" fmla="*/ 149659 h 327025"/>
              <a:gd name="connsiteX8" fmla="*/ 33338 w 263525"/>
              <a:gd name="connsiteY8" fmla="*/ 158751 h 327025"/>
              <a:gd name="connsiteX9" fmla="*/ 23813 w 263525"/>
              <a:gd name="connsiteY9" fmla="*/ 149659 h 327025"/>
              <a:gd name="connsiteX10" fmla="*/ 27895 w 263525"/>
              <a:gd name="connsiteY10" fmla="*/ 141866 h 327025"/>
              <a:gd name="connsiteX11" fmla="*/ 27895 w 263525"/>
              <a:gd name="connsiteY11" fmla="*/ 58738 h 327025"/>
              <a:gd name="connsiteX12" fmla="*/ 131763 w 263525"/>
              <a:gd name="connsiteY12" fmla="*/ 0 h 327025"/>
              <a:gd name="connsiteX13" fmla="*/ 258358 w 263525"/>
              <a:gd name="connsiteY13" fmla="*/ 45305 h 327025"/>
              <a:gd name="connsiteX14" fmla="*/ 209270 w 263525"/>
              <a:gd name="connsiteY14" fmla="*/ 62133 h 327025"/>
              <a:gd name="connsiteX15" fmla="*/ 209270 w 263525"/>
              <a:gd name="connsiteY15" fmla="*/ 113909 h 327025"/>
              <a:gd name="connsiteX16" fmla="*/ 204103 w 263525"/>
              <a:gd name="connsiteY16" fmla="*/ 121676 h 327025"/>
              <a:gd name="connsiteX17" fmla="*/ 164057 w 263525"/>
              <a:gd name="connsiteY17" fmla="*/ 192869 h 327025"/>
              <a:gd name="connsiteX18" fmla="*/ 263525 w 263525"/>
              <a:gd name="connsiteY18" fmla="*/ 293834 h 327025"/>
              <a:gd name="connsiteX19" fmla="*/ 180144 w 263525"/>
              <a:gd name="connsiteY19" fmla="*/ 323869 h 327025"/>
              <a:gd name="connsiteX20" fmla="*/ 132984 w 263525"/>
              <a:gd name="connsiteY20" fmla="*/ 325821 h 327025"/>
              <a:gd name="connsiteX21" fmla="*/ 169863 w 263525"/>
              <a:gd name="connsiteY21" fmla="*/ 289444 h 327025"/>
              <a:gd name="connsiteX22" fmla="*/ 138332 w 263525"/>
              <a:gd name="connsiteY22" fmla="*/ 214280 h 327025"/>
              <a:gd name="connsiteX23" fmla="*/ 150156 w 263525"/>
              <a:gd name="connsiteY23" fmla="*/ 200025 h 327025"/>
              <a:gd name="connsiteX24" fmla="*/ 131763 w 263525"/>
              <a:gd name="connsiteY24" fmla="*/ 203913 h 327025"/>
              <a:gd name="connsiteX25" fmla="*/ 113370 w 263525"/>
              <a:gd name="connsiteY25" fmla="*/ 200025 h 327025"/>
              <a:gd name="connsiteX26" fmla="*/ 125194 w 263525"/>
              <a:gd name="connsiteY26" fmla="*/ 214280 h 327025"/>
              <a:gd name="connsiteX27" fmla="*/ 126508 w 263525"/>
              <a:gd name="connsiteY27" fmla="*/ 214280 h 327025"/>
              <a:gd name="connsiteX28" fmla="*/ 93663 w 263525"/>
              <a:gd name="connsiteY28" fmla="*/ 289444 h 327025"/>
              <a:gd name="connsiteX29" fmla="*/ 109737 w 263525"/>
              <a:gd name="connsiteY29" fmla="*/ 305298 h 327025"/>
              <a:gd name="connsiteX30" fmla="*/ 130542 w 263525"/>
              <a:gd name="connsiteY30" fmla="*/ 325821 h 327025"/>
              <a:gd name="connsiteX31" fmla="*/ 83381 w 263525"/>
              <a:gd name="connsiteY31" fmla="*/ 323869 h 327025"/>
              <a:gd name="connsiteX32" fmla="*/ 0 w 263525"/>
              <a:gd name="connsiteY32" fmla="*/ 293834 h 327025"/>
              <a:gd name="connsiteX33" fmla="*/ 99468 w 263525"/>
              <a:gd name="connsiteY33" fmla="*/ 192869 h 327025"/>
              <a:gd name="connsiteX34" fmla="*/ 59423 w 263525"/>
              <a:gd name="connsiteY34" fmla="*/ 121676 h 327025"/>
              <a:gd name="connsiteX35" fmla="*/ 54255 w 263525"/>
              <a:gd name="connsiteY35" fmla="*/ 113909 h 327025"/>
              <a:gd name="connsiteX36" fmla="*/ 54255 w 263525"/>
              <a:gd name="connsiteY36" fmla="*/ 62133 h 327025"/>
              <a:gd name="connsiteX37" fmla="*/ 5167 w 263525"/>
              <a:gd name="connsiteY37" fmla="*/ 45305 h 327025"/>
              <a:gd name="connsiteX38" fmla="*/ 131763 w 263525"/>
              <a:gd name="connsiteY38" fmla="*/ 0 h 327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63525" h="327025">
                <a:moveTo>
                  <a:pt x="132984" y="325821"/>
                </a:moveTo>
                <a:lnTo>
                  <a:pt x="131763" y="327025"/>
                </a:lnTo>
                <a:lnTo>
                  <a:pt x="130542" y="325821"/>
                </a:lnTo>
                <a:lnTo>
                  <a:pt x="131763" y="325871"/>
                </a:lnTo>
                <a:close/>
                <a:moveTo>
                  <a:pt x="27895" y="58738"/>
                </a:moveTo>
                <a:lnTo>
                  <a:pt x="37420" y="61336"/>
                </a:lnTo>
                <a:cubicBezTo>
                  <a:pt x="37420" y="61336"/>
                  <a:pt x="37420" y="61336"/>
                  <a:pt x="37420" y="141866"/>
                </a:cubicBezTo>
                <a:cubicBezTo>
                  <a:pt x="40142" y="144464"/>
                  <a:pt x="42863" y="147061"/>
                  <a:pt x="42863" y="149659"/>
                </a:cubicBezTo>
                <a:cubicBezTo>
                  <a:pt x="42863" y="154855"/>
                  <a:pt x="38781" y="158751"/>
                  <a:pt x="33338" y="158751"/>
                </a:cubicBezTo>
                <a:cubicBezTo>
                  <a:pt x="27895" y="158751"/>
                  <a:pt x="23813" y="154855"/>
                  <a:pt x="23813" y="149659"/>
                </a:cubicBezTo>
                <a:cubicBezTo>
                  <a:pt x="23813" y="147061"/>
                  <a:pt x="25174" y="144464"/>
                  <a:pt x="27895" y="141866"/>
                </a:cubicBezTo>
                <a:cubicBezTo>
                  <a:pt x="27895" y="141866"/>
                  <a:pt x="27895" y="141866"/>
                  <a:pt x="27895" y="58738"/>
                </a:cubicBezTo>
                <a:close/>
                <a:moveTo>
                  <a:pt x="131763" y="0"/>
                </a:moveTo>
                <a:cubicBezTo>
                  <a:pt x="131763" y="0"/>
                  <a:pt x="131763" y="0"/>
                  <a:pt x="258358" y="45305"/>
                </a:cubicBezTo>
                <a:cubicBezTo>
                  <a:pt x="258358" y="45305"/>
                  <a:pt x="258358" y="45305"/>
                  <a:pt x="209270" y="62133"/>
                </a:cubicBezTo>
                <a:cubicBezTo>
                  <a:pt x="209270" y="62133"/>
                  <a:pt x="209270" y="62133"/>
                  <a:pt x="209270" y="113909"/>
                </a:cubicBezTo>
                <a:cubicBezTo>
                  <a:pt x="209270" y="116498"/>
                  <a:pt x="207978" y="119087"/>
                  <a:pt x="204103" y="121676"/>
                </a:cubicBezTo>
                <a:cubicBezTo>
                  <a:pt x="202811" y="148859"/>
                  <a:pt x="187310" y="177336"/>
                  <a:pt x="164057" y="192869"/>
                </a:cubicBezTo>
                <a:cubicBezTo>
                  <a:pt x="222188" y="207108"/>
                  <a:pt x="263525" y="256296"/>
                  <a:pt x="263525" y="293834"/>
                </a:cubicBezTo>
                <a:cubicBezTo>
                  <a:pt x="263525" y="309853"/>
                  <a:pt x="226467" y="319864"/>
                  <a:pt x="180144" y="323869"/>
                </a:cubicBezTo>
                <a:lnTo>
                  <a:pt x="132984" y="325821"/>
                </a:lnTo>
                <a:lnTo>
                  <a:pt x="169863" y="289444"/>
                </a:lnTo>
                <a:cubicBezTo>
                  <a:pt x="169863" y="289444"/>
                  <a:pt x="169863" y="289444"/>
                  <a:pt x="138332" y="214280"/>
                </a:cubicBezTo>
                <a:cubicBezTo>
                  <a:pt x="138332" y="214280"/>
                  <a:pt x="138332" y="214280"/>
                  <a:pt x="150156" y="200025"/>
                </a:cubicBezTo>
                <a:cubicBezTo>
                  <a:pt x="144901" y="202617"/>
                  <a:pt x="138332" y="203913"/>
                  <a:pt x="131763" y="203913"/>
                </a:cubicBezTo>
                <a:cubicBezTo>
                  <a:pt x="125194" y="203913"/>
                  <a:pt x="118625" y="202617"/>
                  <a:pt x="113370" y="200025"/>
                </a:cubicBezTo>
                <a:cubicBezTo>
                  <a:pt x="113370" y="200025"/>
                  <a:pt x="113370" y="200025"/>
                  <a:pt x="125194" y="214280"/>
                </a:cubicBezTo>
                <a:cubicBezTo>
                  <a:pt x="125194" y="214280"/>
                  <a:pt x="125194" y="214280"/>
                  <a:pt x="126508" y="214280"/>
                </a:cubicBezTo>
                <a:cubicBezTo>
                  <a:pt x="126508" y="214280"/>
                  <a:pt x="126508" y="214280"/>
                  <a:pt x="93663" y="289444"/>
                </a:cubicBezTo>
                <a:cubicBezTo>
                  <a:pt x="93663" y="289444"/>
                  <a:pt x="93663" y="289444"/>
                  <a:pt x="109737" y="305298"/>
                </a:cubicBezTo>
                <a:lnTo>
                  <a:pt x="130542" y="325821"/>
                </a:lnTo>
                <a:lnTo>
                  <a:pt x="83381" y="323869"/>
                </a:lnTo>
                <a:cubicBezTo>
                  <a:pt x="37058" y="319864"/>
                  <a:pt x="0" y="309853"/>
                  <a:pt x="0" y="293834"/>
                </a:cubicBezTo>
                <a:cubicBezTo>
                  <a:pt x="0" y="256296"/>
                  <a:pt x="42629" y="207108"/>
                  <a:pt x="99468" y="192869"/>
                </a:cubicBezTo>
                <a:cubicBezTo>
                  <a:pt x="77508" y="177336"/>
                  <a:pt x="60714" y="148859"/>
                  <a:pt x="59423" y="121676"/>
                </a:cubicBezTo>
                <a:cubicBezTo>
                  <a:pt x="55547" y="119087"/>
                  <a:pt x="54255" y="116498"/>
                  <a:pt x="54255" y="113909"/>
                </a:cubicBezTo>
                <a:cubicBezTo>
                  <a:pt x="54255" y="113909"/>
                  <a:pt x="54255" y="113909"/>
                  <a:pt x="54255" y="62133"/>
                </a:cubicBezTo>
                <a:cubicBezTo>
                  <a:pt x="54255" y="62133"/>
                  <a:pt x="54255" y="62133"/>
                  <a:pt x="5167" y="45305"/>
                </a:cubicBezTo>
                <a:cubicBezTo>
                  <a:pt x="5167" y="45305"/>
                  <a:pt x="5167" y="45305"/>
                  <a:pt x="131763" y="0"/>
                </a:cubicBezTo>
                <a:close/>
              </a:path>
            </a:pathLst>
          </a:custGeom>
          <a:solidFill>
            <a:schemeClr val="bg1"/>
          </a:solidFill>
          <a:ln>
            <a:noFill/>
          </a:ln>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2400"/>
          </a:p>
        </p:txBody>
      </p:sp>
    </p:spTree>
    <p:extLst>
      <p:ext uri="{BB962C8B-B14F-4D97-AF65-F5344CB8AC3E}">
        <p14:creationId xmlns:p14="http://schemas.microsoft.com/office/powerpoint/2010/main" val="1710844466"/>
      </p:ext>
    </p:extLst>
  </p:cSld>
  <p:clrMapOvr>
    <a:masterClrMapping/>
  </p:clrMapOvr>
  <mc:AlternateContent xmlns:mc="http://schemas.openxmlformats.org/markup-compatibility/2006" xmlns:p14="http://schemas.microsoft.com/office/powerpoint/2010/main">
    <mc:Choice Requires="p14">
      <p:transition spd="slow" p14:dur="1250" advTm="3796">
        <p14:switch dir="r"/>
      </p:transition>
    </mc:Choice>
    <mc:Fallback xmlns="">
      <p:transition spd="slow" advTm="3796">
        <p:fade/>
      </p:transition>
    </mc:Fallback>
  </mc:AlternateContent>
  <p:timing>
    <p:tnLst>
      <p:par>
        <p:cTn id="1" dur="indefinite" restart="never" nodeType="tmRoot"/>
      </p:par>
    </p:tnLst>
  </p:timing>
  <p:extLst mod="1">
    <p:ext uri="{E180D4A7-C9FB-4DFB-919C-405C955672EB}">
      <p14:showEvtLst xmlns:p14="http://schemas.microsoft.com/office/powerpoint/2010/main">
        <p14:playEvt time="1" objId="3"/>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4" cstate="print">
            <a:extLst>
              <a:ext uri="{BEBA8EAE-BF5A-486C-A8C5-ECC9F3942E4B}">
                <a14:imgProps xmlns:a14="http://schemas.microsoft.com/office/drawing/2010/main">
                  <a14:imgLayer r:embed="rId5">
                    <a14:imgEffect>
                      <a14:artisticBlur/>
                    </a14:imgEffect>
                  </a14:imgLayer>
                </a14:imgProps>
              </a:ext>
              <a:ext uri="{28A0092B-C50C-407E-A947-70E740481C1C}">
                <a14:useLocalDpi xmlns:a14="http://schemas.microsoft.com/office/drawing/2010/main" val="0"/>
              </a:ext>
            </a:extLst>
          </a:blip>
          <a:stretch>
            <a:fillRect/>
          </a:stretch>
        </p:blipFill>
        <p:spPr>
          <a:xfrm>
            <a:off x="0" y="0"/>
            <a:ext cx="9001125" cy="5040313"/>
          </a:xfrm>
          <a:prstGeom prst="rect">
            <a:avLst/>
          </a:prstGeom>
        </p:spPr>
      </p:pic>
      <p:sp>
        <p:nvSpPr>
          <p:cNvPr id="2" name="矩形 1">
            <a:extLst>
              <a:ext uri="{FF2B5EF4-FFF2-40B4-BE49-F238E27FC236}">
                <a16:creationId xmlns:a16="http://schemas.microsoft.com/office/drawing/2014/main" xmlns="" id="{9CA3F7EE-187D-4297-964D-1AD5742A40E5}"/>
              </a:ext>
            </a:extLst>
          </p:cNvPr>
          <p:cNvSpPr/>
          <p:nvPr/>
        </p:nvSpPr>
        <p:spPr>
          <a:xfrm>
            <a:off x="0" y="1616759"/>
            <a:ext cx="7629071" cy="1499170"/>
          </a:xfrm>
          <a:custGeom>
            <a:avLst/>
            <a:gdLst>
              <a:gd name="connsiteX0" fmla="*/ 0 w 6785634"/>
              <a:gd name="connsiteY0" fmla="*/ 0 h 2039815"/>
              <a:gd name="connsiteX1" fmla="*/ 6785634 w 6785634"/>
              <a:gd name="connsiteY1" fmla="*/ 0 h 2039815"/>
              <a:gd name="connsiteX2" fmla="*/ 6785634 w 6785634"/>
              <a:gd name="connsiteY2" fmla="*/ 2039815 h 2039815"/>
              <a:gd name="connsiteX3" fmla="*/ 0 w 6785634"/>
              <a:gd name="connsiteY3" fmla="*/ 2039815 h 2039815"/>
              <a:gd name="connsiteX4" fmla="*/ 0 w 6785634"/>
              <a:gd name="connsiteY4" fmla="*/ 0 h 2039815"/>
              <a:gd name="connsiteX0" fmla="*/ 0 w 6785634"/>
              <a:gd name="connsiteY0" fmla="*/ 0 h 2039815"/>
              <a:gd name="connsiteX1" fmla="*/ 5097511 w 6785634"/>
              <a:gd name="connsiteY1" fmla="*/ 604911 h 2039815"/>
              <a:gd name="connsiteX2" fmla="*/ 6785634 w 6785634"/>
              <a:gd name="connsiteY2" fmla="*/ 2039815 h 2039815"/>
              <a:gd name="connsiteX3" fmla="*/ 0 w 6785634"/>
              <a:gd name="connsiteY3" fmla="*/ 2039815 h 2039815"/>
              <a:gd name="connsiteX4" fmla="*/ 0 w 6785634"/>
              <a:gd name="connsiteY4" fmla="*/ 0 h 20398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5634" h="2039815">
                <a:moveTo>
                  <a:pt x="0" y="0"/>
                </a:moveTo>
                <a:lnTo>
                  <a:pt x="5097511" y="604911"/>
                </a:lnTo>
                <a:lnTo>
                  <a:pt x="6785634" y="2039815"/>
                </a:lnTo>
                <a:lnTo>
                  <a:pt x="0" y="2039815"/>
                </a:lnTo>
                <a:lnTo>
                  <a:pt x="0" y="0"/>
                </a:lnTo>
                <a:close/>
              </a:path>
            </a:pathLst>
          </a:cu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7204" tIns="33602" rIns="67204" bIns="33602" numCol="1" spcCol="0" rtlCol="0" fromWordArt="0" anchor="ctr" anchorCtr="0" forceAA="0" compatLnSpc="1">
            <a:prstTxWarp prst="textNoShape">
              <a:avLst/>
            </a:prstTxWarp>
            <a:noAutofit/>
          </a:bodyPr>
          <a:lstStyle/>
          <a:p>
            <a:pPr algn="ctr"/>
            <a:endParaRPr lang="zh-CN" altLang="en-US" sz="975">
              <a:latin typeface="微软雅黑" panose="020B0503020204020204" pitchFamily="34" charset="-122"/>
              <a:ea typeface="微软雅黑" panose="020B0503020204020204" pitchFamily="34" charset="-122"/>
            </a:endParaRPr>
          </a:p>
        </p:txBody>
      </p:sp>
      <p:sp>
        <p:nvSpPr>
          <p:cNvPr id="3" name="椭圆 2">
            <a:extLst>
              <a:ext uri="{FF2B5EF4-FFF2-40B4-BE49-F238E27FC236}">
                <a16:creationId xmlns:a16="http://schemas.microsoft.com/office/drawing/2014/main" xmlns="" id="{C2EF627A-2F52-4B16-9BB8-325C7D41B469}"/>
              </a:ext>
            </a:extLst>
          </p:cNvPr>
          <p:cNvSpPr/>
          <p:nvPr/>
        </p:nvSpPr>
        <p:spPr>
          <a:xfrm>
            <a:off x="4383465" y="1789644"/>
            <a:ext cx="1551262" cy="1529258"/>
          </a:xfrm>
          <a:prstGeom prst="ellipse">
            <a:avLst/>
          </a:prstGeom>
          <a:solidFill>
            <a:srgbClr val="0070C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7204" tIns="33602" rIns="67204" bIns="33602" numCol="1" spcCol="0" rtlCol="0" fromWordArt="0" anchor="ctr" anchorCtr="0" forceAA="0" compatLnSpc="1">
            <a:prstTxWarp prst="textNoShape">
              <a:avLst/>
            </a:prstTxWarp>
            <a:noAutofit/>
          </a:bodyPr>
          <a:lstStyle/>
          <a:p>
            <a:pPr algn="ctr"/>
            <a:endParaRPr lang="zh-CN" altLang="en-US" sz="975">
              <a:latin typeface="微软雅黑" panose="020B0503020204020204" pitchFamily="34" charset="-122"/>
              <a:ea typeface="微软雅黑" panose="020B0503020204020204" pitchFamily="34" charset="-122"/>
            </a:endParaRPr>
          </a:p>
        </p:txBody>
      </p:sp>
      <p:sp>
        <p:nvSpPr>
          <p:cNvPr id="4" name="文本框 3">
            <a:extLst>
              <a:ext uri="{FF2B5EF4-FFF2-40B4-BE49-F238E27FC236}">
                <a16:creationId xmlns:a16="http://schemas.microsoft.com/office/drawing/2014/main" xmlns="" id="{5743CAC5-2840-4D32-AF15-BAADDAC50536}"/>
              </a:ext>
            </a:extLst>
          </p:cNvPr>
          <p:cNvSpPr txBox="1"/>
          <p:nvPr/>
        </p:nvSpPr>
        <p:spPr>
          <a:xfrm>
            <a:off x="4630347" y="2156441"/>
            <a:ext cx="1057498" cy="807272"/>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PART</a:t>
            </a:r>
          </a:p>
          <a:p>
            <a:pPr algn="ctr"/>
            <a:r>
              <a:rPr lang="en-US" altLang="zh-CN" sz="2646" b="1" dirty="0">
                <a:solidFill>
                  <a:schemeClr val="bg1"/>
                </a:solidFill>
                <a:latin typeface="微软雅黑" panose="020B0503020204020204" pitchFamily="34" charset="-122"/>
                <a:ea typeface="微软雅黑" panose="020B0503020204020204" pitchFamily="34" charset="-122"/>
              </a:rPr>
              <a:t>01</a:t>
            </a:r>
            <a:endParaRPr lang="zh-CN" altLang="en-US" sz="2646" dirty="0">
              <a:solidFill>
                <a:schemeClr val="bg1"/>
              </a:solidFill>
              <a:latin typeface="微软雅黑" panose="020B0503020204020204" pitchFamily="34" charset="-122"/>
              <a:ea typeface="微软雅黑" panose="020B0503020204020204" pitchFamily="34" charset="-122"/>
            </a:endParaRPr>
          </a:p>
        </p:txBody>
      </p:sp>
      <p:sp>
        <p:nvSpPr>
          <p:cNvPr id="6" name="文本框 5">
            <a:extLst>
              <a:ext uri="{FF2B5EF4-FFF2-40B4-BE49-F238E27FC236}">
                <a16:creationId xmlns:a16="http://schemas.microsoft.com/office/drawing/2014/main" xmlns="" id="{2E35AB87-260B-4161-B26A-7918B474A785}"/>
              </a:ext>
            </a:extLst>
          </p:cNvPr>
          <p:cNvSpPr txBox="1"/>
          <p:nvPr/>
        </p:nvSpPr>
        <p:spPr>
          <a:xfrm>
            <a:off x="960350" y="2018216"/>
            <a:ext cx="3108164" cy="570092"/>
          </a:xfrm>
          <a:prstGeom prst="rect">
            <a:avLst/>
          </a:prstGeom>
          <a:noFill/>
        </p:spPr>
        <p:txBody>
          <a:bodyPr wrap="square" rtlCol="0">
            <a:spAutoFit/>
          </a:bodyPr>
          <a:lstStyle/>
          <a:p>
            <a:pPr>
              <a:lnSpc>
                <a:spcPct val="130000"/>
              </a:lnSpc>
            </a:pPr>
            <a:r>
              <a:rPr lang="zh-CN" altLang="en-US" sz="2646" b="1" dirty="0" smtClean="0">
                <a:solidFill>
                  <a:schemeClr val="bg1"/>
                </a:solidFill>
                <a:latin typeface="微软雅黑" panose="020B0503020204020204" pitchFamily="34" charset="-122"/>
                <a:ea typeface="微软雅黑" panose="020B0503020204020204" pitchFamily="34" charset="-122"/>
              </a:rPr>
              <a:t>点击添加标题文字</a:t>
            </a:r>
            <a:endParaRPr lang="en-US" altLang="zh-CN" sz="2646" b="1" dirty="0">
              <a:solidFill>
                <a:schemeClr val="bg1"/>
              </a:solidFill>
              <a:latin typeface="微软雅黑" panose="020B0503020204020204" pitchFamily="34" charset="-122"/>
              <a:ea typeface="微软雅黑" panose="020B0503020204020204" pitchFamily="34" charset="-122"/>
            </a:endParaRPr>
          </a:p>
        </p:txBody>
      </p:sp>
    </p:spTree>
    <p:custDataLst>
      <p:tags r:id="rId1"/>
    </p:custDataLst>
    <p:extLst>
      <p:ext uri="{BB962C8B-B14F-4D97-AF65-F5344CB8AC3E}">
        <p14:creationId xmlns:p14="http://schemas.microsoft.com/office/powerpoint/2010/main" val="1710844466"/>
      </p:ext>
    </p:extLst>
  </p:cSld>
  <p:clrMapOvr>
    <a:masterClrMapping/>
  </p:clrMapOvr>
  <mc:AlternateContent xmlns:mc="http://schemas.openxmlformats.org/markup-compatibility/2006" xmlns:p14="http://schemas.microsoft.com/office/powerpoint/2010/main">
    <mc:Choice Requires="p14">
      <p:transition spd="slow" p14:dur="1250" advTm="2234">
        <p14:switch dir="r"/>
      </p:transition>
    </mc:Choice>
    <mc:Fallback xmlns="">
      <p:transition spd="slow" advTm="2234">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标注">
            <a:extLst>
              <a:ext uri="{FF2B5EF4-FFF2-40B4-BE49-F238E27FC236}">
                <a16:creationId xmlns:a16="http://schemas.microsoft.com/office/drawing/2014/main" xmlns="" id="{EA207509-E26C-453F-9E7C-1DE2878B39DC}"/>
              </a:ext>
            </a:extLst>
          </p:cNvPr>
          <p:cNvSpPr/>
          <p:nvPr/>
        </p:nvSpPr>
        <p:spPr>
          <a:xfrm>
            <a:off x="3439436" y="2260207"/>
            <a:ext cx="3279937" cy="783115"/>
          </a:xfrm>
          <a:prstGeom prst="wedgeRoundRectCallout">
            <a:avLst>
              <a:gd name="adj1" fmla="val -67871"/>
              <a:gd name="adj2" fmla="val -19652"/>
              <a:gd name="adj3" fmla="val 16667"/>
            </a:avLst>
          </a:prstGeom>
          <a:solidFill>
            <a:schemeClr val="bg1"/>
          </a:solid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lvl="0" algn="ctr" eaLnBrk="1" fontAlgn="auto" hangingPunct="1"/>
            <a:endParaRPr lang="zh-CN" altLang="en-US" sz="975">
              <a:sym typeface="+mn-ea"/>
            </a:endParaRPr>
          </a:p>
        </p:txBody>
      </p:sp>
      <p:sp>
        <p:nvSpPr>
          <p:cNvPr id="3" name="圆角矩形标注">
            <a:extLst>
              <a:ext uri="{FF2B5EF4-FFF2-40B4-BE49-F238E27FC236}">
                <a16:creationId xmlns:a16="http://schemas.microsoft.com/office/drawing/2014/main" xmlns="" id="{292C6E20-DB98-4FD3-8E0F-68B6592D3E6F}"/>
              </a:ext>
            </a:extLst>
          </p:cNvPr>
          <p:cNvSpPr/>
          <p:nvPr/>
        </p:nvSpPr>
        <p:spPr>
          <a:xfrm>
            <a:off x="2860267" y="964660"/>
            <a:ext cx="3279937" cy="783115"/>
          </a:xfrm>
          <a:prstGeom prst="wedgeRoundRectCallout">
            <a:avLst>
              <a:gd name="adj1" fmla="val -66519"/>
              <a:gd name="adj2" fmla="val 62872"/>
              <a:gd name="adj3" fmla="val 16667"/>
            </a:avLst>
          </a:prstGeom>
          <a:solidFill>
            <a:schemeClr val="bg1"/>
          </a:solid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lvl="0" algn="ctr" eaLnBrk="1" fontAlgn="auto" hangingPunct="1"/>
            <a:endParaRPr lang="zh-CN" altLang="en-US" sz="975">
              <a:sym typeface="+mn-ea"/>
            </a:endParaRPr>
          </a:p>
        </p:txBody>
      </p:sp>
      <p:sp>
        <p:nvSpPr>
          <p:cNvPr id="4" name="圆角矩形标注">
            <a:extLst>
              <a:ext uri="{FF2B5EF4-FFF2-40B4-BE49-F238E27FC236}">
                <a16:creationId xmlns:a16="http://schemas.microsoft.com/office/drawing/2014/main" xmlns="" id="{EA934A98-0C7D-4CB2-BC71-CCFEAE5A0756}"/>
              </a:ext>
            </a:extLst>
          </p:cNvPr>
          <p:cNvSpPr/>
          <p:nvPr/>
        </p:nvSpPr>
        <p:spPr>
          <a:xfrm flipV="1">
            <a:off x="3172020" y="3524485"/>
            <a:ext cx="3279937" cy="783115"/>
          </a:xfrm>
          <a:prstGeom prst="wedgeRoundRectCallout">
            <a:avLst>
              <a:gd name="adj1" fmla="val -66519"/>
              <a:gd name="adj2" fmla="val 62872"/>
              <a:gd name="adj3" fmla="val 16667"/>
            </a:avLst>
          </a:prstGeom>
          <a:solidFill>
            <a:schemeClr val="bg1"/>
          </a:solid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lvl="0" algn="ctr" eaLnBrk="1" fontAlgn="auto" hangingPunct="1"/>
            <a:endParaRPr lang="zh-CN" altLang="en-US" sz="975">
              <a:sym typeface="+mn-ea"/>
            </a:endParaRPr>
          </a:p>
        </p:txBody>
      </p:sp>
      <p:grpSp>
        <p:nvGrpSpPr>
          <p:cNvPr id="5" name="组合 4">
            <a:extLst>
              <a:ext uri="{FF2B5EF4-FFF2-40B4-BE49-F238E27FC236}">
                <a16:creationId xmlns:a16="http://schemas.microsoft.com/office/drawing/2014/main" xmlns="" id="{8A807556-E45F-4931-9408-4AC0D5061BE9}"/>
              </a:ext>
            </a:extLst>
          </p:cNvPr>
          <p:cNvGrpSpPr/>
          <p:nvPr/>
        </p:nvGrpSpPr>
        <p:grpSpPr>
          <a:xfrm>
            <a:off x="533323" y="1466825"/>
            <a:ext cx="2011925" cy="2125798"/>
            <a:chOff x="2182" y="1912"/>
            <a:chExt cx="4311" cy="4555"/>
          </a:xfrm>
        </p:grpSpPr>
        <p:sp>
          <p:nvSpPr>
            <p:cNvPr id="6" name="椭圆 5">
              <a:extLst>
                <a:ext uri="{FF2B5EF4-FFF2-40B4-BE49-F238E27FC236}">
                  <a16:creationId xmlns:a16="http://schemas.microsoft.com/office/drawing/2014/main" xmlns="" id="{90086961-5AFD-4F56-A77A-F3D48F1631B6}"/>
                </a:ext>
              </a:extLst>
            </p:cNvPr>
            <p:cNvSpPr/>
            <p:nvPr/>
          </p:nvSpPr>
          <p:spPr>
            <a:xfrm>
              <a:off x="2935" y="2939"/>
              <a:ext cx="3558" cy="3528"/>
            </a:xfrm>
            <a:prstGeom prst="ellipse">
              <a:avLst/>
            </a:prstGeom>
            <a:solidFill>
              <a:schemeClr val="bg1"/>
            </a:solid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75"/>
            </a:p>
          </p:txBody>
        </p:sp>
        <p:grpSp>
          <p:nvGrpSpPr>
            <p:cNvPr id="7" name="组合 6">
              <a:extLst>
                <a:ext uri="{FF2B5EF4-FFF2-40B4-BE49-F238E27FC236}">
                  <a16:creationId xmlns:a16="http://schemas.microsoft.com/office/drawing/2014/main" xmlns="" id="{35728C2F-7794-4F18-96E2-51613A530A37}"/>
                </a:ext>
              </a:extLst>
            </p:cNvPr>
            <p:cNvGrpSpPr/>
            <p:nvPr/>
          </p:nvGrpSpPr>
          <p:grpSpPr>
            <a:xfrm rot="12540000" flipH="1">
              <a:off x="2182" y="1912"/>
              <a:ext cx="1516" cy="3933"/>
              <a:chOff x="9094" y="1721"/>
              <a:chExt cx="1723" cy="7210"/>
            </a:xfrm>
          </p:grpSpPr>
          <p:sp>
            <p:nvSpPr>
              <p:cNvPr id="8" name="矩形 7">
                <a:extLst>
                  <a:ext uri="{FF2B5EF4-FFF2-40B4-BE49-F238E27FC236}">
                    <a16:creationId xmlns:a16="http://schemas.microsoft.com/office/drawing/2014/main" xmlns="" id="{2EED30CF-96E2-4A2C-B67E-801AEB4D51BA}"/>
                  </a:ext>
                </a:extLst>
              </p:cNvPr>
              <p:cNvSpPr/>
              <p:nvPr/>
            </p:nvSpPr>
            <p:spPr>
              <a:xfrm rot="16200000">
                <a:off x="6229" y="4587"/>
                <a:ext cx="7205" cy="147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75"/>
              </a:p>
            </p:txBody>
          </p:sp>
          <p:sp>
            <p:nvSpPr>
              <p:cNvPr id="9" name="矩形 8">
                <a:extLst>
                  <a:ext uri="{FF2B5EF4-FFF2-40B4-BE49-F238E27FC236}">
                    <a16:creationId xmlns:a16="http://schemas.microsoft.com/office/drawing/2014/main" xmlns="" id="{C675402A-7DE8-4B96-A257-F15FCA575657}"/>
                  </a:ext>
                </a:extLst>
              </p:cNvPr>
              <p:cNvSpPr/>
              <p:nvPr/>
            </p:nvSpPr>
            <p:spPr>
              <a:xfrm rot="5400000" flipH="1">
                <a:off x="7088" y="5202"/>
                <a:ext cx="7210" cy="248"/>
              </a:xfrm>
              <a:prstGeom prst="rect">
                <a:avLst/>
              </a:prstGeom>
              <a:gradFill>
                <a:gsLst>
                  <a:gs pos="100000">
                    <a:schemeClr val="tx1">
                      <a:lumMod val="75000"/>
                      <a:lumOff val="25000"/>
                      <a:alpha val="56000"/>
                    </a:schemeClr>
                  </a:gs>
                  <a:gs pos="4000">
                    <a:schemeClr val="bg1">
                      <a:lumMod val="75000"/>
                      <a:alpha val="0"/>
                    </a:schemeClr>
                  </a:gs>
                  <a:gs pos="69000">
                    <a:schemeClr val="tx1">
                      <a:lumMod val="75000"/>
                      <a:lumOff val="25000"/>
                      <a:alpha val="35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75"/>
              </a:p>
            </p:txBody>
          </p:sp>
        </p:grpSp>
      </p:grpSp>
      <p:sp>
        <p:nvSpPr>
          <p:cNvPr id="10" name="椭圆 9">
            <a:extLst>
              <a:ext uri="{FF2B5EF4-FFF2-40B4-BE49-F238E27FC236}">
                <a16:creationId xmlns:a16="http://schemas.microsoft.com/office/drawing/2014/main" xmlns="" id="{9A363911-4209-4588-8A60-2C98A45EF9AC}"/>
              </a:ext>
            </a:extLst>
          </p:cNvPr>
          <p:cNvSpPr/>
          <p:nvPr/>
        </p:nvSpPr>
        <p:spPr>
          <a:xfrm>
            <a:off x="511388" y="1934920"/>
            <a:ext cx="641240" cy="635639"/>
          </a:xfrm>
          <a:prstGeom prst="ellipse">
            <a:avLst/>
          </a:prstGeom>
          <a:solidFill>
            <a:srgbClr val="0070C0"/>
          </a:solidFill>
          <a:ln w="222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75"/>
          </a:p>
        </p:txBody>
      </p:sp>
      <p:sp>
        <p:nvSpPr>
          <p:cNvPr id="11" name="扳手">
            <a:extLst>
              <a:ext uri="{FF2B5EF4-FFF2-40B4-BE49-F238E27FC236}">
                <a16:creationId xmlns:a16="http://schemas.microsoft.com/office/drawing/2014/main" xmlns="" id="{001C3841-34EB-4A99-93C6-9DA2630D30FF}"/>
              </a:ext>
            </a:extLst>
          </p:cNvPr>
          <p:cNvSpPr/>
          <p:nvPr/>
        </p:nvSpPr>
        <p:spPr bwMode="auto">
          <a:xfrm>
            <a:off x="673332" y="2078662"/>
            <a:ext cx="338354" cy="338354"/>
          </a:xfrm>
          <a:custGeom>
            <a:avLst/>
            <a:gdLst>
              <a:gd name="T0" fmla="*/ 1166395 w 3845"/>
              <a:gd name="T1" fmla="*/ 911373 h 3810"/>
              <a:gd name="T2" fmla="*/ 1340582 w 3845"/>
              <a:gd name="T3" fmla="*/ 945561 h 3810"/>
              <a:gd name="T4" fmla="*/ 1800397 w 3845"/>
              <a:gd name="T5" fmla="*/ 485660 h 3810"/>
              <a:gd name="T6" fmla="*/ 1793842 w 3845"/>
              <a:gd name="T7" fmla="*/ 407917 h 3810"/>
              <a:gd name="T8" fmla="*/ 1467476 w 3845"/>
              <a:gd name="T9" fmla="*/ 757292 h 3810"/>
              <a:gd name="T10" fmla="*/ 1159371 w 3845"/>
              <a:gd name="T11" fmla="*/ 701561 h 3810"/>
              <a:gd name="T12" fmla="*/ 1053548 w 3845"/>
              <a:gd name="T13" fmla="*/ 406512 h 3810"/>
              <a:gd name="T14" fmla="*/ 1405199 w 3845"/>
              <a:gd name="T15" fmla="*/ 30442 h 3810"/>
              <a:gd name="T16" fmla="*/ 1340582 w 3845"/>
              <a:gd name="T17" fmla="*/ 25290 h 3810"/>
              <a:gd name="T18" fmla="*/ 880766 w 3845"/>
              <a:gd name="T19" fmla="*/ 485660 h 3810"/>
              <a:gd name="T20" fmla="*/ 919162 w 3845"/>
              <a:gd name="T21" fmla="*/ 669246 h 3810"/>
              <a:gd name="T22" fmla="*/ 480418 w 3845"/>
              <a:gd name="T23" fmla="*/ 1205485 h 3810"/>
              <a:gd name="T24" fmla="*/ 398475 w 3845"/>
              <a:gd name="T25" fmla="*/ 1193309 h 3810"/>
              <a:gd name="T26" fmla="*/ 114720 w 3845"/>
              <a:gd name="T27" fmla="*/ 1477586 h 3810"/>
              <a:gd name="T28" fmla="*/ 398475 w 3845"/>
              <a:gd name="T29" fmla="*/ 1761395 h 3810"/>
              <a:gd name="T30" fmla="*/ 682699 w 3845"/>
              <a:gd name="T31" fmla="*/ 1477586 h 3810"/>
              <a:gd name="T32" fmla="*/ 661628 w 3845"/>
              <a:gd name="T33" fmla="*/ 1370338 h 3810"/>
              <a:gd name="T34" fmla="*/ 1166395 w 3845"/>
              <a:gd name="T35" fmla="*/ 911373 h 3810"/>
              <a:gd name="T36" fmla="*/ 398475 w 3845"/>
              <a:gd name="T37" fmla="*/ 1628389 h 3810"/>
              <a:gd name="T38" fmla="*/ 247701 w 3845"/>
              <a:gd name="T39" fmla="*/ 1477586 h 3810"/>
              <a:gd name="T40" fmla="*/ 398475 w 3845"/>
              <a:gd name="T41" fmla="*/ 1326315 h 3810"/>
              <a:gd name="T42" fmla="*/ 549718 w 3845"/>
              <a:gd name="T43" fmla="*/ 1477586 h 3810"/>
              <a:gd name="T44" fmla="*/ 398475 w 3845"/>
              <a:gd name="T45" fmla="*/ 1628389 h 3810"/>
              <a:gd name="T46" fmla="*/ 426102 w 3845"/>
              <a:gd name="T47" fmla="*/ 554973 h 3810"/>
              <a:gd name="T48" fmla="*/ 694874 w 3845"/>
              <a:gd name="T49" fmla="*/ 830820 h 3810"/>
              <a:gd name="T50" fmla="*/ 824109 w 3845"/>
              <a:gd name="T51" fmla="*/ 701561 h 3810"/>
              <a:gd name="T52" fmla="*/ 554869 w 3845"/>
              <a:gd name="T53" fmla="*/ 425713 h 3810"/>
              <a:gd name="T54" fmla="*/ 619486 w 3845"/>
              <a:gd name="T55" fmla="*/ 361084 h 3810"/>
              <a:gd name="T56" fmla="*/ 258471 w 3845"/>
              <a:gd name="T57" fmla="*/ 0 h 3810"/>
              <a:gd name="T58" fmla="*/ 0 w 3845"/>
              <a:gd name="T59" fmla="*/ 258051 h 3810"/>
              <a:gd name="T60" fmla="*/ 361484 w 3845"/>
              <a:gd name="T61" fmla="*/ 619134 h 3810"/>
              <a:gd name="T62" fmla="*/ 426102 w 3845"/>
              <a:gd name="T63" fmla="*/ 554973 h 3810"/>
              <a:gd name="T64" fmla="*/ 889663 w 3845"/>
              <a:gd name="T65" fmla="*/ 1296342 h 3810"/>
              <a:gd name="T66" fmla="*/ 890131 w 3845"/>
              <a:gd name="T67" fmla="*/ 1296342 h 3810"/>
              <a:gd name="T68" fmla="*/ 889663 w 3845"/>
              <a:gd name="T69" fmla="*/ 1296342 h 3810"/>
              <a:gd name="T70" fmla="*/ 1263321 w 3845"/>
              <a:gd name="T71" fmla="*/ 971788 h 3810"/>
              <a:gd name="T72" fmla="*/ 890131 w 3845"/>
              <a:gd name="T73" fmla="*/ 1296342 h 3810"/>
              <a:gd name="T74" fmla="*/ 1297035 w 3845"/>
              <a:gd name="T75" fmla="*/ 1713157 h 3810"/>
              <a:gd name="T76" fmla="*/ 1555037 w 3845"/>
              <a:gd name="T77" fmla="*/ 1713157 h 3810"/>
              <a:gd name="T78" fmla="*/ 1658519 w 3845"/>
              <a:gd name="T79" fmla="*/ 1610124 h 3810"/>
              <a:gd name="T80" fmla="*/ 1658519 w 3845"/>
              <a:gd name="T81" fmla="*/ 1352073 h 3810"/>
              <a:gd name="T82" fmla="*/ 1263321 w 3845"/>
              <a:gd name="T83" fmla="*/ 971788 h 3810"/>
              <a:gd name="T84" fmla="*/ 1441254 w 3845"/>
              <a:gd name="T85" fmla="*/ 1641970 h 3810"/>
              <a:gd name="T86" fmla="*/ 1376636 w 3845"/>
              <a:gd name="T87" fmla="*/ 1641970 h 3810"/>
              <a:gd name="T88" fmla="*/ 1044652 w 3845"/>
              <a:gd name="T89" fmla="*/ 1310392 h 3810"/>
              <a:gd name="T90" fmla="*/ 1044652 w 3845"/>
              <a:gd name="T91" fmla="*/ 1245293 h 3810"/>
              <a:gd name="T92" fmla="*/ 1109738 w 3845"/>
              <a:gd name="T93" fmla="*/ 1245293 h 3810"/>
              <a:gd name="T94" fmla="*/ 1441254 w 3845"/>
              <a:gd name="T95" fmla="*/ 1577340 h 3810"/>
              <a:gd name="T96" fmla="*/ 1441254 w 3845"/>
              <a:gd name="T97" fmla="*/ 1641970 h 3810"/>
              <a:gd name="T98" fmla="*/ 1587346 w 3845"/>
              <a:gd name="T99" fmla="*/ 1495851 h 3810"/>
              <a:gd name="T100" fmla="*/ 1522260 w 3845"/>
              <a:gd name="T101" fmla="*/ 1495851 h 3810"/>
              <a:gd name="T102" fmla="*/ 1190744 w 3845"/>
              <a:gd name="T103" fmla="*/ 1164272 h 3810"/>
              <a:gd name="T104" fmla="*/ 1190744 w 3845"/>
              <a:gd name="T105" fmla="*/ 1099642 h 3810"/>
              <a:gd name="T106" fmla="*/ 1255830 w 3845"/>
              <a:gd name="T107" fmla="*/ 1099642 h 3810"/>
              <a:gd name="T108" fmla="*/ 1587346 w 3845"/>
              <a:gd name="T109" fmla="*/ 1431221 h 3810"/>
              <a:gd name="T110" fmla="*/ 1587346 w 3845"/>
              <a:gd name="T111" fmla="*/ 1495851 h 381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845" h="3810">
                <a:moveTo>
                  <a:pt x="2491" y="1946"/>
                </a:moveTo>
                <a:cubicBezTo>
                  <a:pt x="2606" y="1993"/>
                  <a:pt x="2731" y="2019"/>
                  <a:pt x="2863" y="2019"/>
                </a:cubicBezTo>
                <a:cubicBezTo>
                  <a:pt x="3405" y="2019"/>
                  <a:pt x="3845" y="1579"/>
                  <a:pt x="3845" y="1037"/>
                </a:cubicBezTo>
                <a:cubicBezTo>
                  <a:pt x="3845" y="980"/>
                  <a:pt x="3840" y="925"/>
                  <a:pt x="3831" y="871"/>
                </a:cubicBezTo>
                <a:cubicBezTo>
                  <a:pt x="3134" y="1617"/>
                  <a:pt x="3134" y="1617"/>
                  <a:pt x="3134" y="1617"/>
                </a:cubicBezTo>
                <a:cubicBezTo>
                  <a:pt x="2476" y="1498"/>
                  <a:pt x="2476" y="1498"/>
                  <a:pt x="2476" y="1498"/>
                </a:cubicBezTo>
                <a:cubicBezTo>
                  <a:pt x="2250" y="868"/>
                  <a:pt x="2250" y="868"/>
                  <a:pt x="2250" y="868"/>
                </a:cubicBezTo>
                <a:cubicBezTo>
                  <a:pt x="3001" y="65"/>
                  <a:pt x="3001" y="65"/>
                  <a:pt x="3001" y="65"/>
                </a:cubicBezTo>
                <a:cubicBezTo>
                  <a:pt x="2956" y="59"/>
                  <a:pt x="2910" y="54"/>
                  <a:pt x="2863" y="54"/>
                </a:cubicBezTo>
                <a:cubicBezTo>
                  <a:pt x="2320" y="54"/>
                  <a:pt x="1881" y="494"/>
                  <a:pt x="1881" y="1037"/>
                </a:cubicBezTo>
                <a:cubicBezTo>
                  <a:pt x="1881" y="1176"/>
                  <a:pt x="1910" y="1309"/>
                  <a:pt x="1963" y="1429"/>
                </a:cubicBezTo>
                <a:cubicBezTo>
                  <a:pt x="1659" y="1963"/>
                  <a:pt x="1205" y="2409"/>
                  <a:pt x="1026" y="2574"/>
                </a:cubicBezTo>
                <a:cubicBezTo>
                  <a:pt x="971" y="2557"/>
                  <a:pt x="912" y="2548"/>
                  <a:pt x="851" y="2548"/>
                </a:cubicBezTo>
                <a:cubicBezTo>
                  <a:pt x="516" y="2548"/>
                  <a:pt x="245" y="2820"/>
                  <a:pt x="245" y="3155"/>
                </a:cubicBezTo>
                <a:cubicBezTo>
                  <a:pt x="245" y="3490"/>
                  <a:pt x="516" y="3761"/>
                  <a:pt x="851" y="3761"/>
                </a:cubicBezTo>
                <a:cubicBezTo>
                  <a:pt x="1186" y="3761"/>
                  <a:pt x="1458" y="3490"/>
                  <a:pt x="1458" y="3155"/>
                </a:cubicBezTo>
                <a:cubicBezTo>
                  <a:pt x="1458" y="3074"/>
                  <a:pt x="1442" y="2997"/>
                  <a:pt x="1413" y="2926"/>
                </a:cubicBezTo>
                <a:cubicBezTo>
                  <a:pt x="1548" y="2747"/>
                  <a:pt x="1914" y="2308"/>
                  <a:pt x="2491" y="1946"/>
                </a:cubicBezTo>
                <a:close/>
                <a:moveTo>
                  <a:pt x="851" y="3477"/>
                </a:moveTo>
                <a:cubicBezTo>
                  <a:pt x="673" y="3477"/>
                  <a:pt x="529" y="3333"/>
                  <a:pt x="529" y="3155"/>
                </a:cubicBezTo>
                <a:cubicBezTo>
                  <a:pt x="529" y="2976"/>
                  <a:pt x="673" y="2832"/>
                  <a:pt x="851" y="2832"/>
                </a:cubicBezTo>
                <a:cubicBezTo>
                  <a:pt x="1029" y="2832"/>
                  <a:pt x="1174" y="2976"/>
                  <a:pt x="1174" y="3155"/>
                </a:cubicBezTo>
                <a:cubicBezTo>
                  <a:pt x="1174" y="3333"/>
                  <a:pt x="1029" y="3477"/>
                  <a:pt x="851" y="3477"/>
                </a:cubicBezTo>
                <a:close/>
                <a:moveTo>
                  <a:pt x="910" y="1185"/>
                </a:moveTo>
                <a:cubicBezTo>
                  <a:pt x="1484" y="1774"/>
                  <a:pt x="1484" y="1774"/>
                  <a:pt x="1484" y="1774"/>
                </a:cubicBezTo>
                <a:cubicBezTo>
                  <a:pt x="1760" y="1498"/>
                  <a:pt x="1760" y="1498"/>
                  <a:pt x="1760" y="1498"/>
                </a:cubicBezTo>
                <a:cubicBezTo>
                  <a:pt x="1185" y="909"/>
                  <a:pt x="1185" y="909"/>
                  <a:pt x="1185" y="909"/>
                </a:cubicBezTo>
                <a:cubicBezTo>
                  <a:pt x="1323" y="771"/>
                  <a:pt x="1323" y="771"/>
                  <a:pt x="1323" y="771"/>
                </a:cubicBezTo>
                <a:cubicBezTo>
                  <a:pt x="552" y="0"/>
                  <a:pt x="552" y="0"/>
                  <a:pt x="552" y="0"/>
                </a:cubicBezTo>
                <a:cubicBezTo>
                  <a:pt x="0" y="551"/>
                  <a:pt x="0" y="551"/>
                  <a:pt x="0" y="551"/>
                </a:cubicBezTo>
                <a:cubicBezTo>
                  <a:pt x="772" y="1322"/>
                  <a:pt x="772" y="1322"/>
                  <a:pt x="772" y="1322"/>
                </a:cubicBezTo>
                <a:lnTo>
                  <a:pt x="910" y="1185"/>
                </a:lnTo>
                <a:close/>
                <a:moveTo>
                  <a:pt x="1900" y="2768"/>
                </a:moveTo>
                <a:cubicBezTo>
                  <a:pt x="1900" y="2768"/>
                  <a:pt x="1901" y="2768"/>
                  <a:pt x="1901" y="2768"/>
                </a:cubicBezTo>
                <a:cubicBezTo>
                  <a:pt x="1900" y="2767"/>
                  <a:pt x="1900" y="2768"/>
                  <a:pt x="1900" y="2768"/>
                </a:cubicBezTo>
                <a:close/>
                <a:moveTo>
                  <a:pt x="2698" y="2075"/>
                </a:moveTo>
                <a:cubicBezTo>
                  <a:pt x="2698" y="2075"/>
                  <a:pt x="2225" y="2203"/>
                  <a:pt x="1901" y="2768"/>
                </a:cubicBezTo>
                <a:cubicBezTo>
                  <a:pt x="1926" y="2776"/>
                  <a:pt x="2770" y="3658"/>
                  <a:pt x="2770" y="3658"/>
                </a:cubicBezTo>
                <a:cubicBezTo>
                  <a:pt x="2923" y="3810"/>
                  <a:pt x="3169" y="3810"/>
                  <a:pt x="3321" y="3658"/>
                </a:cubicBezTo>
                <a:cubicBezTo>
                  <a:pt x="3542" y="3438"/>
                  <a:pt x="3542" y="3438"/>
                  <a:pt x="3542" y="3438"/>
                </a:cubicBezTo>
                <a:cubicBezTo>
                  <a:pt x="3694" y="3285"/>
                  <a:pt x="3694" y="3039"/>
                  <a:pt x="3542" y="2887"/>
                </a:cubicBezTo>
                <a:lnTo>
                  <a:pt x="2698" y="2075"/>
                </a:lnTo>
                <a:close/>
                <a:moveTo>
                  <a:pt x="3078" y="3506"/>
                </a:moveTo>
                <a:cubicBezTo>
                  <a:pt x="3040" y="3544"/>
                  <a:pt x="2978" y="3544"/>
                  <a:pt x="2940" y="3506"/>
                </a:cubicBezTo>
                <a:cubicBezTo>
                  <a:pt x="2231" y="2798"/>
                  <a:pt x="2231" y="2798"/>
                  <a:pt x="2231" y="2798"/>
                </a:cubicBezTo>
                <a:cubicBezTo>
                  <a:pt x="2193" y="2760"/>
                  <a:pt x="2193" y="2698"/>
                  <a:pt x="2231" y="2659"/>
                </a:cubicBezTo>
                <a:cubicBezTo>
                  <a:pt x="2270" y="2621"/>
                  <a:pt x="2332" y="2621"/>
                  <a:pt x="2370" y="2659"/>
                </a:cubicBezTo>
                <a:cubicBezTo>
                  <a:pt x="3078" y="3368"/>
                  <a:pt x="3078" y="3368"/>
                  <a:pt x="3078" y="3368"/>
                </a:cubicBezTo>
                <a:cubicBezTo>
                  <a:pt x="3116" y="3406"/>
                  <a:pt x="3116" y="3468"/>
                  <a:pt x="3078" y="3506"/>
                </a:cubicBezTo>
                <a:close/>
                <a:moveTo>
                  <a:pt x="3390" y="3194"/>
                </a:moveTo>
                <a:cubicBezTo>
                  <a:pt x="3352" y="3233"/>
                  <a:pt x="3290" y="3233"/>
                  <a:pt x="3251" y="3194"/>
                </a:cubicBezTo>
                <a:cubicBezTo>
                  <a:pt x="2543" y="2486"/>
                  <a:pt x="2543" y="2486"/>
                  <a:pt x="2543" y="2486"/>
                </a:cubicBezTo>
                <a:cubicBezTo>
                  <a:pt x="2505" y="2448"/>
                  <a:pt x="2505" y="2386"/>
                  <a:pt x="2543" y="2348"/>
                </a:cubicBezTo>
                <a:cubicBezTo>
                  <a:pt x="2581" y="2309"/>
                  <a:pt x="2643" y="2309"/>
                  <a:pt x="2682" y="2348"/>
                </a:cubicBezTo>
                <a:cubicBezTo>
                  <a:pt x="3390" y="3056"/>
                  <a:pt x="3390" y="3056"/>
                  <a:pt x="3390" y="3056"/>
                </a:cubicBezTo>
                <a:cubicBezTo>
                  <a:pt x="3428" y="3094"/>
                  <a:pt x="3428" y="3156"/>
                  <a:pt x="3390" y="3194"/>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sz="975"/>
          </a:p>
        </p:txBody>
      </p:sp>
      <p:sp>
        <p:nvSpPr>
          <p:cNvPr id="12" name="文本框 20">
            <a:extLst>
              <a:ext uri="{FF2B5EF4-FFF2-40B4-BE49-F238E27FC236}">
                <a16:creationId xmlns:a16="http://schemas.microsoft.com/office/drawing/2014/main" xmlns="" id="{0273033F-D5EA-4A82-84DD-269126D1F12A}"/>
              </a:ext>
            </a:extLst>
          </p:cNvPr>
          <p:cNvSpPr txBox="1"/>
          <p:nvPr/>
        </p:nvSpPr>
        <p:spPr>
          <a:xfrm flipH="1">
            <a:off x="884745" y="2615829"/>
            <a:ext cx="1644680" cy="318549"/>
          </a:xfrm>
          <a:prstGeom prst="rect">
            <a:avLst/>
          </a:prstGeom>
          <a:noFill/>
          <a:ln w="9525">
            <a:noFill/>
            <a:miter/>
          </a:ln>
          <a:effectLst>
            <a:outerShdw sx="999" sy="999" algn="ctr" rotWithShape="0">
              <a:srgbClr val="000000"/>
            </a:outerShdw>
          </a:effectLst>
        </p:spPr>
        <p:txBody>
          <a:bodyPr wrap="square" anchor="t">
            <a:spAutoFit/>
          </a:bodyPr>
          <a:lstStyle/>
          <a:p>
            <a:pPr lvl="0" algn="ctr"/>
            <a:r>
              <a:rPr lang="zh-CN" altLang="en-US" sz="1470" b="1">
                <a:solidFill>
                  <a:schemeClr val="tx1">
                    <a:lumMod val="85000"/>
                    <a:lumOff val="15000"/>
                  </a:schemeClr>
                </a:solidFill>
                <a:latin typeface="微软雅黑" panose="020B0503020204020204" charset="-122"/>
                <a:ea typeface="微软雅黑" panose="020B0503020204020204" charset="-122"/>
                <a:sym typeface="Arial" panose="020B0604020202020204" pitchFamily="34" charset="0"/>
              </a:rPr>
              <a:t>单击键入标题 </a:t>
            </a:r>
          </a:p>
        </p:txBody>
      </p:sp>
      <p:sp>
        <p:nvSpPr>
          <p:cNvPr id="13" name="文本框 22">
            <a:extLst>
              <a:ext uri="{FF2B5EF4-FFF2-40B4-BE49-F238E27FC236}">
                <a16:creationId xmlns:a16="http://schemas.microsoft.com/office/drawing/2014/main" xmlns="" id="{E5C36CF3-5E26-49C4-8636-0B6821065D4B}"/>
              </a:ext>
            </a:extLst>
          </p:cNvPr>
          <p:cNvSpPr txBox="1"/>
          <p:nvPr/>
        </p:nvSpPr>
        <p:spPr>
          <a:xfrm flipH="1">
            <a:off x="2962940" y="1010396"/>
            <a:ext cx="3117527" cy="725840"/>
          </a:xfrm>
          <a:prstGeom prst="rect">
            <a:avLst/>
          </a:prstGeom>
          <a:noFill/>
          <a:ln w="9525">
            <a:noFill/>
            <a:miter/>
          </a:ln>
          <a:effectLst>
            <a:outerShdw sx="999" sy="999" algn="ctr" rotWithShape="0">
              <a:srgbClr val="000000"/>
            </a:outerShdw>
          </a:effectLst>
        </p:spPr>
        <p:txBody>
          <a:bodyPr wrap="square" anchor="t">
            <a:spAutoFit/>
          </a:bodyPr>
          <a:lstStyle/>
          <a:p>
            <a:pPr lvl="0"/>
            <a:r>
              <a:rPr lang="zh-CN" altLang="en-US" sz="1029" dirty="0">
                <a:solidFill>
                  <a:schemeClr val="tx1">
                    <a:lumMod val="85000"/>
                    <a:lumOff val="15000"/>
                  </a:schemeClr>
                </a:solidFill>
                <a:latin typeface="微软雅黑" panose="020B0503020204020204" charset="-122"/>
                <a:ea typeface="微软雅黑" panose="020B0503020204020204" charset="-122"/>
                <a:sym typeface="宋体" panose="02010600030101010101" pitchFamily="2" charset="-122"/>
              </a:rPr>
              <a:t>单击此处添加本章节的简要内容。本模板精心设计，模板所有素材均可自由编辑替换移动。单击此处添加本章节的简要内容。单击此处添加本章节的简要内容。本模板精心设计，</a:t>
            </a:r>
          </a:p>
        </p:txBody>
      </p:sp>
      <p:sp>
        <p:nvSpPr>
          <p:cNvPr id="14" name="文本框 22">
            <a:extLst>
              <a:ext uri="{FF2B5EF4-FFF2-40B4-BE49-F238E27FC236}">
                <a16:creationId xmlns:a16="http://schemas.microsoft.com/office/drawing/2014/main" xmlns="" id="{25959B0A-21A4-4B6A-B851-30FC6834BE32}"/>
              </a:ext>
            </a:extLst>
          </p:cNvPr>
          <p:cNvSpPr txBox="1"/>
          <p:nvPr/>
        </p:nvSpPr>
        <p:spPr>
          <a:xfrm flipH="1">
            <a:off x="3601846" y="2299409"/>
            <a:ext cx="3117527" cy="725840"/>
          </a:xfrm>
          <a:prstGeom prst="rect">
            <a:avLst/>
          </a:prstGeom>
          <a:noFill/>
          <a:ln w="9525">
            <a:noFill/>
            <a:miter/>
          </a:ln>
          <a:effectLst>
            <a:outerShdw sx="999" sy="999" algn="ctr" rotWithShape="0">
              <a:srgbClr val="000000"/>
            </a:outerShdw>
          </a:effectLst>
        </p:spPr>
        <p:txBody>
          <a:bodyPr wrap="square" anchor="t">
            <a:spAutoFit/>
          </a:bodyPr>
          <a:lstStyle/>
          <a:p>
            <a:pPr lvl="0"/>
            <a:r>
              <a:rPr lang="zh-CN" altLang="en-US" sz="1029" dirty="0">
                <a:solidFill>
                  <a:schemeClr val="tx1">
                    <a:lumMod val="85000"/>
                    <a:lumOff val="15000"/>
                  </a:schemeClr>
                </a:solidFill>
                <a:latin typeface="微软雅黑" panose="020B0503020204020204" charset="-122"/>
                <a:ea typeface="微软雅黑" panose="020B0503020204020204" charset="-122"/>
                <a:sym typeface="宋体" panose="02010600030101010101" pitchFamily="2" charset="-122"/>
              </a:rPr>
              <a:t>单击此处添加本章节的简要内容。本模板精心设计，模板所有素材均可自由编辑替换移动。单击此处添加本章节的简要内容。单击此处添加本章节的简要内容。本模板精心设计，</a:t>
            </a:r>
          </a:p>
        </p:txBody>
      </p:sp>
      <p:sp>
        <p:nvSpPr>
          <p:cNvPr id="15" name="文本框 22">
            <a:extLst>
              <a:ext uri="{FF2B5EF4-FFF2-40B4-BE49-F238E27FC236}">
                <a16:creationId xmlns:a16="http://schemas.microsoft.com/office/drawing/2014/main" xmlns="" id="{41437AEB-37E9-4303-A8DE-F9B8478CC702}"/>
              </a:ext>
            </a:extLst>
          </p:cNvPr>
          <p:cNvSpPr txBox="1"/>
          <p:nvPr/>
        </p:nvSpPr>
        <p:spPr>
          <a:xfrm flipH="1">
            <a:off x="3253225" y="3563688"/>
            <a:ext cx="3117527" cy="725840"/>
          </a:xfrm>
          <a:prstGeom prst="rect">
            <a:avLst/>
          </a:prstGeom>
          <a:noFill/>
          <a:ln w="9525">
            <a:noFill/>
            <a:miter/>
          </a:ln>
          <a:effectLst>
            <a:outerShdw sx="999" sy="999" algn="ctr" rotWithShape="0">
              <a:srgbClr val="000000"/>
            </a:outerShdw>
          </a:effectLst>
        </p:spPr>
        <p:txBody>
          <a:bodyPr wrap="square" anchor="t">
            <a:spAutoFit/>
          </a:bodyPr>
          <a:lstStyle/>
          <a:p>
            <a:pPr lvl="0"/>
            <a:r>
              <a:rPr lang="zh-CN" altLang="en-US" sz="1029" dirty="0">
                <a:solidFill>
                  <a:schemeClr val="tx1">
                    <a:lumMod val="85000"/>
                    <a:lumOff val="15000"/>
                  </a:schemeClr>
                </a:solidFill>
                <a:latin typeface="微软雅黑" panose="020B0503020204020204" charset="-122"/>
                <a:ea typeface="微软雅黑" panose="020B0503020204020204" charset="-122"/>
                <a:sym typeface="宋体" panose="02010600030101010101" pitchFamily="2" charset="-122"/>
              </a:rPr>
              <a:t>单击此处添加本章节的简要内容。本模板精心设计，模板所有素材均可自由编辑替换移动。单击此处添加本章节的简要内容。单击此处添加本章节的简要内容。本模板精心设计，</a:t>
            </a:r>
          </a:p>
        </p:txBody>
      </p:sp>
      <p:sp>
        <p:nvSpPr>
          <p:cNvPr id="16" name="文本框 20">
            <a:extLst>
              <a:ext uri="{FF2B5EF4-FFF2-40B4-BE49-F238E27FC236}">
                <a16:creationId xmlns:a16="http://schemas.microsoft.com/office/drawing/2014/main" xmlns="" id="{F6344D35-F766-4544-A69A-FC3CD7C23712}"/>
              </a:ext>
            </a:extLst>
          </p:cNvPr>
          <p:cNvSpPr txBox="1"/>
          <p:nvPr/>
        </p:nvSpPr>
        <p:spPr>
          <a:xfrm flipH="1">
            <a:off x="6140204" y="996862"/>
            <a:ext cx="1644680" cy="318549"/>
          </a:xfrm>
          <a:prstGeom prst="rect">
            <a:avLst/>
          </a:prstGeom>
          <a:noFill/>
          <a:ln w="9525">
            <a:noFill/>
            <a:miter/>
          </a:ln>
          <a:effectLst>
            <a:outerShdw sx="999" sy="999" algn="ctr" rotWithShape="0">
              <a:srgbClr val="000000"/>
            </a:outerShdw>
          </a:effectLst>
        </p:spPr>
        <p:txBody>
          <a:bodyPr wrap="square" anchor="t">
            <a:spAutoFit/>
          </a:bodyPr>
          <a:lstStyle/>
          <a:p>
            <a:pPr lvl="0"/>
            <a:r>
              <a:rPr lang="zh-CN" altLang="en-US" sz="1470" b="1">
                <a:solidFill>
                  <a:schemeClr val="tx1">
                    <a:lumMod val="85000"/>
                    <a:lumOff val="15000"/>
                  </a:schemeClr>
                </a:solidFill>
                <a:latin typeface="微软雅黑" panose="020B0503020204020204" charset="-122"/>
                <a:ea typeface="微软雅黑" panose="020B0503020204020204" charset="-122"/>
                <a:sym typeface="Arial" panose="020B0604020202020204" pitchFamily="34" charset="0"/>
              </a:rPr>
              <a:t>单击键入标题 </a:t>
            </a:r>
          </a:p>
        </p:txBody>
      </p:sp>
      <p:sp>
        <p:nvSpPr>
          <p:cNvPr id="17" name="文本框 22">
            <a:extLst>
              <a:ext uri="{FF2B5EF4-FFF2-40B4-BE49-F238E27FC236}">
                <a16:creationId xmlns:a16="http://schemas.microsoft.com/office/drawing/2014/main" xmlns="" id="{B962B956-C054-49ED-ABF3-EFFFF827BC92}"/>
              </a:ext>
            </a:extLst>
          </p:cNvPr>
          <p:cNvSpPr txBox="1"/>
          <p:nvPr/>
        </p:nvSpPr>
        <p:spPr>
          <a:xfrm flipH="1">
            <a:off x="6140205" y="1271745"/>
            <a:ext cx="1879383" cy="409086"/>
          </a:xfrm>
          <a:prstGeom prst="rect">
            <a:avLst/>
          </a:prstGeom>
          <a:noFill/>
          <a:ln w="9525">
            <a:noFill/>
            <a:miter/>
          </a:ln>
          <a:effectLst>
            <a:outerShdw sx="999" sy="999" algn="ctr" rotWithShape="0">
              <a:srgbClr val="000000"/>
            </a:outerShdw>
          </a:effectLst>
        </p:spPr>
        <p:txBody>
          <a:bodyPr wrap="square" anchor="t">
            <a:spAutoFit/>
          </a:bodyPr>
          <a:lstStyle/>
          <a:p>
            <a:pPr lvl="0"/>
            <a:r>
              <a:rPr lang="zh-CN" altLang="en-US" sz="1029" dirty="0">
                <a:solidFill>
                  <a:schemeClr val="tx1">
                    <a:lumMod val="85000"/>
                    <a:lumOff val="15000"/>
                  </a:schemeClr>
                </a:solidFill>
                <a:latin typeface="微软雅黑" panose="020B0503020204020204" charset="-122"/>
                <a:ea typeface="微软雅黑" panose="020B0503020204020204" charset="-122"/>
                <a:sym typeface="宋体" panose="02010600030101010101" pitchFamily="2" charset="-122"/>
              </a:rPr>
              <a:t>单击此处添加本章节的简要内容。本模板精心设计。</a:t>
            </a:r>
            <a:endParaRPr lang="en-US" altLang="zh-CN" sz="1029" dirty="0">
              <a:solidFill>
                <a:schemeClr val="tx1">
                  <a:lumMod val="85000"/>
                  <a:lumOff val="15000"/>
                </a:schemeClr>
              </a:solidFill>
              <a:latin typeface="微软雅黑" panose="020B0503020204020204" charset="-122"/>
              <a:ea typeface="微软雅黑" panose="020B0503020204020204" charset="-122"/>
              <a:sym typeface="宋体" panose="02010600030101010101" pitchFamily="2" charset="-122"/>
            </a:endParaRPr>
          </a:p>
        </p:txBody>
      </p:sp>
      <p:sp>
        <p:nvSpPr>
          <p:cNvPr id="18" name="文本框 20">
            <a:extLst>
              <a:ext uri="{FF2B5EF4-FFF2-40B4-BE49-F238E27FC236}">
                <a16:creationId xmlns:a16="http://schemas.microsoft.com/office/drawing/2014/main" xmlns="" id="{CBA582DC-7085-40EA-922E-4AAEDBF9EB3B}"/>
              </a:ext>
            </a:extLst>
          </p:cNvPr>
          <p:cNvSpPr txBox="1"/>
          <p:nvPr/>
        </p:nvSpPr>
        <p:spPr>
          <a:xfrm flipH="1">
            <a:off x="6719374" y="2295676"/>
            <a:ext cx="1644680" cy="318549"/>
          </a:xfrm>
          <a:prstGeom prst="rect">
            <a:avLst/>
          </a:prstGeom>
          <a:noFill/>
          <a:ln w="9525">
            <a:noFill/>
            <a:miter/>
          </a:ln>
          <a:effectLst>
            <a:outerShdw sx="999" sy="999" algn="ctr" rotWithShape="0">
              <a:srgbClr val="000000"/>
            </a:outerShdw>
          </a:effectLst>
        </p:spPr>
        <p:txBody>
          <a:bodyPr wrap="square" anchor="t">
            <a:spAutoFit/>
          </a:bodyPr>
          <a:lstStyle/>
          <a:p>
            <a:pPr lvl="0"/>
            <a:r>
              <a:rPr lang="zh-CN" altLang="en-US" sz="1470" b="1">
                <a:solidFill>
                  <a:schemeClr val="tx1">
                    <a:lumMod val="85000"/>
                    <a:lumOff val="15000"/>
                  </a:schemeClr>
                </a:solidFill>
                <a:latin typeface="微软雅黑" panose="020B0503020204020204" charset="-122"/>
                <a:ea typeface="微软雅黑" panose="020B0503020204020204" charset="-122"/>
                <a:sym typeface="Arial" panose="020B0604020202020204" pitchFamily="34" charset="0"/>
              </a:rPr>
              <a:t>单击键入标题 </a:t>
            </a:r>
          </a:p>
        </p:txBody>
      </p:sp>
      <p:sp>
        <p:nvSpPr>
          <p:cNvPr id="19" name="文本框 22">
            <a:extLst>
              <a:ext uri="{FF2B5EF4-FFF2-40B4-BE49-F238E27FC236}">
                <a16:creationId xmlns:a16="http://schemas.microsoft.com/office/drawing/2014/main" xmlns="" id="{08E80B72-530A-4342-8CC5-D94A20834D6B}"/>
              </a:ext>
            </a:extLst>
          </p:cNvPr>
          <p:cNvSpPr txBox="1"/>
          <p:nvPr/>
        </p:nvSpPr>
        <p:spPr>
          <a:xfrm flipH="1">
            <a:off x="6719374" y="2570559"/>
            <a:ext cx="1879383" cy="409086"/>
          </a:xfrm>
          <a:prstGeom prst="rect">
            <a:avLst/>
          </a:prstGeom>
          <a:noFill/>
          <a:ln w="9525">
            <a:noFill/>
            <a:miter/>
          </a:ln>
          <a:effectLst>
            <a:outerShdw sx="999" sy="999" algn="ctr" rotWithShape="0">
              <a:srgbClr val="000000"/>
            </a:outerShdw>
          </a:effectLst>
        </p:spPr>
        <p:txBody>
          <a:bodyPr wrap="square" anchor="t">
            <a:spAutoFit/>
          </a:bodyPr>
          <a:lstStyle/>
          <a:p>
            <a:pPr lvl="0"/>
            <a:r>
              <a:rPr lang="zh-CN" altLang="en-US" sz="1029" dirty="0">
                <a:solidFill>
                  <a:schemeClr val="tx1">
                    <a:lumMod val="85000"/>
                    <a:lumOff val="15000"/>
                  </a:schemeClr>
                </a:solidFill>
                <a:latin typeface="微软雅黑" panose="020B0503020204020204" charset="-122"/>
                <a:ea typeface="微软雅黑" panose="020B0503020204020204" charset="-122"/>
                <a:sym typeface="宋体" panose="02010600030101010101" pitchFamily="2" charset="-122"/>
              </a:rPr>
              <a:t>单击此处添加本章节的简要内容。本模板精心设计。</a:t>
            </a:r>
            <a:endParaRPr lang="en-US" altLang="zh-CN" sz="1029" dirty="0">
              <a:solidFill>
                <a:schemeClr val="tx1">
                  <a:lumMod val="85000"/>
                  <a:lumOff val="15000"/>
                </a:schemeClr>
              </a:solidFill>
              <a:latin typeface="微软雅黑" panose="020B0503020204020204" charset="-122"/>
              <a:ea typeface="微软雅黑" panose="020B0503020204020204" charset="-122"/>
              <a:sym typeface="宋体" panose="02010600030101010101" pitchFamily="2" charset="-122"/>
            </a:endParaRPr>
          </a:p>
        </p:txBody>
      </p:sp>
      <p:sp>
        <p:nvSpPr>
          <p:cNvPr id="20" name="文本框 20">
            <a:extLst>
              <a:ext uri="{FF2B5EF4-FFF2-40B4-BE49-F238E27FC236}">
                <a16:creationId xmlns:a16="http://schemas.microsoft.com/office/drawing/2014/main" xmlns="" id="{DF3CBCE1-5912-4070-9B9B-1F224DA211AF}"/>
              </a:ext>
            </a:extLst>
          </p:cNvPr>
          <p:cNvSpPr txBox="1"/>
          <p:nvPr/>
        </p:nvSpPr>
        <p:spPr>
          <a:xfrm flipH="1">
            <a:off x="6451957" y="3602423"/>
            <a:ext cx="1644680" cy="318549"/>
          </a:xfrm>
          <a:prstGeom prst="rect">
            <a:avLst/>
          </a:prstGeom>
          <a:noFill/>
          <a:ln w="9525">
            <a:noFill/>
            <a:miter/>
          </a:ln>
          <a:effectLst>
            <a:outerShdw sx="999" sy="999" algn="ctr" rotWithShape="0">
              <a:srgbClr val="000000"/>
            </a:outerShdw>
          </a:effectLst>
        </p:spPr>
        <p:txBody>
          <a:bodyPr wrap="square" anchor="t">
            <a:spAutoFit/>
          </a:bodyPr>
          <a:lstStyle/>
          <a:p>
            <a:pPr lvl="0"/>
            <a:r>
              <a:rPr lang="zh-CN" altLang="en-US" sz="1470" b="1">
                <a:solidFill>
                  <a:schemeClr val="tx1">
                    <a:lumMod val="85000"/>
                    <a:lumOff val="15000"/>
                  </a:schemeClr>
                </a:solidFill>
                <a:latin typeface="微软雅黑" panose="020B0503020204020204" charset="-122"/>
                <a:ea typeface="微软雅黑" panose="020B0503020204020204" charset="-122"/>
                <a:sym typeface="Arial" panose="020B0604020202020204" pitchFamily="34" charset="0"/>
              </a:rPr>
              <a:t>单击键入标题 </a:t>
            </a:r>
          </a:p>
        </p:txBody>
      </p:sp>
      <p:sp>
        <p:nvSpPr>
          <p:cNvPr id="21" name="文本框 22">
            <a:extLst>
              <a:ext uri="{FF2B5EF4-FFF2-40B4-BE49-F238E27FC236}">
                <a16:creationId xmlns:a16="http://schemas.microsoft.com/office/drawing/2014/main" xmlns="" id="{054CC3A1-1A00-476C-A9C3-2BA9E4B2B098}"/>
              </a:ext>
            </a:extLst>
          </p:cNvPr>
          <p:cNvSpPr txBox="1"/>
          <p:nvPr/>
        </p:nvSpPr>
        <p:spPr>
          <a:xfrm flipH="1">
            <a:off x="6451957" y="3877307"/>
            <a:ext cx="1879383" cy="409086"/>
          </a:xfrm>
          <a:prstGeom prst="rect">
            <a:avLst/>
          </a:prstGeom>
          <a:noFill/>
          <a:ln w="9525">
            <a:noFill/>
            <a:miter/>
          </a:ln>
          <a:effectLst>
            <a:outerShdw sx="999" sy="999" algn="ctr" rotWithShape="0">
              <a:srgbClr val="000000"/>
            </a:outerShdw>
          </a:effectLst>
        </p:spPr>
        <p:txBody>
          <a:bodyPr wrap="square" anchor="t">
            <a:spAutoFit/>
          </a:bodyPr>
          <a:lstStyle/>
          <a:p>
            <a:pPr lvl="0"/>
            <a:r>
              <a:rPr lang="zh-CN" altLang="en-US" sz="1029" dirty="0">
                <a:solidFill>
                  <a:schemeClr val="tx1">
                    <a:lumMod val="85000"/>
                    <a:lumOff val="15000"/>
                  </a:schemeClr>
                </a:solidFill>
                <a:latin typeface="微软雅黑" panose="020B0503020204020204" charset="-122"/>
                <a:ea typeface="微软雅黑" panose="020B0503020204020204" charset="-122"/>
                <a:sym typeface="宋体" panose="02010600030101010101" pitchFamily="2" charset="-122"/>
              </a:rPr>
              <a:t>单击此处添加本章节的简要内容。本模板精心设计。</a:t>
            </a:r>
            <a:endParaRPr lang="en-US" altLang="zh-CN" sz="1029" dirty="0">
              <a:solidFill>
                <a:schemeClr val="tx1">
                  <a:lumMod val="85000"/>
                  <a:lumOff val="15000"/>
                </a:schemeClr>
              </a:solidFill>
              <a:latin typeface="微软雅黑" panose="020B0503020204020204" charset="-122"/>
              <a:ea typeface="微软雅黑" panose="020B0503020204020204" charset="-122"/>
              <a:sym typeface="宋体" panose="02010600030101010101" pitchFamily="2" charset="-122"/>
            </a:endParaRPr>
          </a:p>
        </p:txBody>
      </p:sp>
    </p:spTree>
    <p:extLst>
      <p:ext uri="{BB962C8B-B14F-4D97-AF65-F5344CB8AC3E}">
        <p14:creationId xmlns:p14="http://schemas.microsoft.com/office/powerpoint/2010/main" val="17108444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593">
        <p15:prstTrans prst="peelOff"/>
      </p:transition>
    </mc:Choice>
    <mc:Fallback xmlns="">
      <p:transition spd="slow" advTm="1593">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7B905206-D997-479E-84C2-A95560882958}"/>
              </a:ext>
            </a:extLst>
          </p:cNvPr>
          <p:cNvPicPr>
            <a:picLocks noChangeAspect="1"/>
          </p:cNvPicPr>
          <p:nvPr/>
        </p:nvPicPr>
        <p:blipFill rotWithShape="1">
          <a:blip r:embed="rId3" cstate="screen"/>
          <a:srcRect/>
          <a:stretch>
            <a:fillRect/>
          </a:stretch>
        </p:blipFill>
        <p:spPr>
          <a:xfrm>
            <a:off x="30623" y="1033026"/>
            <a:ext cx="8933833" cy="2002129"/>
          </a:xfrm>
          <a:prstGeom prst="rect">
            <a:avLst/>
          </a:prstGeom>
        </p:spPr>
      </p:pic>
      <p:grpSp>
        <p:nvGrpSpPr>
          <p:cNvPr id="3" name="组合 2">
            <a:extLst>
              <a:ext uri="{FF2B5EF4-FFF2-40B4-BE49-F238E27FC236}">
                <a16:creationId xmlns:a16="http://schemas.microsoft.com/office/drawing/2014/main" xmlns="" id="{D772E525-CD36-45ED-A2D2-63D0F8BCCBE0}"/>
              </a:ext>
            </a:extLst>
          </p:cNvPr>
          <p:cNvGrpSpPr/>
          <p:nvPr/>
        </p:nvGrpSpPr>
        <p:grpSpPr>
          <a:xfrm>
            <a:off x="592108" y="3401124"/>
            <a:ext cx="7730413" cy="221756"/>
            <a:chOff x="768959" y="4540041"/>
            <a:chExt cx="10518231" cy="301728"/>
          </a:xfrm>
          <a:solidFill>
            <a:srgbClr val="0070C0"/>
          </a:solidFill>
        </p:grpSpPr>
        <p:sp>
          <p:nvSpPr>
            <p:cNvPr id="4" name="椭圆 3">
              <a:extLst>
                <a:ext uri="{FF2B5EF4-FFF2-40B4-BE49-F238E27FC236}">
                  <a16:creationId xmlns:a16="http://schemas.microsoft.com/office/drawing/2014/main" xmlns="" id="{685A1A3A-046A-49B7-94B2-F896BF9AF3CA}"/>
                </a:ext>
              </a:extLst>
            </p:cNvPr>
            <p:cNvSpPr/>
            <p:nvPr/>
          </p:nvSpPr>
          <p:spPr>
            <a:xfrm>
              <a:off x="768959" y="4540042"/>
              <a:ext cx="301727" cy="301727"/>
            </a:xfrm>
            <a:prstGeom prst="ellipse">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75">
                <a:solidFill>
                  <a:prstClr val="white"/>
                </a:solidFill>
              </a:endParaRPr>
            </a:p>
          </p:txBody>
        </p:sp>
        <p:sp>
          <p:nvSpPr>
            <p:cNvPr id="5" name="椭圆 4">
              <a:extLst>
                <a:ext uri="{FF2B5EF4-FFF2-40B4-BE49-F238E27FC236}">
                  <a16:creationId xmlns:a16="http://schemas.microsoft.com/office/drawing/2014/main" xmlns="" id="{D44D4174-301D-45D2-8E89-C38765C1C25C}"/>
                </a:ext>
              </a:extLst>
            </p:cNvPr>
            <p:cNvSpPr/>
            <p:nvPr/>
          </p:nvSpPr>
          <p:spPr>
            <a:xfrm>
              <a:off x="5877211" y="4540041"/>
              <a:ext cx="301727" cy="301727"/>
            </a:xfrm>
            <a:prstGeom prst="ellipse">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75">
                <a:solidFill>
                  <a:prstClr val="white"/>
                </a:solidFill>
              </a:endParaRPr>
            </a:p>
          </p:txBody>
        </p:sp>
        <p:sp>
          <p:nvSpPr>
            <p:cNvPr id="6" name="椭圆 5">
              <a:extLst>
                <a:ext uri="{FF2B5EF4-FFF2-40B4-BE49-F238E27FC236}">
                  <a16:creationId xmlns:a16="http://schemas.microsoft.com/office/drawing/2014/main" xmlns="" id="{6DE5E68F-AE50-4C47-B1D3-E77FF1729086}"/>
                </a:ext>
              </a:extLst>
            </p:cNvPr>
            <p:cNvSpPr/>
            <p:nvPr/>
          </p:nvSpPr>
          <p:spPr>
            <a:xfrm>
              <a:off x="3323085" y="4540041"/>
              <a:ext cx="301727" cy="301727"/>
            </a:xfrm>
            <a:prstGeom prst="ellipse">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75">
                <a:solidFill>
                  <a:prstClr val="white"/>
                </a:solidFill>
              </a:endParaRPr>
            </a:p>
          </p:txBody>
        </p:sp>
        <p:sp>
          <p:nvSpPr>
            <p:cNvPr id="7" name="椭圆 6">
              <a:extLst>
                <a:ext uri="{FF2B5EF4-FFF2-40B4-BE49-F238E27FC236}">
                  <a16:creationId xmlns:a16="http://schemas.microsoft.com/office/drawing/2014/main" xmlns="" id="{C82961C9-18C6-45D5-9975-0CCB87190467}"/>
                </a:ext>
              </a:extLst>
            </p:cNvPr>
            <p:cNvSpPr/>
            <p:nvPr/>
          </p:nvSpPr>
          <p:spPr>
            <a:xfrm>
              <a:off x="8431337" y="4540041"/>
              <a:ext cx="301727" cy="301727"/>
            </a:xfrm>
            <a:prstGeom prst="ellipse">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75">
                <a:solidFill>
                  <a:prstClr val="white"/>
                </a:solidFill>
              </a:endParaRPr>
            </a:p>
          </p:txBody>
        </p:sp>
        <p:sp>
          <p:nvSpPr>
            <p:cNvPr id="8" name="椭圆 7">
              <a:extLst>
                <a:ext uri="{FF2B5EF4-FFF2-40B4-BE49-F238E27FC236}">
                  <a16:creationId xmlns:a16="http://schemas.microsoft.com/office/drawing/2014/main" xmlns="" id="{B1C4FF32-3219-4E41-9813-ACBFB0CE4217}"/>
                </a:ext>
              </a:extLst>
            </p:cNvPr>
            <p:cNvSpPr/>
            <p:nvPr/>
          </p:nvSpPr>
          <p:spPr>
            <a:xfrm>
              <a:off x="10985463" y="4540041"/>
              <a:ext cx="301727" cy="301727"/>
            </a:xfrm>
            <a:prstGeom prst="ellipse">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75">
                <a:solidFill>
                  <a:prstClr val="white"/>
                </a:solidFill>
              </a:endParaRPr>
            </a:p>
          </p:txBody>
        </p:sp>
        <p:cxnSp>
          <p:nvCxnSpPr>
            <p:cNvPr id="9" name="直接连接符 8">
              <a:extLst>
                <a:ext uri="{FF2B5EF4-FFF2-40B4-BE49-F238E27FC236}">
                  <a16:creationId xmlns:a16="http://schemas.microsoft.com/office/drawing/2014/main" xmlns="" id="{8E63DEF2-2A53-49BE-A800-B5DAA9F245DF}"/>
                </a:ext>
              </a:extLst>
            </p:cNvPr>
            <p:cNvCxnSpPr/>
            <p:nvPr/>
          </p:nvCxnSpPr>
          <p:spPr>
            <a:xfrm>
              <a:off x="1226890" y="4690904"/>
              <a:ext cx="1885913" cy="0"/>
            </a:xfrm>
            <a:prstGeom prst="line">
              <a:avLst/>
            </a:prstGeom>
            <a:grpFill/>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xmlns="" id="{0998A1E5-9C52-472D-986C-A88C751188A6}"/>
                </a:ext>
              </a:extLst>
            </p:cNvPr>
            <p:cNvCxnSpPr/>
            <p:nvPr/>
          </p:nvCxnSpPr>
          <p:spPr>
            <a:xfrm>
              <a:off x="3809085" y="4690904"/>
              <a:ext cx="1885913" cy="0"/>
            </a:xfrm>
            <a:prstGeom prst="line">
              <a:avLst/>
            </a:prstGeom>
            <a:grpFill/>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xmlns="" id="{381CE569-C87F-43E4-A52F-F7A5D70CD896}"/>
                </a:ext>
              </a:extLst>
            </p:cNvPr>
            <p:cNvCxnSpPr/>
            <p:nvPr/>
          </p:nvCxnSpPr>
          <p:spPr>
            <a:xfrm>
              <a:off x="6369834" y="4690904"/>
              <a:ext cx="1885913" cy="0"/>
            </a:xfrm>
            <a:prstGeom prst="line">
              <a:avLst/>
            </a:prstGeom>
            <a:grpFill/>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xmlns="" id="{9589E642-1708-4857-AFCA-2F75EBEB219C}"/>
                </a:ext>
              </a:extLst>
            </p:cNvPr>
            <p:cNvCxnSpPr/>
            <p:nvPr/>
          </p:nvCxnSpPr>
          <p:spPr>
            <a:xfrm>
              <a:off x="8930583" y="4690904"/>
              <a:ext cx="1885913" cy="0"/>
            </a:xfrm>
            <a:prstGeom prst="line">
              <a:avLst/>
            </a:prstGeom>
            <a:grpFill/>
            <a:ln>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13" name="组合 12">
            <a:extLst>
              <a:ext uri="{FF2B5EF4-FFF2-40B4-BE49-F238E27FC236}">
                <a16:creationId xmlns:a16="http://schemas.microsoft.com/office/drawing/2014/main" xmlns="" id="{AF481737-40DC-4EA6-9C8A-6006A60B20FB}"/>
              </a:ext>
            </a:extLst>
          </p:cNvPr>
          <p:cNvGrpSpPr/>
          <p:nvPr/>
        </p:nvGrpSpPr>
        <p:grpSpPr>
          <a:xfrm>
            <a:off x="-88665" y="3732199"/>
            <a:ext cx="1568366" cy="837873"/>
            <a:chOff x="1440876" y="3008889"/>
            <a:chExt cx="2133966" cy="1140036"/>
          </a:xfrm>
        </p:grpSpPr>
        <p:sp>
          <p:nvSpPr>
            <p:cNvPr id="14" name="文本框 13">
              <a:extLst>
                <a:ext uri="{FF2B5EF4-FFF2-40B4-BE49-F238E27FC236}">
                  <a16:creationId xmlns:a16="http://schemas.microsoft.com/office/drawing/2014/main" xmlns="" id="{F06F89E5-943D-4302-B1C0-8B194C541492}"/>
                </a:ext>
              </a:extLst>
            </p:cNvPr>
            <p:cNvSpPr txBox="1"/>
            <p:nvPr/>
          </p:nvSpPr>
          <p:spPr>
            <a:xfrm>
              <a:off x="1746143" y="3376817"/>
              <a:ext cx="1752498" cy="772108"/>
            </a:xfrm>
            <a:prstGeom prst="rect">
              <a:avLst/>
            </a:prstGeom>
            <a:noFill/>
          </p:spPr>
          <p:txBody>
            <a:bodyPr wrap="square" rtlCol="0">
              <a:spAutoFit/>
            </a:bodyPr>
            <a:lstStyle/>
            <a:p>
              <a:r>
                <a:rPr lang="zh-CN" altLang="en-US" sz="1029" dirty="0">
                  <a:solidFill>
                    <a:prstClr val="black">
                      <a:alpha val="38000"/>
                    </a:prstClr>
                  </a:solidFill>
                  <a:latin typeface="微软雅黑" panose="020B0503020204020204" pitchFamily="34" charset="-122"/>
                  <a:ea typeface="微软雅黑" panose="020B0503020204020204" pitchFamily="34" charset="-122"/>
                </a:rPr>
                <a:t>我们工作室致力专业</a:t>
              </a:r>
              <a:r>
                <a:rPr lang="en-US" altLang="zh-CN" sz="1029" dirty="0">
                  <a:solidFill>
                    <a:prstClr val="black">
                      <a:alpha val="38000"/>
                    </a:prstClr>
                  </a:solidFill>
                  <a:latin typeface="微软雅黑" panose="020B0503020204020204" pitchFamily="34" charset="-122"/>
                  <a:ea typeface="微软雅黑" panose="020B0503020204020204" pitchFamily="34" charset="-122"/>
                </a:rPr>
                <a:t>PPT</a:t>
              </a:r>
              <a:r>
                <a:rPr lang="zh-CN" altLang="en-US" sz="1029" dirty="0">
                  <a:solidFill>
                    <a:prstClr val="black">
                      <a:alpha val="38000"/>
                    </a:prstClr>
                  </a:solidFill>
                  <a:latin typeface="微软雅黑" panose="020B0503020204020204" pitchFamily="34" charset="-122"/>
                  <a:ea typeface="微软雅黑" panose="020B0503020204020204" pitchFamily="34" charset="-122"/>
                </a:rPr>
                <a:t>模板的发布。</a:t>
              </a:r>
            </a:p>
          </p:txBody>
        </p:sp>
        <p:sp>
          <p:nvSpPr>
            <p:cNvPr id="15" name="文本框 14">
              <a:extLst>
                <a:ext uri="{FF2B5EF4-FFF2-40B4-BE49-F238E27FC236}">
                  <a16:creationId xmlns:a16="http://schemas.microsoft.com/office/drawing/2014/main" xmlns="" id="{03119425-F84A-4D77-855D-FF7522FB238C}"/>
                </a:ext>
              </a:extLst>
            </p:cNvPr>
            <p:cNvSpPr txBox="1"/>
            <p:nvPr/>
          </p:nvSpPr>
          <p:spPr>
            <a:xfrm>
              <a:off x="1440876" y="3008889"/>
              <a:ext cx="2133966" cy="341124"/>
            </a:xfrm>
            <a:prstGeom prst="rect">
              <a:avLst/>
            </a:prstGeom>
            <a:noFill/>
          </p:spPr>
          <p:txBody>
            <a:bodyPr wrap="square" rtlCol="0">
              <a:spAutoFit/>
            </a:bodyPr>
            <a:lstStyle/>
            <a:p>
              <a:r>
                <a:rPr lang="zh-CN" altLang="en-US" sz="1029" b="1" dirty="0">
                  <a:solidFill>
                    <a:prstClr val="black"/>
                  </a:solidFill>
                  <a:latin typeface="微软雅黑" panose="020B0503020204020204" pitchFamily="34" charset="-122"/>
                  <a:ea typeface="微软雅黑" panose="020B0503020204020204" pitchFamily="34" charset="-122"/>
                </a:rPr>
                <a:t>      点此输入小标题</a:t>
              </a:r>
            </a:p>
          </p:txBody>
        </p:sp>
      </p:grpSp>
      <p:grpSp>
        <p:nvGrpSpPr>
          <p:cNvPr id="16" name="组合 15">
            <a:extLst>
              <a:ext uri="{FF2B5EF4-FFF2-40B4-BE49-F238E27FC236}">
                <a16:creationId xmlns:a16="http://schemas.microsoft.com/office/drawing/2014/main" xmlns="" id="{1018C6CA-376A-440F-B7E9-E6652B54163B}"/>
              </a:ext>
            </a:extLst>
          </p:cNvPr>
          <p:cNvGrpSpPr/>
          <p:nvPr/>
        </p:nvGrpSpPr>
        <p:grpSpPr>
          <a:xfrm>
            <a:off x="1788499" y="3741144"/>
            <a:ext cx="1568366" cy="837873"/>
            <a:chOff x="1440876" y="3008889"/>
            <a:chExt cx="2133966" cy="1140036"/>
          </a:xfrm>
        </p:grpSpPr>
        <p:sp>
          <p:nvSpPr>
            <p:cNvPr id="17" name="文本框 16">
              <a:extLst>
                <a:ext uri="{FF2B5EF4-FFF2-40B4-BE49-F238E27FC236}">
                  <a16:creationId xmlns:a16="http://schemas.microsoft.com/office/drawing/2014/main" xmlns="" id="{609DA7C9-1737-49F3-834C-3764E3888E74}"/>
                </a:ext>
              </a:extLst>
            </p:cNvPr>
            <p:cNvSpPr txBox="1"/>
            <p:nvPr/>
          </p:nvSpPr>
          <p:spPr>
            <a:xfrm>
              <a:off x="1746143" y="3376817"/>
              <a:ext cx="1752498" cy="772108"/>
            </a:xfrm>
            <a:prstGeom prst="rect">
              <a:avLst/>
            </a:prstGeom>
            <a:noFill/>
          </p:spPr>
          <p:txBody>
            <a:bodyPr wrap="square" rtlCol="0">
              <a:spAutoFit/>
            </a:bodyPr>
            <a:lstStyle/>
            <a:p>
              <a:r>
                <a:rPr lang="zh-CN" altLang="en-US" sz="1029" dirty="0">
                  <a:solidFill>
                    <a:prstClr val="black">
                      <a:alpha val="38000"/>
                    </a:prstClr>
                  </a:solidFill>
                  <a:latin typeface="微软雅黑" panose="020B0503020204020204" pitchFamily="34" charset="-122"/>
                  <a:ea typeface="微软雅黑" panose="020B0503020204020204" pitchFamily="34" charset="-122"/>
                </a:rPr>
                <a:t>我们工作室致力专业</a:t>
              </a:r>
              <a:r>
                <a:rPr lang="en-US" altLang="zh-CN" sz="1029" dirty="0">
                  <a:solidFill>
                    <a:prstClr val="black">
                      <a:alpha val="38000"/>
                    </a:prstClr>
                  </a:solidFill>
                  <a:latin typeface="微软雅黑" panose="020B0503020204020204" pitchFamily="34" charset="-122"/>
                  <a:ea typeface="微软雅黑" panose="020B0503020204020204" pitchFamily="34" charset="-122"/>
                </a:rPr>
                <a:t>PPT</a:t>
              </a:r>
              <a:r>
                <a:rPr lang="zh-CN" altLang="en-US" sz="1029" dirty="0">
                  <a:solidFill>
                    <a:prstClr val="black">
                      <a:alpha val="38000"/>
                    </a:prstClr>
                  </a:solidFill>
                  <a:latin typeface="微软雅黑" panose="020B0503020204020204" pitchFamily="34" charset="-122"/>
                  <a:ea typeface="微软雅黑" panose="020B0503020204020204" pitchFamily="34" charset="-122"/>
                </a:rPr>
                <a:t>模板的发布。</a:t>
              </a:r>
            </a:p>
          </p:txBody>
        </p:sp>
        <p:sp>
          <p:nvSpPr>
            <p:cNvPr id="18" name="文本框 17">
              <a:extLst>
                <a:ext uri="{FF2B5EF4-FFF2-40B4-BE49-F238E27FC236}">
                  <a16:creationId xmlns:a16="http://schemas.microsoft.com/office/drawing/2014/main" xmlns="" id="{9619BFC8-40CF-497C-AE63-C4CB92D59291}"/>
                </a:ext>
              </a:extLst>
            </p:cNvPr>
            <p:cNvSpPr txBox="1"/>
            <p:nvPr/>
          </p:nvSpPr>
          <p:spPr>
            <a:xfrm>
              <a:off x="1440876" y="3008889"/>
              <a:ext cx="2133966" cy="341124"/>
            </a:xfrm>
            <a:prstGeom prst="rect">
              <a:avLst/>
            </a:prstGeom>
            <a:noFill/>
          </p:spPr>
          <p:txBody>
            <a:bodyPr wrap="square" rtlCol="0">
              <a:spAutoFit/>
            </a:bodyPr>
            <a:lstStyle/>
            <a:p>
              <a:r>
                <a:rPr lang="zh-CN" altLang="en-US" sz="1029" b="1" dirty="0">
                  <a:solidFill>
                    <a:prstClr val="black"/>
                  </a:solidFill>
                  <a:latin typeface="微软雅黑" panose="020B0503020204020204" pitchFamily="34" charset="-122"/>
                  <a:ea typeface="微软雅黑" panose="020B0503020204020204" pitchFamily="34" charset="-122"/>
                </a:rPr>
                <a:t>      点此输入小标题</a:t>
              </a:r>
            </a:p>
          </p:txBody>
        </p:sp>
      </p:grpSp>
      <p:grpSp>
        <p:nvGrpSpPr>
          <p:cNvPr id="19" name="组合 18">
            <a:extLst>
              <a:ext uri="{FF2B5EF4-FFF2-40B4-BE49-F238E27FC236}">
                <a16:creationId xmlns:a16="http://schemas.microsoft.com/office/drawing/2014/main" xmlns="" id="{AFE60630-E595-4EA5-955F-78617A97466E}"/>
              </a:ext>
            </a:extLst>
          </p:cNvPr>
          <p:cNvGrpSpPr/>
          <p:nvPr/>
        </p:nvGrpSpPr>
        <p:grpSpPr>
          <a:xfrm>
            <a:off x="3661296" y="3720660"/>
            <a:ext cx="1568366" cy="837873"/>
            <a:chOff x="1440876" y="3008889"/>
            <a:chExt cx="2133966" cy="1140036"/>
          </a:xfrm>
        </p:grpSpPr>
        <p:sp>
          <p:nvSpPr>
            <p:cNvPr id="20" name="文本框 19">
              <a:extLst>
                <a:ext uri="{FF2B5EF4-FFF2-40B4-BE49-F238E27FC236}">
                  <a16:creationId xmlns:a16="http://schemas.microsoft.com/office/drawing/2014/main" xmlns="" id="{FC95EAB4-FAB1-48A5-A97E-4A09BA0BD747}"/>
                </a:ext>
              </a:extLst>
            </p:cNvPr>
            <p:cNvSpPr txBox="1"/>
            <p:nvPr/>
          </p:nvSpPr>
          <p:spPr>
            <a:xfrm>
              <a:off x="1746143" y="3376817"/>
              <a:ext cx="1752498" cy="772108"/>
            </a:xfrm>
            <a:prstGeom prst="rect">
              <a:avLst/>
            </a:prstGeom>
            <a:noFill/>
          </p:spPr>
          <p:txBody>
            <a:bodyPr wrap="square" rtlCol="0">
              <a:spAutoFit/>
            </a:bodyPr>
            <a:lstStyle/>
            <a:p>
              <a:r>
                <a:rPr lang="zh-CN" altLang="en-US" sz="1029" dirty="0">
                  <a:solidFill>
                    <a:prstClr val="black">
                      <a:alpha val="38000"/>
                    </a:prstClr>
                  </a:solidFill>
                  <a:latin typeface="微软雅黑" panose="020B0503020204020204" pitchFamily="34" charset="-122"/>
                  <a:ea typeface="微软雅黑" panose="020B0503020204020204" pitchFamily="34" charset="-122"/>
                </a:rPr>
                <a:t>我们工作室致力专业</a:t>
              </a:r>
              <a:r>
                <a:rPr lang="en-US" altLang="zh-CN" sz="1029" dirty="0">
                  <a:solidFill>
                    <a:prstClr val="black">
                      <a:alpha val="38000"/>
                    </a:prstClr>
                  </a:solidFill>
                  <a:latin typeface="微软雅黑" panose="020B0503020204020204" pitchFamily="34" charset="-122"/>
                  <a:ea typeface="微软雅黑" panose="020B0503020204020204" pitchFamily="34" charset="-122"/>
                </a:rPr>
                <a:t>PPT</a:t>
              </a:r>
              <a:r>
                <a:rPr lang="zh-CN" altLang="en-US" sz="1029" dirty="0">
                  <a:solidFill>
                    <a:prstClr val="black">
                      <a:alpha val="38000"/>
                    </a:prstClr>
                  </a:solidFill>
                  <a:latin typeface="微软雅黑" panose="020B0503020204020204" pitchFamily="34" charset="-122"/>
                  <a:ea typeface="微软雅黑" panose="020B0503020204020204" pitchFamily="34" charset="-122"/>
                </a:rPr>
                <a:t>模板的发布。</a:t>
              </a:r>
            </a:p>
          </p:txBody>
        </p:sp>
        <p:sp>
          <p:nvSpPr>
            <p:cNvPr id="21" name="文本框 20">
              <a:extLst>
                <a:ext uri="{FF2B5EF4-FFF2-40B4-BE49-F238E27FC236}">
                  <a16:creationId xmlns:a16="http://schemas.microsoft.com/office/drawing/2014/main" xmlns="" id="{BEC5EFF0-1D7A-43C4-97B3-69E2426A1EC4}"/>
                </a:ext>
              </a:extLst>
            </p:cNvPr>
            <p:cNvSpPr txBox="1"/>
            <p:nvPr/>
          </p:nvSpPr>
          <p:spPr>
            <a:xfrm>
              <a:off x="1440876" y="3008889"/>
              <a:ext cx="2133966" cy="341124"/>
            </a:xfrm>
            <a:prstGeom prst="rect">
              <a:avLst/>
            </a:prstGeom>
            <a:noFill/>
          </p:spPr>
          <p:txBody>
            <a:bodyPr wrap="square" rtlCol="0">
              <a:spAutoFit/>
            </a:bodyPr>
            <a:lstStyle/>
            <a:p>
              <a:r>
                <a:rPr lang="zh-CN" altLang="en-US" sz="1029" b="1" dirty="0">
                  <a:solidFill>
                    <a:prstClr val="black"/>
                  </a:solidFill>
                  <a:latin typeface="微软雅黑" panose="020B0503020204020204" pitchFamily="34" charset="-122"/>
                  <a:ea typeface="微软雅黑" panose="020B0503020204020204" pitchFamily="34" charset="-122"/>
                </a:rPr>
                <a:t>      点此输入小标题</a:t>
              </a:r>
            </a:p>
          </p:txBody>
        </p:sp>
      </p:grpSp>
      <p:grpSp>
        <p:nvGrpSpPr>
          <p:cNvPr id="22" name="组合 21">
            <a:extLst>
              <a:ext uri="{FF2B5EF4-FFF2-40B4-BE49-F238E27FC236}">
                <a16:creationId xmlns:a16="http://schemas.microsoft.com/office/drawing/2014/main" xmlns="" id="{69263358-6A80-4A62-B323-FA720099816D}"/>
              </a:ext>
            </a:extLst>
          </p:cNvPr>
          <p:cNvGrpSpPr/>
          <p:nvPr/>
        </p:nvGrpSpPr>
        <p:grpSpPr>
          <a:xfrm>
            <a:off x="5542828" y="3693149"/>
            <a:ext cx="1568366" cy="837873"/>
            <a:chOff x="1440876" y="3008889"/>
            <a:chExt cx="2133966" cy="1140036"/>
          </a:xfrm>
        </p:grpSpPr>
        <p:sp>
          <p:nvSpPr>
            <p:cNvPr id="23" name="文本框 22">
              <a:extLst>
                <a:ext uri="{FF2B5EF4-FFF2-40B4-BE49-F238E27FC236}">
                  <a16:creationId xmlns:a16="http://schemas.microsoft.com/office/drawing/2014/main" xmlns="" id="{530630CD-BD33-444A-986D-AFBF8A01D78C}"/>
                </a:ext>
              </a:extLst>
            </p:cNvPr>
            <p:cNvSpPr txBox="1"/>
            <p:nvPr/>
          </p:nvSpPr>
          <p:spPr>
            <a:xfrm>
              <a:off x="1746143" y="3376817"/>
              <a:ext cx="1752498" cy="772108"/>
            </a:xfrm>
            <a:prstGeom prst="rect">
              <a:avLst/>
            </a:prstGeom>
            <a:noFill/>
          </p:spPr>
          <p:txBody>
            <a:bodyPr wrap="square" rtlCol="0">
              <a:spAutoFit/>
            </a:bodyPr>
            <a:lstStyle/>
            <a:p>
              <a:r>
                <a:rPr lang="zh-CN" altLang="en-US" sz="1029" dirty="0">
                  <a:solidFill>
                    <a:prstClr val="black">
                      <a:alpha val="38000"/>
                    </a:prstClr>
                  </a:solidFill>
                  <a:latin typeface="微软雅黑" panose="020B0503020204020204" pitchFamily="34" charset="-122"/>
                  <a:ea typeface="微软雅黑" panose="020B0503020204020204" pitchFamily="34" charset="-122"/>
                </a:rPr>
                <a:t>我们工作室致力专业</a:t>
              </a:r>
              <a:r>
                <a:rPr lang="en-US" altLang="zh-CN" sz="1029" dirty="0">
                  <a:solidFill>
                    <a:prstClr val="black">
                      <a:alpha val="38000"/>
                    </a:prstClr>
                  </a:solidFill>
                  <a:latin typeface="微软雅黑" panose="020B0503020204020204" pitchFamily="34" charset="-122"/>
                  <a:ea typeface="微软雅黑" panose="020B0503020204020204" pitchFamily="34" charset="-122"/>
                </a:rPr>
                <a:t>PPT</a:t>
              </a:r>
              <a:r>
                <a:rPr lang="zh-CN" altLang="en-US" sz="1029" dirty="0">
                  <a:solidFill>
                    <a:prstClr val="black">
                      <a:alpha val="38000"/>
                    </a:prstClr>
                  </a:solidFill>
                  <a:latin typeface="微软雅黑" panose="020B0503020204020204" pitchFamily="34" charset="-122"/>
                  <a:ea typeface="微软雅黑" panose="020B0503020204020204" pitchFamily="34" charset="-122"/>
                </a:rPr>
                <a:t>模板的发布。</a:t>
              </a:r>
            </a:p>
          </p:txBody>
        </p:sp>
        <p:sp>
          <p:nvSpPr>
            <p:cNvPr id="24" name="文本框 23">
              <a:extLst>
                <a:ext uri="{FF2B5EF4-FFF2-40B4-BE49-F238E27FC236}">
                  <a16:creationId xmlns:a16="http://schemas.microsoft.com/office/drawing/2014/main" xmlns="" id="{AEC61A05-0F0F-4EC1-9CF3-7FDCB9391EBF}"/>
                </a:ext>
              </a:extLst>
            </p:cNvPr>
            <p:cNvSpPr txBox="1"/>
            <p:nvPr/>
          </p:nvSpPr>
          <p:spPr>
            <a:xfrm>
              <a:off x="1440876" y="3008889"/>
              <a:ext cx="2133966" cy="341124"/>
            </a:xfrm>
            <a:prstGeom prst="rect">
              <a:avLst/>
            </a:prstGeom>
            <a:noFill/>
          </p:spPr>
          <p:txBody>
            <a:bodyPr wrap="square" rtlCol="0">
              <a:spAutoFit/>
            </a:bodyPr>
            <a:lstStyle/>
            <a:p>
              <a:r>
                <a:rPr lang="zh-CN" altLang="en-US" sz="1029" b="1" dirty="0">
                  <a:solidFill>
                    <a:prstClr val="black"/>
                  </a:solidFill>
                  <a:latin typeface="微软雅黑" panose="020B0503020204020204" pitchFamily="34" charset="-122"/>
                  <a:ea typeface="微软雅黑" panose="020B0503020204020204" pitchFamily="34" charset="-122"/>
                </a:rPr>
                <a:t>      点此输入小标题</a:t>
              </a:r>
            </a:p>
          </p:txBody>
        </p:sp>
      </p:grpSp>
      <p:grpSp>
        <p:nvGrpSpPr>
          <p:cNvPr id="25" name="组合 24">
            <a:extLst>
              <a:ext uri="{FF2B5EF4-FFF2-40B4-BE49-F238E27FC236}">
                <a16:creationId xmlns:a16="http://schemas.microsoft.com/office/drawing/2014/main" xmlns="" id="{BAAF5E39-9E86-4440-8F04-06A6FF0E8747}"/>
              </a:ext>
            </a:extLst>
          </p:cNvPr>
          <p:cNvGrpSpPr/>
          <p:nvPr/>
        </p:nvGrpSpPr>
        <p:grpSpPr>
          <a:xfrm>
            <a:off x="7396089" y="3693077"/>
            <a:ext cx="1568366" cy="837873"/>
            <a:chOff x="1440876" y="3008889"/>
            <a:chExt cx="2133966" cy="1140036"/>
          </a:xfrm>
        </p:grpSpPr>
        <p:sp>
          <p:nvSpPr>
            <p:cNvPr id="26" name="文本框 25">
              <a:extLst>
                <a:ext uri="{FF2B5EF4-FFF2-40B4-BE49-F238E27FC236}">
                  <a16:creationId xmlns:a16="http://schemas.microsoft.com/office/drawing/2014/main" xmlns="" id="{9C787011-5DD3-4C17-B607-DD1E17CDACB8}"/>
                </a:ext>
              </a:extLst>
            </p:cNvPr>
            <p:cNvSpPr txBox="1"/>
            <p:nvPr/>
          </p:nvSpPr>
          <p:spPr>
            <a:xfrm>
              <a:off x="1746143" y="3376817"/>
              <a:ext cx="1752498" cy="772108"/>
            </a:xfrm>
            <a:prstGeom prst="rect">
              <a:avLst/>
            </a:prstGeom>
            <a:noFill/>
          </p:spPr>
          <p:txBody>
            <a:bodyPr wrap="square" rtlCol="0">
              <a:spAutoFit/>
            </a:bodyPr>
            <a:lstStyle/>
            <a:p>
              <a:r>
                <a:rPr lang="zh-CN" altLang="en-US" sz="1029" dirty="0">
                  <a:solidFill>
                    <a:prstClr val="black">
                      <a:alpha val="38000"/>
                    </a:prstClr>
                  </a:solidFill>
                  <a:latin typeface="微软雅黑" panose="020B0503020204020204" pitchFamily="34" charset="-122"/>
                  <a:ea typeface="微软雅黑" panose="020B0503020204020204" pitchFamily="34" charset="-122"/>
                </a:rPr>
                <a:t>我们工作室致力专业</a:t>
              </a:r>
              <a:r>
                <a:rPr lang="en-US" altLang="zh-CN" sz="1029" dirty="0">
                  <a:solidFill>
                    <a:prstClr val="black">
                      <a:alpha val="38000"/>
                    </a:prstClr>
                  </a:solidFill>
                  <a:latin typeface="微软雅黑" panose="020B0503020204020204" pitchFamily="34" charset="-122"/>
                  <a:ea typeface="微软雅黑" panose="020B0503020204020204" pitchFamily="34" charset="-122"/>
                </a:rPr>
                <a:t>PPT</a:t>
              </a:r>
              <a:r>
                <a:rPr lang="zh-CN" altLang="en-US" sz="1029" dirty="0">
                  <a:solidFill>
                    <a:prstClr val="black">
                      <a:alpha val="38000"/>
                    </a:prstClr>
                  </a:solidFill>
                  <a:latin typeface="微软雅黑" panose="020B0503020204020204" pitchFamily="34" charset="-122"/>
                  <a:ea typeface="微软雅黑" panose="020B0503020204020204" pitchFamily="34" charset="-122"/>
                </a:rPr>
                <a:t>模板的发布。</a:t>
              </a:r>
            </a:p>
          </p:txBody>
        </p:sp>
        <p:sp>
          <p:nvSpPr>
            <p:cNvPr id="27" name="文本框 26">
              <a:extLst>
                <a:ext uri="{FF2B5EF4-FFF2-40B4-BE49-F238E27FC236}">
                  <a16:creationId xmlns:a16="http://schemas.microsoft.com/office/drawing/2014/main" xmlns="" id="{7F80F2F3-C498-4471-87EC-A2BFB1DC9F5F}"/>
                </a:ext>
              </a:extLst>
            </p:cNvPr>
            <p:cNvSpPr txBox="1"/>
            <p:nvPr/>
          </p:nvSpPr>
          <p:spPr>
            <a:xfrm>
              <a:off x="1440876" y="3008889"/>
              <a:ext cx="2133966" cy="341124"/>
            </a:xfrm>
            <a:prstGeom prst="rect">
              <a:avLst/>
            </a:prstGeom>
            <a:noFill/>
          </p:spPr>
          <p:txBody>
            <a:bodyPr wrap="square" rtlCol="0">
              <a:spAutoFit/>
            </a:bodyPr>
            <a:lstStyle/>
            <a:p>
              <a:r>
                <a:rPr lang="zh-CN" altLang="en-US" sz="1029" b="1" dirty="0">
                  <a:solidFill>
                    <a:prstClr val="black"/>
                  </a:solidFill>
                  <a:latin typeface="微软雅黑" panose="020B0503020204020204" pitchFamily="34" charset="-122"/>
                  <a:ea typeface="微软雅黑" panose="020B0503020204020204" pitchFamily="34" charset="-122"/>
                </a:rPr>
                <a:t>      点此输入小标题</a:t>
              </a:r>
            </a:p>
          </p:txBody>
        </p:sp>
      </p:grpSp>
    </p:spTree>
    <p:extLst>
      <p:ext uri="{BB962C8B-B14F-4D97-AF65-F5344CB8AC3E}">
        <p14:creationId xmlns:p14="http://schemas.microsoft.com/office/powerpoint/2010/main" val="1710844466"/>
      </p:ext>
    </p:extLst>
  </p:cSld>
  <p:clrMapOvr>
    <a:masterClrMapping/>
  </p:clrMapOvr>
  <mc:AlternateContent xmlns:mc="http://schemas.openxmlformats.org/markup-compatibility/2006" xmlns:p14="http://schemas.microsoft.com/office/powerpoint/2010/main">
    <mc:Choice Requires="p14">
      <p:transition spd="slow" p14:dur="1250" advTm="1467">
        <p14:switch dir="r"/>
      </p:transition>
    </mc:Choice>
    <mc:Fallback xmlns="">
      <p:transition spd="slow" advTm="1467">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2CE97909-A6BB-4659-AE86-FA021CB912F6}"/>
              </a:ext>
            </a:extLst>
          </p:cNvPr>
          <p:cNvGrpSpPr/>
          <p:nvPr/>
        </p:nvGrpSpPr>
        <p:grpSpPr bwMode="auto">
          <a:xfrm rot="5400000">
            <a:off x="1860606" y="2810674"/>
            <a:ext cx="1510927" cy="1506260"/>
            <a:chOff x="0" y="0"/>
            <a:chExt cx="2702660" cy="2692842"/>
          </a:xfrm>
          <a:solidFill>
            <a:srgbClr val="0070C0"/>
          </a:solidFill>
        </p:grpSpPr>
        <p:sp>
          <p:nvSpPr>
            <p:cNvPr id="3" name="空心弧 2">
              <a:extLst>
                <a:ext uri="{FF2B5EF4-FFF2-40B4-BE49-F238E27FC236}">
                  <a16:creationId xmlns:a16="http://schemas.microsoft.com/office/drawing/2014/main" xmlns="" id="{1C84C2FD-670B-426A-B1B3-D51706849C38}"/>
                </a:ext>
              </a:extLst>
            </p:cNvPr>
            <p:cNvSpPr>
              <a:spLocks noChangeArrowheads="1"/>
            </p:cNvSpPr>
            <p:nvPr/>
          </p:nvSpPr>
          <p:spPr bwMode="auto">
            <a:xfrm rot="5460000">
              <a:off x="10777" y="959"/>
              <a:ext cx="2691881" cy="2691881"/>
            </a:xfrm>
            <a:custGeom>
              <a:avLst/>
              <a:gdLst>
                <a:gd name="G0" fmla="+- 4416 0 0"/>
                <a:gd name="G1" fmla="+- 11736545 0 0"/>
                <a:gd name="G2" fmla="+- 0 0 11736545"/>
                <a:gd name="T0" fmla="*/ 0 256 1"/>
                <a:gd name="T1" fmla="*/ 180 256 1"/>
                <a:gd name="G3" fmla="+- 11736545 T0 T1"/>
                <a:gd name="T2" fmla="*/ 0 256 1"/>
                <a:gd name="T3" fmla="*/ 90 256 1"/>
                <a:gd name="G4" fmla="+- 11736545 T2 T3"/>
                <a:gd name="G5" fmla="*/ G4 2 1"/>
                <a:gd name="T4" fmla="*/ 90 256 1"/>
                <a:gd name="T5" fmla="*/ 0 256 1"/>
                <a:gd name="G6" fmla="+- 11736545 T4 T5"/>
                <a:gd name="G7" fmla="*/ G6 2 1"/>
                <a:gd name="G8" fmla="abs 11736545"/>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4416"/>
                <a:gd name="G18" fmla="*/ 4416 1 2"/>
                <a:gd name="G19" fmla="+- G18 5400 0"/>
                <a:gd name="G20" fmla="cos G19 11736545"/>
                <a:gd name="G21" fmla="sin G19 11736545"/>
                <a:gd name="G22" fmla="+- G20 10800 0"/>
                <a:gd name="G23" fmla="+- G21 10800 0"/>
                <a:gd name="G24" fmla="+- 10800 0 G20"/>
                <a:gd name="G25" fmla="+- 4416 10800 0"/>
                <a:gd name="G26" fmla="?: G9 G17 G25"/>
                <a:gd name="G27" fmla="?: G9 0 21600"/>
                <a:gd name="G28" fmla="cos 10800 11736545"/>
                <a:gd name="G29" fmla="sin 10800 11736545"/>
                <a:gd name="G30" fmla="sin 4416 11736545"/>
                <a:gd name="G31" fmla="+- G28 10800 0"/>
                <a:gd name="G32" fmla="+- G29 10800 0"/>
                <a:gd name="G33" fmla="+- G30 10800 0"/>
                <a:gd name="G34" fmla="?: G4 0 G31"/>
                <a:gd name="G35" fmla="?: 11736545 G34 0"/>
                <a:gd name="G36" fmla="?: G6 G35 G31"/>
                <a:gd name="G37" fmla="+- 21600 0 G36"/>
                <a:gd name="G38" fmla="?: G4 0 G33"/>
                <a:gd name="G39" fmla="?: 11736545 G38 G32"/>
                <a:gd name="G40" fmla="?: G6 G39 0"/>
                <a:gd name="G41" fmla="?: G4 G32 21600"/>
                <a:gd name="G42" fmla="?: G6 G41 G33"/>
                <a:gd name="T12" fmla="*/ 10800 w 21600"/>
                <a:gd name="T13" fmla="*/ 0 h 21600"/>
                <a:gd name="T14" fmla="*/ 3192 w 21600"/>
                <a:gd name="T15" fmla="*/ 10921 h 21600"/>
                <a:gd name="T16" fmla="*/ 10800 w 21600"/>
                <a:gd name="T17" fmla="*/ 6384 h 21600"/>
                <a:gd name="T18" fmla="*/ 18408 w 21600"/>
                <a:gd name="T19" fmla="*/ 1092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6384" y="10870"/>
                  </a:moveTo>
                  <a:cubicBezTo>
                    <a:pt x="6384" y="10846"/>
                    <a:pt x="6384" y="10823"/>
                    <a:pt x="6384" y="10800"/>
                  </a:cubicBezTo>
                  <a:cubicBezTo>
                    <a:pt x="6384" y="8361"/>
                    <a:pt x="8361" y="6384"/>
                    <a:pt x="10800" y="6384"/>
                  </a:cubicBezTo>
                  <a:cubicBezTo>
                    <a:pt x="13238" y="6384"/>
                    <a:pt x="15216" y="8361"/>
                    <a:pt x="15216" y="10800"/>
                  </a:cubicBezTo>
                  <a:cubicBezTo>
                    <a:pt x="15216" y="10823"/>
                    <a:pt x="15215" y="10846"/>
                    <a:pt x="15215" y="10870"/>
                  </a:cubicBezTo>
                  <a:lnTo>
                    <a:pt x="21598" y="10972"/>
                  </a:lnTo>
                  <a:cubicBezTo>
                    <a:pt x="21599" y="10914"/>
                    <a:pt x="21600" y="10857"/>
                    <a:pt x="21600" y="10800"/>
                  </a:cubicBezTo>
                  <a:cubicBezTo>
                    <a:pt x="21600" y="4835"/>
                    <a:pt x="16764" y="0"/>
                    <a:pt x="10800" y="0"/>
                  </a:cubicBezTo>
                  <a:cubicBezTo>
                    <a:pt x="4835" y="0"/>
                    <a:pt x="0" y="4835"/>
                    <a:pt x="0" y="10800"/>
                  </a:cubicBezTo>
                  <a:cubicBezTo>
                    <a:pt x="-1" y="10857"/>
                    <a:pt x="0" y="10914"/>
                    <a:pt x="1" y="10972"/>
                  </a:cubicBez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latin typeface="宋体" pitchFamily="2" charset="-122"/>
                <a:sym typeface="宋体" pitchFamily="2" charset="-122"/>
              </a:endParaRPr>
            </a:p>
          </p:txBody>
        </p:sp>
        <p:sp>
          <p:nvSpPr>
            <p:cNvPr id="4" name="矩形 3">
              <a:extLst>
                <a:ext uri="{FF2B5EF4-FFF2-40B4-BE49-F238E27FC236}">
                  <a16:creationId xmlns:a16="http://schemas.microsoft.com/office/drawing/2014/main" xmlns="" id="{CC53DCD5-8121-4445-9F5F-3FBB6EE25627}"/>
                </a:ext>
              </a:extLst>
            </p:cNvPr>
            <p:cNvSpPr>
              <a:spLocks noChangeArrowheads="1"/>
            </p:cNvSpPr>
            <p:nvPr/>
          </p:nvSpPr>
          <p:spPr bwMode="auto">
            <a:xfrm>
              <a:off x="0" y="1900038"/>
              <a:ext cx="1368152" cy="79236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latin typeface="宋体" pitchFamily="2" charset="-122"/>
                <a:sym typeface="宋体" pitchFamily="2" charset="-122"/>
              </a:endParaRPr>
            </a:p>
          </p:txBody>
        </p:sp>
        <p:sp>
          <p:nvSpPr>
            <p:cNvPr id="5" name="矩形 4">
              <a:extLst>
                <a:ext uri="{FF2B5EF4-FFF2-40B4-BE49-F238E27FC236}">
                  <a16:creationId xmlns:a16="http://schemas.microsoft.com/office/drawing/2014/main" xmlns="" id="{707F6E06-6C56-46C8-9BE8-1ADA943ACFC0}"/>
                </a:ext>
              </a:extLst>
            </p:cNvPr>
            <p:cNvSpPr>
              <a:spLocks noChangeArrowheads="1"/>
            </p:cNvSpPr>
            <p:nvPr/>
          </p:nvSpPr>
          <p:spPr bwMode="auto">
            <a:xfrm>
              <a:off x="0" y="0"/>
              <a:ext cx="1368152" cy="79833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latin typeface="宋体" pitchFamily="2" charset="-122"/>
                <a:sym typeface="宋体" pitchFamily="2" charset="-122"/>
              </a:endParaRPr>
            </a:p>
          </p:txBody>
        </p:sp>
      </p:grpSp>
      <p:grpSp>
        <p:nvGrpSpPr>
          <p:cNvPr id="6" name="组合 5">
            <a:extLst>
              <a:ext uri="{FF2B5EF4-FFF2-40B4-BE49-F238E27FC236}">
                <a16:creationId xmlns:a16="http://schemas.microsoft.com/office/drawing/2014/main" xmlns="" id="{63159892-65D3-4C09-B440-7A10D663398F}"/>
              </a:ext>
            </a:extLst>
          </p:cNvPr>
          <p:cNvGrpSpPr/>
          <p:nvPr/>
        </p:nvGrpSpPr>
        <p:grpSpPr bwMode="auto">
          <a:xfrm rot="16200000">
            <a:off x="2920005" y="1228576"/>
            <a:ext cx="1510927" cy="1506260"/>
            <a:chOff x="0" y="0"/>
            <a:chExt cx="2702660" cy="2692842"/>
          </a:xfrm>
          <a:solidFill>
            <a:srgbClr val="0070C0"/>
          </a:solidFill>
        </p:grpSpPr>
        <p:sp>
          <p:nvSpPr>
            <p:cNvPr id="7" name="空心弧 6">
              <a:extLst>
                <a:ext uri="{FF2B5EF4-FFF2-40B4-BE49-F238E27FC236}">
                  <a16:creationId xmlns:a16="http://schemas.microsoft.com/office/drawing/2014/main" xmlns="" id="{D8D613C8-5298-4600-B8A4-6F94FB695918}"/>
                </a:ext>
              </a:extLst>
            </p:cNvPr>
            <p:cNvSpPr>
              <a:spLocks noChangeArrowheads="1"/>
            </p:cNvSpPr>
            <p:nvPr/>
          </p:nvSpPr>
          <p:spPr bwMode="auto">
            <a:xfrm rot="5460000">
              <a:off x="10777" y="959"/>
              <a:ext cx="2691881" cy="2691881"/>
            </a:xfrm>
            <a:custGeom>
              <a:avLst/>
              <a:gdLst>
                <a:gd name="G0" fmla="+- 4416 0 0"/>
                <a:gd name="G1" fmla="+- 11736545 0 0"/>
                <a:gd name="G2" fmla="+- 0 0 11736545"/>
                <a:gd name="T0" fmla="*/ 0 256 1"/>
                <a:gd name="T1" fmla="*/ 180 256 1"/>
                <a:gd name="G3" fmla="+- 11736545 T0 T1"/>
                <a:gd name="T2" fmla="*/ 0 256 1"/>
                <a:gd name="T3" fmla="*/ 90 256 1"/>
                <a:gd name="G4" fmla="+- 11736545 T2 T3"/>
                <a:gd name="G5" fmla="*/ G4 2 1"/>
                <a:gd name="T4" fmla="*/ 90 256 1"/>
                <a:gd name="T5" fmla="*/ 0 256 1"/>
                <a:gd name="G6" fmla="+- 11736545 T4 T5"/>
                <a:gd name="G7" fmla="*/ G6 2 1"/>
                <a:gd name="G8" fmla="abs 11736545"/>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4416"/>
                <a:gd name="G18" fmla="*/ 4416 1 2"/>
                <a:gd name="G19" fmla="+- G18 5400 0"/>
                <a:gd name="G20" fmla="cos G19 11736545"/>
                <a:gd name="G21" fmla="sin G19 11736545"/>
                <a:gd name="G22" fmla="+- G20 10800 0"/>
                <a:gd name="G23" fmla="+- G21 10800 0"/>
                <a:gd name="G24" fmla="+- 10800 0 G20"/>
                <a:gd name="G25" fmla="+- 4416 10800 0"/>
                <a:gd name="G26" fmla="?: G9 G17 G25"/>
                <a:gd name="G27" fmla="?: G9 0 21600"/>
                <a:gd name="G28" fmla="cos 10800 11736545"/>
                <a:gd name="G29" fmla="sin 10800 11736545"/>
                <a:gd name="G30" fmla="sin 4416 11736545"/>
                <a:gd name="G31" fmla="+- G28 10800 0"/>
                <a:gd name="G32" fmla="+- G29 10800 0"/>
                <a:gd name="G33" fmla="+- G30 10800 0"/>
                <a:gd name="G34" fmla="?: G4 0 G31"/>
                <a:gd name="G35" fmla="?: 11736545 G34 0"/>
                <a:gd name="G36" fmla="?: G6 G35 G31"/>
                <a:gd name="G37" fmla="+- 21600 0 G36"/>
                <a:gd name="G38" fmla="?: G4 0 G33"/>
                <a:gd name="G39" fmla="?: 11736545 G38 G32"/>
                <a:gd name="G40" fmla="?: G6 G39 0"/>
                <a:gd name="G41" fmla="?: G4 G32 21600"/>
                <a:gd name="G42" fmla="?: G6 G41 G33"/>
                <a:gd name="T12" fmla="*/ 10800 w 21600"/>
                <a:gd name="T13" fmla="*/ 0 h 21600"/>
                <a:gd name="T14" fmla="*/ 3192 w 21600"/>
                <a:gd name="T15" fmla="*/ 10921 h 21600"/>
                <a:gd name="T16" fmla="*/ 10800 w 21600"/>
                <a:gd name="T17" fmla="*/ 6384 h 21600"/>
                <a:gd name="T18" fmla="*/ 18408 w 21600"/>
                <a:gd name="T19" fmla="*/ 1092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6384" y="10870"/>
                  </a:moveTo>
                  <a:cubicBezTo>
                    <a:pt x="6384" y="10846"/>
                    <a:pt x="6384" y="10823"/>
                    <a:pt x="6384" y="10800"/>
                  </a:cubicBezTo>
                  <a:cubicBezTo>
                    <a:pt x="6384" y="8361"/>
                    <a:pt x="8361" y="6384"/>
                    <a:pt x="10800" y="6384"/>
                  </a:cubicBezTo>
                  <a:cubicBezTo>
                    <a:pt x="13238" y="6384"/>
                    <a:pt x="15216" y="8361"/>
                    <a:pt x="15216" y="10800"/>
                  </a:cubicBezTo>
                  <a:cubicBezTo>
                    <a:pt x="15216" y="10823"/>
                    <a:pt x="15215" y="10846"/>
                    <a:pt x="15215" y="10870"/>
                  </a:cubicBezTo>
                  <a:lnTo>
                    <a:pt x="21598" y="10972"/>
                  </a:lnTo>
                  <a:cubicBezTo>
                    <a:pt x="21599" y="10914"/>
                    <a:pt x="21600" y="10857"/>
                    <a:pt x="21600" y="10800"/>
                  </a:cubicBezTo>
                  <a:cubicBezTo>
                    <a:pt x="21600" y="4835"/>
                    <a:pt x="16764" y="0"/>
                    <a:pt x="10800" y="0"/>
                  </a:cubicBezTo>
                  <a:cubicBezTo>
                    <a:pt x="4835" y="0"/>
                    <a:pt x="0" y="4835"/>
                    <a:pt x="0" y="10800"/>
                  </a:cubicBezTo>
                  <a:cubicBezTo>
                    <a:pt x="-1" y="10857"/>
                    <a:pt x="0" y="10914"/>
                    <a:pt x="1" y="10972"/>
                  </a:cubicBez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sz="809">
                <a:latin typeface="宋体" pitchFamily="2" charset="-122"/>
                <a:sym typeface="宋体" pitchFamily="2" charset="-122"/>
              </a:endParaRPr>
            </a:p>
          </p:txBody>
        </p:sp>
        <p:sp>
          <p:nvSpPr>
            <p:cNvPr id="8" name="矩形 7">
              <a:extLst>
                <a:ext uri="{FF2B5EF4-FFF2-40B4-BE49-F238E27FC236}">
                  <a16:creationId xmlns:a16="http://schemas.microsoft.com/office/drawing/2014/main" xmlns="" id="{5A834D14-9548-45F5-A68A-89198C617E7C}"/>
                </a:ext>
              </a:extLst>
            </p:cNvPr>
            <p:cNvSpPr>
              <a:spLocks noChangeArrowheads="1"/>
            </p:cNvSpPr>
            <p:nvPr/>
          </p:nvSpPr>
          <p:spPr bwMode="auto">
            <a:xfrm>
              <a:off x="0" y="1900038"/>
              <a:ext cx="1368152" cy="79236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sz="809">
                <a:solidFill>
                  <a:srgbClr val="FFFFFF"/>
                </a:solidFill>
                <a:latin typeface="宋体" pitchFamily="2" charset="-122"/>
                <a:sym typeface="宋体" pitchFamily="2" charset="-122"/>
              </a:endParaRPr>
            </a:p>
          </p:txBody>
        </p:sp>
        <p:sp>
          <p:nvSpPr>
            <p:cNvPr id="9" name="矩形 8">
              <a:extLst>
                <a:ext uri="{FF2B5EF4-FFF2-40B4-BE49-F238E27FC236}">
                  <a16:creationId xmlns:a16="http://schemas.microsoft.com/office/drawing/2014/main" xmlns="" id="{FB10CF38-EE65-40B5-8B37-12E19B6D6524}"/>
                </a:ext>
              </a:extLst>
            </p:cNvPr>
            <p:cNvSpPr>
              <a:spLocks noChangeArrowheads="1"/>
            </p:cNvSpPr>
            <p:nvPr/>
          </p:nvSpPr>
          <p:spPr bwMode="auto">
            <a:xfrm>
              <a:off x="0" y="0"/>
              <a:ext cx="1368152" cy="79833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sz="809">
                <a:solidFill>
                  <a:srgbClr val="FFFFFF"/>
                </a:solidFill>
                <a:latin typeface="宋体" pitchFamily="2" charset="-122"/>
                <a:sym typeface="宋体" pitchFamily="2" charset="-122"/>
              </a:endParaRPr>
            </a:p>
          </p:txBody>
        </p:sp>
      </p:grpSp>
      <p:grpSp>
        <p:nvGrpSpPr>
          <p:cNvPr id="10" name="组合 9">
            <a:extLst>
              <a:ext uri="{FF2B5EF4-FFF2-40B4-BE49-F238E27FC236}">
                <a16:creationId xmlns:a16="http://schemas.microsoft.com/office/drawing/2014/main" xmlns="" id="{692DFC53-E9AF-4971-B942-CDA50742452D}"/>
              </a:ext>
            </a:extLst>
          </p:cNvPr>
          <p:cNvGrpSpPr/>
          <p:nvPr/>
        </p:nvGrpSpPr>
        <p:grpSpPr bwMode="auto">
          <a:xfrm rot="5400000">
            <a:off x="3981737" y="2810674"/>
            <a:ext cx="1510927" cy="1506260"/>
            <a:chOff x="0" y="0"/>
            <a:chExt cx="2702660" cy="2692842"/>
          </a:xfrm>
          <a:solidFill>
            <a:srgbClr val="0070C0"/>
          </a:solidFill>
        </p:grpSpPr>
        <p:sp>
          <p:nvSpPr>
            <p:cNvPr id="11" name="空心弧 10">
              <a:extLst>
                <a:ext uri="{FF2B5EF4-FFF2-40B4-BE49-F238E27FC236}">
                  <a16:creationId xmlns:a16="http://schemas.microsoft.com/office/drawing/2014/main" xmlns="" id="{3D283A88-2CBF-412A-A41D-8D8F8306E303}"/>
                </a:ext>
              </a:extLst>
            </p:cNvPr>
            <p:cNvSpPr>
              <a:spLocks noChangeArrowheads="1"/>
            </p:cNvSpPr>
            <p:nvPr/>
          </p:nvSpPr>
          <p:spPr bwMode="auto">
            <a:xfrm rot="5460000">
              <a:off x="10777" y="959"/>
              <a:ext cx="2691881" cy="2691881"/>
            </a:xfrm>
            <a:custGeom>
              <a:avLst/>
              <a:gdLst>
                <a:gd name="G0" fmla="+- 4416 0 0"/>
                <a:gd name="G1" fmla="+- 11736545 0 0"/>
                <a:gd name="G2" fmla="+- 0 0 11736545"/>
                <a:gd name="T0" fmla="*/ 0 256 1"/>
                <a:gd name="T1" fmla="*/ 180 256 1"/>
                <a:gd name="G3" fmla="+- 11736545 T0 T1"/>
                <a:gd name="T2" fmla="*/ 0 256 1"/>
                <a:gd name="T3" fmla="*/ 90 256 1"/>
                <a:gd name="G4" fmla="+- 11736545 T2 T3"/>
                <a:gd name="G5" fmla="*/ G4 2 1"/>
                <a:gd name="T4" fmla="*/ 90 256 1"/>
                <a:gd name="T5" fmla="*/ 0 256 1"/>
                <a:gd name="G6" fmla="+- 11736545 T4 T5"/>
                <a:gd name="G7" fmla="*/ G6 2 1"/>
                <a:gd name="G8" fmla="abs 11736545"/>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4416"/>
                <a:gd name="G18" fmla="*/ 4416 1 2"/>
                <a:gd name="G19" fmla="+- G18 5400 0"/>
                <a:gd name="G20" fmla="cos G19 11736545"/>
                <a:gd name="G21" fmla="sin G19 11736545"/>
                <a:gd name="G22" fmla="+- G20 10800 0"/>
                <a:gd name="G23" fmla="+- G21 10800 0"/>
                <a:gd name="G24" fmla="+- 10800 0 G20"/>
                <a:gd name="G25" fmla="+- 4416 10800 0"/>
                <a:gd name="G26" fmla="?: G9 G17 G25"/>
                <a:gd name="G27" fmla="?: G9 0 21600"/>
                <a:gd name="G28" fmla="cos 10800 11736545"/>
                <a:gd name="G29" fmla="sin 10800 11736545"/>
                <a:gd name="G30" fmla="sin 4416 11736545"/>
                <a:gd name="G31" fmla="+- G28 10800 0"/>
                <a:gd name="G32" fmla="+- G29 10800 0"/>
                <a:gd name="G33" fmla="+- G30 10800 0"/>
                <a:gd name="G34" fmla="?: G4 0 G31"/>
                <a:gd name="G35" fmla="?: 11736545 G34 0"/>
                <a:gd name="G36" fmla="?: G6 G35 G31"/>
                <a:gd name="G37" fmla="+- 21600 0 G36"/>
                <a:gd name="G38" fmla="?: G4 0 G33"/>
                <a:gd name="G39" fmla="?: 11736545 G38 G32"/>
                <a:gd name="G40" fmla="?: G6 G39 0"/>
                <a:gd name="G41" fmla="?: G4 G32 21600"/>
                <a:gd name="G42" fmla="?: G6 G41 G33"/>
                <a:gd name="T12" fmla="*/ 10800 w 21600"/>
                <a:gd name="T13" fmla="*/ 0 h 21600"/>
                <a:gd name="T14" fmla="*/ 3192 w 21600"/>
                <a:gd name="T15" fmla="*/ 10921 h 21600"/>
                <a:gd name="T16" fmla="*/ 10800 w 21600"/>
                <a:gd name="T17" fmla="*/ 6384 h 21600"/>
                <a:gd name="T18" fmla="*/ 18408 w 21600"/>
                <a:gd name="T19" fmla="*/ 1092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6384" y="10870"/>
                  </a:moveTo>
                  <a:cubicBezTo>
                    <a:pt x="6384" y="10846"/>
                    <a:pt x="6384" y="10823"/>
                    <a:pt x="6384" y="10800"/>
                  </a:cubicBezTo>
                  <a:cubicBezTo>
                    <a:pt x="6384" y="8361"/>
                    <a:pt x="8361" y="6384"/>
                    <a:pt x="10800" y="6384"/>
                  </a:cubicBezTo>
                  <a:cubicBezTo>
                    <a:pt x="13238" y="6384"/>
                    <a:pt x="15216" y="8361"/>
                    <a:pt x="15216" y="10800"/>
                  </a:cubicBezTo>
                  <a:cubicBezTo>
                    <a:pt x="15216" y="10823"/>
                    <a:pt x="15215" y="10846"/>
                    <a:pt x="15215" y="10870"/>
                  </a:cubicBezTo>
                  <a:lnTo>
                    <a:pt x="21598" y="10972"/>
                  </a:lnTo>
                  <a:cubicBezTo>
                    <a:pt x="21599" y="10914"/>
                    <a:pt x="21600" y="10857"/>
                    <a:pt x="21600" y="10800"/>
                  </a:cubicBezTo>
                  <a:cubicBezTo>
                    <a:pt x="21600" y="4835"/>
                    <a:pt x="16764" y="0"/>
                    <a:pt x="10800" y="0"/>
                  </a:cubicBezTo>
                  <a:cubicBezTo>
                    <a:pt x="4835" y="0"/>
                    <a:pt x="0" y="4835"/>
                    <a:pt x="0" y="10800"/>
                  </a:cubicBezTo>
                  <a:cubicBezTo>
                    <a:pt x="-1" y="10857"/>
                    <a:pt x="0" y="10914"/>
                    <a:pt x="1" y="10972"/>
                  </a:cubicBez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latin typeface="宋体" pitchFamily="2" charset="-122"/>
                <a:sym typeface="宋体" pitchFamily="2" charset="-122"/>
              </a:endParaRPr>
            </a:p>
          </p:txBody>
        </p:sp>
        <p:sp>
          <p:nvSpPr>
            <p:cNvPr id="12" name="矩形 11">
              <a:extLst>
                <a:ext uri="{FF2B5EF4-FFF2-40B4-BE49-F238E27FC236}">
                  <a16:creationId xmlns:a16="http://schemas.microsoft.com/office/drawing/2014/main" xmlns="" id="{2CB3986F-90B9-4391-95F8-B7E0155F07D4}"/>
                </a:ext>
              </a:extLst>
            </p:cNvPr>
            <p:cNvSpPr>
              <a:spLocks noChangeArrowheads="1"/>
            </p:cNvSpPr>
            <p:nvPr/>
          </p:nvSpPr>
          <p:spPr bwMode="auto">
            <a:xfrm>
              <a:off x="0" y="1900038"/>
              <a:ext cx="1368152" cy="79236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latin typeface="宋体" pitchFamily="2" charset="-122"/>
                <a:sym typeface="宋体" pitchFamily="2" charset="-122"/>
              </a:endParaRPr>
            </a:p>
          </p:txBody>
        </p:sp>
        <p:sp>
          <p:nvSpPr>
            <p:cNvPr id="13" name="矩形 12">
              <a:extLst>
                <a:ext uri="{FF2B5EF4-FFF2-40B4-BE49-F238E27FC236}">
                  <a16:creationId xmlns:a16="http://schemas.microsoft.com/office/drawing/2014/main" xmlns="" id="{8C8E4FB3-18FA-47EB-84B7-7A747C82F11F}"/>
                </a:ext>
              </a:extLst>
            </p:cNvPr>
            <p:cNvSpPr>
              <a:spLocks noChangeArrowheads="1"/>
            </p:cNvSpPr>
            <p:nvPr/>
          </p:nvSpPr>
          <p:spPr bwMode="auto">
            <a:xfrm>
              <a:off x="0" y="0"/>
              <a:ext cx="1368152" cy="79833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latin typeface="宋体" pitchFamily="2" charset="-122"/>
                <a:sym typeface="宋体" pitchFamily="2" charset="-122"/>
              </a:endParaRPr>
            </a:p>
          </p:txBody>
        </p:sp>
      </p:grpSp>
      <p:grpSp>
        <p:nvGrpSpPr>
          <p:cNvPr id="14" name="组合 13">
            <a:extLst>
              <a:ext uri="{FF2B5EF4-FFF2-40B4-BE49-F238E27FC236}">
                <a16:creationId xmlns:a16="http://schemas.microsoft.com/office/drawing/2014/main" xmlns="" id="{710DF657-694B-490C-8B79-955542DD5BB9}"/>
              </a:ext>
            </a:extLst>
          </p:cNvPr>
          <p:cNvGrpSpPr/>
          <p:nvPr/>
        </p:nvGrpSpPr>
        <p:grpSpPr bwMode="auto">
          <a:xfrm rot="16200000">
            <a:off x="5041136" y="1228576"/>
            <a:ext cx="1510927" cy="1506260"/>
            <a:chOff x="0" y="0"/>
            <a:chExt cx="2702660" cy="2692842"/>
          </a:xfrm>
          <a:solidFill>
            <a:srgbClr val="0070C0"/>
          </a:solidFill>
        </p:grpSpPr>
        <p:sp>
          <p:nvSpPr>
            <p:cNvPr id="15" name="空心弧 14">
              <a:extLst>
                <a:ext uri="{FF2B5EF4-FFF2-40B4-BE49-F238E27FC236}">
                  <a16:creationId xmlns:a16="http://schemas.microsoft.com/office/drawing/2014/main" xmlns="" id="{63E6C8A9-1411-44AF-94BD-756EF2A96562}"/>
                </a:ext>
              </a:extLst>
            </p:cNvPr>
            <p:cNvSpPr>
              <a:spLocks noChangeArrowheads="1"/>
            </p:cNvSpPr>
            <p:nvPr/>
          </p:nvSpPr>
          <p:spPr bwMode="auto">
            <a:xfrm rot="5460000">
              <a:off x="10777" y="959"/>
              <a:ext cx="2691881" cy="2691881"/>
            </a:xfrm>
            <a:custGeom>
              <a:avLst/>
              <a:gdLst>
                <a:gd name="G0" fmla="+- 4416 0 0"/>
                <a:gd name="G1" fmla="+- 11736545 0 0"/>
                <a:gd name="G2" fmla="+- 0 0 11736545"/>
                <a:gd name="T0" fmla="*/ 0 256 1"/>
                <a:gd name="T1" fmla="*/ 180 256 1"/>
                <a:gd name="G3" fmla="+- 11736545 T0 T1"/>
                <a:gd name="T2" fmla="*/ 0 256 1"/>
                <a:gd name="T3" fmla="*/ 90 256 1"/>
                <a:gd name="G4" fmla="+- 11736545 T2 T3"/>
                <a:gd name="G5" fmla="*/ G4 2 1"/>
                <a:gd name="T4" fmla="*/ 90 256 1"/>
                <a:gd name="T5" fmla="*/ 0 256 1"/>
                <a:gd name="G6" fmla="+- 11736545 T4 T5"/>
                <a:gd name="G7" fmla="*/ G6 2 1"/>
                <a:gd name="G8" fmla="abs 11736545"/>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4416"/>
                <a:gd name="G18" fmla="*/ 4416 1 2"/>
                <a:gd name="G19" fmla="+- G18 5400 0"/>
                <a:gd name="G20" fmla="cos G19 11736545"/>
                <a:gd name="G21" fmla="sin G19 11736545"/>
                <a:gd name="G22" fmla="+- G20 10800 0"/>
                <a:gd name="G23" fmla="+- G21 10800 0"/>
                <a:gd name="G24" fmla="+- 10800 0 G20"/>
                <a:gd name="G25" fmla="+- 4416 10800 0"/>
                <a:gd name="G26" fmla="?: G9 G17 G25"/>
                <a:gd name="G27" fmla="?: G9 0 21600"/>
                <a:gd name="G28" fmla="cos 10800 11736545"/>
                <a:gd name="G29" fmla="sin 10800 11736545"/>
                <a:gd name="G30" fmla="sin 4416 11736545"/>
                <a:gd name="G31" fmla="+- G28 10800 0"/>
                <a:gd name="G32" fmla="+- G29 10800 0"/>
                <a:gd name="G33" fmla="+- G30 10800 0"/>
                <a:gd name="G34" fmla="?: G4 0 G31"/>
                <a:gd name="G35" fmla="?: 11736545 G34 0"/>
                <a:gd name="G36" fmla="?: G6 G35 G31"/>
                <a:gd name="G37" fmla="+- 21600 0 G36"/>
                <a:gd name="G38" fmla="?: G4 0 G33"/>
                <a:gd name="G39" fmla="?: 11736545 G38 G32"/>
                <a:gd name="G40" fmla="?: G6 G39 0"/>
                <a:gd name="G41" fmla="?: G4 G32 21600"/>
                <a:gd name="G42" fmla="?: G6 G41 G33"/>
                <a:gd name="T12" fmla="*/ 10800 w 21600"/>
                <a:gd name="T13" fmla="*/ 0 h 21600"/>
                <a:gd name="T14" fmla="*/ 3192 w 21600"/>
                <a:gd name="T15" fmla="*/ 10921 h 21600"/>
                <a:gd name="T16" fmla="*/ 10800 w 21600"/>
                <a:gd name="T17" fmla="*/ 6384 h 21600"/>
                <a:gd name="T18" fmla="*/ 18408 w 21600"/>
                <a:gd name="T19" fmla="*/ 1092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6384" y="10870"/>
                  </a:moveTo>
                  <a:cubicBezTo>
                    <a:pt x="6384" y="10846"/>
                    <a:pt x="6384" y="10823"/>
                    <a:pt x="6384" y="10800"/>
                  </a:cubicBezTo>
                  <a:cubicBezTo>
                    <a:pt x="6384" y="8361"/>
                    <a:pt x="8361" y="6384"/>
                    <a:pt x="10800" y="6384"/>
                  </a:cubicBezTo>
                  <a:cubicBezTo>
                    <a:pt x="13238" y="6384"/>
                    <a:pt x="15216" y="8361"/>
                    <a:pt x="15216" y="10800"/>
                  </a:cubicBezTo>
                  <a:cubicBezTo>
                    <a:pt x="15216" y="10823"/>
                    <a:pt x="15215" y="10846"/>
                    <a:pt x="15215" y="10870"/>
                  </a:cubicBezTo>
                  <a:lnTo>
                    <a:pt x="21598" y="10972"/>
                  </a:lnTo>
                  <a:cubicBezTo>
                    <a:pt x="21599" y="10914"/>
                    <a:pt x="21600" y="10857"/>
                    <a:pt x="21600" y="10800"/>
                  </a:cubicBezTo>
                  <a:cubicBezTo>
                    <a:pt x="21600" y="4835"/>
                    <a:pt x="16764" y="0"/>
                    <a:pt x="10800" y="0"/>
                  </a:cubicBezTo>
                  <a:cubicBezTo>
                    <a:pt x="4835" y="0"/>
                    <a:pt x="0" y="4835"/>
                    <a:pt x="0" y="10800"/>
                  </a:cubicBezTo>
                  <a:cubicBezTo>
                    <a:pt x="-1" y="10857"/>
                    <a:pt x="0" y="10914"/>
                    <a:pt x="1" y="10972"/>
                  </a:cubicBez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sz="809">
                <a:latin typeface="宋体" pitchFamily="2" charset="-122"/>
                <a:sym typeface="宋体" pitchFamily="2" charset="-122"/>
              </a:endParaRPr>
            </a:p>
          </p:txBody>
        </p:sp>
        <p:sp>
          <p:nvSpPr>
            <p:cNvPr id="16" name="矩形 15">
              <a:extLst>
                <a:ext uri="{FF2B5EF4-FFF2-40B4-BE49-F238E27FC236}">
                  <a16:creationId xmlns:a16="http://schemas.microsoft.com/office/drawing/2014/main" xmlns="" id="{A10D5543-611E-428F-AF76-A726FE1D8ED4}"/>
                </a:ext>
              </a:extLst>
            </p:cNvPr>
            <p:cNvSpPr>
              <a:spLocks noChangeArrowheads="1"/>
            </p:cNvSpPr>
            <p:nvPr/>
          </p:nvSpPr>
          <p:spPr bwMode="auto">
            <a:xfrm>
              <a:off x="0" y="1900038"/>
              <a:ext cx="1368152" cy="79236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sz="809">
                <a:solidFill>
                  <a:srgbClr val="FFFFFF"/>
                </a:solidFill>
                <a:latin typeface="宋体" pitchFamily="2" charset="-122"/>
                <a:sym typeface="宋体" pitchFamily="2" charset="-122"/>
              </a:endParaRPr>
            </a:p>
          </p:txBody>
        </p:sp>
        <p:sp>
          <p:nvSpPr>
            <p:cNvPr id="17" name="矩形 16">
              <a:extLst>
                <a:ext uri="{FF2B5EF4-FFF2-40B4-BE49-F238E27FC236}">
                  <a16:creationId xmlns:a16="http://schemas.microsoft.com/office/drawing/2014/main" xmlns="" id="{535687FF-C356-4767-9BF4-8BAA126E7351}"/>
                </a:ext>
              </a:extLst>
            </p:cNvPr>
            <p:cNvSpPr>
              <a:spLocks noChangeArrowheads="1"/>
            </p:cNvSpPr>
            <p:nvPr/>
          </p:nvSpPr>
          <p:spPr bwMode="auto">
            <a:xfrm>
              <a:off x="0" y="0"/>
              <a:ext cx="1368152" cy="79833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sz="809">
                <a:solidFill>
                  <a:srgbClr val="FFFFFF"/>
                </a:solidFill>
                <a:latin typeface="宋体" pitchFamily="2" charset="-122"/>
                <a:sym typeface="宋体" pitchFamily="2" charset="-122"/>
              </a:endParaRPr>
            </a:p>
          </p:txBody>
        </p:sp>
      </p:grpSp>
      <p:sp>
        <p:nvSpPr>
          <p:cNvPr id="18" name="矩形 17">
            <a:extLst>
              <a:ext uri="{FF2B5EF4-FFF2-40B4-BE49-F238E27FC236}">
                <a16:creationId xmlns:a16="http://schemas.microsoft.com/office/drawing/2014/main" xmlns="" id="{60269355-304E-42DD-ABED-921472A21463}"/>
              </a:ext>
            </a:extLst>
          </p:cNvPr>
          <p:cNvSpPr>
            <a:spLocks noChangeArrowheads="1"/>
          </p:cNvSpPr>
          <p:nvPr/>
        </p:nvSpPr>
        <p:spPr bwMode="auto">
          <a:xfrm>
            <a:off x="914380" y="2593661"/>
            <a:ext cx="6720417" cy="354689"/>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latin typeface="宋体" pitchFamily="2" charset="-122"/>
              <a:sym typeface="宋体" pitchFamily="2" charset="-122"/>
            </a:endParaRPr>
          </a:p>
        </p:txBody>
      </p:sp>
      <p:sp>
        <p:nvSpPr>
          <p:cNvPr id="19" name="TextBox 24">
            <a:extLst>
              <a:ext uri="{FF2B5EF4-FFF2-40B4-BE49-F238E27FC236}">
                <a16:creationId xmlns:a16="http://schemas.microsoft.com/office/drawing/2014/main" xmlns="" id="{38AAC710-3B67-4B13-AF1F-C18E6835E507}"/>
              </a:ext>
            </a:extLst>
          </p:cNvPr>
          <p:cNvSpPr>
            <a:spLocks noChangeArrowheads="1"/>
          </p:cNvSpPr>
          <p:nvPr/>
        </p:nvSpPr>
        <p:spPr bwMode="auto">
          <a:xfrm>
            <a:off x="2359970" y="2524823"/>
            <a:ext cx="562975" cy="49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2646" b="1">
                <a:solidFill>
                  <a:srgbClr val="595959"/>
                </a:solidFill>
                <a:latin typeface="Arial Unicode MS" pitchFamily="34" charset="-122"/>
                <a:ea typeface="Arial Unicode MS" pitchFamily="34" charset="-122"/>
                <a:cs typeface="Arial Unicode MS" pitchFamily="34" charset="-122"/>
                <a:sym typeface="Arial Unicode MS" pitchFamily="34" charset="-122"/>
              </a:rPr>
              <a:t>01</a:t>
            </a:r>
            <a:endParaRPr lang="zh-CN" altLang="en-US" sz="662" b="1">
              <a:solidFill>
                <a:srgbClr val="595959"/>
              </a:solidFill>
              <a:latin typeface="Arial Unicode MS" pitchFamily="34" charset="-122"/>
              <a:ea typeface="Arial Unicode MS" pitchFamily="34" charset="-122"/>
              <a:cs typeface="Arial Unicode MS" pitchFamily="34" charset="-122"/>
              <a:sym typeface="Arial Unicode MS" pitchFamily="34" charset="-122"/>
            </a:endParaRPr>
          </a:p>
        </p:txBody>
      </p:sp>
      <p:sp>
        <p:nvSpPr>
          <p:cNvPr id="20" name="TextBox 25">
            <a:extLst>
              <a:ext uri="{FF2B5EF4-FFF2-40B4-BE49-F238E27FC236}">
                <a16:creationId xmlns:a16="http://schemas.microsoft.com/office/drawing/2014/main" xmlns="" id="{0D15BA8E-26F4-4B87-AF90-A7B6A85D938C}"/>
              </a:ext>
            </a:extLst>
          </p:cNvPr>
          <p:cNvSpPr>
            <a:spLocks noChangeArrowheads="1"/>
          </p:cNvSpPr>
          <p:nvPr/>
        </p:nvSpPr>
        <p:spPr bwMode="auto">
          <a:xfrm>
            <a:off x="2429971" y="2951850"/>
            <a:ext cx="397866" cy="250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sz="1029">
                <a:solidFill>
                  <a:srgbClr val="A5A5A5"/>
                </a:solidFill>
                <a:latin typeface="Calibri" pitchFamily="34" charset="0"/>
                <a:ea typeface="Calibri" pitchFamily="34" charset="0"/>
                <a:cs typeface="Calibri" pitchFamily="34" charset="0"/>
                <a:sym typeface="Calibri" pitchFamily="34" charset="0"/>
              </a:rPr>
              <a:t>text</a:t>
            </a:r>
            <a:endParaRPr lang="zh-CN" altLang="en-US" sz="1029">
              <a:solidFill>
                <a:srgbClr val="A5A5A5"/>
              </a:solidFill>
              <a:latin typeface="Calibri" pitchFamily="34" charset="0"/>
              <a:sym typeface="宋体" pitchFamily="2" charset="-122"/>
            </a:endParaRPr>
          </a:p>
        </p:txBody>
      </p:sp>
      <p:sp>
        <p:nvSpPr>
          <p:cNvPr id="21" name="TextBox 26">
            <a:extLst>
              <a:ext uri="{FF2B5EF4-FFF2-40B4-BE49-F238E27FC236}">
                <a16:creationId xmlns:a16="http://schemas.microsoft.com/office/drawing/2014/main" xmlns="" id="{3DA25168-FE4D-442C-82AA-EA52AC2592EF}"/>
              </a:ext>
            </a:extLst>
          </p:cNvPr>
          <p:cNvSpPr>
            <a:spLocks noChangeArrowheads="1"/>
          </p:cNvSpPr>
          <p:nvPr/>
        </p:nvSpPr>
        <p:spPr bwMode="auto">
          <a:xfrm>
            <a:off x="3419369" y="2524823"/>
            <a:ext cx="562975" cy="49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2646" b="1">
                <a:solidFill>
                  <a:srgbClr val="A5A5A5"/>
                </a:solidFill>
                <a:latin typeface="Arial Unicode MS" pitchFamily="34" charset="-122"/>
                <a:ea typeface="Arial Unicode MS" pitchFamily="34" charset="-122"/>
                <a:cs typeface="Arial Unicode MS" pitchFamily="34" charset="-122"/>
                <a:sym typeface="Arial Unicode MS" pitchFamily="34" charset="-122"/>
              </a:rPr>
              <a:t>02</a:t>
            </a:r>
            <a:endParaRPr lang="zh-CN" altLang="en-US" sz="662" b="1">
              <a:solidFill>
                <a:srgbClr val="A5A5A5"/>
              </a:solidFill>
              <a:latin typeface="Arial Unicode MS" pitchFamily="34" charset="-122"/>
              <a:ea typeface="Arial Unicode MS" pitchFamily="34" charset="-122"/>
              <a:cs typeface="Arial Unicode MS" pitchFamily="34" charset="-122"/>
              <a:sym typeface="Arial Unicode MS" pitchFamily="34" charset="-122"/>
            </a:endParaRPr>
          </a:p>
        </p:txBody>
      </p:sp>
      <p:sp>
        <p:nvSpPr>
          <p:cNvPr id="22" name="TextBox 27">
            <a:extLst>
              <a:ext uri="{FF2B5EF4-FFF2-40B4-BE49-F238E27FC236}">
                <a16:creationId xmlns:a16="http://schemas.microsoft.com/office/drawing/2014/main" xmlns="" id="{FCB7F6F8-A8D1-48DF-AA7B-523922FADD96}"/>
              </a:ext>
            </a:extLst>
          </p:cNvPr>
          <p:cNvSpPr>
            <a:spLocks noChangeArrowheads="1"/>
          </p:cNvSpPr>
          <p:nvPr/>
        </p:nvSpPr>
        <p:spPr bwMode="auto">
          <a:xfrm>
            <a:off x="3474785" y="2353313"/>
            <a:ext cx="397866" cy="250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sz="1029">
                <a:solidFill>
                  <a:srgbClr val="3F3F3F"/>
                </a:solidFill>
                <a:latin typeface="Calibri" pitchFamily="34" charset="0"/>
                <a:ea typeface="Calibri" pitchFamily="34" charset="0"/>
                <a:cs typeface="Calibri" pitchFamily="34" charset="0"/>
                <a:sym typeface="Calibri" pitchFamily="34" charset="0"/>
              </a:rPr>
              <a:t>text</a:t>
            </a:r>
            <a:endParaRPr lang="zh-CN" altLang="en-US" sz="1029">
              <a:solidFill>
                <a:srgbClr val="3F3F3F"/>
              </a:solidFill>
              <a:latin typeface="Calibri" pitchFamily="34" charset="0"/>
              <a:sym typeface="宋体" pitchFamily="2" charset="-122"/>
            </a:endParaRPr>
          </a:p>
        </p:txBody>
      </p:sp>
      <p:sp>
        <p:nvSpPr>
          <p:cNvPr id="23" name="TextBox 28">
            <a:extLst>
              <a:ext uri="{FF2B5EF4-FFF2-40B4-BE49-F238E27FC236}">
                <a16:creationId xmlns:a16="http://schemas.microsoft.com/office/drawing/2014/main" xmlns="" id="{A62AEA74-9865-4FA5-BCD4-23E5306E9847}"/>
              </a:ext>
            </a:extLst>
          </p:cNvPr>
          <p:cNvSpPr>
            <a:spLocks noChangeArrowheads="1"/>
          </p:cNvSpPr>
          <p:nvPr/>
        </p:nvSpPr>
        <p:spPr bwMode="auto">
          <a:xfrm>
            <a:off x="5541667" y="2524823"/>
            <a:ext cx="562975" cy="49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2646" b="1">
                <a:solidFill>
                  <a:srgbClr val="A5A5A5"/>
                </a:solidFill>
                <a:latin typeface="Arial Unicode MS" pitchFamily="34" charset="-122"/>
                <a:ea typeface="Arial Unicode MS" pitchFamily="34" charset="-122"/>
                <a:cs typeface="Arial Unicode MS" pitchFamily="34" charset="-122"/>
                <a:sym typeface="Arial Unicode MS" pitchFamily="34" charset="-122"/>
              </a:rPr>
              <a:t>04</a:t>
            </a:r>
            <a:endParaRPr lang="zh-CN" altLang="en-US" sz="662" b="1">
              <a:solidFill>
                <a:srgbClr val="A5A5A5"/>
              </a:solidFill>
              <a:latin typeface="Arial Unicode MS" pitchFamily="34" charset="-122"/>
              <a:ea typeface="Arial Unicode MS" pitchFamily="34" charset="-122"/>
              <a:cs typeface="Arial Unicode MS" pitchFamily="34" charset="-122"/>
              <a:sym typeface="Arial Unicode MS" pitchFamily="34" charset="-122"/>
            </a:endParaRPr>
          </a:p>
        </p:txBody>
      </p:sp>
      <p:sp>
        <p:nvSpPr>
          <p:cNvPr id="24" name="TextBox 29">
            <a:extLst>
              <a:ext uri="{FF2B5EF4-FFF2-40B4-BE49-F238E27FC236}">
                <a16:creationId xmlns:a16="http://schemas.microsoft.com/office/drawing/2014/main" xmlns="" id="{2E1F84A3-2962-42A4-9DF6-E9662949E7C2}"/>
              </a:ext>
            </a:extLst>
          </p:cNvPr>
          <p:cNvSpPr>
            <a:spLocks noChangeArrowheads="1"/>
          </p:cNvSpPr>
          <p:nvPr/>
        </p:nvSpPr>
        <p:spPr bwMode="auto">
          <a:xfrm>
            <a:off x="5596500" y="2353313"/>
            <a:ext cx="397866" cy="250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sz="1029">
                <a:solidFill>
                  <a:srgbClr val="3F3F3F"/>
                </a:solidFill>
                <a:latin typeface="Calibri" pitchFamily="34" charset="0"/>
                <a:ea typeface="Calibri" pitchFamily="34" charset="0"/>
                <a:cs typeface="Calibri" pitchFamily="34" charset="0"/>
                <a:sym typeface="Calibri" pitchFamily="34" charset="0"/>
              </a:rPr>
              <a:t>text</a:t>
            </a:r>
            <a:endParaRPr lang="zh-CN" altLang="en-US" sz="1029">
              <a:solidFill>
                <a:srgbClr val="3F3F3F"/>
              </a:solidFill>
              <a:latin typeface="Calibri" pitchFamily="34" charset="0"/>
              <a:sym typeface="宋体" pitchFamily="2" charset="-122"/>
            </a:endParaRPr>
          </a:p>
        </p:txBody>
      </p:sp>
      <p:sp>
        <p:nvSpPr>
          <p:cNvPr id="25" name="TextBox 30">
            <a:extLst>
              <a:ext uri="{FF2B5EF4-FFF2-40B4-BE49-F238E27FC236}">
                <a16:creationId xmlns:a16="http://schemas.microsoft.com/office/drawing/2014/main" xmlns="" id="{E7B4C112-3F3E-474C-BA4D-DC6BF85B4582}"/>
              </a:ext>
            </a:extLst>
          </p:cNvPr>
          <p:cNvSpPr>
            <a:spLocks noChangeArrowheads="1"/>
          </p:cNvSpPr>
          <p:nvPr/>
        </p:nvSpPr>
        <p:spPr bwMode="auto">
          <a:xfrm>
            <a:off x="4460100" y="2524823"/>
            <a:ext cx="562975" cy="49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2646" b="1">
                <a:solidFill>
                  <a:srgbClr val="595959"/>
                </a:solidFill>
                <a:latin typeface="Arial Unicode MS" pitchFamily="34" charset="-122"/>
                <a:ea typeface="Arial Unicode MS" pitchFamily="34" charset="-122"/>
                <a:cs typeface="Arial Unicode MS" pitchFamily="34" charset="-122"/>
                <a:sym typeface="Arial Unicode MS" pitchFamily="34" charset="-122"/>
              </a:rPr>
              <a:t>03</a:t>
            </a:r>
            <a:endParaRPr lang="zh-CN" altLang="en-US" sz="662" b="1">
              <a:solidFill>
                <a:srgbClr val="595959"/>
              </a:solidFill>
              <a:latin typeface="Arial Unicode MS" pitchFamily="34" charset="-122"/>
              <a:ea typeface="Arial Unicode MS" pitchFamily="34" charset="-122"/>
              <a:cs typeface="Arial Unicode MS" pitchFamily="34" charset="-122"/>
              <a:sym typeface="Arial Unicode MS" pitchFamily="34" charset="-122"/>
            </a:endParaRPr>
          </a:p>
        </p:txBody>
      </p:sp>
      <p:sp>
        <p:nvSpPr>
          <p:cNvPr id="26" name="TextBox 31">
            <a:extLst>
              <a:ext uri="{FF2B5EF4-FFF2-40B4-BE49-F238E27FC236}">
                <a16:creationId xmlns:a16="http://schemas.microsoft.com/office/drawing/2014/main" xmlns="" id="{C878AE6E-DF52-4777-81E6-3050813E3938}"/>
              </a:ext>
            </a:extLst>
          </p:cNvPr>
          <p:cNvSpPr>
            <a:spLocks noChangeArrowheads="1"/>
          </p:cNvSpPr>
          <p:nvPr/>
        </p:nvSpPr>
        <p:spPr bwMode="auto">
          <a:xfrm>
            <a:off x="4530684" y="2951850"/>
            <a:ext cx="397866" cy="250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altLang="zh-CN" sz="1029">
                <a:solidFill>
                  <a:srgbClr val="A5A5A5"/>
                </a:solidFill>
                <a:latin typeface="Calibri" pitchFamily="34" charset="0"/>
                <a:ea typeface="Calibri" pitchFamily="34" charset="0"/>
                <a:cs typeface="Calibri" pitchFamily="34" charset="0"/>
                <a:sym typeface="Calibri" pitchFamily="34" charset="0"/>
              </a:rPr>
              <a:t>text</a:t>
            </a:r>
            <a:endParaRPr lang="zh-CN" altLang="en-US" sz="1029">
              <a:solidFill>
                <a:srgbClr val="A5A5A5"/>
              </a:solidFill>
              <a:latin typeface="Calibri" pitchFamily="34" charset="0"/>
              <a:sym typeface="宋体" pitchFamily="2" charset="-122"/>
            </a:endParaRPr>
          </a:p>
        </p:txBody>
      </p:sp>
      <p:sp>
        <p:nvSpPr>
          <p:cNvPr id="27" name="矩形 26">
            <a:extLst>
              <a:ext uri="{FF2B5EF4-FFF2-40B4-BE49-F238E27FC236}">
                <a16:creationId xmlns:a16="http://schemas.microsoft.com/office/drawing/2014/main" xmlns="" id="{863F07DB-E651-4BFD-9D65-7D7208BAB948}"/>
              </a:ext>
            </a:extLst>
          </p:cNvPr>
          <p:cNvSpPr>
            <a:spLocks noChangeArrowheads="1"/>
          </p:cNvSpPr>
          <p:nvPr/>
        </p:nvSpPr>
        <p:spPr bwMode="auto">
          <a:xfrm>
            <a:off x="2407806" y="3972747"/>
            <a:ext cx="5653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a:solidFill>
                  <a:srgbClr val="A5A5A5"/>
                </a:solidFill>
                <a:latin typeface="Calibri" pitchFamily="34" charset="0"/>
                <a:ea typeface="Calibri" pitchFamily="34" charset="0"/>
                <a:cs typeface="Calibri" pitchFamily="34" charset="0"/>
                <a:sym typeface="Calibri" pitchFamily="34" charset="0"/>
              </a:rPr>
              <a:t>Text</a:t>
            </a:r>
          </a:p>
        </p:txBody>
      </p:sp>
      <p:sp>
        <p:nvSpPr>
          <p:cNvPr id="28" name="矩形 27">
            <a:extLst>
              <a:ext uri="{FF2B5EF4-FFF2-40B4-BE49-F238E27FC236}">
                <a16:creationId xmlns:a16="http://schemas.microsoft.com/office/drawing/2014/main" xmlns="" id="{3DF3BDCA-86FF-49CD-9990-34CEBB0A52B5}"/>
              </a:ext>
            </a:extLst>
          </p:cNvPr>
          <p:cNvSpPr>
            <a:spLocks noChangeArrowheads="1"/>
          </p:cNvSpPr>
          <p:nvPr/>
        </p:nvSpPr>
        <p:spPr bwMode="auto">
          <a:xfrm>
            <a:off x="3476539" y="1292746"/>
            <a:ext cx="5653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a:solidFill>
                  <a:schemeClr val="bg1"/>
                </a:solidFill>
                <a:latin typeface="Calibri" pitchFamily="34" charset="0"/>
                <a:ea typeface="Calibri" pitchFamily="34" charset="0"/>
                <a:cs typeface="Calibri" pitchFamily="34" charset="0"/>
                <a:sym typeface="Calibri" pitchFamily="34" charset="0"/>
              </a:rPr>
              <a:t>Text</a:t>
            </a:r>
          </a:p>
        </p:txBody>
      </p:sp>
      <p:sp>
        <p:nvSpPr>
          <p:cNvPr id="29" name="矩形 28">
            <a:extLst>
              <a:ext uri="{FF2B5EF4-FFF2-40B4-BE49-F238E27FC236}">
                <a16:creationId xmlns:a16="http://schemas.microsoft.com/office/drawing/2014/main" xmlns="" id="{D83DD047-EAD4-40EF-87D2-0DCE8FB167EC}"/>
              </a:ext>
            </a:extLst>
          </p:cNvPr>
          <p:cNvSpPr>
            <a:spLocks noChangeArrowheads="1"/>
          </p:cNvSpPr>
          <p:nvPr/>
        </p:nvSpPr>
        <p:spPr bwMode="auto">
          <a:xfrm>
            <a:off x="4530104" y="3972747"/>
            <a:ext cx="5653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a:solidFill>
                  <a:srgbClr val="A5A5A5"/>
                </a:solidFill>
                <a:latin typeface="Calibri" pitchFamily="34" charset="0"/>
                <a:ea typeface="Calibri" pitchFamily="34" charset="0"/>
                <a:cs typeface="Calibri" pitchFamily="34" charset="0"/>
                <a:sym typeface="Calibri" pitchFamily="34" charset="0"/>
              </a:rPr>
              <a:t>Text</a:t>
            </a:r>
          </a:p>
        </p:txBody>
      </p:sp>
      <p:sp>
        <p:nvSpPr>
          <p:cNvPr id="30" name="矩形 29">
            <a:extLst>
              <a:ext uri="{FF2B5EF4-FFF2-40B4-BE49-F238E27FC236}">
                <a16:creationId xmlns:a16="http://schemas.microsoft.com/office/drawing/2014/main" xmlns="" id="{86A2FFA4-C0AC-4DEA-9E23-19F901887819}"/>
              </a:ext>
            </a:extLst>
          </p:cNvPr>
          <p:cNvSpPr>
            <a:spLocks noChangeArrowheads="1"/>
          </p:cNvSpPr>
          <p:nvPr/>
        </p:nvSpPr>
        <p:spPr bwMode="auto">
          <a:xfrm>
            <a:off x="5589503" y="1292746"/>
            <a:ext cx="5653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a:solidFill>
                  <a:schemeClr val="bg1"/>
                </a:solidFill>
                <a:latin typeface="Calibri" pitchFamily="34" charset="0"/>
                <a:ea typeface="Calibri" pitchFamily="34" charset="0"/>
                <a:cs typeface="Calibri" pitchFamily="34" charset="0"/>
                <a:sym typeface="Calibri" pitchFamily="34" charset="0"/>
              </a:rPr>
              <a:t>Text</a:t>
            </a:r>
          </a:p>
        </p:txBody>
      </p:sp>
      <p:sp>
        <p:nvSpPr>
          <p:cNvPr id="31" name="文本框 30">
            <a:extLst>
              <a:ext uri="{FF2B5EF4-FFF2-40B4-BE49-F238E27FC236}">
                <a16:creationId xmlns:a16="http://schemas.microsoft.com/office/drawing/2014/main" xmlns="" id="{24E59FAE-042E-4DF8-BCD6-D5B2AE1D8EFE}"/>
              </a:ext>
            </a:extLst>
          </p:cNvPr>
          <p:cNvSpPr>
            <a:spLocks noChangeArrowheads="1"/>
          </p:cNvSpPr>
          <p:nvPr/>
        </p:nvSpPr>
        <p:spPr bwMode="auto">
          <a:xfrm>
            <a:off x="5818184" y="3577222"/>
            <a:ext cx="1879617" cy="90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zh-CN" altLang="en-US" sz="1176">
                <a:solidFill>
                  <a:srgbClr val="3F3F3F"/>
                </a:solidFill>
                <a:latin typeface="微软雅黑" pitchFamily="34" charset="-122"/>
                <a:ea typeface="微软雅黑" pitchFamily="34" charset="-122"/>
                <a:sym typeface="宋体" pitchFamily="2" charset="-122"/>
              </a:rPr>
              <a:t>点击此处添加文字说明点击此处添加文字说明</a:t>
            </a:r>
          </a:p>
          <a:p>
            <a:pPr>
              <a:lnSpc>
                <a:spcPct val="150000"/>
              </a:lnSpc>
            </a:pPr>
            <a:r>
              <a:rPr lang="zh-CN" altLang="en-US" sz="1176">
                <a:solidFill>
                  <a:srgbClr val="3F3F3F"/>
                </a:solidFill>
                <a:latin typeface="微软雅黑" pitchFamily="34" charset="-122"/>
                <a:ea typeface="微软雅黑" pitchFamily="34" charset="-122"/>
                <a:sym typeface="宋体" pitchFamily="2" charset="-122"/>
              </a:rPr>
              <a:t>点击此处添加文字说明</a:t>
            </a:r>
          </a:p>
        </p:txBody>
      </p:sp>
      <p:sp>
        <p:nvSpPr>
          <p:cNvPr id="32" name="文本框 31">
            <a:extLst>
              <a:ext uri="{FF2B5EF4-FFF2-40B4-BE49-F238E27FC236}">
                <a16:creationId xmlns:a16="http://schemas.microsoft.com/office/drawing/2014/main" xmlns="" id="{5B33F143-FD46-4D40-98E8-29E10B0E89BA}"/>
              </a:ext>
            </a:extLst>
          </p:cNvPr>
          <p:cNvSpPr>
            <a:spLocks noChangeArrowheads="1"/>
          </p:cNvSpPr>
          <p:nvPr/>
        </p:nvSpPr>
        <p:spPr bwMode="auto">
          <a:xfrm>
            <a:off x="5818184" y="3194531"/>
            <a:ext cx="1879617" cy="409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058" b="1">
                <a:solidFill>
                  <a:srgbClr val="3F3F3F"/>
                </a:solidFill>
                <a:latin typeface="微软雅黑" pitchFamily="34" charset="-122"/>
                <a:ea typeface="微软雅黑" pitchFamily="34" charset="-122"/>
                <a:sym typeface="宋体" pitchFamily="2" charset="-122"/>
              </a:rPr>
              <a:t>添加标题</a:t>
            </a:r>
          </a:p>
        </p:txBody>
      </p:sp>
      <p:sp>
        <p:nvSpPr>
          <p:cNvPr id="33" name="Freeform 5">
            <a:extLst>
              <a:ext uri="{FF2B5EF4-FFF2-40B4-BE49-F238E27FC236}">
                <a16:creationId xmlns:a16="http://schemas.microsoft.com/office/drawing/2014/main" xmlns="" id="{1AE0F0EB-4AAC-41FA-A93F-D5E2F9EDE29A}"/>
              </a:ext>
            </a:extLst>
          </p:cNvPr>
          <p:cNvSpPr>
            <a:spLocks noEditPoints="1" noChangeArrowheads="1"/>
          </p:cNvSpPr>
          <p:nvPr/>
        </p:nvSpPr>
        <p:spPr bwMode="auto">
          <a:xfrm>
            <a:off x="3516208" y="1869116"/>
            <a:ext cx="336021" cy="323187"/>
          </a:xfrm>
          <a:custGeom>
            <a:avLst/>
            <a:gdLst>
              <a:gd name="T0" fmla="*/ 188 w 200"/>
              <a:gd name="T1" fmla="*/ 0 h 192"/>
              <a:gd name="T2" fmla="*/ 44 w 200"/>
              <a:gd name="T3" fmla="*/ 0 h 192"/>
              <a:gd name="T4" fmla="*/ 40 w 200"/>
              <a:gd name="T5" fmla="*/ 0 h 192"/>
              <a:gd name="T6" fmla="*/ 32 w 200"/>
              <a:gd name="T7" fmla="*/ 0 h 192"/>
              <a:gd name="T8" fmla="*/ 32 w 200"/>
              <a:gd name="T9" fmla="*/ 36 h 192"/>
              <a:gd name="T10" fmla="*/ 0 w 200"/>
              <a:gd name="T11" fmla="*/ 36 h 192"/>
              <a:gd name="T12" fmla="*/ 0 w 200"/>
              <a:gd name="T13" fmla="*/ 48 h 192"/>
              <a:gd name="T14" fmla="*/ 0 w 200"/>
              <a:gd name="T15" fmla="*/ 152 h 192"/>
              <a:gd name="T16" fmla="*/ 40 w 200"/>
              <a:gd name="T17" fmla="*/ 192 h 192"/>
              <a:gd name="T18" fmla="*/ 64 w 200"/>
              <a:gd name="T19" fmla="*/ 192 h 192"/>
              <a:gd name="T20" fmla="*/ 136 w 200"/>
              <a:gd name="T21" fmla="*/ 192 h 192"/>
              <a:gd name="T22" fmla="*/ 160 w 200"/>
              <a:gd name="T23" fmla="*/ 192 h 192"/>
              <a:gd name="T24" fmla="*/ 200 w 200"/>
              <a:gd name="T25" fmla="*/ 152 h 192"/>
              <a:gd name="T26" fmla="*/ 200 w 200"/>
              <a:gd name="T27" fmla="*/ 12 h 192"/>
              <a:gd name="T28" fmla="*/ 200 w 200"/>
              <a:gd name="T29" fmla="*/ 0 h 192"/>
              <a:gd name="T30" fmla="*/ 188 w 200"/>
              <a:gd name="T31" fmla="*/ 0 h 192"/>
              <a:gd name="T32" fmla="*/ 32 w 200"/>
              <a:gd name="T33" fmla="*/ 140 h 192"/>
              <a:gd name="T34" fmla="*/ 22 w 200"/>
              <a:gd name="T35" fmla="*/ 166 h 192"/>
              <a:gd name="T36" fmla="*/ 12 w 200"/>
              <a:gd name="T37" fmla="*/ 140 h 192"/>
              <a:gd name="T38" fmla="*/ 12 w 200"/>
              <a:gd name="T39" fmla="*/ 48 h 192"/>
              <a:gd name="T40" fmla="*/ 32 w 200"/>
              <a:gd name="T41" fmla="*/ 48 h 192"/>
              <a:gd name="T42" fmla="*/ 32 w 200"/>
              <a:gd name="T43" fmla="*/ 140 h 192"/>
              <a:gd name="T44" fmla="*/ 188 w 200"/>
              <a:gd name="T45" fmla="*/ 140 h 192"/>
              <a:gd name="T46" fmla="*/ 148 w 200"/>
              <a:gd name="T47" fmla="*/ 180 h 192"/>
              <a:gd name="T48" fmla="*/ 136 w 200"/>
              <a:gd name="T49" fmla="*/ 180 h 192"/>
              <a:gd name="T50" fmla="*/ 64 w 200"/>
              <a:gd name="T51" fmla="*/ 180 h 192"/>
              <a:gd name="T52" fmla="*/ 52 w 200"/>
              <a:gd name="T53" fmla="*/ 180 h 192"/>
              <a:gd name="T54" fmla="*/ 35 w 200"/>
              <a:gd name="T55" fmla="*/ 176 h 192"/>
              <a:gd name="T56" fmla="*/ 44 w 200"/>
              <a:gd name="T57" fmla="*/ 152 h 192"/>
              <a:gd name="T58" fmla="*/ 44 w 200"/>
              <a:gd name="T59" fmla="*/ 12 h 192"/>
              <a:gd name="T60" fmla="*/ 188 w 200"/>
              <a:gd name="T61" fmla="*/ 12 h 192"/>
              <a:gd name="T62" fmla="*/ 188 w 200"/>
              <a:gd name="T63" fmla="*/ 140 h 192"/>
              <a:gd name="T64" fmla="*/ 100 w 200"/>
              <a:gd name="T65" fmla="*/ 128 h 192"/>
              <a:gd name="T66" fmla="*/ 60 w 200"/>
              <a:gd name="T67" fmla="*/ 128 h 192"/>
              <a:gd name="T68" fmla="*/ 60 w 200"/>
              <a:gd name="T69" fmla="*/ 140 h 192"/>
              <a:gd name="T70" fmla="*/ 100 w 200"/>
              <a:gd name="T71" fmla="*/ 140 h 192"/>
              <a:gd name="T72" fmla="*/ 100 w 200"/>
              <a:gd name="T73" fmla="*/ 128 h 192"/>
              <a:gd name="T74" fmla="*/ 100 w 200"/>
              <a:gd name="T75" fmla="*/ 108 h 192"/>
              <a:gd name="T76" fmla="*/ 60 w 200"/>
              <a:gd name="T77" fmla="*/ 108 h 192"/>
              <a:gd name="T78" fmla="*/ 60 w 200"/>
              <a:gd name="T79" fmla="*/ 120 h 192"/>
              <a:gd name="T80" fmla="*/ 100 w 200"/>
              <a:gd name="T81" fmla="*/ 120 h 192"/>
              <a:gd name="T82" fmla="*/ 100 w 200"/>
              <a:gd name="T83" fmla="*/ 108 h 192"/>
              <a:gd name="T84" fmla="*/ 100 w 200"/>
              <a:gd name="T85" fmla="*/ 88 h 192"/>
              <a:gd name="T86" fmla="*/ 60 w 200"/>
              <a:gd name="T87" fmla="*/ 88 h 192"/>
              <a:gd name="T88" fmla="*/ 60 w 200"/>
              <a:gd name="T89" fmla="*/ 100 h 192"/>
              <a:gd name="T90" fmla="*/ 100 w 200"/>
              <a:gd name="T91" fmla="*/ 100 h 192"/>
              <a:gd name="T92" fmla="*/ 100 w 200"/>
              <a:gd name="T93" fmla="*/ 88 h 192"/>
              <a:gd name="T94" fmla="*/ 168 w 200"/>
              <a:gd name="T95" fmla="*/ 36 h 192"/>
              <a:gd name="T96" fmla="*/ 60 w 200"/>
              <a:gd name="T97" fmla="*/ 36 h 192"/>
              <a:gd name="T98" fmla="*/ 60 w 200"/>
              <a:gd name="T99" fmla="*/ 52 h 192"/>
              <a:gd name="T100" fmla="*/ 168 w 200"/>
              <a:gd name="T101" fmla="*/ 52 h 192"/>
              <a:gd name="T102" fmla="*/ 168 w 200"/>
              <a:gd name="T103" fmla="*/ 36 h 192"/>
              <a:gd name="T104" fmla="*/ 100 w 200"/>
              <a:gd name="T105" fmla="*/ 68 h 192"/>
              <a:gd name="T106" fmla="*/ 60 w 200"/>
              <a:gd name="T107" fmla="*/ 68 h 192"/>
              <a:gd name="T108" fmla="*/ 60 w 200"/>
              <a:gd name="T109" fmla="*/ 80 h 192"/>
              <a:gd name="T110" fmla="*/ 100 w 200"/>
              <a:gd name="T111" fmla="*/ 80 h 192"/>
              <a:gd name="T112" fmla="*/ 100 w 200"/>
              <a:gd name="T113" fmla="*/ 68 h 192"/>
              <a:gd name="T114" fmla="*/ 112 w 200"/>
              <a:gd name="T115" fmla="*/ 140 h 192"/>
              <a:gd name="T116" fmla="*/ 168 w 200"/>
              <a:gd name="T117" fmla="*/ 140 h 192"/>
              <a:gd name="T118" fmla="*/ 168 w 200"/>
              <a:gd name="T119" fmla="*/ 68 h 192"/>
              <a:gd name="T120" fmla="*/ 112 w 200"/>
              <a:gd name="T121" fmla="*/ 68 h 192"/>
              <a:gd name="T122" fmla="*/ 112 w 200"/>
              <a:gd name="T123" fmla="*/ 140 h 19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00"/>
              <a:gd name="T187" fmla="*/ 0 h 192"/>
              <a:gd name="T188" fmla="*/ 200 w 200"/>
              <a:gd name="T189" fmla="*/ 192 h 19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00" h="192">
                <a:moveTo>
                  <a:pt x="188" y="0"/>
                </a:moveTo>
                <a:cubicBezTo>
                  <a:pt x="44" y="0"/>
                  <a:pt x="44" y="0"/>
                  <a:pt x="44" y="0"/>
                </a:cubicBezTo>
                <a:cubicBezTo>
                  <a:pt x="40" y="0"/>
                  <a:pt x="40" y="0"/>
                  <a:pt x="40" y="0"/>
                </a:cubicBezTo>
                <a:cubicBezTo>
                  <a:pt x="32" y="0"/>
                  <a:pt x="32" y="0"/>
                  <a:pt x="32" y="0"/>
                </a:cubicBezTo>
                <a:cubicBezTo>
                  <a:pt x="32" y="36"/>
                  <a:pt x="32" y="36"/>
                  <a:pt x="32" y="36"/>
                </a:cubicBezTo>
                <a:cubicBezTo>
                  <a:pt x="0" y="36"/>
                  <a:pt x="0" y="36"/>
                  <a:pt x="0" y="36"/>
                </a:cubicBezTo>
                <a:cubicBezTo>
                  <a:pt x="0" y="48"/>
                  <a:pt x="0" y="48"/>
                  <a:pt x="0" y="48"/>
                </a:cubicBezTo>
                <a:cubicBezTo>
                  <a:pt x="0" y="152"/>
                  <a:pt x="0" y="152"/>
                  <a:pt x="0" y="152"/>
                </a:cubicBezTo>
                <a:cubicBezTo>
                  <a:pt x="0" y="174"/>
                  <a:pt x="17" y="192"/>
                  <a:pt x="40" y="192"/>
                </a:cubicBezTo>
                <a:cubicBezTo>
                  <a:pt x="64" y="192"/>
                  <a:pt x="64" y="192"/>
                  <a:pt x="64" y="192"/>
                </a:cubicBezTo>
                <a:cubicBezTo>
                  <a:pt x="136" y="192"/>
                  <a:pt x="136" y="192"/>
                  <a:pt x="136" y="192"/>
                </a:cubicBezTo>
                <a:cubicBezTo>
                  <a:pt x="160" y="192"/>
                  <a:pt x="160" y="192"/>
                  <a:pt x="160" y="192"/>
                </a:cubicBezTo>
                <a:cubicBezTo>
                  <a:pt x="182" y="192"/>
                  <a:pt x="200" y="174"/>
                  <a:pt x="200" y="152"/>
                </a:cubicBezTo>
                <a:cubicBezTo>
                  <a:pt x="200" y="12"/>
                  <a:pt x="200" y="12"/>
                  <a:pt x="200" y="12"/>
                </a:cubicBezTo>
                <a:cubicBezTo>
                  <a:pt x="200" y="0"/>
                  <a:pt x="200" y="0"/>
                  <a:pt x="200" y="0"/>
                </a:cubicBezTo>
                <a:lnTo>
                  <a:pt x="188" y="0"/>
                </a:lnTo>
                <a:close/>
                <a:moveTo>
                  <a:pt x="32" y="140"/>
                </a:moveTo>
                <a:cubicBezTo>
                  <a:pt x="32" y="150"/>
                  <a:pt x="28" y="159"/>
                  <a:pt x="22" y="166"/>
                </a:cubicBezTo>
                <a:cubicBezTo>
                  <a:pt x="15" y="159"/>
                  <a:pt x="12" y="150"/>
                  <a:pt x="12" y="140"/>
                </a:cubicBezTo>
                <a:cubicBezTo>
                  <a:pt x="12" y="48"/>
                  <a:pt x="12" y="48"/>
                  <a:pt x="12" y="48"/>
                </a:cubicBezTo>
                <a:cubicBezTo>
                  <a:pt x="32" y="48"/>
                  <a:pt x="32" y="48"/>
                  <a:pt x="32" y="48"/>
                </a:cubicBezTo>
                <a:lnTo>
                  <a:pt x="32" y="140"/>
                </a:lnTo>
                <a:close/>
                <a:moveTo>
                  <a:pt x="188" y="140"/>
                </a:moveTo>
                <a:cubicBezTo>
                  <a:pt x="188" y="162"/>
                  <a:pt x="170" y="180"/>
                  <a:pt x="148" y="180"/>
                </a:cubicBezTo>
                <a:cubicBezTo>
                  <a:pt x="136" y="180"/>
                  <a:pt x="136" y="180"/>
                  <a:pt x="136" y="180"/>
                </a:cubicBezTo>
                <a:cubicBezTo>
                  <a:pt x="64" y="180"/>
                  <a:pt x="64" y="180"/>
                  <a:pt x="64" y="180"/>
                </a:cubicBezTo>
                <a:cubicBezTo>
                  <a:pt x="52" y="180"/>
                  <a:pt x="52" y="180"/>
                  <a:pt x="52" y="180"/>
                </a:cubicBezTo>
                <a:cubicBezTo>
                  <a:pt x="46" y="180"/>
                  <a:pt x="40" y="178"/>
                  <a:pt x="35" y="176"/>
                </a:cubicBezTo>
                <a:cubicBezTo>
                  <a:pt x="40" y="169"/>
                  <a:pt x="44" y="161"/>
                  <a:pt x="44" y="152"/>
                </a:cubicBezTo>
                <a:cubicBezTo>
                  <a:pt x="44" y="12"/>
                  <a:pt x="44" y="12"/>
                  <a:pt x="44" y="12"/>
                </a:cubicBezTo>
                <a:cubicBezTo>
                  <a:pt x="188" y="12"/>
                  <a:pt x="188" y="12"/>
                  <a:pt x="188" y="12"/>
                </a:cubicBezTo>
                <a:lnTo>
                  <a:pt x="188" y="140"/>
                </a:lnTo>
                <a:close/>
                <a:moveTo>
                  <a:pt x="100" y="128"/>
                </a:moveTo>
                <a:cubicBezTo>
                  <a:pt x="60" y="128"/>
                  <a:pt x="60" y="128"/>
                  <a:pt x="60" y="128"/>
                </a:cubicBezTo>
                <a:cubicBezTo>
                  <a:pt x="60" y="140"/>
                  <a:pt x="60" y="140"/>
                  <a:pt x="60" y="140"/>
                </a:cubicBezTo>
                <a:cubicBezTo>
                  <a:pt x="100" y="140"/>
                  <a:pt x="100" y="140"/>
                  <a:pt x="100" y="140"/>
                </a:cubicBezTo>
                <a:lnTo>
                  <a:pt x="100" y="128"/>
                </a:lnTo>
                <a:close/>
                <a:moveTo>
                  <a:pt x="100" y="108"/>
                </a:moveTo>
                <a:cubicBezTo>
                  <a:pt x="60" y="108"/>
                  <a:pt x="60" y="108"/>
                  <a:pt x="60" y="108"/>
                </a:cubicBezTo>
                <a:cubicBezTo>
                  <a:pt x="60" y="120"/>
                  <a:pt x="60" y="120"/>
                  <a:pt x="60" y="120"/>
                </a:cubicBezTo>
                <a:cubicBezTo>
                  <a:pt x="100" y="120"/>
                  <a:pt x="100" y="120"/>
                  <a:pt x="100" y="120"/>
                </a:cubicBezTo>
                <a:lnTo>
                  <a:pt x="100" y="108"/>
                </a:lnTo>
                <a:close/>
                <a:moveTo>
                  <a:pt x="100" y="88"/>
                </a:moveTo>
                <a:cubicBezTo>
                  <a:pt x="60" y="88"/>
                  <a:pt x="60" y="88"/>
                  <a:pt x="60" y="88"/>
                </a:cubicBezTo>
                <a:cubicBezTo>
                  <a:pt x="60" y="100"/>
                  <a:pt x="60" y="100"/>
                  <a:pt x="60" y="100"/>
                </a:cubicBezTo>
                <a:cubicBezTo>
                  <a:pt x="100" y="100"/>
                  <a:pt x="100" y="100"/>
                  <a:pt x="100" y="100"/>
                </a:cubicBezTo>
                <a:lnTo>
                  <a:pt x="100" y="88"/>
                </a:lnTo>
                <a:close/>
                <a:moveTo>
                  <a:pt x="168" y="36"/>
                </a:moveTo>
                <a:cubicBezTo>
                  <a:pt x="60" y="36"/>
                  <a:pt x="60" y="36"/>
                  <a:pt x="60" y="36"/>
                </a:cubicBezTo>
                <a:cubicBezTo>
                  <a:pt x="60" y="52"/>
                  <a:pt x="60" y="52"/>
                  <a:pt x="60" y="52"/>
                </a:cubicBezTo>
                <a:cubicBezTo>
                  <a:pt x="168" y="52"/>
                  <a:pt x="168" y="52"/>
                  <a:pt x="168" y="52"/>
                </a:cubicBezTo>
                <a:lnTo>
                  <a:pt x="168" y="36"/>
                </a:lnTo>
                <a:close/>
                <a:moveTo>
                  <a:pt x="100" y="68"/>
                </a:moveTo>
                <a:cubicBezTo>
                  <a:pt x="60" y="68"/>
                  <a:pt x="60" y="68"/>
                  <a:pt x="60" y="68"/>
                </a:cubicBezTo>
                <a:cubicBezTo>
                  <a:pt x="60" y="80"/>
                  <a:pt x="60" y="80"/>
                  <a:pt x="60" y="80"/>
                </a:cubicBezTo>
                <a:cubicBezTo>
                  <a:pt x="100" y="80"/>
                  <a:pt x="100" y="80"/>
                  <a:pt x="100" y="80"/>
                </a:cubicBezTo>
                <a:lnTo>
                  <a:pt x="100" y="68"/>
                </a:lnTo>
                <a:close/>
                <a:moveTo>
                  <a:pt x="112" y="140"/>
                </a:moveTo>
                <a:cubicBezTo>
                  <a:pt x="168" y="140"/>
                  <a:pt x="168" y="140"/>
                  <a:pt x="168" y="140"/>
                </a:cubicBezTo>
                <a:cubicBezTo>
                  <a:pt x="168" y="68"/>
                  <a:pt x="168" y="68"/>
                  <a:pt x="168" y="68"/>
                </a:cubicBezTo>
                <a:cubicBezTo>
                  <a:pt x="112" y="68"/>
                  <a:pt x="112" y="68"/>
                  <a:pt x="112" y="68"/>
                </a:cubicBezTo>
                <a:lnTo>
                  <a:pt x="112" y="140"/>
                </a:lnTo>
                <a:close/>
              </a:path>
            </a:pathLst>
          </a:custGeom>
          <a:solidFill>
            <a:srgbClr val="0070C0"/>
          </a:solidFill>
          <a:ln>
            <a:noFill/>
          </a:ln>
          <a:extLst/>
        </p:spPr>
        <p:txBody>
          <a:bodyPr/>
          <a:lstStyle/>
          <a:p>
            <a:endParaRPr lang="zh-CN" altLang="zh-CN">
              <a:solidFill>
                <a:srgbClr val="000000"/>
              </a:solidFill>
              <a:latin typeface="Calibri" pitchFamily="34" charset="0"/>
              <a:sym typeface="宋体" pitchFamily="2" charset="-122"/>
            </a:endParaRPr>
          </a:p>
        </p:txBody>
      </p:sp>
      <p:sp>
        <p:nvSpPr>
          <p:cNvPr id="34" name="Freeform 9">
            <a:extLst>
              <a:ext uri="{FF2B5EF4-FFF2-40B4-BE49-F238E27FC236}">
                <a16:creationId xmlns:a16="http://schemas.microsoft.com/office/drawing/2014/main" xmlns="" id="{BA671F53-14AE-4041-89E4-08594627209A}"/>
              </a:ext>
            </a:extLst>
          </p:cNvPr>
          <p:cNvSpPr>
            <a:spLocks noEditPoints="1" noChangeArrowheads="1"/>
          </p:cNvSpPr>
          <p:nvPr/>
        </p:nvSpPr>
        <p:spPr bwMode="auto">
          <a:xfrm>
            <a:off x="2469644" y="3308871"/>
            <a:ext cx="353522" cy="350022"/>
          </a:xfrm>
          <a:custGeom>
            <a:avLst/>
            <a:gdLst>
              <a:gd name="T0" fmla="*/ 190 w 196"/>
              <a:gd name="T1" fmla="*/ 166 h 194"/>
              <a:gd name="T2" fmla="*/ 143 w 196"/>
              <a:gd name="T3" fmla="*/ 120 h 194"/>
              <a:gd name="T4" fmla="*/ 142 w 196"/>
              <a:gd name="T5" fmla="*/ 118 h 194"/>
              <a:gd name="T6" fmla="*/ 154 w 196"/>
              <a:gd name="T7" fmla="*/ 76 h 194"/>
              <a:gd name="T8" fmla="*/ 77 w 196"/>
              <a:gd name="T9" fmla="*/ 0 h 194"/>
              <a:gd name="T10" fmla="*/ 0 w 196"/>
              <a:gd name="T11" fmla="*/ 76 h 194"/>
              <a:gd name="T12" fmla="*/ 77 w 196"/>
              <a:gd name="T13" fmla="*/ 153 h 194"/>
              <a:gd name="T14" fmla="*/ 119 w 196"/>
              <a:gd name="T15" fmla="*/ 141 h 194"/>
              <a:gd name="T16" fmla="*/ 120 w 196"/>
              <a:gd name="T17" fmla="*/ 143 h 194"/>
              <a:gd name="T18" fmla="*/ 167 w 196"/>
              <a:gd name="T19" fmla="*/ 189 h 194"/>
              <a:gd name="T20" fmla="*/ 178 w 196"/>
              <a:gd name="T21" fmla="*/ 194 h 194"/>
              <a:gd name="T22" fmla="*/ 190 w 196"/>
              <a:gd name="T23" fmla="*/ 189 h 194"/>
              <a:gd name="T24" fmla="*/ 190 w 196"/>
              <a:gd name="T25" fmla="*/ 166 h 194"/>
              <a:gd name="T26" fmla="*/ 77 w 196"/>
              <a:gd name="T27" fmla="*/ 129 h 194"/>
              <a:gd name="T28" fmla="*/ 25 w 196"/>
              <a:gd name="T29" fmla="*/ 76 h 194"/>
              <a:gd name="T30" fmla="*/ 77 w 196"/>
              <a:gd name="T31" fmla="*/ 24 h 194"/>
              <a:gd name="T32" fmla="*/ 130 w 196"/>
              <a:gd name="T33" fmla="*/ 76 h 194"/>
              <a:gd name="T34" fmla="*/ 77 w 196"/>
              <a:gd name="T35" fmla="*/ 129 h 19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96"/>
              <a:gd name="T55" fmla="*/ 0 h 194"/>
              <a:gd name="T56" fmla="*/ 196 w 196"/>
              <a:gd name="T57" fmla="*/ 194 h 19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96" h="194">
                <a:moveTo>
                  <a:pt x="190" y="166"/>
                </a:moveTo>
                <a:cubicBezTo>
                  <a:pt x="143" y="120"/>
                  <a:pt x="143" y="120"/>
                  <a:pt x="143" y="120"/>
                </a:cubicBezTo>
                <a:cubicBezTo>
                  <a:pt x="143" y="119"/>
                  <a:pt x="142" y="119"/>
                  <a:pt x="142" y="118"/>
                </a:cubicBezTo>
                <a:cubicBezTo>
                  <a:pt x="149" y="106"/>
                  <a:pt x="154" y="92"/>
                  <a:pt x="154" y="76"/>
                </a:cubicBezTo>
                <a:cubicBezTo>
                  <a:pt x="154" y="34"/>
                  <a:pt x="120" y="0"/>
                  <a:pt x="77" y="0"/>
                </a:cubicBezTo>
                <a:cubicBezTo>
                  <a:pt x="35" y="0"/>
                  <a:pt x="0" y="34"/>
                  <a:pt x="0" y="76"/>
                </a:cubicBezTo>
                <a:cubicBezTo>
                  <a:pt x="0" y="119"/>
                  <a:pt x="35" y="153"/>
                  <a:pt x="77" y="153"/>
                </a:cubicBezTo>
                <a:cubicBezTo>
                  <a:pt x="93" y="153"/>
                  <a:pt x="107" y="149"/>
                  <a:pt x="119" y="141"/>
                </a:cubicBezTo>
                <a:cubicBezTo>
                  <a:pt x="119" y="141"/>
                  <a:pt x="120" y="142"/>
                  <a:pt x="120" y="143"/>
                </a:cubicBezTo>
                <a:cubicBezTo>
                  <a:pt x="167" y="189"/>
                  <a:pt x="167" y="189"/>
                  <a:pt x="167" y="189"/>
                </a:cubicBezTo>
                <a:cubicBezTo>
                  <a:pt x="170" y="192"/>
                  <a:pt x="174" y="194"/>
                  <a:pt x="178" y="194"/>
                </a:cubicBezTo>
                <a:cubicBezTo>
                  <a:pt x="182" y="194"/>
                  <a:pt x="187" y="192"/>
                  <a:pt x="190" y="189"/>
                </a:cubicBezTo>
                <a:cubicBezTo>
                  <a:pt x="196" y="183"/>
                  <a:pt x="196" y="172"/>
                  <a:pt x="190" y="166"/>
                </a:cubicBezTo>
                <a:moveTo>
                  <a:pt x="77" y="129"/>
                </a:moveTo>
                <a:cubicBezTo>
                  <a:pt x="48" y="129"/>
                  <a:pt x="25" y="105"/>
                  <a:pt x="25" y="76"/>
                </a:cubicBezTo>
                <a:cubicBezTo>
                  <a:pt x="25" y="48"/>
                  <a:pt x="48" y="24"/>
                  <a:pt x="77" y="24"/>
                </a:cubicBezTo>
                <a:cubicBezTo>
                  <a:pt x="106" y="24"/>
                  <a:pt x="130" y="48"/>
                  <a:pt x="130" y="76"/>
                </a:cubicBezTo>
                <a:cubicBezTo>
                  <a:pt x="130" y="105"/>
                  <a:pt x="106" y="129"/>
                  <a:pt x="77" y="129"/>
                </a:cubicBezTo>
              </a:path>
            </a:pathLst>
          </a:custGeom>
          <a:solidFill>
            <a:srgbClr val="0070C0"/>
          </a:solidFill>
          <a:ln>
            <a:noFill/>
          </a:ln>
          <a:extLst/>
        </p:spPr>
        <p:txBody>
          <a:bodyPr/>
          <a:lstStyle/>
          <a:p>
            <a:endParaRPr lang="zh-CN" altLang="zh-CN">
              <a:solidFill>
                <a:srgbClr val="000000"/>
              </a:solidFill>
              <a:latin typeface="Calibri" pitchFamily="34" charset="0"/>
              <a:sym typeface="宋体" pitchFamily="2" charset="-122"/>
            </a:endParaRPr>
          </a:p>
        </p:txBody>
      </p:sp>
      <p:sp>
        <p:nvSpPr>
          <p:cNvPr id="35" name="Freeform 13">
            <a:extLst>
              <a:ext uri="{FF2B5EF4-FFF2-40B4-BE49-F238E27FC236}">
                <a16:creationId xmlns:a16="http://schemas.microsoft.com/office/drawing/2014/main" xmlns="" id="{57C6D2D9-B219-48C3-B975-963518C7935C}"/>
              </a:ext>
            </a:extLst>
          </p:cNvPr>
          <p:cNvSpPr>
            <a:spLocks noEditPoints="1" noChangeArrowheads="1"/>
          </p:cNvSpPr>
          <p:nvPr/>
        </p:nvSpPr>
        <p:spPr bwMode="auto">
          <a:xfrm>
            <a:off x="4607109" y="3385877"/>
            <a:ext cx="295185" cy="295185"/>
          </a:xfrm>
          <a:custGeom>
            <a:avLst/>
            <a:gdLst>
              <a:gd name="T0" fmla="*/ 0 w 200"/>
              <a:gd name="T1" fmla="*/ 180 h 200"/>
              <a:gd name="T2" fmla="*/ 12 w 200"/>
              <a:gd name="T3" fmla="*/ 168 h 200"/>
              <a:gd name="T4" fmla="*/ 188 w 200"/>
              <a:gd name="T5" fmla="*/ 168 h 200"/>
              <a:gd name="T6" fmla="*/ 200 w 200"/>
              <a:gd name="T7" fmla="*/ 180 h 200"/>
              <a:gd name="T8" fmla="*/ 84 w 200"/>
              <a:gd name="T9" fmla="*/ 88 h 200"/>
              <a:gd name="T10" fmla="*/ 116 w 200"/>
              <a:gd name="T11" fmla="*/ 88 h 200"/>
              <a:gd name="T12" fmla="*/ 168 w 200"/>
              <a:gd name="T13" fmla="*/ 88 h 200"/>
              <a:gd name="T14" fmla="*/ 168 w 200"/>
              <a:gd name="T15" fmla="*/ 176 h 200"/>
              <a:gd name="T16" fmla="*/ 116 w 200"/>
              <a:gd name="T17" fmla="*/ 176 h 200"/>
              <a:gd name="T18" fmla="*/ 84 w 200"/>
              <a:gd name="T19" fmla="*/ 176 h 200"/>
              <a:gd name="T20" fmla="*/ 32 w 200"/>
              <a:gd name="T21" fmla="*/ 176 h 200"/>
              <a:gd name="T22" fmla="*/ 32 w 200"/>
              <a:gd name="T23" fmla="*/ 88 h 200"/>
              <a:gd name="T24" fmla="*/ 144 w 200"/>
              <a:gd name="T25" fmla="*/ 172 h 200"/>
              <a:gd name="T26" fmla="*/ 144 w 200"/>
              <a:gd name="T27" fmla="*/ 148 h 200"/>
              <a:gd name="T28" fmla="*/ 168 w 200"/>
              <a:gd name="T29" fmla="*/ 144 h 200"/>
              <a:gd name="T30" fmla="*/ 144 w 200"/>
              <a:gd name="T31" fmla="*/ 144 h 200"/>
              <a:gd name="T32" fmla="*/ 168 w 200"/>
              <a:gd name="T33" fmla="*/ 92 h 200"/>
              <a:gd name="T34" fmla="*/ 116 w 200"/>
              <a:gd name="T35" fmla="*/ 172 h 200"/>
              <a:gd name="T36" fmla="*/ 116 w 200"/>
              <a:gd name="T37" fmla="*/ 148 h 200"/>
              <a:gd name="T38" fmla="*/ 140 w 200"/>
              <a:gd name="T39" fmla="*/ 144 h 200"/>
              <a:gd name="T40" fmla="*/ 116 w 200"/>
              <a:gd name="T41" fmla="*/ 144 h 200"/>
              <a:gd name="T42" fmla="*/ 140 w 200"/>
              <a:gd name="T43" fmla="*/ 92 h 200"/>
              <a:gd name="T44" fmla="*/ 88 w 200"/>
              <a:gd name="T45" fmla="*/ 172 h 200"/>
              <a:gd name="T46" fmla="*/ 88 w 200"/>
              <a:gd name="T47" fmla="*/ 148 h 200"/>
              <a:gd name="T48" fmla="*/ 112 w 200"/>
              <a:gd name="T49" fmla="*/ 144 h 200"/>
              <a:gd name="T50" fmla="*/ 88 w 200"/>
              <a:gd name="T51" fmla="*/ 144 h 200"/>
              <a:gd name="T52" fmla="*/ 112 w 200"/>
              <a:gd name="T53" fmla="*/ 92 h 200"/>
              <a:gd name="T54" fmla="*/ 60 w 200"/>
              <a:gd name="T55" fmla="*/ 172 h 200"/>
              <a:gd name="T56" fmla="*/ 60 w 200"/>
              <a:gd name="T57" fmla="*/ 148 h 200"/>
              <a:gd name="T58" fmla="*/ 84 w 200"/>
              <a:gd name="T59" fmla="*/ 144 h 200"/>
              <a:gd name="T60" fmla="*/ 60 w 200"/>
              <a:gd name="T61" fmla="*/ 144 h 200"/>
              <a:gd name="T62" fmla="*/ 84 w 200"/>
              <a:gd name="T63" fmla="*/ 92 h 200"/>
              <a:gd name="T64" fmla="*/ 32 w 200"/>
              <a:gd name="T65" fmla="*/ 172 h 200"/>
              <a:gd name="T66" fmla="*/ 32 w 200"/>
              <a:gd name="T67" fmla="*/ 148 h 200"/>
              <a:gd name="T68" fmla="*/ 56 w 200"/>
              <a:gd name="T69" fmla="*/ 144 h 200"/>
              <a:gd name="T70" fmla="*/ 32 w 200"/>
              <a:gd name="T71" fmla="*/ 144 h 200"/>
              <a:gd name="T72" fmla="*/ 56 w 200"/>
              <a:gd name="T73" fmla="*/ 92 h 200"/>
              <a:gd name="T74" fmla="*/ 0 w 200"/>
              <a:gd name="T75" fmla="*/ 36 h 200"/>
              <a:gd name="T76" fmla="*/ 28 w 200"/>
              <a:gd name="T77" fmla="*/ 56 h 200"/>
              <a:gd name="T78" fmla="*/ 140 w 200"/>
              <a:gd name="T79" fmla="*/ 16 h 200"/>
              <a:gd name="T80" fmla="*/ 172 w 200"/>
              <a:gd name="T81" fmla="*/ 16 h 200"/>
              <a:gd name="T82" fmla="*/ 200 w 200"/>
              <a:gd name="T83" fmla="*/ 80 h 200"/>
              <a:gd name="T84" fmla="*/ 144 w 200"/>
              <a:gd name="T85" fmla="*/ 12 h 200"/>
              <a:gd name="T86" fmla="*/ 168 w 200"/>
              <a:gd name="T87" fmla="*/ 52 h 200"/>
              <a:gd name="T88" fmla="*/ 32 w 200"/>
              <a:gd name="T89" fmla="*/ 12 h 200"/>
              <a:gd name="T90" fmla="*/ 56 w 200"/>
              <a:gd name="T91" fmla="*/ 52 h 20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00"/>
              <a:gd name="T139" fmla="*/ 0 h 200"/>
              <a:gd name="T140" fmla="*/ 200 w 200"/>
              <a:gd name="T141" fmla="*/ 200 h 20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00" h="200">
                <a:moveTo>
                  <a:pt x="180" y="200"/>
                </a:moveTo>
                <a:cubicBezTo>
                  <a:pt x="20" y="200"/>
                  <a:pt x="20" y="200"/>
                  <a:pt x="20" y="200"/>
                </a:cubicBezTo>
                <a:cubicBezTo>
                  <a:pt x="9" y="200"/>
                  <a:pt x="0" y="191"/>
                  <a:pt x="0" y="180"/>
                </a:cubicBezTo>
                <a:cubicBezTo>
                  <a:pt x="0" y="88"/>
                  <a:pt x="0" y="88"/>
                  <a:pt x="0" y="88"/>
                </a:cubicBezTo>
                <a:cubicBezTo>
                  <a:pt x="13" y="88"/>
                  <a:pt x="13" y="88"/>
                  <a:pt x="13" y="88"/>
                </a:cubicBezTo>
                <a:cubicBezTo>
                  <a:pt x="12" y="123"/>
                  <a:pt x="12" y="168"/>
                  <a:pt x="12" y="168"/>
                </a:cubicBezTo>
                <a:cubicBezTo>
                  <a:pt x="12" y="179"/>
                  <a:pt x="25" y="188"/>
                  <a:pt x="36" y="188"/>
                </a:cubicBezTo>
                <a:cubicBezTo>
                  <a:pt x="164" y="188"/>
                  <a:pt x="164" y="188"/>
                  <a:pt x="164" y="188"/>
                </a:cubicBezTo>
                <a:cubicBezTo>
                  <a:pt x="175" y="188"/>
                  <a:pt x="188" y="179"/>
                  <a:pt x="188" y="168"/>
                </a:cubicBezTo>
                <a:cubicBezTo>
                  <a:pt x="188" y="168"/>
                  <a:pt x="188" y="122"/>
                  <a:pt x="188" y="88"/>
                </a:cubicBezTo>
                <a:cubicBezTo>
                  <a:pt x="200" y="88"/>
                  <a:pt x="200" y="88"/>
                  <a:pt x="200" y="88"/>
                </a:cubicBezTo>
                <a:cubicBezTo>
                  <a:pt x="200" y="180"/>
                  <a:pt x="200" y="180"/>
                  <a:pt x="200" y="180"/>
                </a:cubicBezTo>
                <a:cubicBezTo>
                  <a:pt x="200" y="191"/>
                  <a:pt x="191" y="200"/>
                  <a:pt x="180" y="200"/>
                </a:cubicBezTo>
                <a:close/>
                <a:moveTo>
                  <a:pt x="60" y="88"/>
                </a:moveTo>
                <a:cubicBezTo>
                  <a:pt x="84" y="88"/>
                  <a:pt x="84" y="88"/>
                  <a:pt x="84" y="88"/>
                </a:cubicBezTo>
                <a:cubicBezTo>
                  <a:pt x="88" y="88"/>
                  <a:pt x="88" y="88"/>
                  <a:pt x="88" y="88"/>
                </a:cubicBezTo>
                <a:cubicBezTo>
                  <a:pt x="112" y="88"/>
                  <a:pt x="112" y="88"/>
                  <a:pt x="112" y="88"/>
                </a:cubicBezTo>
                <a:cubicBezTo>
                  <a:pt x="116" y="88"/>
                  <a:pt x="116" y="88"/>
                  <a:pt x="116" y="88"/>
                </a:cubicBezTo>
                <a:cubicBezTo>
                  <a:pt x="140" y="88"/>
                  <a:pt x="140" y="88"/>
                  <a:pt x="140" y="88"/>
                </a:cubicBezTo>
                <a:cubicBezTo>
                  <a:pt x="144" y="88"/>
                  <a:pt x="144" y="88"/>
                  <a:pt x="144" y="88"/>
                </a:cubicBezTo>
                <a:cubicBezTo>
                  <a:pt x="168" y="88"/>
                  <a:pt x="168" y="88"/>
                  <a:pt x="168" y="88"/>
                </a:cubicBezTo>
                <a:cubicBezTo>
                  <a:pt x="172" y="88"/>
                  <a:pt x="172" y="88"/>
                  <a:pt x="172" y="88"/>
                </a:cubicBezTo>
                <a:cubicBezTo>
                  <a:pt x="172" y="176"/>
                  <a:pt x="172" y="176"/>
                  <a:pt x="172" y="176"/>
                </a:cubicBezTo>
                <a:cubicBezTo>
                  <a:pt x="168" y="176"/>
                  <a:pt x="168" y="176"/>
                  <a:pt x="168" y="176"/>
                </a:cubicBezTo>
                <a:cubicBezTo>
                  <a:pt x="144" y="176"/>
                  <a:pt x="144" y="176"/>
                  <a:pt x="144" y="176"/>
                </a:cubicBezTo>
                <a:cubicBezTo>
                  <a:pt x="140" y="176"/>
                  <a:pt x="140" y="176"/>
                  <a:pt x="140" y="176"/>
                </a:cubicBezTo>
                <a:cubicBezTo>
                  <a:pt x="116" y="176"/>
                  <a:pt x="116" y="176"/>
                  <a:pt x="116" y="176"/>
                </a:cubicBezTo>
                <a:cubicBezTo>
                  <a:pt x="112" y="176"/>
                  <a:pt x="112" y="176"/>
                  <a:pt x="112" y="176"/>
                </a:cubicBezTo>
                <a:cubicBezTo>
                  <a:pt x="88" y="176"/>
                  <a:pt x="88" y="176"/>
                  <a:pt x="88" y="176"/>
                </a:cubicBezTo>
                <a:cubicBezTo>
                  <a:pt x="84" y="176"/>
                  <a:pt x="84" y="176"/>
                  <a:pt x="84" y="176"/>
                </a:cubicBezTo>
                <a:cubicBezTo>
                  <a:pt x="60" y="176"/>
                  <a:pt x="60" y="176"/>
                  <a:pt x="60" y="176"/>
                </a:cubicBezTo>
                <a:cubicBezTo>
                  <a:pt x="56" y="176"/>
                  <a:pt x="56" y="176"/>
                  <a:pt x="56" y="176"/>
                </a:cubicBezTo>
                <a:cubicBezTo>
                  <a:pt x="32" y="176"/>
                  <a:pt x="32" y="176"/>
                  <a:pt x="32" y="176"/>
                </a:cubicBezTo>
                <a:cubicBezTo>
                  <a:pt x="28" y="176"/>
                  <a:pt x="28" y="176"/>
                  <a:pt x="28" y="176"/>
                </a:cubicBezTo>
                <a:cubicBezTo>
                  <a:pt x="28" y="88"/>
                  <a:pt x="28" y="88"/>
                  <a:pt x="28" y="88"/>
                </a:cubicBezTo>
                <a:cubicBezTo>
                  <a:pt x="32" y="88"/>
                  <a:pt x="32" y="88"/>
                  <a:pt x="32" y="88"/>
                </a:cubicBezTo>
                <a:cubicBezTo>
                  <a:pt x="56" y="88"/>
                  <a:pt x="56" y="88"/>
                  <a:pt x="56" y="88"/>
                </a:cubicBezTo>
                <a:lnTo>
                  <a:pt x="60" y="88"/>
                </a:lnTo>
                <a:close/>
                <a:moveTo>
                  <a:pt x="144" y="172"/>
                </a:moveTo>
                <a:cubicBezTo>
                  <a:pt x="168" y="172"/>
                  <a:pt x="168" y="172"/>
                  <a:pt x="168" y="172"/>
                </a:cubicBezTo>
                <a:cubicBezTo>
                  <a:pt x="168" y="148"/>
                  <a:pt x="168" y="148"/>
                  <a:pt x="168" y="148"/>
                </a:cubicBezTo>
                <a:cubicBezTo>
                  <a:pt x="144" y="148"/>
                  <a:pt x="144" y="148"/>
                  <a:pt x="144" y="148"/>
                </a:cubicBezTo>
                <a:lnTo>
                  <a:pt x="144" y="172"/>
                </a:lnTo>
                <a:close/>
                <a:moveTo>
                  <a:pt x="144" y="144"/>
                </a:moveTo>
                <a:cubicBezTo>
                  <a:pt x="168" y="144"/>
                  <a:pt x="168" y="144"/>
                  <a:pt x="168" y="144"/>
                </a:cubicBezTo>
                <a:cubicBezTo>
                  <a:pt x="168" y="120"/>
                  <a:pt x="168" y="120"/>
                  <a:pt x="168" y="120"/>
                </a:cubicBezTo>
                <a:cubicBezTo>
                  <a:pt x="144" y="120"/>
                  <a:pt x="144" y="120"/>
                  <a:pt x="144" y="120"/>
                </a:cubicBezTo>
                <a:lnTo>
                  <a:pt x="144" y="144"/>
                </a:lnTo>
                <a:close/>
                <a:moveTo>
                  <a:pt x="144" y="116"/>
                </a:moveTo>
                <a:cubicBezTo>
                  <a:pt x="168" y="116"/>
                  <a:pt x="168" y="116"/>
                  <a:pt x="168" y="116"/>
                </a:cubicBezTo>
                <a:cubicBezTo>
                  <a:pt x="168" y="92"/>
                  <a:pt x="168" y="92"/>
                  <a:pt x="168" y="92"/>
                </a:cubicBezTo>
                <a:cubicBezTo>
                  <a:pt x="144" y="92"/>
                  <a:pt x="144" y="92"/>
                  <a:pt x="144" y="92"/>
                </a:cubicBezTo>
                <a:lnTo>
                  <a:pt x="144" y="116"/>
                </a:lnTo>
                <a:close/>
                <a:moveTo>
                  <a:pt x="116" y="172"/>
                </a:moveTo>
                <a:cubicBezTo>
                  <a:pt x="140" y="172"/>
                  <a:pt x="140" y="172"/>
                  <a:pt x="140" y="172"/>
                </a:cubicBezTo>
                <a:cubicBezTo>
                  <a:pt x="140" y="148"/>
                  <a:pt x="140" y="148"/>
                  <a:pt x="140" y="148"/>
                </a:cubicBezTo>
                <a:cubicBezTo>
                  <a:pt x="116" y="148"/>
                  <a:pt x="116" y="148"/>
                  <a:pt x="116" y="148"/>
                </a:cubicBezTo>
                <a:lnTo>
                  <a:pt x="116" y="172"/>
                </a:lnTo>
                <a:close/>
                <a:moveTo>
                  <a:pt x="116" y="144"/>
                </a:moveTo>
                <a:cubicBezTo>
                  <a:pt x="140" y="144"/>
                  <a:pt x="140" y="144"/>
                  <a:pt x="140" y="144"/>
                </a:cubicBezTo>
                <a:cubicBezTo>
                  <a:pt x="140" y="120"/>
                  <a:pt x="140" y="120"/>
                  <a:pt x="140" y="120"/>
                </a:cubicBezTo>
                <a:cubicBezTo>
                  <a:pt x="116" y="120"/>
                  <a:pt x="116" y="120"/>
                  <a:pt x="116" y="120"/>
                </a:cubicBezTo>
                <a:lnTo>
                  <a:pt x="116" y="144"/>
                </a:lnTo>
                <a:close/>
                <a:moveTo>
                  <a:pt x="116" y="116"/>
                </a:moveTo>
                <a:cubicBezTo>
                  <a:pt x="140" y="116"/>
                  <a:pt x="140" y="116"/>
                  <a:pt x="140" y="116"/>
                </a:cubicBezTo>
                <a:cubicBezTo>
                  <a:pt x="140" y="92"/>
                  <a:pt x="140" y="92"/>
                  <a:pt x="140" y="92"/>
                </a:cubicBezTo>
                <a:cubicBezTo>
                  <a:pt x="116" y="92"/>
                  <a:pt x="116" y="92"/>
                  <a:pt x="116" y="92"/>
                </a:cubicBezTo>
                <a:lnTo>
                  <a:pt x="116" y="116"/>
                </a:lnTo>
                <a:close/>
                <a:moveTo>
                  <a:pt x="88" y="172"/>
                </a:moveTo>
                <a:cubicBezTo>
                  <a:pt x="112" y="172"/>
                  <a:pt x="112" y="172"/>
                  <a:pt x="112" y="172"/>
                </a:cubicBezTo>
                <a:cubicBezTo>
                  <a:pt x="112" y="148"/>
                  <a:pt x="112" y="148"/>
                  <a:pt x="112" y="148"/>
                </a:cubicBezTo>
                <a:cubicBezTo>
                  <a:pt x="88" y="148"/>
                  <a:pt x="88" y="148"/>
                  <a:pt x="88" y="148"/>
                </a:cubicBezTo>
                <a:lnTo>
                  <a:pt x="88" y="172"/>
                </a:lnTo>
                <a:close/>
                <a:moveTo>
                  <a:pt x="88" y="144"/>
                </a:moveTo>
                <a:cubicBezTo>
                  <a:pt x="112" y="144"/>
                  <a:pt x="112" y="144"/>
                  <a:pt x="112" y="144"/>
                </a:cubicBezTo>
                <a:cubicBezTo>
                  <a:pt x="112" y="120"/>
                  <a:pt x="112" y="120"/>
                  <a:pt x="112" y="120"/>
                </a:cubicBezTo>
                <a:cubicBezTo>
                  <a:pt x="88" y="120"/>
                  <a:pt x="88" y="120"/>
                  <a:pt x="88" y="120"/>
                </a:cubicBezTo>
                <a:lnTo>
                  <a:pt x="88" y="144"/>
                </a:lnTo>
                <a:close/>
                <a:moveTo>
                  <a:pt x="88" y="116"/>
                </a:moveTo>
                <a:cubicBezTo>
                  <a:pt x="112" y="116"/>
                  <a:pt x="112" y="116"/>
                  <a:pt x="112" y="116"/>
                </a:cubicBezTo>
                <a:cubicBezTo>
                  <a:pt x="112" y="92"/>
                  <a:pt x="112" y="92"/>
                  <a:pt x="112" y="92"/>
                </a:cubicBezTo>
                <a:cubicBezTo>
                  <a:pt x="88" y="92"/>
                  <a:pt x="88" y="92"/>
                  <a:pt x="88" y="92"/>
                </a:cubicBezTo>
                <a:lnTo>
                  <a:pt x="88" y="116"/>
                </a:lnTo>
                <a:close/>
                <a:moveTo>
                  <a:pt x="60" y="172"/>
                </a:moveTo>
                <a:cubicBezTo>
                  <a:pt x="84" y="172"/>
                  <a:pt x="84" y="172"/>
                  <a:pt x="84" y="172"/>
                </a:cubicBezTo>
                <a:cubicBezTo>
                  <a:pt x="84" y="148"/>
                  <a:pt x="84" y="148"/>
                  <a:pt x="84" y="148"/>
                </a:cubicBezTo>
                <a:cubicBezTo>
                  <a:pt x="60" y="148"/>
                  <a:pt x="60" y="148"/>
                  <a:pt x="60" y="148"/>
                </a:cubicBezTo>
                <a:lnTo>
                  <a:pt x="60" y="172"/>
                </a:lnTo>
                <a:close/>
                <a:moveTo>
                  <a:pt x="60" y="144"/>
                </a:moveTo>
                <a:cubicBezTo>
                  <a:pt x="84" y="144"/>
                  <a:pt x="84" y="144"/>
                  <a:pt x="84" y="144"/>
                </a:cubicBezTo>
                <a:cubicBezTo>
                  <a:pt x="84" y="120"/>
                  <a:pt x="84" y="120"/>
                  <a:pt x="84" y="120"/>
                </a:cubicBezTo>
                <a:cubicBezTo>
                  <a:pt x="60" y="120"/>
                  <a:pt x="60" y="120"/>
                  <a:pt x="60" y="120"/>
                </a:cubicBezTo>
                <a:lnTo>
                  <a:pt x="60" y="144"/>
                </a:lnTo>
                <a:close/>
                <a:moveTo>
                  <a:pt x="60" y="116"/>
                </a:moveTo>
                <a:cubicBezTo>
                  <a:pt x="84" y="116"/>
                  <a:pt x="84" y="116"/>
                  <a:pt x="84" y="116"/>
                </a:cubicBezTo>
                <a:cubicBezTo>
                  <a:pt x="84" y="92"/>
                  <a:pt x="84" y="92"/>
                  <a:pt x="84" y="92"/>
                </a:cubicBezTo>
                <a:cubicBezTo>
                  <a:pt x="60" y="92"/>
                  <a:pt x="60" y="92"/>
                  <a:pt x="60" y="92"/>
                </a:cubicBezTo>
                <a:lnTo>
                  <a:pt x="60" y="116"/>
                </a:lnTo>
                <a:close/>
                <a:moveTo>
                  <a:pt x="32" y="172"/>
                </a:moveTo>
                <a:cubicBezTo>
                  <a:pt x="56" y="172"/>
                  <a:pt x="56" y="172"/>
                  <a:pt x="56" y="172"/>
                </a:cubicBezTo>
                <a:cubicBezTo>
                  <a:pt x="56" y="148"/>
                  <a:pt x="56" y="148"/>
                  <a:pt x="56" y="148"/>
                </a:cubicBezTo>
                <a:cubicBezTo>
                  <a:pt x="32" y="148"/>
                  <a:pt x="32" y="148"/>
                  <a:pt x="32" y="148"/>
                </a:cubicBezTo>
                <a:lnTo>
                  <a:pt x="32" y="172"/>
                </a:lnTo>
                <a:close/>
                <a:moveTo>
                  <a:pt x="32" y="144"/>
                </a:moveTo>
                <a:cubicBezTo>
                  <a:pt x="56" y="144"/>
                  <a:pt x="56" y="144"/>
                  <a:pt x="56" y="144"/>
                </a:cubicBezTo>
                <a:cubicBezTo>
                  <a:pt x="56" y="120"/>
                  <a:pt x="56" y="120"/>
                  <a:pt x="56" y="120"/>
                </a:cubicBezTo>
                <a:cubicBezTo>
                  <a:pt x="32" y="120"/>
                  <a:pt x="32" y="120"/>
                  <a:pt x="32" y="120"/>
                </a:cubicBezTo>
                <a:lnTo>
                  <a:pt x="32" y="144"/>
                </a:lnTo>
                <a:close/>
                <a:moveTo>
                  <a:pt x="32" y="116"/>
                </a:moveTo>
                <a:cubicBezTo>
                  <a:pt x="56" y="116"/>
                  <a:pt x="56" y="116"/>
                  <a:pt x="56" y="116"/>
                </a:cubicBezTo>
                <a:cubicBezTo>
                  <a:pt x="56" y="92"/>
                  <a:pt x="56" y="92"/>
                  <a:pt x="56" y="92"/>
                </a:cubicBezTo>
                <a:cubicBezTo>
                  <a:pt x="32" y="92"/>
                  <a:pt x="32" y="92"/>
                  <a:pt x="32" y="92"/>
                </a:cubicBezTo>
                <a:lnTo>
                  <a:pt x="32" y="116"/>
                </a:lnTo>
                <a:close/>
                <a:moveTo>
                  <a:pt x="0" y="36"/>
                </a:moveTo>
                <a:cubicBezTo>
                  <a:pt x="0" y="25"/>
                  <a:pt x="9" y="16"/>
                  <a:pt x="20" y="16"/>
                </a:cubicBezTo>
                <a:cubicBezTo>
                  <a:pt x="28" y="16"/>
                  <a:pt x="28" y="16"/>
                  <a:pt x="28" y="16"/>
                </a:cubicBezTo>
                <a:cubicBezTo>
                  <a:pt x="28" y="56"/>
                  <a:pt x="28" y="56"/>
                  <a:pt x="28" y="56"/>
                </a:cubicBezTo>
                <a:cubicBezTo>
                  <a:pt x="44" y="56"/>
                  <a:pt x="44" y="56"/>
                  <a:pt x="60" y="56"/>
                </a:cubicBezTo>
                <a:cubicBezTo>
                  <a:pt x="60" y="16"/>
                  <a:pt x="60" y="16"/>
                  <a:pt x="60" y="16"/>
                </a:cubicBezTo>
                <a:cubicBezTo>
                  <a:pt x="140" y="16"/>
                  <a:pt x="140" y="16"/>
                  <a:pt x="140" y="16"/>
                </a:cubicBezTo>
                <a:cubicBezTo>
                  <a:pt x="140" y="56"/>
                  <a:pt x="140" y="56"/>
                  <a:pt x="140" y="56"/>
                </a:cubicBezTo>
                <a:cubicBezTo>
                  <a:pt x="156" y="56"/>
                  <a:pt x="156" y="56"/>
                  <a:pt x="172" y="56"/>
                </a:cubicBezTo>
                <a:cubicBezTo>
                  <a:pt x="172" y="16"/>
                  <a:pt x="172" y="16"/>
                  <a:pt x="172" y="16"/>
                </a:cubicBezTo>
                <a:cubicBezTo>
                  <a:pt x="180" y="16"/>
                  <a:pt x="180" y="16"/>
                  <a:pt x="180" y="16"/>
                </a:cubicBezTo>
                <a:cubicBezTo>
                  <a:pt x="191" y="16"/>
                  <a:pt x="200" y="25"/>
                  <a:pt x="200" y="36"/>
                </a:cubicBezTo>
                <a:cubicBezTo>
                  <a:pt x="200" y="80"/>
                  <a:pt x="200" y="80"/>
                  <a:pt x="200" y="80"/>
                </a:cubicBezTo>
                <a:cubicBezTo>
                  <a:pt x="115" y="80"/>
                  <a:pt x="96" y="80"/>
                  <a:pt x="0" y="80"/>
                </a:cubicBezTo>
                <a:lnTo>
                  <a:pt x="0" y="36"/>
                </a:lnTo>
                <a:close/>
                <a:moveTo>
                  <a:pt x="144" y="12"/>
                </a:moveTo>
                <a:cubicBezTo>
                  <a:pt x="144" y="5"/>
                  <a:pt x="150" y="0"/>
                  <a:pt x="156" y="0"/>
                </a:cubicBezTo>
                <a:cubicBezTo>
                  <a:pt x="163" y="0"/>
                  <a:pt x="168" y="5"/>
                  <a:pt x="168" y="12"/>
                </a:cubicBezTo>
                <a:cubicBezTo>
                  <a:pt x="168" y="52"/>
                  <a:pt x="168" y="52"/>
                  <a:pt x="168" y="52"/>
                </a:cubicBezTo>
                <a:cubicBezTo>
                  <a:pt x="168" y="52"/>
                  <a:pt x="159" y="52"/>
                  <a:pt x="144" y="52"/>
                </a:cubicBezTo>
                <a:cubicBezTo>
                  <a:pt x="144" y="45"/>
                  <a:pt x="144" y="12"/>
                  <a:pt x="144" y="12"/>
                </a:cubicBezTo>
                <a:close/>
                <a:moveTo>
                  <a:pt x="32" y="12"/>
                </a:moveTo>
                <a:cubicBezTo>
                  <a:pt x="32" y="5"/>
                  <a:pt x="38" y="0"/>
                  <a:pt x="44" y="0"/>
                </a:cubicBezTo>
                <a:cubicBezTo>
                  <a:pt x="51" y="0"/>
                  <a:pt x="56" y="5"/>
                  <a:pt x="56" y="12"/>
                </a:cubicBezTo>
                <a:cubicBezTo>
                  <a:pt x="56" y="52"/>
                  <a:pt x="56" y="52"/>
                  <a:pt x="56" y="52"/>
                </a:cubicBezTo>
                <a:cubicBezTo>
                  <a:pt x="56" y="52"/>
                  <a:pt x="43" y="52"/>
                  <a:pt x="32" y="52"/>
                </a:cubicBezTo>
                <a:cubicBezTo>
                  <a:pt x="32" y="54"/>
                  <a:pt x="32" y="12"/>
                  <a:pt x="32" y="12"/>
                </a:cubicBezTo>
                <a:close/>
              </a:path>
            </a:pathLst>
          </a:custGeom>
          <a:solidFill>
            <a:srgbClr val="0070C0"/>
          </a:solidFill>
          <a:ln>
            <a:noFill/>
          </a:ln>
          <a:extLst/>
        </p:spPr>
        <p:txBody>
          <a:bodyPr/>
          <a:lstStyle/>
          <a:p>
            <a:endParaRPr lang="zh-CN" altLang="zh-CN">
              <a:solidFill>
                <a:srgbClr val="000000"/>
              </a:solidFill>
              <a:latin typeface="Calibri" pitchFamily="34" charset="0"/>
              <a:sym typeface="宋体" pitchFamily="2" charset="-122"/>
            </a:endParaRPr>
          </a:p>
        </p:txBody>
      </p:sp>
      <p:sp>
        <p:nvSpPr>
          <p:cNvPr id="36" name="Freeform 17">
            <a:extLst>
              <a:ext uri="{FF2B5EF4-FFF2-40B4-BE49-F238E27FC236}">
                <a16:creationId xmlns:a16="http://schemas.microsoft.com/office/drawing/2014/main" xmlns="" id="{9AD9E94D-DBCD-4AF7-B99C-F44C5E2CFBCB}"/>
              </a:ext>
            </a:extLst>
          </p:cNvPr>
          <p:cNvSpPr>
            <a:spLocks noEditPoints="1" noChangeArrowheads="1"/>
          </p:cNvSpPr>
          <p:nvPr/>
        </p:nvSpPr>
        <p:spPr bwMode="auto">
          <a:xfrm>
            <a:off x="5653674" y="1927453"/>
            <a:ext cx="330187" cy="240348"/>
          </a:xfrm>
          <a:custGeom>
            <a:avLst/>
            <a:gdLst>
              <a:gd name="T0" fmla="*/ 199 w 200"/>
              <a:gd name="T1" fmla="*/ 115 h 184"/>
              <a:gd name="T2" fmla="*/ 164 w 200"/>
              <a:gd name="T3" fmla="*/ 0 h 184"/>
              <a:gd name="T4" fmla="*/ 35 w 200"/>
              <a:gd name="T5" fmla="*/ 0 h 184"/>
              <a:gd name="T6" fmla="*/ 0 w 200"/>
              <a:gd name="T7" fmla="*/ 115 h 184"/>
              <a:gd name="T8" fmla="*/ 0 w 200"/>
              <a:gd name="T9" fmla="*/ 115 h 184"/>
              <a:gd name="T10" fmla="*/ 0 w 200"/>
              <a:gd name="T11" fmla="*/ 172 h 184"/>
              <a:gd name="T12" fmla="*/ 12 w 200"/>
              <a:gd name="T13" fmla="*/ 184 h 184"/>
              <a:gd name="T14" fmla="*/ 188 w 200"/>
              <a:gd name="T15" fmla="*/ 184 h 184"/>
              <a:gd name="T16" fmla="*/ 200 w 200"/>
              <a:gd name="T17" fmla="*/ 172 h 184"/>
              <a:gd name="T18" fmla="*/ 200 w 200"/>
              <a:gd name="T19" fmla="*/ 115 h 184"/>
              <a:gd name="T20" fmla="*/ 199 w 200"/>
              <a:gd name="T21" fmla="*/ 115 h 184"/>
              <a:gd name="T22" fmla="*/ 143 w 200"/>
              <a:gd name="T23" fmla="*/ 112 h 184"/>
              <a:gd name="T24" fmla="*/ 125 w 200"/>
              <a:gd name="T25" fmla="*/ 148 h 184"/>
              <a:gd name="T26" fmla="*/ 73 w 200"/>
              <a:gd name="T27" fmla="*/ 148 h 184"/>
              <a:gd name="T28" fmla="*/ 54 w 200"/>
              <a:gd name="T29" fmla="*/ 112 h 184"/>
              <a:gd name="T30" fmla="*/ 20 w 200"/>
              <a:gd name="T31" fmla="*/ 112 h 184"/>
              <a:gd name="T32" fmla="*/ 50 w 200"/>
              <a:gd name="T33" fmla="*/ 12 h 184"/>
              <a:gd name="T34" fmla="*/ 149 w 200"/>
              <a:gd name="T35" fmla="*/ 12 h 184"/>
              <a:gd name="T36" fmla="*/ 180 w 200"/>
              <a:gd name="T37" fmla="*/ 112 h 184"/>
              <a:gd name="T38" fmla="*/ 143 w 200"/>
              <a:gd name="T39" fmla="*/ 112 h 184"/>
              <a:gd name="T40" fmla="*/ 138 w 200"/>
              <a:gd name="T41" fmla="*/ 48 h 184"/>
              <a:gd name="T42" fmla="*/ 61 w 200"/>
              <a:gd name="T43" fmla="*/ 48 h 184"/>
              <a:gd name="T44" fmla="*/ 59 w 200"/>
              <a:gd name="T45" fmla="*/ 56 h 184"/>
              <a:gd name="T46" fmla="*/ 140 w 200"/>
              <a:gd name="T47" fmla="*/ 56 h 184"/>
              <a:gd name="T48" fmla="*/ 138 w 200"/>
              <a:gd name="T49" fmla="*/ 48 h 184"/>
              <a:gd name="T50" fmla="*/ 132 w 200"/>
              <a:gd name="T51" fmla="*/ 28 h 184"/>
              <a:gd name="T52" fmla="*/ 67 w 200"/>
              <a:gd name="T53" fmla="*/ 28 h 184"/>
              <a:gd name="T54" fmla="*/ 65 w 200"/>
              <a:gd name="T55" fmla="*/ 36 h 184"/>
              <a:gd name="T56" fmla="*/ 134 w 200"/>
              <a:gd name="T57" fmla="*/ 36 h 184"/>
              <a:gd name="T58" fmla="*/ 132 w 200"/>
              <a:gd name="T59" fmla="*/ 28 h 184"/>
              <a:gd name="T60" fmla="*/ 47 w 200"/>
              <a:gd name="T61" fmla="*/ 96 h 184"/>
              <a:gd name="T62" fmla="*/ 152 w 200"/>
              <a:gd name="T63" fmla="*/ 96 h 184"/>
              <a:gd name="T64" fmla="*/ 149 w 200"/>
              <a:gd name="T65" fmla="*/ 88 h 184"/>
              <a:gd name="T66" fmla="*/ 50 w 200"/>
              <a:gd name="T67" fmla="*/ 88 h 184"/>
              <a:gd name="T68" fmla="*/ 47 w 200"/>
              <a:gd name="T69" fmla="*/ 96 h 184"/>
              <a:gd name="T70" fmla="*/ 144 w 200"/>
              <a:gd name="T71" fmla="*/ 68 h 184"/>
              <a:gd name="T72" fmla="*/ 55 w 200"/>
              <a:gd name="T73" fmla="*/ 68 h 184"/>
              <a:gd name="T74" fmla="*/ 53 w 200"/>
              <a:gd name="T75" fmla="*/ 76 h 184"/>
              <a:gd name="T76" fmla="*/ 146 w 200"/>
              <a:gd name="T77" fmla="*/ 76 h 184"/>
              <a:gd name="T78" fmla="*/ 144 w 200"/>
              <a:gd name="T79" fmla="*/ 68 h 18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00"/>
              <a:gd name="T121" fmla="*/ 0 h 184"/>
              <a:gd name="T122" fmla="*/ 200 w 200"/>
              <a:gd name="T123" fmla="*/ 184 h 18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00" h="184">
                <a:moveTo>
                  <a:pt x="199" y="115"/>
                </a:moveTo>
                <a:cubicBezTo>
                  <a:pt x="164" y="0"/>
                  <a:pt x="164" y="0"/>
                  <a:pt x="164" y="0"/>
                </a:cubicBezTo>
                <a:cubicBezTo>
                  <a:pt x="35" y="0"/>
                  <a:pt x="35" y="0"/>
                  <a:pt x="35" y="0"/>
                </a:cubicBezTo>
                <a:cubicBezTo>
                  <a:pt x="0" y="115"/>
                  <a:pt x="0" y="115"/>
                  <a:pt x="0" y="115"/>
                </a:cubicBezTo>
                <a:cubicBezTo>
                  <a:pt x="0" y="115"/>
                  <a:pt x="0" y="115"/>
                  <a:pt x="0" y="115"/>
                </a:cubicBezTo>
                <a:cubicBezTo>
                  <a:pt x="0" y="172"/>
                  <a:pt x="0" y="172"/>
                  <a:pt x="0" y="172"/>
                </a:cubicBezTo>
                <a:cubicBezTo>
                  <a:pt x="0" y="178"/>
                  <a:pt x="5" y="184"/>
                  <a:pt x="12" y="184"/>
                </a:cubicBezTo>
                <a:cubicBezTo>
                  <a:pt x="188" y="184"/>
                  <a:pt x="188" y="184"/>
                  <a:pt x="188" y="184"/>
                </a:cubicBezTo>
                <a:cubicBezTo>
                  <a:pt x="194" y="184"/>
                  <a:pt x="200" y="178"/>
                  <a:pt x="200" y="172"/>
                </a:cubicBezTo>
                <a:cubicBezTo>
                  <a:pt x="200" y="115"/>
                  <a:pt x="200" y="115"/>
                  <a:pt x="200" y="115"/>
                </a:cubicBezTo>
                <a:cubicBezTo>
                  <a:pt x="199" y="115"/>
                  <a:pt x="199" y="115"/>
                  <a:pt x="199" y="115"/>
                </a:cubicBezTo>
                <a:close/>
                <a:moveTo>
                  <a:pt x="143" y="112"/>
                </a:moveTo>
                <a:cubicBezTo>
                  <a:pt x="125" y="148"/>
                  <a:pt x="125" y="148"/>
                  <a:pt x="125" y="148"/>
                </a:cubicBezTo>
                <a:cubicBezTo>
                  <a:pt x="73" y="148"/>
                  <a:pt x="73" y="148"/>
                  <a:pt x="73" y="148"/>
                </a:cubicBezTo>
                <a:cubicBezTo>
                  <a:pt x="54" y="112"/>
                  <a:pt x="54" y="112"/>
                  <a:pt x="54" y="112"/>
                </a:cubicBezTo>
                <a:cubicBezTo>
                  <a:pt x="20" y="112"/>
                  <a:pt x="20" y="112"/>
                  <a:pt x="20" y="112"/>
                </a:cubicBezTo>
                <a:cubicBezTo>
                  <a:pt x="50" y="12"/>
                  <a:pt x="50" y="12"/>
                  <a:pt x="50" y="12"/>
                </a:cubicBezTo>
                <a:cubicBezTo>
                  <a:pt x="149" y="12"/>
                  <a:pt x="149" y="12"/>
                  <a:pt x="149" y="12"/>
                </a:cubicBezTo>
                <a:cubicBezTo>
                  <a:pt x="180" y="112"/>
                  <a:pt x="180" y="112"/>
                  <a:pt x="180" y="112"/>
                </a:cubicBezTo>
                <a:lnTo>
                  <a:pt x="143" y="112"/>
                </a:lnTo>
                <a:close/>
                <a:moveTo>
                  <a:pt x="138" y="48"/>
                </a:moveTo>
                <a:cubicBezTo>
                  <a:pt x="61" y="48"/>
                  <a:pt x="61" y="48"/>
                  <a:pt x="61" y="48"/>
                </a:cubicBezTo>
                <a:cubicBezTo>
                  <a:pt x="59" y="56"/>
                  <a:pt x="59" y="56"/>
                  <a:pt x="59" y="56"/>
                </a:cubicBezTo>
                <a:cubicBezTo>
                  <a:pt x="140" y="56"/>
                  <a:pt x="140" y="56"/>
                  <a:pt x="140" y="56"/>
                </a:cubicBezTo>
                <a:lnTo>
                  <a:pt x="138" y="48"/>
                </a:lnTo>
                <a:close/>
                <a:moveTo>
                  <a:pt x="132" y="28"/>
                </a:moveTo>
                <a:cubicBezTo>
                  <a:pt x="67" y="28"/>
                  <a:pt x="67" y="28"/>
                  <a:pt x="67" y="28"/>
                </a:cubicBezTo>
                <a:cubicBezTo>
                  <a:pt x="65" y="36"/>
                  <a:pt x="65" y="36"/>
                  <a:pt x="65" y="36"/>
                </a:cubicBezTo>
                <a:cubicBezTo>
                  <a:pt x="134" y="36"/>
                  <a:pt x="134" y="36"/>
                  <a:pt x="134" y="36"/>
                </a:cubicBezTo>
                <a:lnTo>
                  <a:pt x="132" y="28"/>
                </a:lnTo>
                <a:close/>
                <a:moveTo>
                  <a:pt x="47" y="96"/>
                </a:moveTo>
                <a:cubicBezTo>
                  <a:pt x="152" y="96"/>
                  <a:pt x="152" y="96"/>
                  <a:pt x="152" y="96"/>
                </a:cubicBezTo>
                <a:cubicBezTo>
                  <a:pt x="149" y="88"/>
                  <a:pt x="149" y="88"/>
                  <a:pt x="149" y="88"/>
                </a:cubicBezTo>
                <a:cubicBezTo>
                  <a:pt x="50" y="88"/>
                  <a:pt x="50" y="88"/>
                  <a:pt x="50" y="88"/>
                </a:cubicBezTo>
                <a:lnTo>
                  <a:pt x="47" y="96"/>
                </a:lnTo>
                <a:close/>
                <a:moveTo>
                  <a:pt x="144" y="68"/>
                </a:moveTo>
                <a:cubicBezTo>
                  <a:pt x="55" y="68"/>
                  <a:pt x="55" y="68"/>
                  <a:pt x="55" y="68"/>
                </a:cubicBezTo>
                <a:cubicBezTo>
                  <a:pt x="53" y="76"/>
                  <a:pt x="53" y="76"/>
                  <a:pt x="53" y="76"/>
                </a:cubicBezTo>
                <a:cubicBezTo>
                  <a:pt x="146" y="76"/>
                  <a:pt x="146" y="76"/>
                  <a:pt x="146" y="76"/>
                </a:cubicBezTo>
                <a:lnTo>
                  <a:pt x="144" y="68"/>
                </a:lnTo>
                <a:close/>
              </a:path>
            </a:pathLst>
          </a:custGeom>
          <a:solidFill>
            <a:srgbClr val="0070C0"/>
          </a:solidFill>
          <a:ln>
            <a:noFill/>
          </a:ln>
          <a:extLst/>
        </p:spPr>
        <p:txBody>
          <a:bodyPr/>
          <a:lstStyle/>
          <a:p>
            <a:endParaRPr lang="zh-CN" altLang="zh-CN">
              <a:solidFill>
                <a:srgbClr val="000000"/>
              </a:solidFill>
              <a:latin typeface="Calibri" pitchFamily="34" charset="0"/>
              <a:sym typeface="宋体" pitchFamily="2" charset="-122"/>
            </a:endParaRPr>
          </a:p>
        </p:txBody>
      </p:sp>
    </p:spTree>
    <p:extLst>
      <p:ext uri="{BB962C8B-B14F-4D97-AF65-F5344CB8AC3E}">
        <p14:creationId xmlns:p14="http://schemas.microsoft.com/office/powerpoint/2010/main" val="17108444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262">
        <p15:prstTrans prst="pageCurlDouble"/>
      </p:transition>
    </mc:Choice>
    <mc:Fallback xmlns="">
      <p:transition spd="slow" advTm="1262">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2">
            <a:extLst>
              <a:ext uri="{FF2B5EF4-FFF2-40B4-BE49-F238E27FC236}">
                <a16:creationId xmlns:a16="http://schemas.microsoft.com/office/drawing/2014/main" xmlns="" id="{C4A837D3-7B35-4D0B-8706-E87C7D6BB41B}"/>
              </a:ext>
            </a:extLst>
          </p:cNvPr>
          <p:cNvSpPr>
            <a:spLocks noChangeArrowheads="1"/>
          </p:cNvSpPr>
          <p:nvPr/>
        </p:nvSpPr>
        <p:spPr bwMode="auto">
          <a:xfrm>
            <a:off x="1207232" y="1634374"/>
            <a:ext cx="2646164" cy="1110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zh-CN" altLang="en-US" sz="882">
                <a:solidFill>
                  <a:srgbClr val="595959"/>
                </a:solidFill>
                <a:latin typeface="微软雅黑" pitchFamily="34" charset="-122"/>
                <a:ea typeface="微软雅黑" pitchFamily="34" charset="-122"/>
                <a:sym typeface="微软雅黑" pitchFamily="34" charset="-122"/>
              </a:rPr>
              <a:t>这里输入简单的文字概述这里输入简单文字概</a:t>
            </a:r>
            <a:endParaRPr lang="en-US" altLang="zh-CN" sz="882">
              <a:solidFill>
                <a:srgbClr val="595959"/>
              </a:solidFill>
              <a:latin typeface="微软雅黑" pitchFamily="34" charset="-122"/>
              <a:ea typeface="微软雅黑" pitchFamily="34" charset="-122"/>
              <a:sym typeface="微软雅黑" pitchFamily="34" charset="-122"/>
            </a:endParaRPr>
          </a:p>
          <a:p>
            <a:pPr>
              <a:lnSpc>
                <a:spcPct val="150000"/>
              </a:lnSpc>
            </a:pPr>
            <a:r>
              <a:rPr lang="zh-CN" altLang="en-US" sz="882">
                <a:solidFill>
                  <a:srgbClr val="595959"/>
                </a:solidFill>
                <a:latin typeface="微软雅黑" pitchFamily="34" charset="-122"/>
                <a:ea typeface="微软雅黑" pitchFamily="34" charset="-122"/>
                <a:sym typeface="微软雅黑" pitchFamily="34" charset="-122"/>
              </a:rPr>
              <a:t>述这里输入简单的文字概述这里入简单的文字</a:t>
            </a:r>
            <a:endParaRPr lang="en-US" altLang="zh-CN" sz="882">
              <a:solidFill>
                <a:srgbClr val="595959"/>
              </a:solidFill>
              <a:latin typeface="微软雅黑" pitchFamily="34" charset="-122"/>
              <a:ea typeface="微软雅黑" pitchFamily="34" charset="-122"/>
              <a:sym typeface="微软雅黑" pitchFamily="34" charset="-122"/>
            </a:endParaRPr>
          </a:p>
          <a:p>
            <a:pPr>
              <a:lnSpc>
                <a:spcPct val="150000"/>
              </a:lnSpc>
            </a:pPr>
            <a:r>
              <a:rPr lang="zh-CN" altLang="en-US" sz="882">
                <a:solidFill>
                  <a:srgbClr val="595959"/>
                </a:solidFill>
                <a:latin typeface="微软雅黑" pitchFamily="34" charset="-122"/>
                <a:ea typeface="微软雅黑" pitchFamily="34" charset="-122"/>
                <a:sym typeface="微软雅黑" pitchFamily="34" charset="-122"/>
              </a:rPr>
              <a:t>概述这里输入述简单的文字概述这里输入简单</a:t>
            </a:r>
            <a:endParaRPr lang="en-US" altLang="zh-CN" sz="882">
              <a:solidFill>
                <a:srgbClr val="595959"/>
              </a:solidFill>
              <a:latin typeface="微软雅黑" pitchFamily="34" charset="-122"/>
              <a:ea typeface="微软雅黑" pitchFamily="34" charset="-122"/>
              <a:sym typeface="微软雅黑" pitchFamily="34" charset="-122"/>
            </a:endParaRPr>
          </a:p>
          <a:p>
            <a:pPr>
              <a:lnSpc>
                <a:spcPct val="150000"/>
              </a:lnSpc>
            </a:pPr>
            <a:r>
              <a:rPr lang="zh-CN" altLang="en-US" sz="882">
                <a:solidFill>
                  <a:srgbClr val="595959"/>
                </a:solidFill>
                <a:latin typeface="微软雅黑" pitchFamily="34" charset="-122"/>
                <a:ea typeface="微软雅黑" pitchFamily="34" charset="-122"/>
                <a:sym typeface="微软雅黑" pitchFamily="34" charset="-122"/>
              </a:rPr>
              <a:t>的文字概述这里输入简单的文字概述这里输入</a:t>
            </a:r>
            <a:endParaRPr lang="en-US" altLang="zh-CN" sz="882">
              <a:solidFill>
                <a:srgbClr val="595959"/>
              </a:solidFill>
              <a:latin typeface="微软雅黑" pitchFamily="34" charset="-122"/>
              <a:ea typeface="微软雅黑" pitchFamily="34" charset="-122"/>
              <a:sym typeface="微软雅黑" pitchFamily="34" charset="-122"/>
            </a:endParaRPr>
          </a:p>
          <a:p>
            <a:pPr>
              <a:lnSpc>
                <a:spcPct val="150000"/>
              </a:lnSpc>
            </a:pPr>
            <a:r>
              <a:rPr lang="zh-CN" altLang="en-US" sz="882">
                <a:solidFill>
                  <a:srgbClr val="595959"/>
                </a:solidFill>
                <a:latin typeface="微软雅黑" pitchFamily="34" charset="-122"/>
                <a:ea typeface="微软雅黑" pitchFamily="34" charset="-122"/>
                <a:sym typeface="微软雅黑" pitchFamily="34" charset="-122"/>
              </a:rPr>
              <a:t>简单的文字概述这里输入</a:t>
            </a:r>
            <a:endParaRPr lang="zh-CN" altLang="en-US"/>
          </a:p>
        </p:txBody>
      </p:sp>
      <p:sp>
        <p:nvSpPr>
          <p:cNvPr id="3" name="TextBox 13">
            <a:extLst>
              <a:ext uri="{FF2B5EF4-FFF2-40B4-BE49-F238E27FC236}">
                <a16:creationId xmlns:a16="http://schemas.microsoft.com/office/drawing/2014/main" xmlns="" id="{6DEEB68B-B710-4454-B791-5E6345F2BA19}"/>
              </a:ext>
            </a:extLst>
          </p:cNvPr>
          <p:cNvSpPr>
            <a:spLocks noChangeArrowheads="1"/>
          </p:cNvSpPr>
          <p:nvPr/>
        </p:nvSpPr>
        <p:spPr bwMode="auto">
          <a:xfrm>
            <a:off x="1795268" y="1296020"/>
            <a:ext cx="1998624" cy="318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altLang="zh-CN" sz="1470" b="1">
                <a:solidFill>
                  <a:srgbClr val="3A3A3B"/>
                </a:solidFill>
                <a:latin typeface="微软雅黑" pitchFamily="34" charset="-122"/>
                <a:ea typeface="微软雅黑" pitchFamily="34" charset="-122"/>
                <a:sym typeface="微软雅黑" pitchFamily="34" charset="-122"/>
              </a:rPr>
              <a:t>2014</a:t>
            </a:r>
            <a:r>
              <a:rPr lang="zh-CN" altLang="en-US" sz="1470" b="1">
                <a:solidFill>
                  <a:srgbClr val="3A3A3B"/>
                </a:solidFill>
                <a:latin typeface="微软雅黑" pitchFamily="34" charset="-122"/>
                <a:ea typeface="微软雅黑" pitchFamily="34" charset="-122"/>
                <a:sym typeface="微软雅黑" pitchFamily="34" charset="-122"/>
              </a:rPr>
              <a:t>年工作情况</a:t>
            </a:r>
          </a:p>
        </p:txBody>
      </p:sp>
      <p:sp>
        <p:nvSpPr>
          <p:cNvPr id="4" name="TextBox 14">
            <a:extLst>
              <a:ext uri="{FF2B5EF4-FFF2-40B4-BE49-F238E27FC236}">
                <a16:creationId xmlns:a16="http://schemas.microsoft.com/office/drawing/2014/main" xmlns="" id="{35061594-CD95-4236-B536-B31F9BCF9B05}"/>
              </a:ext>
            </a:extLst>
          </p:cNvPr>
          <p:cNvSpPr>
            <a:spLocks noChangeArrowheads="1"/>
          </p:cNvSpPr>
          <p:nvPr/>
        </p:nvSpPr>
        <p:spPr bwMode="auto">
          <a:xfrm>
            <a:off x="5087806" y="1303021"/>
            <a:ext cx="1998624" cy="318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1470" b="1">
                <a:solidFill>
                  <a:srgbClr val="A5A5A5"/>
                </a:solidFill>
                <a:latin typeface="微软雅黑" pitchFamily="34" charset="-122"/>
                <a:ea typeface="微软雅黑" pitchFamily="34" charset="-122"/>
                <a:sym typeface="微软雅黑" pitchFamily="34" charset="-122"/>
              </a:rPr>
              <a:t>2015</a:t>
            </a:r>
            <a:r>
              <a:rPr lang="zh-CN" altLang="en-US" sz="1470" b="1">
                <a:solidFill>
                  <a:srgbClr val="A5A5A5"/>
                </a:solidFill>
                <a:latin typeface="微软雅黑" pitchFamily="34" charset="-122"/>
                <a:ea typeface="微软雅黑" pitchFamily="34" charset="-122"/>
                <a:sym typeface="微软雅黑" pitchFamily="34" charset="-122"/>
              </a:rPr>
              <a:t>年工作情况</a:t>
            </a:r>
          </a:p>
        </p:txBody>
      </p:sp>
      <p:sp>
        <p:nvSpPr>
          <p:cNvPr id="5" name="TextBox 15">
            <a:extLst>
              <a:ext uri="{FF2B5EF4-FFF2-40B4-BE49-F238E27FC236}">
                <a16:creationId xmlns:a16="http://schemas.microsoft.com/office/drawing/2014/main" xmlns="" id="{A837BDC8-25C6-4BC3-84BA-549702CAB21C}"/>
              </a:ext>
            </a:extLst>
          </p:cNvPr>
          <p:cNvSpPr>
            <a:spLocks noChangeArrowheads="1"/>
          </p:cNvSpPr>
          <p:nvPr/>
        </p:nvSpPr>
        <p:spPr bwMode="auto">
          <a:xfrm>
            <a:off x="5105307" y="1655376"/>
            <a:ext cx="2687000" cy="1110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zh-CN" altLang="en-US" sz="882">
                <a:solidFill>
                  <a:srgbClr val="A5A5A5"/>
                </a:solidFill>
                <a:latin typeface="微软雅黑" pitchFamily="34" charset="-122"/>
                <a:ea typeface="微软雅黑" pitchFamily="34" charset="-122"/>
                <a:sym typeface="微软雅黑" pitchFamily="34" charset="-122"/>
              </a:rPr>
              <a:t>这里输入简单的文字概述这里输入简单字概述这里输入简单简单的文字概述这里输入简单的文字概述简单的文字概述这里输入简单的文字概述这里输入简单的文字概述这里输入简单的文字概述这里输入简单的文字概述这里输入</a:t>
            </a:r>
            <a:endParaRPr lang="zh-CN" altLang="en-US"/>
          </a:p>
        </p:txBody>
      </p:sp>
      <p:sp>
        <p:nvSpPr>
          <p:cNvPr id="6" name="矩形 7">
            <a:extLst>
              <a:ext uri="{FF2B5EF4-FFF2-40B4-BE49-F238E27FC236}">
                <a16:creationId xmlns:a16="http://schemas.microsoft.com/office/drawing/2014/main" xmlns="" id="{54AD08B3-343D-483C-92C5-C1E10B1B8EE4}"/>
              </a:ext>
            </a:extLst>
          </p:cNvPr>
          <p:cNvSpPr>
            <a:spLocks noChangeArrowheads="1"/>
          </p:cNvSpPr>
          <p:nvPr/>
        </p:nvSpPr>
        <p:spPr bwMode="auto">
          <a:xfrm>
            <a:off x="2294632" y="3152302"/>
            <a:ext cx="1381419" cy="185511"/>
          </a:xfrm>
          <a:prstGeom prst="rect">
            <a:avLst/>
          </a:prstGeom>
          <a:solidFill>
            <a:srgbClr val="0070C0"/>
          </a:solidFill>
          <a:ln>
            <a:noFill/>
          </a:ln>
          <a:extLst/>
        </p:spPr>
        <p:txBody>
          <a:bodyPr anchor="ctr"/>
          <a:lstStyle/>
          <a:p>
            <a:pPr algn="ctr"/>
            <a:endParaRPr lang="zh-CN" altLang="zh-CN" sz="1470">
              <a:solidFill>
                <a:srgbClr val="FFFFFF"/>
              </a:solidFill>
              <a:latin typeface="微软雅黑" pitchFamily="34" charset="-122"/>
              <a:ea typeface="微软雅黑" pitchFamily="34" charset="-122"/>
              <a:sym typeface="微软雅黑" pitchFamily="34" charset="-122"/>
            </a:endParaRPr>
          </a:p>
        </p:txBody>
      </p:sp>
      <p:sp>
        <p:nvSpPr>
          <p:cNvPr id="7" name="矩形 8">
            <a:extLst>
              <a:ext uri="{FF2B5EF4-FFF2-40B4-BE49-F238E27FC236}">
                <a16:creationId xmlns:a16="http://schemas.microsoft.com/office/drawing/2014/main" xmlns="" id="{231BAABA-3257-46D4-8DB2-64BE9F89E369}"/>
              </a:ext>
            </a:extLst>
          </p:cNvPr>
          <p:cNvSpPr>
            <a:spLocks noChangeArrowheads="1"/>
          </p:cNvSpPr>
          <p:nvPr/>
        </p:nvSpPr>
        <p:spPr bwMode="auto">
          <a:xfrm>
            <a:off x="1501250" y="3446320"/>
            <a:ext cx="2165468" cy="185511"/>
          </a:xfrm>
          <a:prstGeom prst="rect">
            <a:avLst/>
          </a:prstGeom>
          <a:solidFill>
            <a:srgbClr val="0070C0"/>
          </a:solidFill>
          <a:ln>
            <a:noFill/>
          </a:ln>
          <a:extLst/>
        </p:spPr>
        <p:txBody>
          <a:bodyPr anchor="ctr"/>
          <a:lstStyle/>
          <a:p>
            <a:pPr algn="ctr"/>
            <a:endParaRPr lang="zh-CN" altLang="zh-CN" sz="1470">
              <a:solidFill>
                <a:srgbClr val="FFFFFF"/>
              </a:solidFill>
              <a:latin typeface="微软雅黑" pitchFamily="34" charset="-122"/>
              <a:ea typeface="微软雅黑" pitchFamily="34" charset="-122"/>
              <a:sym typeface="微软雅黑" pitchFamily="34" charset="-122"/>
            </a:endParaRPr>
          </a:p>
        </p:txBody>
      </p:sp>
      <p:sp>
        <p:nvSpPr>
          <p:cNvPr id="8" name="矩形 9">
            <a:extLst>
              <a:ext uri="{FF2B5EF4-FFF2-40B4-BE49-F238E27FC236}">
                <a16:creationId xmlns:a16="http://schemas.microsoft.com/office/drawing/2014/main" xmlns="" id="{4273AB14-C1C5-4C08-A882-6C57C732F296}"/>
              </a:ext>
            </a:extLst>
          </p:cNvPr>
          <p:cNvSpPr>
            <a:spLocks noChangeArrowheads="1"/>
          </p:cNvSpPr>
          <p:nvPr/>
        </p:nvSpPr>
        <p:spPr bwMode="auto">
          <a:xfrm>
            <a:off x="1913109" y="3790508"/>
            <a:ext cx="1762942" cy="184345"/>
          </a:xfrm>
          <a:prstGeom prst="rect">
            <a:avLst/>
          </a:prstGeom>
          <a:solidFill>
            <a:srgbClr val="0070C0"/>
          </a:solidFill>
          <a:ln>
            <a:noFill/>
          </a:ln>
          <a:extLst/>
        </p:spPr>
        <p:txBody>
          <a:bodyPr anchor="ctr"/>
          <a:lstStyle/>
          <a:p>
            <a:pPr algn="ctr"/>
            <a:endParaRPr lang="zh-CN" altLang="zh-CN" sz="1470">
              <a:solidFill>
                <a:srgbClr val="FFFFFF"/>
              </a:solidFill>
              <a:latin typeface="微软雅黑" pitchFamily="34" charset="-122"/>
              <a:ea typeface="微软雅黑" pitchFamily="34" charset="-122"/>
              <a:sym typeface="微软雅黑" pitchFamily="34" charset="-122"/>
            </a:endParaRPr>
          </a:p>
        </p:txBody>
      </p:sp>
      <p:sp>
        <p:nvSpPr>
          <p:cNvPr id="9" name="TextBox 19">
            <a:extLst>
              <a:ext uri="{FF2B5EF4-FFF2-40B4-BE49-F238E27FC236}">
                <a16:creationId xmlns:a16="http://schemas.microsoft.com/office/drawing/2014/main" xmlns="" id="{C071D55E-0FC7-480E-8836-9FBBC62640B8}"/>
              </a:ext>
            </a:extLst>
          </p:cNvPr>
          <p:cNvSpPr>
            <a:spLocks noChangeArrowheads="1"/>
          </p:cNvSpPr>
          <p:nvPr/>
        </p:nvSpPr>
        <p:spPr bwMode="auto">
          <a:xfrm>
            <a:off x="2464977" y="3152302"/>
            <a:ext cx="998991" cy="228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882">
                <a:solidFill>
                  <a:schemeClr val="bg1"/>
                </a:solidFill>
                <a:latin typeface="微软雅黑" pitchFamily="34" charset="-122"/>
                <a:ea typeface="微软雅黑" pitchFamily="34" charset="-122"/>
                <a:sym typeface="微软雅黑" pitchFamily="34" charset="-122"/>
              </a:rPr>
              <a:t>计划完成：</a:t>
            </a:r>
            <a:r>
              <a:rPr lang="en-US" altLang="zh-CN" sz="882">
                <a:solidFill>
                  <a:schemeClr val="bg1"/>
                </a:solidFill>
                <a:latin typeface="微软雅黑" pitchFamily="34" charset="-122"/>
                <a:ea typeface="微软雅黑" pitchFamily="34" charset="-122"/>
                <a:sym typeface="微软雅黑" pitchFamily="34" charset="-122"/>
              </a:rPr>
              <a:t>30</a:t>
            </a:r>
            <a:r>
              <a:rPr lang="zh-CN" altLang="en-US" sz="882">
                <a:solidFill>
                  <a:schemeClr val="bg1"/>
                </a:solidFill>
                <a:latin typeface="微软雅黑" pitchFamily="34" charset="-122"/>
                <a:ea typeface="微软雅黑" pitchFamily="34" charset="-122"/>
                <a:sym typeface="微软雅黑" pitchFamily="34" charset="-122"/>
              </a:rPr>
              <a:t>％</a:t>
            </a:r>
          </a:p>
        </p:txBody>
      </p:sp>
      <p:sp>
        <p:nvSpPr>
          <p:cNvPr id="10" name="TextBox 20">
            <a:extLst>
              <a:ext uri="{FF2B5EF4-FFF2-40B4-BE49-F238E27FC236}">
                <a16:creationId xmlns:a16="http://schemas.microsoft.com/office/drawing/2014/main" xmlns="" id="{D5231802-F44C-4A51-8C5A-4C3B5723CED9}"/>
              </a:ext>
            </a:extLst>
          </p:cNvPr>
          <p:cNvSpPr>
            <a:spLocks noChangeArrowheads="1"/>
          </p:cNvSpPr>
          <p:nvPr/>
        </p:nvSpPr>
        <p:spPr bwMode="auto">
          <a:xfrm>
            <a:off x="2147623" y="3446320"/>
            <a:ext cx="1292341" cy="228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882">
                <a:solidFill>
                  <a:schemeClr val="bg1"/>
                </a:solidFill>
                <a:latin typeface="微软雅黑" pitchFamily="34" charset="-122"/>
                <a:ea typeface="微软雅黑" pitchFamily="34" charset="-122"/>
                <a:sym typeface="微软雅黑" pitchFamily="34" charset="-122"/>
              </a:rPr>
              <a:t>实际完成数目：</a:t>
            </a:r>
            <a:r>
              <a:rPr lang="en-US" altLang="zh-CN" sz="882">
                <a:solidFill>
                  <a:schemeClr val="bg1"/>
                </a:solidFill>
                <a:latin typeface="微软雅黑" pitchFamily="34" charset="-122"/>
                <a:ea typeface="微软雅黑" pitchFamily="34" charset="-122"/>
                <a:sym typeface="微软雅黑" pitchFamily="34" charset="-122"/>
              </a:rPr>
              <a:t>300</a:t>
            </a:r>
            <a:r>
              <a:rPr lang="zh-CN" altLang="en-US" sz="882">
                <a:solidFill>
                  <a:schemeClr val="bg1"/>
                </a:solidFill>
                <a:latin typeface="微软雅黑" pitchFamily="34" charset="-122"/>
                <a:ea typeface="微软雅黑" pitchFamily="34" charset="-122"/>
                <a:sym typeface="微软雅黑" pitchFamily="34" charset="-122"/>
              </a:rPr>
              <a:t>万</a:t>
            </a:r>
          </a:p>
        </p:txBody>
      </p:sp>
      <p:sp>
        <p:nvSpPr>
          <p:cNvPr id="11" name="TextBox 21">
            <a:extLst>
              <a:ext uri="{FF2B5EF4-FFF2-40B4-BE49-F238E27FC236}">
                <a16:creationId xmlns:a16="http://schemas.microsoft.com/office/drawing/2014/main" xmlns="" id="{216B5167-8DE9-499B-A4EA-93A0CF94F539}"/>
              </a:ext>
            </a:extLst>
          </p:cNvPr>
          <p:cNvSpPr>
            <a:spLocks noChangeArrowheads="1"/>
          </p:cNvSpPr>
          <p:nvPr/>
        </p:nvSpPr>
        <p:spPr bwMode="auto">
          <a:xfrm>
            <a:off x="2501146" y="3794009"/>
            <a:ext cx="950901" cy="228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882">
                <a:solidFill>
                  <a:schemeClr val="bg1"/>
                </a:solidFill>
                <a:latin typeface="微软雅黑" pitchFamily="34" charset="-122"/>
                <a:ea typeface="微软雅黑" pitchFamily="34" charset="-122"/>
                <a:sym typeface="微软雅黑" pitchFamily="34" charset="-122"/>
              </a:rPr>
              <a:t>回款数：</a:t>
            </a:r>
            <a:r>
              <a:rPr lang="en-US" altLang="zh-CN" sz="882">
                <a:solidFill>
                  <a:schemeClr val="bg1"/>
                </a:solidFill>
                <a:latin typeface="微软雅黑" pitchFamily="34" charset="-122"/>
                <a:ea typeface="微软雅黑" pitchFamily="34" charset="-122"/>
                <a:sym typeface="微软雅黑" pitchFamily="34" charset="-122"/>
              </a:rPr>
              <a:t>100</a:t>
            </a:r>
            <a:r>
              <a:rPr lang="zh-CN" altLang="en-US" sz="882">
                <a:solidFill>
                  <a:schemeClr val="bg1"/>
                </a:solidFill>
                <a:latin typeface="微软雅黑" pitchFamily="34" charset="-122"/>
                <a:ea typeface="微软雅黑" pitchFamily="34" charset="-122"/>
                <a:sym typeface="微软雅黑" pitchFamily="34" charset="-122"/>
              </a:rPr>
              <a:t>万</a:t>
            </a:r>
          </a:p>
        </p:txBody>
      </p:sp>
      <p:sp>
        <p:nvSpPr>
          <p:cNvPr id="12" name="矩形 13">
            <a:extLst>
              <a:ext uri="{FF2B5EF4-FFF2-40B4-BE49-F238E27FC236}">
                <a16:creationId xmlns:a16="http://schemas.microsoft.com/office/drawing/2014/main" xmlns="" id="{DF95D7A6-031D-4E8C-9468-18FA23323139}"/>
              </a:ext>
            </a:extLst>
          </p:cNvPr>
          <p:cNvSpPr>
            <a:spLocks noChangeArrowheads="1"/>
          </p:cNvSpPr>
          <p:nvPr/>
        </p:nvSpPr>
        <p:spPr bwMode="auto">
          <a:xfrm>
            <a:off x="5205646" y="3152302"/>
            <a:ext cx="1381419" cy="185511"/>
          </a:xfrm>
          <a:prstGeom prst="rect">
            <a:avLst/>
          </a:prstGeom>
          <a:solidFill>
            <a:srgbClr val="0070C0"/>
          </a:solidFill>
          <a:ln>
            <a:noFill/>
          </a:ln>
          <a:extLst/>
        </p:spPr>
        <p:txBody>
          <a:bodyPr anchor="ctr"/>
          <a:lstStyle/>
          <a:p>
            <a:pPr algn="ctr"/>
            <a:endParaRPr lang="zh-CN" altLang="zh-CN">
              <a:solidFill>
                <a:schemeClr val="bg1"/>
              </a:solidFill>
              <a:latin typeface="微软雅黑" pitchFamily="34" charset="-122"/>
              <a:ea typeface="微软雅黑" pitchFamily="34" charset="-122"/>
              <a:sym typeface="微软雅黑" pitchFamily="34" charset="-122"/>
            </a:endParaRPr>
          </a:p>
        </p:txBody>
      </p:sp>
      <p:sp>
        <p:nvSpPr>
          <p:cNvPr id="13" name="矩形 14">
            <a:extLst>
              <a:ext uri="{FF2B5EF4-FFF2-40B4-BE49-F238E27FC236}">
                <a16:creationId xmlns:a16="http://schemas.microsoft.com/office/drawing/2014/main" xmlns="" id="{779CB024-CB42-41BA-94ED-34D9F1FF6ADD}"/>
              </a:ext>
            </a:extLst>
          </p:cNvPr>
          <p:cNvSpPr>
            <a:spLocks noChangeArrowheads="1"/>
          </p:cNvSpPr>
          <p:nvPr/>
        </p:nvSpPr>
        <p:spPr bwMode="auto">
          <a:xfrm>
            <a:off x="5214980" y="3446320"/>
            <a:ext cx="2165468" cy="185511"/>
          </a:xfrm>
          <a:prstGeom prst="rect">
            <a:avLst/>
          </a:prstGeom>
          <a:solidFill>
            <a:srgbClr val="0070C0"/>
          </a:solidFill>
          <a:ln>
            <a:noFill/>
          </a:ln>
          <a:extLst/>
        </p:spPr>
        <p:txBody>
          <a:bodyPr anchor="ctr"/>
          <a:lstStyle/>
          <a:p>
            <a:pPr algn="ctr"/>
            <a:endParaRPr lang="zh-CN" altLang="zh-CN">
              <a:solidFill>
                <a:schemeClr val="bg1"/>
              </a:solidFill>
              <a:latin typeface="微软雅黑" pitchFamily="34" charset="-122"/>
              <a:ea typeface="微软雅黑" pitchFamily="34" charset="-122"/>
              <a:sym typeface="微软雅黑" pitchFamily="34" charset="-122"/>
            </a:endParaRPr>
          </a:p>
        </p:txBody>
      </p:sp>
      <p:sp>
        <p:nvSpPr>
          <p:cNvPr id="14" name="矩形 15">
            <a:extLst>
              <a:ext uri="{FF2B5EF4-FFF2-40B4-BE49-F238E27FC236}">
                <a16:creationId xmlns:a16="http://schemas.microsoft.com/office/drawing/2014/main" xmlns="" id="{D2031F96-BD2C-40DE-85AB-672C42A5DBE2}"/>
              </a:ext>
            </a:extLst>
          </p:cNvPr>
          <p:cNvSpPr>
            <a:spLocks noChangeArrowheads="1"/>
          </p:cNvSpPr>
          <p:nvPr/>
        </p:nvSpPr>
        <p:spPr bwMode="auto">
          <a:xfrm>
            <a:off x="5205647" y="3790508"/>
            <a:ext cx="1762942" cy="184345"/>
          </a:xfrm>
          <a:prstGeom prst="rect">
            <a:avLst/>
          </a:prstGeom>
          <a:solidFill>
            <a:srgbClr val="0070C0"/>
          </a:solidFill>
          <a:ln>
            <a:noFill/>
          </a:ln>
          <a:extLst/>
        </p:spPr>
        <p:txBody>
          <a:bodyPr anchor="ctr"/>
          <a:lstStyle/>
          <a:p>
            <a:pPr algn="ctr"/>
            <a:endParaRPr lang="zh-CN" altLang="zh-CN">
              <a:solidFill>
                <a:schemeClr val="bg1"/>
              </a:solidFill>
              <a:latin typeface="微软雅黑" pitchFamily="34" charset="-122"/>
              <a:ea typeface="微软雅黑" pitchFamily="34" charset="-122"/>
              <a:sym typeface="微软雅黑" pitchFamily="34" charset="-122"/>
            </a:endParaRPr>
          </a:p>
        </p:txBody>
      </p:sp>
      <p:sp>
        <p:nvSpPr>
          <p:cNvPr id="15" name="TextBox 25">
            <a:extLst>
              <a:ext uri="{FF2B5EF4-FFF2-40B4-BE49-F238E27FC236}">
                <a16:creationId xmlns:a16="http://schemas.microsoft.com/office/drawing/2014/main" xmlns="" id="{B68E1877-0738-4178-B0BC-9430AADDA7F8}"/>
              </a:ext>
            </a:extLst>
          </p:cNvPr>
          <p:cNvSpPr>
            <a:spLocks noChangeArrowheads="1"/>
          </p:cNvSpPr>
          <p:nvPr/>
        </p:nvSpPr>
        <p:spPr bwMode="auto">
          <a:xfrm>
            <a:off x="5375991" y="3152302"/>
            <a:ext cx="931665" cy="216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809">
                <a:solidFill>
                  <a:schemeClr val="bg1"/>
                </a:solidFill>
                <a:latin typeface="微软雅黑" pitchFamily="34" charset="-122"/>
                <a:ea typeface="微软雅黑" pitchFamily="34" charset="-122"/>
                <a:sym typeface="微软雅黑" pitchFamily="34" charset="-122"/>
              </a:rPr>
              <a:t>计划完成：</a:t>
            </a:r>
            <a:r>
              <a:rPr lang="en-US" altLang="zh-CN" sz="809">
                <a:solidFill>
                  <a:schemeClr val="bg1"/>
                </a:solidFill>
                <a:latin typeface="微软雅黑" pitchFamily="34" charset="-122"/>
                <a:ea typeface="微软雅黑" pitchFamily="34" charset="-122"/>
                <a:sym typeface="微软雅黑" pitchFamily="34" charset="-122"/>
              </a:rPr>
              <a:t>20</a:t>
            </a:r>
            <a:r>
              <a:rPr lang="zh-CN" altLang="en-US" sz="809">
                <a:solidFill>
                  <a:schemeClr val="bg1"/>
                </a:solidFill>
                <a:latin typeface="微软雅黑" pitchFamily="34" charset="-122"/>
                <a:ea typeface="微软雅黑" pitchFamily="34" charset="-122"/>
                <a:sym typeface="微软雅黑" pitchFamily="34" charset="-122"/>
              </a:rPr>
              <a:t>％</a:t>
            </a:r>
          </a:p>
        </p:txBody>
      </p:sp>
      <p:sp>
        <p:nvSpPr>
          <p:cNvPr id="16" name="TextBox 26">
            <a:extLst>
              <a:ext uri="{FF2B5EF4-FFF2-40B4-BE49-F238E27FC236}">
                <a16:creationId xmlns:a16="http://schemas.microsoft.com/office/drawing/2014/main" xmlns="" id="{19098D42-67AD-49D9-A94A-5A8481409151}"/>
              </a:ext>
            </a:extLst>
          </p:cNvPr>
          <p:cNvSpPr>
            <a:spLocks noChangeArrowheads="1"/>
          </p:cNvSpPr>
          <p:nvPr/>
        </p:nvSpPr>
        <p:spPr bwMode="auto">
          <a:xfrm>
            <a:off x="5381824" y="3446320"/>
            <a:ext cx="1200970" cy="216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809">
                <a:solidFill>
                  <a:schemeClr val="bg1"/>
                </a:solidFill>
                <a:latin typeface="微软雅黑" pitchFamily="34" charset="-122"/>
                <a:ea typeface="微软雅黑" pitchFamily="34" charset="-122"/>
                <a:sym typeface="微软雅黑" pitchFamily="34" charset="-122"/>
              </a:rPr>
              <a:t>实际完成数目：</a:t>
            </a:r>
            <a:r>
              <a:rPr lang="en-US" altLang="zh-CN" sz="809">
                <a:solidFill>
                  <a:schemeClr val="bg1"/>
                </a:solidFill>
                <a:latin typeface="微软雅黑" pitchFamily="34" charset="-122"/>
                <a:ea typeface="微软雅黑" pitchFamily="34" charset="-122"/>
                <a:sym typeface="微软雅黑" pitchFamily="34" charset="-122"/>
              </a:rPr>
              <a:t>200</a:t>
            </a:r>
            <a:r>
              <a:rPr lang="zh-CN" altLang="en-US" sz="809">
                <a:solidFill>
                  <a:schemeClr val="bg1"/>
                </a:solidFill>
                <a:latin typeface="微软雅黑" pitchFamily="34" charset="-122"/>
                <a:ea typeface="微软雅黑" pitchFamily="34" charset="-122"/>
                <a:sym typeface="微软雅黑" pitchFamily="34" charset="-122"/>
              </a:rPr>
              <a:t>万</a:t>
            </a:r>
          </a:p>
        </p:txBody>
      </p:sp>
      <p:sp>
        <p:nvSpPr>
          <p:cNvPr id="17" name="TextBox 27">
            <a:extLst>
              <a:ext uri="{FF2B5EF4-FFF2-40B4-BE49-F238E27FC236}">
                <a16:creationId xmlns:a16="http://schemas.microsoft.com/office/drawing/2014/main" xmlns="" id="{EB87434A-9D5F-4748-92B8-7EBB6CC21885}"/>
              </a:ext>
            </a:extLst>
          </p:cNvPr>
          <p:cNvSpPr>
            <a:spLocks noChangeArrowheads="1"/>
          </p:cNvSpPr>
          <p:nvPr/>
        </p:nvSpPr>
        <p:spPr bwMode="auto">
          <a:xfrm>
            <a:off x="5391158" y="3794008"/>
            <a:ext cx="888385" cy="216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809">
                <a:solidFill>
                  <a:schemeClr val="bg1"/>
                </a:solidFill>
                <a:latin typeface="微软雅黑" pitchFamily="34" charset="-122"/>
                <a:ea typeface="微软雅黑" pitchFamily="34" charset="-122"/>
                <a:sym typeface="微软雅黑" pitchFamily="34" charset="-122"/>
              </a:rPr>
              <a:t>回款数：</a:t>
            </a:r>
            <a:r>
              <a:rPr lang="en-US" altLang="zh-CN" sz="809">
                <a:solidFill>
                  <a:schemeClr val="bg1"/>
                </a:solidFill>
                <a:latin typeface="微软雅黑" pitchFamily="34" charset="-122"/>
                <a:ea typeface="微软雅黑" pitchFamily="34" charset="-122"/>
                <a:sym typeface="微软雅黑" pitchFamily="34" charset="-122"/>
              </a:rPr>
              <a:t>100</a:t>
            </a:r>
            <a:r>
              <a:rPr lang="zh-CN" altLang="en-US" sz="809">
                <a:solidFill>
                  <a:schemeClr val="bg1"/>
                </a:solidFill>
                <a:latin typeface="微软雅黑" pitchFamily="34" charset="-122"/>
                <a:ea typeface="微软雅黑" pitchFamily="34" charset="-122"/>
                <a:sym typeface="微软雅黑" pitchFamily="34" charset="-122"/>
              </a:rPr>
              <a:t>万</a:t>
            </a:r>
          </a:p>
        </p:txBody>
      </p:sp>
      <p:sp>
        <p:nvSpPr>
          <p:cNvPr id="18" name="椭圆 2">
            <a:extLst>
              <a:ext uri="{FF2B5EF4-FFF2-40B4-BE49-F238E27FC236}">
                <a16:creationId xmlns:a16="http://schemas.microsoft.com/office/drawing/2014/main" xmlns="" id="{4D45A2CD-561E-41F4-85DD-F82901662C74}"/>
              </a:ext>
            </a:extLst>
          </p:cNvPr>
          <p:cNvSpPr>
            <a:spLocks noChangeArrowheads="1"/>
          </p:cNvSpPr>
          <p:nvPr/>
        </p:nvSpPr>
        <p:spPr bwMode="auto">
          <a:xfrm>
            <a:off x="4154414" y="2133738"/>
            <a:ext cx="691877" cy="691877"/>
          </a:xfrm>
          <a:prstGeom prst="ellipse">
            <a:avLst/>
          </a:prstGeom>
          <a:solidFill>
            <a:srgbClr val="0070C0"/>
          </a:solidFill>
          <a:ln>
            <a:noFill/>
          </a:ln>
          <a:extLst/>
        </p:spPr>
        <p:txBody>
          <a:bodyPr anchor="ctr"/>
          <a:lstStyle/>
          <a:p>
            <a:pPr algn="ctr"/>
            <a:r>
              <a:rPr lang="en-US" altLang="zh-CN" sz="2058" b="1">
                <a:solidFill>
                  <a:schemeClr val="bg1"/>
                </a:solidFill>
                <a:latin typeface="微软雅黑" pitchFamily="34" charset="-122"/>
                <a:ea typeface="微软雅黑" pitchFamily="34" charset="-122"/>
                <a:sym typeface="微软雅黑" pitchFamily="34" charset="-122"/>
              </a:rPr>
              <a:t>VS</a:t>
            </a:r>
            <a:endParaRPr lang="zh-CN" altLang="en-US" sz="2058" b="1">
              <a:solidFill>
                <a:schemeClr val="bg1"/>
              </a:solidFill>
              <a:latin typeface="微软雅黑" pitchFamily="34" charset="-122"/>
              <a:ea typeface="微软雅黑" pitchFamily="34" charset="-122"/>
              <a:sym typeface="微软雅黑" pitchFamily="34" charset="-122"/>
            </a:endParaRPr>
          </a:p>
        </p:txBody>
      </p:sp>
    </p:spTree>
    <p:extLst>
      <p:ext uri="{BB962C8B-B14F-4D97-AF65-F5344CB8AC3E}">
        <p14:creationId xmlns:p14="http://schemas.microsoft.com/office/powerpoint/2010/main" val="1710844466"/>
      </p:ext>
    </p:extLst>
  </p:cSld>
  <p:clrMapOvr>
    <a:masterClrMapping/>
  </p:clrMapOvr>
  <mc:AlternateContent xmlns:mc="http://schemas.openxmlformats.org/markup-compatibility/2006" xmlns:p14="http://schemas.microsoft.com/office/powerpoint/2010/main">
    <mc:Choice Requires="p14">
      <p:transition spd="slow" p14:dur="1250" advTm="1582">
        <p14:switch dir="r"/>
      </p:transition>
    </mc:Choice>
    <mc:Fallback xmlns="">
      <p:transition spd="slow" advTm="1582">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对角圆角矩形 31">
            <a:extLst>
              <a:ext uri="{FF2B5EF4-FFF2-40B4-BE49-F238E27FC236}">
                <a16:creationId xmlns:a16="http://schemas.microsoft.com/office/drawing/2014/main" xmlns="" id="{A5C29CB1-EA34-4E65-89EB-EB77A6AD02F7}"/>
              </a:ext>
            </a:extLst>
          </p:cNvPr>
          <p:cNvSpPr/>
          <p:nvPr/>
        </p:nvSpPr>
        <p:spPr>
          <a:xfrm>
            <a:off x="2075752" y="853119"/>
            <a:ext cx="1314682" cy="1314682"/>
          </a:xfrm>
          <a:prstGeom prst="round2DiagRect">
            <a:avLst>
              <a:gd name="adj1" fmla="val 50000"/>
              <a:gd name="adj2" fmla="val 0"/>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endParaRPr lang="zh-CN" altLang="en-US" sz="975">
              <a:sym typeface="+mn-ea"/>
            </a:endParaRPr>
          </a:p>
        </p:txBody>
      </p:sp>
      <p:sp>
        <p:nvSpPr>
          <p:cNvPr id="3" name="对角圆角矩形 41">
            <a:extLst>
              <a:ext uri="{FF2B5EF4-FFF2-40B4-BE49-F238E27FC236}">
                <a16:creationId xmlns:a16="http://schemas.microsoft.com/office/drawing/2014/main" xmlns="" id="{385CD55D-1976-456C-9B0E-5DC9233A8D29}"/>
              </a:ext>
            </a:extLst>
          </p:cNvPr>
          <p:cNvSpPr/>
          <p:nvPr/>
        </p:nvSpPr>
        <p:spPr>
          <a:xfrm flipH="1">
            <a:off x="1161962" y="1722574"/>
            <a:ext cx="824651" cy="824651"/>
          </a:xfrm>
          <a:prstGeom prst="round2DiagRect">
            <a:avLst>
              <a:gd name="adj1" fmla="val 50000"/>
              <a:gd name="adj2" fmla="val 0"/>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endParaRPr lang="zh-CN" altLang="en-US" sz="700">
              <a:sym typeface="+mn-ea"/>
            </a:endParaRPr>
          </a:p>
        </p:txBody>
      </p:sp>
      <p:sp>
        <p:nvSpPr>
          <p:cNvPr id="4" name="对角圆角矩形 43">
            <a:extLst>
              <a:ext uri="{FF2B5EF4-FFF2-40B4-BE49-F238E27FC236}">
                <a16:creationId xmlns:a16="http://schemas.microsoft.com/office/drawing/2014/main" xmlns="" id="{A0905534-FCC9-4691-AAA5-F00EE69B6178}"/>
              </a:ext>
            </a:extLst>
          </p:cNvPr>
          <p:cNvSpPr/>
          <p:nvPr/>
        </p:nvSpPr>
        <p:spPr>
          <a:xfrm>
            <a:off x="1931077" y="2358213"/>
            <a:ext cx="1036064" cy="1036064"/>
          </a:xfrm>
          <a:prstGeom prst="round2DiagRect">
            <a:avLst>
              <a:gd name="adj1" fmla="val 50000"/>
              <a:gd name="adj2" fmla="val 0"/>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endParaRPr lang="zh-CN" altLang="en-US" sz="700">
              <a:sym typeface="+mn-ea"/>
            </a:endParaRPr>
          </a:p>
        </p:txBody>
      </p:sp>
      <p:sp>
        <p:nvSpPr>
          <p:cNvPr id="5" name="对角圆角矩形 44">
            <a:extLst>
              <a:ext uri="{FF2B5EF4-FFF2-40B4-BE49-F238E27FC236}">
                <a16:creationId xmlns:a16="http://schemas.microsoft.com/office/drawing/2014/main" xmlns="" id="{0FAD5676-A98D-49D0-8400-5E472B334EAF}"/>
              </a:ext>
            </a:extLst>
          </p:cNvPr>
          <p:cNvSpPr/>
          <p:nvPr/>
        </p:nvSpPr>
        <p:spPr>
          <a:xfrm flipH="1">
            <a:off x="872611" y="2725036"/>
            <a:ext cx="980527" cy="980527"/>
          </a:xfrm>
          <a:prstGeom prst="round2DiagRect">
            <a:avLst>
              <a:gd name="adj1" fmla="val 50000"/>
              <a:gd name="adj2" fmla="val 0"/>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endParaRPr lang="zh-CN" altLang="en-US" sz="700">
              <a:sym typeface="+mn-ea"/>
            </a:endParaRPr>
          </a:p>
        </p:txBody>
      </p:sp>
      <p:grpSp>
        <p:nvGrpSpPr>
          <p:cNvPr id="6" name="组合 5">
            <a:extLst>
              <a:ext uri="{FF2B5EF4-FFF2-40B4-BE49-F238E27FC236}">
                <a16:creationId xmlns:a16="http://schemas.microsoft.com/office/drawing/2014/main" xmlns="" id="{11FC352F-280E-4C86-B16D-C16191213D4F}"/>
              </a:ext>
            </a:extLst>
          </p:cNvPr>
          <p:cNvGrpSpPr/>
          <p:nvPr/>
        </p:nvGrpSpPr>
        <p:grpSpPr>
          <a:xfrm rot="16200000">
            <a:off x="1674394" y="3101192"/>
            <a:ext cx="435894" cy="1764576"/>
            <a:chOff x="9094" y="1721"/>
            <a:chExt cx="1723" cy="7210"/>
          </a:xfrm>
        </p:grpSpPr>
        <p:sp>
          <p:nvSpPr>
            <p:cNvPr id="7" name="矩形 6">
              <a:extLst>
                <a:ext uri="{FF2B5EF4-FFF2-40B4-BE49-F238E27FC236}">
                  <a16:creationId xmlns:a16="http://schemas.microsoft.com/office/drawing/2014/main" xmlns="" id="{A9FBEC2C-F4B0-47BC-857C-91387F7D56BB}"/>
                </a:ext>
              </a:extLst>
            </p:cNvPr>
            <p:cNvSpPr/>
            <p:nvPr/>
          </p:nvSpPr>
          <p:spPr>
            <a:xfrm rot="16200000">
              <a:off x="6229" y="4587"/>
              <a:ext cx="7205" cy="147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00"/>
            </a:p>
          </p:txBody>
        </p:sp>
        <p:sp>
          <p:nvSpPr>
            <p:cNvPr id="8" name="矩形 7">
              <a:extLst>
                <a:ext uri="{FF2B5EF4-FFF2-40B4-BE49-F238E27FC236}">
                  <a16:creationId xmlns:a16="http://schemas.microsoft.com/office/drawing/2014/main" xmlns="" id="{53FA438D-3E73-49AD-A50D-5107D04EB491}"/>
                </a:ext>
              </a:extLst>
            </p:cNvPr>
            <p:cNvSpPr/>
            <p:nvPr/>
          </p:nvSpPr>
          <p:spPr>
            <a:xfrm rot="5400000" flipH="1">
              <a:off x="7088" y="5202"/>
              <a:ext cx="7210" cy="248"/>
            </a:xfrm>
            <a:prstGeom prst="rect">
              <a:avLst/>
            </a:prstGeom>
            <a:gradFill>
              <a:gsLst>
                <a:gs pos="100000">
                  <a:schemeClr val="tx1">
                    <a:lumMod val="75000"/>
                    <a:lumOff val="25000"/>
                    <a:alpha val="56000"/>
                  </a:schemeClr>
                </a:gs>
                <a:gs pos="4000">
                  <a:schemeClr val="bg1">
                    <a:lumMod val="75000"/>
                    <a:alpha val="0"/>
                  </a:schemeClr>
                </a:gs>
                <a:gs pos="69000">
                  <a:schemeClr val="tx1">
                    <a:lumMod val="75000"/>
                    <a:lumOff val="25000"/>
                    <a:alpha val="35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00"/>
            </a:p>
          </p:txBody>
        </p:sp>
      </p:grpSp>
      <p:sp>
        <p:nvSpPr>
          <p:cNvPr id="9" name="对角圆角矩形 49">
            <a:extLst>
              <a:ext uri="{FF2B5EF4-FFF2-40B4-BE49-F238E27FC236}">
                <a16:creationId xmlns:a16="http://schemas.microsoft.com/office/drawing/2014/main" xmlns="" id="{B9247BBE-F825-4178-8EE8-0AF5D4BE8C39}"/>
              </a:ext>
            </a:extLst>
          </p:cNvPr>
          <p:cNvSpPr/>
          <p:nvPr/>
        </p:nvSpPr>
        <p:spPr>
          <a:xfrm flipH="1">
            <a:off x="1384576" y="953459"/>
            <a:ext cx="602037" cy="602037"/>
          </a:xfrm>
          <a:prstGeom prst="round2DiagRect">
            <a:avLst>
              <a:gd name="adj1" fmla="val 50000"/>
              <a:gd name="adj2" fmla="val 0"/>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endParaRPr lang="zh-CN" altLang="en-US" sz="975">
              <a:sym typeface="+mn-ea"/>
            </a:endParaRPr>
          </a:p>
        </p:txBody>
      </p:sp>
      <p:sp>
        <p:nvSpPr>
          <p:cNvPr id="10" name="文本框 20">
            <a:extLst>
              <a:ext uri="{FF2B5EF4-FFF2-40B4-BE49-F238E27FC236}">
                <a16:creationId xmlns:a16="http://schemas.microsoft.com/office/drawing/2014/main" xmlns="" id="{20A78B89-4963-47D0-8B88-87426CE868CD}"/>
              </a:ext>
            </a:extLst>
          </p:cNvPr>
          <p:cNvSpPr txBox="1"/>
          <p:nvPr/>
        </p:nvSpPr>
        <p:spPr>
          <a:xfrm flipH="1">
            <a:off x="2267097" y="1161605"/>
            <a:ext cx="932458" cy="584775"/>
          </a:xfrm>
          <a:prstGeom prst="rect">
            <a:avLst/>
          </a:prstGeom>
          <a:noFill/>
          <a:ln w="9525">
            <a:noFill/>
            <a:miter/>
          </a:ln>
          <a:effectLst>
            <a:outerShdw sx="999" sy="999" algn="ctr" rotWithShape="0">
              <a:srgbClr val="000000"/>
            </a:outerShdw>
          </a:effectLst>
        </p:spPr>
        <p:txBody>
          <a:bodyPr wrap="square" anchor="t">
            <a:spAutoFit/>
          </a:bodyPr>
          <a:lstStyle/>
          <a:p>
            <a:pPr lvl="0" algn="ctr"/>
            <a:r>
              <a:rPr lang="en-US" altLang="zh-CN">
                <a:solidFill>
                  <a:schemeClr val="tx1">
                    <a:lumMod val="85000"/>
                    <a:lumOff val="15000"/>
                  </a:schemeClr>
                </a:solidFill>
                <a:latin typeface="Impact" panose="020B0806030902050204" charset="0"/>
                <a:ea typeface="微软雅黑" panose="020B0503020204020204" charset="-122"/>
                <a:sym typeface="Arial" panose="020B0604020202020204" pitchFamily="34" charset="0"/>
              </a:rPr>
              <a:t>STEP</a:t>
            </a:r>
          </a:p>
          <a:p>
            <a:pPr lvl="0" algn="ctr"/>
            <a:r>
              <a:rPr lang="en-US" altLang="zh-CN">
                <a:solidFill>
                  <a:schemeClr val="tx1">
                    <a:lumMod val="85000"/>
                    <a:lumOff val="15000"/>
                  </a:schemeClr>
                </a:solidFill>
                <a:latin typeface="Impact" panose="020B0806030902050204" charset="0"/>
                <a:ea typeface="微软雅黑" panose="020B0503020204020204" charset="-122"/>
                <a:sym typeface="Arial" panose="020B0604020202020204" pitchFamily="34" charset="0"/>
              </a:rPr>
              <a:t>01</a:t>
            </a:r>
          </a:p>
        </p:txBody>
      </p:sp>
      <p:sp>
        <p:nvSpPr>
          <p:cNvPr id="11" name="文本框 20">
            <a:extLst>
              <a:ext uri="{FF2B5EF4-FFF2-40B4-BE49-F238E27FC236}">
                <a16:creationId xmlns:a16="http://schemas.microsoft.com/office/drawing/2014/main" xmlns="" id="{1737F53E-7730-4343-B64A-AE232A2D870C}"/>
              </a:ext>
            </a:extLst>
          </p:cNvPr>
          <p:cNvSpPr txBox="1"/>
          <p:nvPr/>
        </p:nvSpPr>
        <p:spPr>
          <a:xfrm flipH="1">
            <a:off x="1086357" y="1786511"/>
            <a:ext cx="932458" cy="584775"/>
          </a:xfrm>
          <a:prstGeom prst="rect">
            <a:avLst/>
          </a:prstGeom>
          <a:noFill/>
          <a:ln w="9525">
            <a:noFill/>
            <a:miter/>
          </a:ln>
          <a:effectLst>
            <a:outerShdw sx="999" sy="999" algn="ctr" rotWithShape="0">
              <a:srgbClr val="000000"/>
            </a:outerShdw>
          </a:effectLst>
        </p:spPr>
        <p:txBody>
          <a:bodyPr wrap="square" anchor="t">
            <a:spAutoFit/>
          </a:bodyPr>
          <a:lstStyle/>
          <a:p>
            <a:pPr lvl="0" algn="ctr"/>
            <a:r>
              <a:rPr lang="en-US" altLang="zh-CN">
                <a:solidFill>
                  <a:schemeClr val="tx1">
                    <a:lumMod val="85000"/>
                    <a:lumOff val="15000"/>
                  </a:schemeClr>
                </a:solidFill>
                <a:latin typeface="Impact" panose="020B0806030902050204" charset="0"/>
                <a:ea typeface="微软雅黑" panose="020B0503020204020204" charset="-122"/>
                <a:sym typeface="Arial" panose="020B0604020202020204" pitchFamily="34" charset="0"/>
              </a:rPr>
              <a:t>STEP</a:t>
            </a:r>
          </a:p>
          <a:p>
            <a:pPr lvl="0" algn="ctr"/>
            <a:r>
              <a:rPr lang="en-US" altLang="zh-CN">
                <a:solidFill>
                  <a:schemeClr val="tx1">
                    <a:lumMod val="85000"/>
                    <a:lumOff val="15000"/>
                  </a:schemeClr>
                </a:solidFill>
                <a:latin typeface="Impact" panose="020B0806030902050204" charset="0"/>
                <a:ea typeface="微软雅黑" panose="020B0503020204020204" charset="-122"/>
                <a:sym typeface="Arial" panose="020B0604020202020204" pitchFamily="34" charset="0"/>
              </a:rPr>
              <a:t>02</a:t>
            </a:r>
          </a:p>
        </p:txBody>
      </p:sp>
      <p:sp>
        <p:nvSpPr>
          <p:cNvPr id="12" name="文本框 20">
            <a:extLst>
              <a:ext uri="{FF2B5EF4-FFF2-40B4-BE49-F238E27FC236}">
                <a16:creationId xmlns:a16="http://schemas.microsoft.com/office/drawing/2014/main" xmlns="" id="{3691B73C-0EA8-43E7-ADCC-EAC6608E36F3}"/>
              </a:ext>
            </a:extLst>
          </p:cNvPr>
          <p:cNvSpPr txBox="1"/>
          <p:nvPr/>
        </p:nvSpPr>
        <p:spPr>
          <a:xfrm flipH="1">
            <a:off x="872611" y="2810441"/>
            <a:ext cx="932458" cy="584775"/>
          </a:xfrm>
          <a:prstGeom prst="rect">
            <a:avLst/>
          </a:prstGeom>
          <a:noFill/>
          <a:ln w="9525">
            <a:noFill/>
            <a:miter/>
          </a:ln>
          <a:effectLst>
            <a:outerShdw sx="999" sy="999" algn="ctr" rotWithShape="0">
              <a:srgbClr val="000000"/>
            </a:outerShdw>
          </a:effectLst>
        </p:spPr>
        <p:txBody>
          <a:bodyPr wrap="square" anchor="t">
            <a:spAutoFit/>
          </a:bodyPr>
          <a:lstStyle/>
          <a:p>
            <a:pPr lvl="0" algn="ctr"/>
            <a:r>
              <a:rPr lang="en-US" altLang="zh-CN">
                <a:solidFill>
                  <a:schemeClr val="tx1">
                    <a:lumMod val="85000"/>
                    <a:lumOff val="15000"/>
                  </a:schemeClr>
                </a:solidFill>
                <a:latin typeface="Impact" panose="020B0806030902050204" charset="0"/>
                <a:ea typeface="微软雅黑" panose="020B0503020204020204" charset="-122"/>
                <a:sym typeface="Arial" panose="020B0604020202020204" pitchFamily="34" charset="0"/>
              </a:rPr>
              <a:t>STEP</a:t>
            </a:r>
          </a:p>
          <a:p>
            <a:pPr lvl="0" algn="ctr"/>
            <a:r>
              <a:rPr lang="en-US" altLang="zh-CN">
                <a:solidFill>
                  <a:schemeClr val="tx1">
                    <a:lumMod val="85000"/>
                    <a:lumOff val="15000"/>
                  </a:schemeClr>
                </a:solidFill>
                <a:latin typeface="Impact" panose="020B0806030902050204" charset="0"/>
                <a:ea typeface="微软雅黑" panose="020B0503020204020204" charset="-122"/>
                <a:sym typeface="Arial" panose="020B0604020202020204" pitchFamily="34" charset="0"/>
              </a:rPr>
              <a:t>03</a:t>
            </a:r>
          </a:p>
        </p:txBody>
      </p:sp>
      <p:sp>
        <p:nvSpPr>
          <p:cNvPr id="13" name="放大镜">
            <a:extLst>
              <a:ext uri="{FF2B5EF4-FFF2-40B4-BE49-F238E27FC236}">
                <a16:creationId xmlns:a16="http://schemas.microsoft.com/office/drawing/2014/main" xmlns="" id="{55FBFB7D-3654-4776-8733-F64615EFC3B4}"/>
              </a:ext>
            </a:extLst>
          </p:cNvPr>
          <p:cNvSpPr/>
          <p:nvPr/>
        </p:nvSpPr>
        <p:spPr>
          <a:xfrm>
            <a:off x="2167691" y="2543958"/>
            <a:ext cx="491897" cy="532966"/>
          </a:xfrm>
          <a:custGeom>
            <a:avLst/>
            <a:gdLst>
              <a:gd name="connsiteX0" fmla="*/ 1638300 w 4396363"/>
              <a:gd name="connsiteY0" fmla="*/ 558403 h 5128349"/>
              <a:gd name="connsiteX1" fmla="*/ 558403 w 4396363"/>
              <a:gd name="connsiteY1" fmla="*/ 1638300 h 5128349"/>
              <a:gd name="connsiteX2" fmla="*/ 1638300 w 4396363"/>
              <a:gd name="connsiteY2" fmla="*/ 2718197 h 5128349"/>
              <a:gd name="connsiteX3" fmla="*/ 2718197 w 4396363"/>
              <a:gd name="connsiteY3" fmla="*/ 1638300 h 5128349"/>
              <a:gd name="connsiteX4" fmla="*/ 1638300 w 4396363"/>
              <a:gd name="connsiteY4" fmla="*/ 558403 h 5128349"/>
              <a:gd name="connsiteX5" fmla="*/ 1638300 w 4396363"/>
              <a:gd name="connsiteY5" fmla="*/ 0 h 5128349"/>
              <a:gd name="connsiteX6" fmla="*/ 3276600 w 4396363"/>
              <a:gd name="connsiteY6" fmla="*/ 1638300 h 5128349"/>
              <a:gd name="connsiteX7" fmla="*/ 2902492 w 4396363"/>
              <a:gd name="connsiteY7" fmla="*/ 2680411 h 5128349"/>
              <a:gd name="connsiteX8" fmla="*/ 2816386 w 4396363"/>
              <a:gd name="connsiteY8" fmla="*/ 2775151 h 5128349"/>
              <a:gd name="connsiteX9" fmla="*/ 2928393 w 4396363"/>
              <a:gd name="connsiteY9" fmla="*/ 2923790 h 5128349"/>
              <a:gd name="connsiteX10" fmla="*/ 2942554 w 4396363"/>
              <a:gd name="connsiteY10" fmla="*/ 2913119 h 5128349"/>
              <a:gd name="connsiteX11" fmla="*/ 3136485 w 4396363"/>
              <a:gd name="connsiteY11" fmla="*/ 2942400 h 5128349"/>
              <a:gd name="connsiteX12" fmla="*/ 4367683 w 4396363"/>
              <a:gd name="connsiteY12" fmla="*/ 4576254 h 5128349"/>
              <a:gd name="connsiteX13" fmla="*/ 4342375 w 4396363"/>
              <a:gd name="connsiteY13" fmla="*/ 4770744 h 5128349"/>
              <a:gd name="connsiteX14" fmla="*/ 3903910 w 4396363"/>
              <a:gd name="connsiteY14" fmla="*/ 5101151 h 5128349"/>
              <a:gd name="connsiteX15" fmla="*/ 3709978 w 4396363"/>
              <a:gd name="connsiteY15" fmla="*/ 5071870 h 5128349"/>
              <a:gd name="connsiteX16" fmla="*/ 2478781 w 4396363"/>
              <a:gd name="connsiteY16" fmla="*/ 3438015 h 5128349"/>
              <a:gd name="connsiteX17" fmla="*/ 2504089 w 4396363"/>
              <a:gd name="connsiteY17" fmla="*/ 3243526 h 5128349"/>
              <a:gd name="connsiteX18" fmla="*/ 2518249 w 4396363"/>
              <a:gd name="connsiteY18" fmla="*/ 3232855 h 5128349"/>
              <a:gd name="connsiteX19" fmla="*/ 2406738 w 4396363"/>
              <a:gd name="connsiteY19" fmla="*/ 3084875 h 5128349"/>
              <a:gd name="connsiteX20" fmla="*/ 2276001 w 4396363"/>
              <a:gd name="connsiteY20" fmla="*/ 3147854 h 5128349"/>
              <a:gd name="connsiteX21" fmla="*/ 1638300 w 4396363"/>
              <a:gd name="connsiteY21" fmla="*/ 3276600 h 5128349"/>
              <a:gd name="connsiteX22" fmla="*/ 0 w 4396363"/>
              <a:gd name="connsiteY22" fmla="*/ 1638300 h 5128349"/>
              <a:gd name="connsiteX23" fmla="*/ 1638300 w 4396363"/>
              <a:gd name="connsiteY23" fmla="*/ 0 h 5128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396363" h="5128349">
                <a:moveTo>
                  <a:pt x="1638300" y="558403"/>
                </a:moveTo>
                <a:cubicBezTo>
                  <a:pt x="1041889" y="558403"/>
                  <a:pt x="558403" y="1041889"/>
                  <a:pt x="558403" y="1638300"/>
                </a:cubicBezTo>
                <a:cubicBezTo>
                  <a:pt x="558403" y="2234711"/>
                  <a:pt x="1041889" y="2718197"/>
                  <a:pt x="1638300" y="2718197"/>
                </a:cubicBezTo>
                <a:cubicBezTo>
                  <a:pt x="2234711" y="2718197"/>
                  <a:pt x="2718197" y="2234711"/>
                  <a:pt x="2718197" y="1638300"/>
                </a:cubicBezTo>
                <a:cubicBezTo>
                  <a:pt x="2718197" y="1041889"/>
                  <a:pt x="2234711" y="558403"/>
                  <a:pt x="1638300" y="558403"/>
                </a:cubicBezTo>
                <a:close/>
                <a:moveTo>
                  <a:pt x="1638300" y="0"/>
                </a:moveTo>
                <a:cubicBezTo>
                  <a:pt x="2543108" y="0"/>
                  <a:pt x="3276600" y="733492"/>
                  <a:pt x="3276600" y="1638300"/>
                </a:cubicBezTo>
                <a:cubicBezTo>
                  <a:pt x="3276600" y="2034154"/>
                  <a:pt x="3136205" y="2397216"/>
                  <a:pt x="2902492" y="2680411"/>
                </a:cubicBezTo>
                <a:lnTo>
                  <a:pt x="2816386" y="2775151"/>
                </a:lnTo>
                <a:lnTo>
                  <a:pt x="2928393" y="2923790"/>
                </a:lnTo>
                <a:lnTo>
                  <a:pt x="2942554" y="2913119"/>
                </a:lnTo>
                <a:cubicBezTo>
                  <a:pt x="3003095" y="2867498"/>
                  <a:pt x="3089921" y="2880607"/>
                  <a:pt x="3136485" y="2942400"/>
                </a:cubicBezTo>
                <a:lnTo>
                  <a:pt x="4367683" y="4576254"/>
                </a:lnTo>
                <a:cubicBezTo>
                  <a:pt x="4414247" y="4638047"/>
                  <a:pt x="4402916" y="4725123"/>
                  <a:pt x="4342375" y="4770744"/>
                </a:cubicBezTo>
                <a:lnTo>
                  <a:pt x="3903910" y="5101151"/>
                </a:lnTo>
                <a:cubicBezTo>
                  <a:pt x="3843369" y="5146772"/>
                  <a:pt x="3756543" y="5133662"/>
                  <a:pt x="3709978" y="5071870"/>
                </a:cubicBezTo>
                <a:lnTo>
                  <a:pt x="2478781" y="3438015"/>
                </a:lnTo>
                <a:cubicBezTo>
                  <a:pt x="2432217" y="3376223"/>
                  <a:pt x="2443548" y="3289147"/>
                  <a:pt x="2504089" y="3243526"/>
                </a:cubicBezTo>
                <a:lnTo>
                  <a:pt x="2518249" y="3232855"/>
                </a:lnTo>
                <a:lnTo>
                  <a:pt x="2406738" y="3084875"/>
                </a:lnTo>
                <a:lnTo>
                  <a:pt x="2276001" y="3147854"/>
                </a:lnTo>
                <a:cubicBezTo>
                  <a:pt x="2079997" y="3230757"/>
                  <a:pt x="1864502" y="3276600"/>
                  <a:pt x="1638300" y="3276600"/>
                </a:cubicBezTo>
                <a:cubicBezTo>
                  <a:pt x="733492" y="3276600"/>
                  <a:pt x="0" y="2543108"/>
                  <a:pt x="0" y="1638300"/>
                </a:cubicBezTo>
                <a:cubicBezTo>
                  <a:pt x="0" y="733492"/>
                  <a:pt x="733492" y="0"/>
                  <a:pt x="1638300" y="0"/>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700">
              <a:solidFill>
                <a:srgbClr val="FFFFFF"/>
              </a:solidFill>
            </a:endParaRPr>
          </a:p>
        </p:txBody>
      </p:sp>
      <p:sp>
        <p:nvSpPr>
          <p:cNvPr id="14" name="扳手">
            <a:extLst>
              <a:ext uri="{FF2B5EF4-FFF2-40B4-BE49-F238E27FC236}">
                <a16:creationId xmlns:a16="http://schemas.microsoft.com/office/drawing/2014/main" xmlns="" id="{4B3C6FBF-BFDE-410C-B369-C40F52691DC4}"/>
              </a:ext>
            </a:extLst>
          </p:cNvPr>
          <p:cNvSpPr/>
          <p:nvPr/>
        </p:nvSpPr>
        <p:spPr bwMode="auto">
          <a:xfrm>
            <a:off x="1516651" y="1038398"/>
            <a:ext cx="338354" cy="338354"/>
          </a:xfrm>
          <a:custGeom>
            <a:avLst/>
            <a:gdLst>
              <a:gd name="T0" fmla="*/ 1166395 w 3845"/>
              <a:gd name="T1" fmla="*/ 911373 h 3810"/>
              <a:gd name="T2" fmla="*/ 1340582 w 3845"/>
              <a:gd name="T3" fmla="*/ 945561 h 3810"/>
              <a:gd name="T4" fmla="*/ 1800397 w 3845"/>
              <a:gd name="T5" fmla="*/ 485660 h 3810"/>
              <a:gd name="T6" fmla="*/ 1793842 w 3845"/>
              <a:gd name="T7" fmla="*/ 407917 h 3810"/>
              <a:gd name="T8" fmla="*/ 1467476 w 3845"/>
              <a:gd name="T9" fmla="*/ 757292 h 3810"/>
              <a:gd name="T10" fmla="*/ 1159371 w 3845"/>
              <a:gd name="T11" fmla="*/ 701561 h 3810"/>
              <a:gd name="T12" fmla="*/ 1053548 w 3845"/>
              <a:gd name="T13" fmla="*/ 406512 h 3810"/>
              <a:gd name="T14" fmla="*/ 1405199 w 3845"/>
              <a:gd name="T15" fmla="*/ 30442 h 3810"/>
              <a:gd name="T16" fmla="*/ 1340582 w 3845"/>
              <a:gd name="T17" fmla="*/ 25290 h 3810"/>
              <a:gd name="T18" fmla="*/ 880766 w 3845"/>
              <a:gd name="T19" fmla="*/ 485660 h 3810"/>
              <a:gd name="T20" fmla="*/ 919162 w 3845"/>
              <a:gd name="T21" fmla="*/ 669246 h 3810"/>
              <a:gd name="T22" fmla="*/ 480418 w 3845"/>
              <a:gd name="T23" fmla="*/ 1205485 h 3810"/>
              <a:gd name="T24" fmla="*/ 398475 w 3845"/>
              <a:gd name="T25" fmla="*/ 1193309 h 3810"/>
              <a:gd name="T26" fmla="*/ 114720 w 3845"/>
              <a:gd name="T27" fmla="*/ 1477586 h 3810"/>
              <a:gd name="T28" fmla="*/ 398475 w 3845"/>
              <a:gd name="T29" fmla="*/ 1761395 h 3810"/>
              <a:gd name="T30" fmla="*/ 682699 w 3845"/>
              <a:gd name="T31" fmla="*/ 1477586 h 3810"/>
              <a:gd name="T32" fmla="*/ 661628 w 3845"/>
              <a:gd name="T33" fmla="*/ 1370338 h 3810"/>
              <a:gd name="T34" fmla="*/ 1166395 w 3845"/>
              <a:gd name="T35" fmla="*/ 911373 h 3810"/>
              <a:gd name="T36" fmla="*/ 398475 w 3845"/>
              <a:gd name="T37" fmla="*/ 1628389 h 3810"/>
              <a:gd name="T38" fmla="*/ 247701 w 3845"/>
              <a:gd name="T39" fmla="*/ 1477586 h 3810"/>
              <a:gd name="T40" fmla="*/ 398475 w 3845"/>
              <a:gd name="T41" fmla="*/ 1326315 h 3810"/>
              <a:gd name="T42" fmla="*/ 549718 w 3845"/>
              <a:gd name="T43" fmla="*/ 1477586 h 3810"/>
              <a:gd name="T44" fmla="*/ 398475 w 3845"/>
              <a:gd name="T45" fmla="*/ 1628389 h 3810"/>
              <a:gd name="T46" fmla="*/ 426102 w 3845"/>
              <a:gd name="T47" fmla="*/ 554973 h 3810"/>
              <a:gd name="T48" fmla="*/ 694874 w 3845"/>
              <a:gd name="T49" fmla="*/ 830820 h 3810"/>
              <a:gd name="T50" fmla="*/ 824109 w 3845"/>
              <a:gd name="T51" fmla="*/ 701561 h 3810"/>
              <a:gd name="T52" fmla="*/ 554869 w 3845"/>
              <a:gd name="T53" fmla="*/ 425713 h 3810"/>
              <a:gd name="T54" fmla="*/ 619486 w 3845"/>
              <a:gd name="T55" fmla="*/ 361084 h 3810"/>
              <a:gd name="T56" fmla="*/ 258471 w 3845"/>
              <a:gd name="T57" fmla="*/ 0 h 3810"/>
              <a:gd name="T58" fmla="*/ 0 w 3845"/>
              <a:gd name="T59" fmla="*/ 258051 h 3810"/>
              <a:gd name="T60" fmla="*/ 361484 w 3845"/>
              <a:gd name="T61" fmla="*/ 619134 h 3810"/>
              <a:gd name="T62" fmla="*/ 426102 w 3845"/>
              <a:gd name="T63" fmla="*/ 554973 h 3810"/>
              <a:gd name="T64" fmla="*/ 889663 w 3845"/>
              <a:gd name="T65" fmla="*/ 1296342 h 3810"/>
              <a:gd name="T66" fmla="*/ 890131 w 3845"/>
              <a:gd name="T67" fmla="*/ 1296342 h 3810"/>
              <a:gd name="T68" fmla="*/ 889663 w 3845"/>
              <a:gd name="T69" fmla="*/ 1296342 h 3810"/>
              <a:gd name="T70" fmla="*/ 1263321 w 3845"/>
              <a:gd name="T71" fmla="*/ 971788 h 3810"/>
              <a:gd name="T72" fmla="*/ 890131 w 3845"/>
              <a:gd name="T73" fmla="*/ 1296342 h 3810"/>
              <a:gd name="T74" fmla="*/ 1297035 w 3845"/>
              <a:gd name="T75" fmla="*/ 1713157 h 3810"/>
              <a:gd name="T76" fmla="*/ 1555037 w 3845"/>
              <a:gd name="T77" fmla="*/ 1713157 h 3810"/>
              <a:gd name="T78" fmla="*/ 1658519 w 3845"/>
              <a:gd name="T79" fmla="*/ 1610124 h 3810"/>
              <a:gd name="T80" fmla="*/ 1658519 w 3845"/>
              <a:gd name="T81" fmla="*/ 1352073 h 3810"/>
              <a:gd name="T82" fmla="*/ 1263321 w 3845"/>
              <a:gd name="T83" fmla="*/ 971788 h 3810"/>
              <a:gd name="T84" fmla="*/ 1441254 w 3845"/>
              <a:gd name="T85" fmla="*/ 1641970 h 3810"/>
              <a:gd name="T86" fmla="*/ 1376636 w 3845"/>
              <a:gd name="T87" fmla="*/ 1641970 h 3810"/>
              <a:gd name="T88" fmla="*/ 1044652 w 3845"/>
              <a:gd name="T89" fmla="*/ 1310392 h 3810"/>
              <a:gd name="T90" fmla="*/ 1044652 w 3845"/>
              <a:gd name="T91" fmla="*/ 1245293 h 3810"/>
              <a:gd name="T92" fmla="*/ 1109738 w 3845"/>
              <a:gd name="T93" fmla="*/ 1245293 h 3810"/>
              <a:gd name="T94" fmla="*/ 1441254 w 3845"/>
              <a:gd name="T95" fmla="*/ 1577340 h 3810"/>
              <a:gd name="T96" fmla="*/ 1441254 w 3845"/>
              <a:gd name="T97" fmla="*/ 1641970 h 3810"/>
              <a:gd name="T98" fmla="*/ 1587346 w 3845"/>
              <a:gd name="T99" fmla="*/ 1495851 h 3810"/>
              <a:gd name="T100" fmla="*/ 1522260 w 3845"/>
              <a:gd name="T101" fmla="*/ 1495851 h 3810"/>
              <a:gd name="T102" fmla="*/ 1190744 w 3845"/>
              <a:gd name="T103" fmla="*/ 1164272 h 3810"/>
              <a:gd name="T104" fmla="*/ 1190744 w 3845"/>
              <a:gd name="T105" fmla="*/ 1099642 h 3810"/>
              <a:gd name="T106" fmla="*/ 1255830 w 3845"/>
              <a:gd name="T107" fmla="*/ 1099642 h 3810"/>
              <a:gd name="T108" fmla="*/ 1587346 w 3845"/>
              <a:gd name="T109" fmla="*/ 1431221 h 3810"/>
              <a:gd name="T110" fmla="*/ 1587346 w 3845"/>
              <a:gd name="T111" fmla="*/ 1495851 h 381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845" h="3810">
                <a:moveTo>
                  <a:pt x="2491" y="1946"/>
                </a:moveTo>
                <a:cubicBezTo>
                  <a:pt x="2606" y="1993"/>
                  <a:pt x="2731" y="2019"/>
                  <a:pt x="2863" y="2019"/>
                </a:cubicBezTo>
                <a:cubicBezTo>
                  <a:pt x="3405" y="2019"/>
                  <a:pt x="3845" y="1579"/>
                  <a:pt x="3845" y="1037"/>
                </a:cubicBezTo>
                <a:cubicBezTo>
                  <a:pt x="3845" y="980"/>
                  <a:pt x="3840" y="925"/>
                  <a:pt x="3831" y="871"/>
                </a:cubicBezTo>
                <a:cubicBezTo>
                  <a:pt x="3134" y="1617"/>
                  <a:pt x="3134" y="1617"/>
                  <a:pt x="3134" y="1617"/>
                </a:cubicBezTo>
                <a:cubicBezTo>
                  <a:pt x="2476" y="1498"/>
                  <a:pt x="2476" y="1498"/>
                  <a:pt x="2476" y="1498"/>
                </a:cubicBezTo>
                <a:cubicBezTo>
                  <a:pt x="2250" y="868"/>
                  <a:pt x="2250" y="868"/>
                  <a:pt x="2250" y="868"/>
                </a:cubicBezTo>
                <a:cubicBezTo>
                  <a:pt x="3001" y="65"/>
                  <a:pt x="3001" y="65"/>
                  <a:pt x="3001" y="65"/>
                </a:cubicBezTo>
                <a:cubicBezTo>
                  <a:pt x="2956" y="59"/>
                  <a:pt x="2910" y="54"/>
                  <a:pt x="2863" y="54"/>
                </a:cubicBezTo>
                <a:cubicBezTo>
                  <a:pt x="2320" y="54"/>
                  <a:pt x="1881" y="494"/>
                  <a:pt x="1881" y="1037"/>
                </a:cubicBezTo>
                <a:cubicBezTo>
                  <a:pt x="1881" y="1176"/>
                  <a:pt x="1910" y="1309"/>
                  <a:pt x="1963" y="1429"/>
                </a:cubicBezTo>
                <a:cubicBezTo>
                  <a:pt x="1659" y="1963"/>
                  <a:pt x="1205" y="2409"/>
                  <a:pt x="1026" y="2574"/>
                </a:cubicBezTo>
                <a:cubicBezTo>
                  <a:pt x="971" y="2557"/>
                  <a:pt x="912" y="2548"/>
                  <a:pt x="851" y="2548"/>
                </a:cubicBezTo>
                <a:cubicBezTo>
                  <a:pt x="516" y="2548"/>
                  <a:pt x="245" y="2820"/>
                  <a:pt x="245" y="3155"/>
                </a:cubicBezTo>
                <a:cubicBezTo>
                  <a:pt x="245" y="3490"/>
                  <a:pt x="516" y="3761"/>
                  <a:pt x="851" y="3761"/>
                </a:cubicBezTo>
                <a:cubicBezTo>
                  <a:pt x="1186" y="3761"/>
                  <a:pt x="1458" y="3490"/>
                  <a:pt x="1458" y="3155"/>
                </a:cubicBezTo>
                <a:cubicBezTo>
                  <a:pt x="1458" y="3074"/>
                  <a:pt x="1442" y="2997"/>
                  <a:pt x="1413" y="2926"/>
                </a:cubicBezTo>
                <a:cubicBezTo>
                  <a:pt x="1548" y="2747"/>
                  <a:pt x="1914" y="2308"/>
                  <a:pt x="2491" y="1946"/>
                </a:cubicBezTo>
                <a:close/>
                <a:moveTo>
                  <a:pt x="851" y="3477"/>
                </a:moveTo>
                <a:cubicBezTo>
                  <a:pt x="673" y="3477"/>
                  <a:pt x="529" y="3333"/>
                  <a:pt x="529" y="3155"/>
                </a:cubicBezTo>
                <a:cubicBezTo>
                  <a:pt x="529" y="2976"/>
                  <a:pt x="673" y="2832"/>
                  <a:pt x="851" y="2832"/>
                </a:cubicBezTo>
                <a:cubicBezTo>
                  <a:pt x="1029" y="2832"/>
                  <a:pt x="1174" y="2976"/>
                  <a:pt x="1174" y="3155"/>
                </a:cubicBezTo>
                <a:cubicBezTo>
                  <a:pt x="1174" y="3333"/>
                  <a:pt x="1029" y="3477"/>
                  <a:pt x="851" y="3477"/>
                </a:cubicBezTo>
                <a:close/>
                <a:moveTo>
                  <a:pt x="910" y="1185"/>
                </a:moveTo>
                <a:cubicBezTo>
                  <a:pt x="1484" y="1774"/>
                  <a:pt x="1484" y="1774"/>
                  <a:pt x="1484" y="1774"/>
                </a:cubicBezTo>
                <a:cubicBezTo>
                  <a:pt x="1760" y="1498"/>
                  <a:pt x="1760" y="1498"/>
                  <a:pt x="1760" y="1498"/>
                </a:cubicBezTo>
                <a:cubicBezTo>
                  <a:pt x="1185" y="909"/>
                  <a:pt x="1185" y="909"/>
                  <a:pt x="1185" y="909"/>
                </a:cubicBezTo>
                <a:cubicBezTo>
                  <a:pt x="1323" y="771"/>
                  <a:pt x="1323" y="771"/>
                  <a:pt x="1323" y="771"/>
                </a:cubicBezTo>
                <a:cubicBezTo>
                  <a:pt x="552" y="0"/>
                  <a:pt x="552" y="0"/>
                  <a:pt x="552" y="0"/>
                </a:cubicBezTo>
                <a:cubicBezTo>
                  <a:pt x="0" y="551"/>
                  <a:pt x="0" y="551"/>
                  <a:pt x="0" y="551"/>
                </a:cubicBezTo>
                <a:cubicBezTo>
                  <a:pt x="772" y="1322"/>
                  <a:pt x="772" y="1322"/>
                  <a:pt x="772" y="1322"/>
                </a:cubicBezTo>
                <a:lnTo>
                  <a:pt x="910" y="1185"/>
                </a:lnTo>
                <a:close/>
                <a:moveTo>
                  <a:pt x="1900" y="2768"/>
                </a:moveTo>
                <a:cubicBezTo>
                  <a:pt x="1900" y="2768"/>
                  <a:pt x="1901" y="2768"/>
                  <a:pt x="1901" y="2768"/>
                </a:cubicBezTo>
                <a:cubicBezTo>
                  <a:pt x="1900" y="2767"/>
                  <a:pt x="1900" y="2768"/>
                  <a:pt x="1900" y="2768"/>
                </a:cubicBezTo>
                <a:close/>
                <a:moveTo>
                  <a:pt x="2698" y="2075"/>
                </a:moveTo>
                <a:cubicBezTo>
                  <a:pt x="2698" y="2075"/>
                  <a:pt x="2225" y="2203"/>
                  <a:pt x="1901" y="2768"/>
                </a:cubicBezTo>
                <a:cubicBezTo>
                  <a:pt x="1926" y="2776"/>
                  <a:pt x="2770" y="3658"/>
                  <a:pt x="2770" y="3658"/>
                </a:cubicBezTo>
                <a:cubicBezTo>
                  <a:pt x="2923" y="3810"/>
                  <a:pt x="3169" y="3810"/>
                  <a:pt x="3321" y="3658"/>
                </a:cubicBezTo>
                <a:cubicBezTo>
                  <a:pt x="3542" y="3438"/>
                  <a:pt x="3542" y="3438"/>
                  <a:pt x="3542" y="3438"/>
                </a:cubicBezTo>
                <a:cubicBezTo>
                  <a:pt x="3694" y="3285"/>
                  <a:pt x="3694" y="3039"/>
                  <a:pt x="3542" y="2887"/>
                </a:cubicBezTo>
                <a:lnTo>
                  <a:pt x="2698" y="2075"/>
                </a:lnTo>
                <a:close/>
                <a:moveTo>
                  <a:pt x="3078" y="3506"/>
                </a:moveTo>
                <a:cubicBezTo>
                  <a:pt x="3040" y="3544"/>
                  <a:pt x="2978" y="3544"/>
                  <a:pt x="2940" y="3506"/>
                </a:cubicBezTo>
                <a:cubicBezTo>
                  <a:pt x="2231" y="2798"/>
                  <a:pt x="2231" y="2798"/>
                  <a:pt x="2231" y="2798"/>
                </a:cubicBezTo>
                <a:cubicBezTo>
                  <a:pt x="2193" y="2760"/>
                  <a:pt x="2193" y="2698"/>
                  <a:pt x="2231" y="2659"/>
                </a:cubicBezTo>
                <a:cubicBezTo>
                  <a:pt x="2270" y="2621"/>
                  <a:pt x="2332" y="2621"/>
                  <a:pt x="2370" y="2659"/>
                </a:cubicBezTo>
                <a:cubicBezTo>
                  <a:pt x="3078" y="3368"/>
                  <a:pt x="3078" y="3368"/>
                  <a:pt x="3078" y="3368"/>
                </a:cubicBezTo>
                <a:cubicBezTo>
                  <a:pt x="3116" y="3406"/>
                  <a:pt x="3116" y="3468"/>
                  <a:pt x="3078" y="3506"/>
                </a:cubicBezTo>
                <a:close/>
                <a:moveTo>
                  <a:pt x="3390" y="3194"/>
                </a:moveTo>
                <a:cubicBezTo>
                  <a:pt x="3352" y="3233"/>
                  <a:pt x="3290" y="3233"/>
                  <a:pt x="3251" y="3194"/>
                </a:cubicBezTo>
                <a:cubicBezTo>
                  <a:pt x="2543" y="2486"/>
                  <a:pt x="2543" y="2486"/>
                  <a:pt x="2543" y="2486"/>
                </a:cubicBezTo>
                <a:cubicBezTo>
                  <a:pt x="2505" y="2448"/>
                  <a:pt x="2505" y="2386"/>
                  <a:pt x="2543" y="2348"/>
                </a:cubicBezTo>
                <a:cubicBezTo>
                  <a:pt x="2581" y="2309"/>
                  <a:pt x="2643" y="2309"/>
                  <a:pt x="2682" y="2348"/>
                </a:cubicBezTo>
                <a:cubicBezTo>
                  <a:pt x="3390" y="3056"/>
                  <a:pt x="3390" y="3056"/>
                  <a:pt x="3390" y="3056"/>
                </a:cubicBezTo>
                <a:cubicBezTo>
                  <a:pt x="3428" y="3094"/>
                  <a:pt x="3428" y="3156"/>
                  <a:pt x="3390" y="3194"/>
                </a:cubicBezTo>
                <a:close/>
              </a:path>
            </a:pathLst>
          </a:custGeom>
          <a:solidFill>
            <a:schemeClr val="tx1">
              <a:lumMod val="85000"/>
              <a:lumOff val="15000"/>
            </a:schemeClr>
          </a:solidFill>
          <a:ln>
            <a:noFill/>
          </a:ln>
          <a:extLst>
            <a:ext uri="{91240B29-F687-4F45-9708-019B960494DF}">
              <a14:hiddenLine xmlns:a14="http://schemas.microsoft.com/office/drawing/2010/main" w="9525">
                <a:solidFill>
                  <a:srgbClr val="000000"/>
                </a:solidFill>
                <a:round/>
              </a14:hiddenLine>
            </a:ext>
          </a:extLst>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sz="700"/>
          </a:p>
        </p:txBody>
      </p:sp>
      <p:sp>
        <p:nvSpPr>
          <p:cNvPr id="15" name="文本框 20">
            <a:extLst>
              <a:ext uri="{FF2B5EF4-FFF2-40B4-BE49-F238E27FC236}">
                <a16:creationId xmlns:a16="http://schemas.microsoft.com/office/drawing/2014/main" xmlns="" id="{56E30CC4-0E49-41B7-8BF2-3485F75F9440}"/>
              </a:ext>
            </a:extLst>
          </p:cNvPr>
          <p:cNvSpPr txBox="1"/>
          <p:nvPr/>
        </p:nvSpPr>
        <p:spPr>
          <a:xfrm flipH="1">
            <a:off x="2052290" y="1656060"/>
            <a:ext cx="1644680" cy="276999"/>
          </a:xfrm>
          <a:prstGeom prst="rect">
            <a:avLst/>
          </a:prstGeom>
          <a:noFill/>
          <a:ln w="9525">
            <a:noFill/>
            <a:miter/>
          </a:ln>
          <a:effectLst>
            <a:outerShdw sx="999" sy="999" algn="ctr" rotWithShape="0">
              <a:srgbClr val="000000"/>
            </a:outerShdw>
          </a:effectLst>
        </p:spPr>
        <p:txBody>
          <a:bodyPr wrap="square" anchor="t">
            <a:spAutoFit/>
          </a:bodyPr>
          <a:lstStyle/>
          <a:p>
            <a:pPr lvl="0"/>
            <a:r>
              <a:rPr lang="zh-CN" altLang="en-US" sz="1200" b="1">
                <a:solidFill>
                  <a:schemeClr val="tx1">
                    <a:lumMod val="85000"/>
                    <a:lumOff val="15000"/>
                  </a:schemeClr>
                </a:solidFill>
                <a:latin typeface="微软雅黑" panose="020B0503020204020204" charset="-122"/>
                <a:ea typeface="微软雅黑" panose="020B0503020204020204" charset="-122"/>
                <a:sym typeface="Arial" panose="020B0604020202020204" pitchFamily="34" charset="0"/>
              </a:rPr>
              <a:t>单击键入标题 </a:t>
            </a:r>
          </a:p>
        </p:txBody>
      </p:sp>
      <p:sp>
        <p:nvSpPr>
          <p:cNvPr id="16" name="文本框 20">
            <a:extLst>
              <a:ext uri="{FF2B5EF4-FFF2-40B4-BE49-F238E27FC236}">
                <a16:creationId xmlns:a16="http://schemas.microsoft.com/office/drawing/2014/main" xmlns="" id="{ECDE39B1-545D-4953-9A79-F5AC3D34D189}"/>
              </a:ext>
            </a:extLst>
          </p:cNvPr>
          <p:cNvSpPr txBox="1"/>
          <p:nvPr/>
        </p:nvSpPr>
        <p:spPr>
          <a:xfrm flipH="1">
            <a:off x="447918" y="1672170"/>
            <a:ext cx="842852" cy="430887"/>
          </a:xfrm>
          <a:prstGeom prst="rect">
            <a:avLst/>
          </a:prstGeom>
          <a:noFill/>
          <a:ln w="9525">
            <a:noFill/>
            <a:miter/>
          </a:ln>
          <a:effectLst>
            <a:outerShdw sx="999" sy="999" algn="ctr" rotWithShape="0">
              <a:srgbClr val="000000"/>
            </a:outerShdw>
          </a:effectLst>
        </p:spPr>
        <p:txBody>
          <a:bodyPr wrap="square" anchor="t">
            <a:spAutoFit/>
          </a:bodyPr>
          <a:lstStyle/>
          <a:p>
            <a:pPr lvl="0"/>
            <a:r>
              <a:rPr lang="zh-CN" altLang="en-US" sz="1100" b="1">
                <a:solidFill>
                  <a:schemeClr val="tx1">
                    <a:lumMod val="85000"/>
                    <a:lumOff val="15000"/>
                  </a:schemeClr>
                </a:solidFill>
                <a:latin typeface="微软雅黑" panose="020B0503020204020204" charset="-122"/>
                <a:ea typeface="微软雅黑" panose="020B0503020204020204" charset="-122"/>
                <a:sym typeface="Arial" panose="020B0604020202020204" pitchFamily="34" charset="0"/>
              </a:rPr>
              <a:t>单击键入标题 </a:t>
            </a:r>
          </a:p>
        </p:txBody>
      </p:sp>
      <p:sp>
        <p:nvSpPr>
          <p:cNvPr id="17" name="文本框 20">
            <a:extLst>
              <a:ext uri="{FF2B5EF4-FFF2-40B4-BE49-F238E27FC236}">
                <a16:creationId xmlns:a16="http://schemas.microsoft.com/office/drawing/2014/main" xmlns="" id="{4D2775A9-7D2C-49BE-98E6-271D1D7F31BF}"/>
              </a:ext>
            </a:extLst>
          </p:cNvPr>
          <p:cNvSpPr txBox="1"/>
          <p:nvPr/>
        </p:nvSpPr>
        <p:spPr>
          <a:xfrm flipH="1">
            <a:off x="1902141" y="3437213"/>
            <a:ext cx="1661436" cy="261610"/>
          </a:xfrm>
          <a:prstGeom prst="rect">
            <a:avLst/>
          </a:prstGeom>
          <a:noFill/>
          <a:ln w="9525">
            <a:noFill/>
            <a:miter/>
          </a:ln>
          <a:effectLst>
            <a:outerShdw sx="999" sy="999" algn="ctr" rotWithShape="0">
              <a:srgbClr val="000000"/>
            </a:outerShdw>
          </a:effectLst>
        </p:spPr>
        <p:txBody>
          <a:bodyPr wrap="square" anchor="t">
            <a:spAutoFit/>
          </a:bodyPr>
          <a:lstStyle/>
          <a:p>
            <a:pPr lvl="0"/>
            <a:r>
              <a:rPr lang="zh-CN" altLang="en-US" sz="1100" b="1">
                <a:solidFill>
                  <a:schemeClr val="tx1">
                    <a:lumMod val="85000"/>
                    <a:lumOff val="15000"/>
                  </a:schemeClr>
                </a:solidFill>
                <a:latin typeface="微软雅黑" panose="020B0503020204020204" charset="-122"/>
                <a:ea typeface="微软雅黑" panose="020B0503020204020204" charset="-122"/>
                <a:sym typeface="Arial" panose="020B0604020202020204" pitchFamily="34" charset="0"/>
              </a:rPr>
              <a:t>单击键入标题 </a:t>
            </a:r>
          </a:p>
        </p:txBody>
      </p:sp>
      <p:grpSp>
        <p:nvGrpSpPr>
          <p:cNvPr id="18" name="组合 17">
            <a:extLst>
              <a:ext uri="{FF2B5EF4-FFF2-40B4-BE49-F238E27FC236}">
                <a16:creationId xmlns:a16="http://schemas.microsoft.com/office/drawing/2014/main" xmlns="" id="{4ECDA416-09F7-4EC6-9771-386DF17ED837}"/>
              </a:ext>
            </a:extLst>
          </p:cNvPr>
          <p:cNvGrpSpPr/>
          <p:nvPr/>
        </p:nvGrpSpPr>
        <p:grpSpPr>
          <a:xfrm flipH="1">
            <a:off x="4077410" y="656174"/>
            <a:ext cx="744379" cy="665508"/>
            <a:chOff x="1145" y="2414"/>
            <a:chExt cx="4995" cy="4464"/>
          </a:xfrm>
        </p:grpSpPr>
        <p:sp>
          <p:nvSpPr>
            <p:cNvPr id="19" name="同侧圆角矩形 68">
              <a:extLst>
                <a:ext uri="{FF2B5EF4-FFF2-40B4-BE49-F238E27FC236}">
                  <a16:creationId xmlns:a16="http://schemas.microsoft.com/office/drawing/2014/main" xmlns="" id="{40FF58C3-2D82-427C-9271-915090298E79}"/>
                </a:ext>
              </a:extLst>
            </p:cNvPr>
            <p:cNvSpPr/>
            <p:nvPr/>
          </p:nvSpPr>
          <p:spPr>
            <a:xfrm rot="5400000">
              <a:off x="1996" y="2504"/>
              <a:ext cx="3979" cy="4310"/>
            </a:xfrm>
            <a:prstGeom prst="round2SameRect">
              <a:avLst>
                <a:gd name="adj1" fmla="val 50000"/>
                <a:gd name="adj2" fmla="val 0"/>
              </a:avLst>
            </a:prstGeom>
            <a:solidFill>
              <a:srgbClr val="0070C0"/>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75"/>
            </a:p>
          </p:txBody>
        </p:sp>
        <p:grpSp>
          <p:nvGrpSpPr>
            <p:cNvPr id="20" name="组合 19">
              <a:extLst>
                <a:ext uri="{FF2B5EF4-FFF2-40B4-BE49-F238E27FC236}">
                  <a16:creationId xmlns:a16="http://schemas.microsoft.com/office/drawing/2014/main" xmlns="" id="{52DB4B79-BD1F-41B2-81C0-B7DDE82111CB}"/>
                </a:ext>
              </a:extLst>
            </p:cNvPr>
            <p:cNvGrpSpPr/>
            <p:nvPr/>
          </p:nvGrpSpPr>
          <p:grpSpPr>
            <a:xfrm>
              <a:off x="1145" y="2414"/>
              <a:ext cx="1723" cy="4465"/>
              <a:chOff x="9094" y="1721"/>
              <a:chExt cx="1723" cy="7210"/>
            </a:xfrm>
          </p:grpSpPr>
          <p:sp>
            <p:nvSpPr>
              <p:cNvPr id="21" name="矩形 20">
                <a:extLst>
                  <a:ext uri="{FF2B5EF4-FFF2-40B4-BE49-F238E27FC236}">
                    <a16:creationId xmlns:a16="http://schemas.microsoft.com/office/drawing/2014/main" xmlns="" id="{0E9DB2EB-C6CB-422F-80D2-64D2699D3B91}"/>
                  </a:ext>
                </a:extLst>
              </p:cNvPr>
              <p:cNvSpPr/>
              <p:nvPr/>
            </p:nvSpPr>
            <p:spPr>
              <a:xfrm rot="16200000">
                <a:off x="6229" y="4587"/>
                <a:ext cx="7205" cy="147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75"/>
              </a:p>
            </p:txBody>
          </p:sp>
          <p:sp>
            <p:nvSpPr>
              <p:cNvPr id="22" name="矩形 21">
                <a:extLst>
                  <a:ext uri="{FF2B5EF4-FFF2-40B4-BE49-F238E27FC236}">
                    <a16:creationId xmlns:a16="http://schemas.microsoft.com/office/drawing/2014/main" xmlns="" id="{EFF61095-6E3F-431E-9B52-34B61F743FBA}"/>
                  </a:ext>
                </a:extLst>
              </p:cNvPr>
              <p:cNvSpPr/>
              <p:nvPr/>
            </p:nvSpPr>
            <p:spPr>
              <a:xfrm rot="5400000" flipH="1">
                <a:off x="7088" y="5202"/>
                <a:ext cx="7210" cy="248"/>
              </a:xfrm>
              <a:prstGeom prst="rect">
                <a:avLst/>
              </a:prstGeom>
              <a:gradFill>
                <a:gsLst>
                  <a:gs pos="100000">
                    <a:schemeClr val="tx1">
                      <a:lumMod val="75000"/>
                      <a:lumOff val="25000"/>
                      <a:alpha val="56000"/>
                    </a:schemeClr>
                  </a:gs>
                  <a:gs pos="4000">
                    <a:schemeClr val="bg1">
                      <a:lumMod val="75000"/>
                      <a:alpha val="0"/>
                    </a:schemeClr>
                  </a:gs>
                  <a:gs pos="69000">
                    <a:schemeClr val="tx1">
                      <a:lumMod val="75000"/>
                      <a:lumOff val="25000"/>
                      <a:alpha val="35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75"/>
              </a:p>
            </p:txBody>
          </p:sp>
        </p:grpSp>
      </p:grpSp>
      <p:grpSp>
        <p:nvGrpSpPr>
          <p:cNvPr id="23" name="组合 22">
            <a:extLst>
              <a:ext uri="{FF2B5EF4-FFF2-40B4-BE49-F238E27FC236}">
                <a16:creationId xmlns:a16="http://schemas.microsoft.com/office/drawing/2014/main" xmlns="" id="{A795DD4E-8ED7-4593-B407-A3EF86F28A64}"/>
              </a:ext>
            </a:extLst>
          </p:cNvPr>
          <p:cNvGrpSpPr/>
          <p:nvPr/>
        </p:nvGrpSpPr>
        <p:grpSpPr>
          <a:xfrm flipH="1">
            <a:off x="4077410" y="1520027"/>
            <a:ext cx="744379" cy="665508"/>
            <a:chOff x="1145" y="2414"/>
            <a:chExt cx="4995" cy="4464"/>
          </a:xfrm>
        </p:grpSpPr>
        <p:sp>
          <p:nvSpPr>
            <p:cNvPr id="24" name="同侧圆角矩形 73">
              <a:extLst>
                <a:ext uri="{FF2B5EF4-FFF2-40B4-BE49-F238E27FC236}">
                  <a16:creationId xmlns:a16="http://schemas.microsoft.com/office/drawing/2014/main" xmlns="" id="{49BE1BAC-D0D0-4C4C-A8D5-371BDA3B1C04}"/>
                </a:ext>
              </a:extLst>
            </p:cNvPr>
            <p:cNvSpPr/>
            <p:nvPr/>
          </p:nvSpPr>
          <p:spPr>
            <a:xfrm rot="5400000">
              <a:off x="1996" y="2504"/>
              <a:ext cx="3979" cy="4310"/>
            </a:xfrm>
            <a:prstGeom prst="round2SameRect">
              <a:avLst>
                <a:gd name="adj1" fmla="val 50000"/>
                <a:gd name="adj2" fmla="val 0"/>
              </a:avLst>
            </a:prstGeom>
            <a:solidFill>
              <a:srgbClr val="0070C0"/>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75" dirty="0"/>
            </a:p>
          </p:txBody>
        </p:sp>
        <p:grpSp>
          <p:nvGrpSpPr>
            <p:cNvPr id="25" name="组合 24">
              <a:extLst>
                <a:ext uri="{FF2B5EF4-FFF2-40B4-BE49-F238E27FC236}">
                  <a16:creationId xmlns:a16="http://schemas.microsoft.com/office/drawing/2014/main" xmlns="" id="{32E239FF-075D-4A53-B725-6E18031CBC44}"/>
                </a:ext>
              </a:extLst>
            </p:cNvPr>
            <p:cNvGrpSpPr/>
            <p:nvPr/>
          </p:nvGrpSpPr>
          <p:grpSpPr>
            <a:xfrm>
              <a:off x="1145" y="2414"/>
              <a:ext cx="1723" cy="4465"/>
              <a:chOff x="9094" y="1721"/>
              <a:chExt cx="1723" cy="7210"/>
            </a:xfrm>
          </p:grpSpPr>
          <p:sp>
            <p:nvSpPr>
              <p:cNvPr id="26" name="矩形 25">
                <a:extLst>
                  <a:ext uri="{FF2B5EF4-FFF2-40B4-BE49-F238E27FC236}">
                    <a16:creationId xmlns:a16="http://schemas.microsoft.com/office/drawing/2014/main" xmlns="" id="{39832292-2B7E-479D-83A5-A66AC98C2F61}"/>
                  </a:ext>
                </a:extLst>
              </p:cNvPr>
              <p:cNvSpPr/>
              <p:nvPr/>
            </p:nvSpPr>
            <p:spPr>
              <a:xfrm rot="16200000">
                <a:off x="6229" y="4587"/>
                <a:ext cx="7205" cy="147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75"/>
              </a:p>
            </p:txBody>
          </p:sp>
          <p:sp>
            <p:nvSpPr>
              <p:cNvPr id="27" name="矩形 26">
                <a:extLst>
                  <a:ext uri="{FF2B5EF4-FFF2-40B4-BE49-F238E27FC236}">
                    <a16:creationId xmlns:a16="http://schemas.microsoft.com/office/drawing/2014/main" xmlns="" id="{10FCDFB7-76CF-40F6-A2BC-4CDD7FDADDC7}"/>
                  </a:ext>
                </a:extLst>
              </p:cNvPr>
              <p:cNvSpPr/>
              <p:nvPr/>
            </p:nvSpPr>
            <p:spPr>
              <a:xfrm rot="5400000" flipH="1">
                <a:off x="7088" y="5202"/>
                <a:ext cx="7210" cy="248"/>
              </a:xfrm>
              <a:prstGeom prst="rect">
                <a:avLst/>
              </a:prstGeom>
              <a:gradFill>
                <a:gsLst>
                  <a:gs pos="100000">
                    <a:schemeClr val="tx1">
                      <a:lumMod val="75000"/>
                      <a:lumOff val="25000"/>
                      <a:alpha val="56000"/>
                    </a:schemeClr>
                  </a:gs>
                  <a:gs pos="4000">
                    <a:schemeClr val="bg1">
                      <a:lumMod val="75000"/>
                      <a:alpha val="0"/>
                    </a:schemeClr>
                  </a:gs>
                  <a:gs pos="69000">
                    <a:schemeClr val="tx1">
                      <a:lumMod val="75000"/>
                      <a:lumOff val="25000"/>
                      <a:alpha val="35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75"/>
              </a:p>
            </p:txBody>
          </p:sp>
        </p:grpSp>
      </p:grpSp>
      <p:grpSp>
        <p:nvGrpSpPr>
          <p:cNvPr id="28" name="组合 27">
            <a:extLst>
              <a:ext uri="{FF2B5EF4-FFF2-40B4-BE49-F238E27FC236}">
                <a16:creationId xmlns:a16="http://schemas.microsoft.com/office/drawing/2014/main" xmlns="" id="{21708FF0-102D-4AAE-8254-23DE2B67CA81}"/>
              </a:ext>
            </a:extLst>
          </p:cNvPr>
          <p:cNvGrpSpPr/>
          <p:nvPr/>
        </p:nvGrpSpPr>
        <p:grpSpPr>
          <a:xfrm flipH="1">
            <a:off x="4077410" y="2383881"/>
            <a:ext cx="744379" cy="665508"/>
            <a:chOff x="1145" y="2414"/>
            <a:chExt cx="4995" cy="4464"/>
          </a:xfrm>
        </p:grpSpPr>
        <p:sp>
          <p:nvSpPr>
            <p:cNvPr id="29" name="同侧圆角矩形 78">
              <a:extLst>
                <a:ext uri="{FF2B5EF4-FFF2-40B4-BE49-F238E27FC236}">
                  <a16:creationId xmlns:a16="http://schemas.microsoft.com/office/drawing/2014/main" xmlns="" id="{A758A794-E074-483A-8945-2D674356CC3F}"/>
                </a:ext>
              </a:extLst>
            </p:cNvPr>
            <p:cNvSpPr/>
            <p:nvPr/>
          </p:nvSpPr>
          <p:spPr>
            <a:xfrm rot="5400000">
              <a:off x="1996" y="2504"/>
              <a:ext cx="3979" cy="4310"/>
            </a:xfrm>
            <a:prstGeom prst="round2SameRect">
              <a:avLst>
                <a:gd name="adj1" fmla="val 50000"/>
                <a:gd name="adj2" fmla="val 0"/>
              </a:avLst>
            </a:prstGeom>
            <a:solidFill>
              <a:srgbClr val="0070C0"/>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75"/>
            </a:p>
          </p:txBody>
        </p:sp>
        <p:grpSp>
          <p:nvGrpSpPr>
            <p:cNvPr id="30" name="组合 29">
              <a:extLst>
                <a:ext uri="{FF2B5EF4-FFF2-40B4-BE49-F238E27FC236}">
                  <a16:creationId xmlns:a16="http://schemas.microsoft.com/office/drawing/2014/main" xmlns="" id="{EFE32792-4166-427B-8F43-C62000E78ED1}"/>
                </a:ext>
              </a:extLst>
            </p:cNvPr>
            <p:cNvGrpSpPr/>
            <p:nvPr/>
          </p:nvGrpSpPr>
          <p:grpSpPr>
            <a:xfrm>
              <a:off x="1145" y="2414"/>
              <a:ext cx="1723" cy="4465"/>
              <a:chOff x="9094" y="1721"/>
              <a:chExt cx="1723" cy="7210"/>
            </a:xfrm>
          </p:grpSpPr>
          <p:sp>
            <p:nvSpPr>
              <p:cNvPr id="31" name="矩形 30">
                <a:extLst>
                  <a:ext uri="{FF2B5EF4-FFF2-40B4-BE49-F238E27FC236}">
                    <a16:creationId xmlns:a16="http://schemas.microsoft.com/office/drawing/2014/main" xmlns="" id="{836B2846-16C9-46E4-9C4F-3CE7FEAB84BD}"/>
                  </a:ext>
                </a:extLst>
              </p:cNvPr>
              <p:cNvSpPr/>
              <p:nvPr/>
            </p:nvSpPr>
            <p:spPr>
              <a:xfrm rot="16200000">
                <a:off x="6229" y="4587"/>
                <a:ext cx="7205" cy="147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75"/>
              </a:p>
            </p:txBody>
          </p:sp>
          <p:sp>
            <p:nvSpPr>
              <p:cNvPr id="32" name="矩形 31">
                <a:extLst>
                  <a:ext uri="{FF2B5EF4-FFF2-40B4-BE49-F238E27FC236}">
                    <a16:creationId xmlns:a16="http://schemas.microsoft.com/office/drawing/2014/main" xmlns="" id="{0B32D322-B14A-4849-844C-D01F42EF5CB3}"/>
                  </a:ext>
                </a:extLst>
              </p:cNvPr>
              <p:cNvSpPr/>
              <p:nvPr/>
            </p:nvSpPr>
            <p:spPr>
              <a:xfrm rot="5400000" flipH="1">
                <a:off x="7088" y="5202"/>
                <a:ext cx="7210" cy="248"/>
              </a:xfrm>
              <a:prstGeom prst="rect">
                <a:avLst/>
              </a:prstGeom>
              <a:gradFill>
                <a:gsLst>
                  <a:gs pos="100000">
                    <a:schemeClr val="tx1">
                      <a:lumMod val="75000"/>
                      <a:lumOff val="25000"/>
                      <a:alpha val="56000"/>
                    </a:schemeClr>
                  </a:gs>
                  <a:gs pos="4000">
                    <a:schemeClr val="bg1">
                      <a:lumMod val="75000"/>
                      <a:alpha val="0"/>
                    </a:schemeClr>
                  </a:gs>
                  <a:gs pos="69000">
                    <a:schemeClr val="tx1">
                      <a:lumMod val="75000"/>
                      <a:lumOff val="25000"/>
                      <a:alpha val="35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75"/>
              </a:p>
            </p:txBody>
          </p:sp>
        </p:grpSp>
      </p:grpSp>
      <p:grpSp>
        <p:nvGrpSpPr>
          <p:cNvPr id="33" name="组合 32">
            <a:extLst>
              <a:ext uri="{FF2B5EF4-FFF2-40B4-BE49-F238E27FC236}">
                <a16:creationId xmlns:a16="http://schemas.microsoft.com/office/drawing/2014/main" xmlns="" id="{FE6C8355-D89F-4AF2-891F-3E81A43A2B5C}"/>
              </a:ext>
            </a:extLst>
          </p:cNvPr>
          <p:cNvGrpSpPr/>
          <p:nvPr/>
        </p:nvGrpSpPr>
        <p:grpSpPr>
          <a:xfrm>
            <a:off x="4719583" y="662241"/>
            <a:ext cx="3830305" cy="584770"/>
            <a:chOff x="2342" y="1180"/>
            <a:chExt cx="9680" cy="1253"/>
          </a:xfrm>
        </p:grpSpPr>
        <p:sp>
          <p:nvSpPr>
            <p:cNvPr id="34" name="文本框 22">
              <a:extLst>
                <a:ext uri="{FF2B5EF4-FFF2-40B4-BE49-F238E27FC236}">
                  <a16:creationId xmlns:a16="http://schemas.microsoft.com/office/drawing/2014/main" xmlns="" id="{C3AEC9FB-AFB4-46D1-8B5C-FB8DA07FA28C}"/>
                </a:ext>
              </a:extLst>
            </p:cNvPr>
            <p:cNvSpPr txBox="1"/>
            <p:nvPr/>
          </p:nvSpPr>
          <p:spPr>
            <a:xfrm flipH="1">
              <a:off x="2342" y="1180"/>
              <a:ext cx="9680" cy="1216"/>
            </a:xfrm>
            <a:prstGeom prst="rect">
              <a:avLst/>
            </a:prstGeom>
            <a:noFill/>
            <a:ln w="9525">
              <a:noFill/>
              <a:miter/>
            </a:ln>
            <a:effectLst>
              <a:outerShdw sx="999" sy="999" algn="ctr" rotWithShape="0">
                <a:srgbClr val="000000"/>
              </a:outerShdw>
            </a:effectLst>
          </p:spPr>
          <p:txBody>
            <a:bodyPr wrap="square" anchor="t">
              <a:spAutoFit/>
            </a:bodyPr>
            <a:lstStyle/>
            <a:p>
              <a:pPr lvl="0"/>
              <a:r>
                <a:rPr lang="zh-CN" altLang="en-US" sz="1029" dirty="0">
                  <a:solidFill>
                    <a:schemeClr val="tx1">
                      <a:lumMod val="85000"/>
                      <a:lumOff val="15000"/>
                    </a:schemeClr>
                  </a:solidFill>
                  <a:latin typeface="微软雅黑" panose="020B0503020204020204" charset="-122"/>
                  <a:ea typeface="微软雅黑" panose="020B0503020204020204" charset="-122"/>
                  <a:sym typeface="宋体" panose="02010600030101010101" pitchFamily="2" charset="-122"/>
                </a:rPr>
                <a:t>单击此处添加本章节的简要内容。本模板精心设计，模板所有素材均可自由编辑替换移动。单击此处添加本章节的简要内容。单击此处添加本章节的简要内容。本模板精心设计，</a:t>
              </a:r>
            </a:p>
          </p:txBody>
        </p:sp>
        <p:cxnSp>
          <p:nvCxnSpPr>
            <p:cNvPr id="35" name="直接连接符 34">
              <a:extLst>
                <a:ext uri="{FF2B5EF4-FFF2-40B4-BE49-F238E27FC236}">
                  <a16:creationId xmlns:a16="http://schemas.microsoft.com/office/drawing/2014/main" xmlns="" id="{69655EA9-FDE9-4BC4-9B66-5EBE079B995C}"/>
                </a:ext>
              </a:extLst>
            </p:cNvPr>
            <p:cNvCxnSpPr/>
            <p:nvPr/>
          </p:nvCxnSpPr>
          <p:spPr>
            <a:xfrm>
              <a:off x="2620" y="2433"/>
              <a:ext cx="7937" cy="0"/>
            </a:xfrm>
            <a:prstGeom prst="line">
              <a:avLst/>
            </a:prstGeom>
            <a:ln w="15875">
              <a:solidFill>
                <a:schemeClr val="tx1">
                  <a:lumMod val="75000"/>
                  <a:lumOff val="25000"/>
                </a:schemeClr>
              </a:solidFill>
              <a:prstDash val="solid"/>
            </a:ln>
            <a:effectLst/>
          </p:spPr>
          <p:style>
            <a:lnRef idx="1">
              <a:schemeClr val="accent1"/>
            </a:lnRef>
            <a:fillRef idx="0">
              <a:schemeClr val="accent1"/>
            </a:fillRef>
            <a:effectRef idx="0">
              <a:schemeClr val="accent1"/>
            </a:effectRef>
            <a:fontRef idx="minor">
              <a:schemeClr val="tx1"/>
            </a:fontRef>
          </p:style>
        </p:cxnSp>
      </p:grpSp>
      <p:grpSp>
        <p:nvGrpSpPr>
          <p:cNvPr id="36" name="组合 35">
            <a:extLst>
              <a:ext uri="{FF2B5EF4-FFF2-40B4-BE49-F238E27FC236}">
                <a16:creationId xmlns:a16="http://schemas.microsoft.com/office/drawing/2014/main" xmlns="" id="{EFF068C9-5DF7-48ED-AF71-477504626CD9}"/>
              </a:ext>
            </a:extLst>
          </p:cNvPr>
          <p:cNvGrpSpPr/>
          <p:nvPr/>
        </p:nvGrpSpPr>
        <p:grpSpPr>
          <a:xfrm>
            <a:off x="4719583" y="1535428"/>
            <a:ext cx="3830305" cy="584770"/>
            <a:chOff x="2342" y="1180"/>
            <a:chExt cx="9680" cy="1253"/>
          </a:xfrm>
        </p:grpSpPr>
        <p:sp>
          <p:nvSpPr>
            <p:cNvPr id="37" name="文本框 22">
              <a:extLst>
                <a:ext uri="{FF2B5EF4-FFF2-40B4-BE49-F238E27FC236}">
                  <a16:creationId xmlns:a16="http://schemas.microsoft.com/office/drawing/2014/main" xmlns="" id="{60A842FF-6716-4D14-8D19-C52244771C21}"/>
                </a:ext>
              </a:extLst>
            </p:cNvPr>
            <p:cNvSpPr txBox="1"/>
            <p:nvPr/>
          </p:nvSpPr>
          <p:spPr>
            <a:xfrm flipH="1">
              <a:off x="2342" y="1180"/>
              <a:ext cx="9680" cy="1216"/>
            </a:xfrm>
            <a:prstGeom prst="rect">
              <a:avLst/>
            </a:prstGeom>
            <a:noFill/>
            <a:ln w="9525">
              <a:noFill/>
              <a:miter/>
            </a:ln>
            <a:effectLst>
              <a:outerShdw sx="999" sy="999" algn="ctr" rotWithShape="0">
                <a:srgbClr val="000000"/>
              </a:outerShdw>
            </a:effectLst>
          </p:spPr>
          <p:txBody>
            <a:bodyPr wrap="square" anchor="t">
              <a:spAutoFit/>
            </a:bodyPr>
            <a:lstStyle/>
            <a:p>
              <a:pPr lvl="0"/>
              <a:r>
                <a:rPr lang="zh-CN" altLang="en-US" sz="1029" dirty="0">
                  <a:solidFill>
                    <a:schemeClr val="tx1">
                      <a:lumMod val="85000"/>
                      <a:lumOff val="15000"/>
                    </a:schemeClr>
                  </a:solidFill>
                  <a:latin typeface="微软雅黑" panose="020B0503020204020204" charset="-122"/>
                  <a:ea typeface="微软雅黑" panose="020B0503020204020204" charset="-122"/>
                  <a:sym typeface="宋体" panose="02010600030101010101" pitchFamily="2" charset="-122"/>
                </a:rPr>
                <a:t>单击此处添加本章节的简要内容。本模板精心设计，模板所有素材均可自由编辑替换移动。单击此处添加本章节的简要内容。单击此处添加本章节的简要内容。本模板精心设计，</a:t>
              </a:r>
            </a:p>
          </p:txBody>
        </p:sp>
        <p:cxnSp>
          <p:nvCxnSpPr>
            <p:cNvPr id="38" name="直接连接符 37">
              <a:extLst>
                <a:ext uri="{FF2B5EF4-FFF2-40B4-BE49-F238E27FC236}">
                  <a16:creationId xmlns:a16="http://schemas.microsoft.com/office/drawing/2014/main" xmlns="" id="{EC1EDEC1-F4BF-425C-80A2-CA53DB74AF3E}"/>
                </a:ext>
              </a:extLst>
            </p:cNvPr>
            <p:cNvCxnSpPr/>
            <p:nvPr/>
          </p:nvCxnSpPr>
          <p:spPr>
            <a:xfrm>
              <a:off x="2620" y="2433"/>
              <a:ext cx="7937" cy="0"/>
            </a:xfrm>
            <a:prstGeom prst="line">
              <a:avLst/>
            </a:prstGeom>
            <a:ln w="15875">
              <a:solidFill>
                <a:schemeClr val="tx1">
                  <a:lumMod val="75000"/>
                  <a:lumOff val="25000"/>
                </a:schemeClr>
              </a:solidFill>
              <a:prstDash val="solid"/>
            </a:ln>
            <a:effectLst/>
          </p:spPr>
          <p:style>
            <a:lnRef idx="1">
              <a:schemeClr val="accent1"/>
            </a:lnRef>
            <a:fillRef idx="0">
              <a:schemeClr val="accent1"/>
            </a:fillRef>
            <a:effectRef idx="0">
              <a:schemeClr val="accent1"/>
            </a:effectRef>
            <a:fontRef idx="minor">
              <a:schemeClr val="tx1"/>
            </a:fontRef>
          </p:style>
        </p:cxnSp>
      </p:grpSp>
      <p:grpSp>
        <p:nvGrpSpPr>
          <p:cNvPr id="39" name="组合 38">
            <a:extLst>
              <a:ext uri="{FF2B5EF4-FFF2-40B4-BE49-F238E27FC236}">
                <a16:creationId xmlns:a16="http://schemas.microsoft.com/office/drawing/2014/main" xmlns="" id="{C51AA771-A356-4E15-AFFC-8471D121BD94}"/>
              </a:ext>
            </a:extLst>
          </p:cNvPr>
          <p:cNvGrpSpPr/>
          <p:nvPr/>
        </p:nvGrpSpPr>
        <p:grpSpPr>
          <a:xfrm>
            <a:off x="4719583" y="2408616"/>
            <a:ext cx="3830305" cy="584770"/>
            <a:chOff x="2342" y="1180"/>
            <a:chExt cx="9680" cy="1253"/>
          </a:xfrm>
        </p:grpSpPr>
        <p:sp>
          <p:nvSpPr>
            <p:cNvPr id="40" name="文本框 22">
              <a:extLst>
                <a:ext uri="{FF2B5EF4-FFF2-40B4-BE49-F238E27FC236}">
                  <a16:creationId xmlns:a16="http://schemas.microsoft.com/office/drawing/2014/main" xmlns="" id="{DA0813EE-5773-475D-9393-AFE5571FA2AF}"/>
                </a:ext>
              </a:extLst>
            </p:cNvPr>
            <p:cNvSpPr txBox="1"/>
            <p:nvPr/>
          </p:nvSpPr>
          <p:spPr>
            <a:xfrm flipH="1">
              <a:off x="2342" y="1180"/>
              <a:ext cx="9680" cy="1216"/>
            </a:xfrm>
            <a:prstGeom prst="rect">
              <a:avLst/>
            </a:prstGeom>
            <a:noFill/>
            <a:ln w="9525">
              <a:noFill/>
              <a:miter/>
            </a:ln>
            <a:effectLst>
              <a:outerShdw sx="999" sy="999" algn="ctr" rotWithShape="0">
                <a:srgbClr val="000000"/>
              </a:outerShdw>
            </a:effectLst>
          </p:spPr>
          <p:txBody>
            <a:bodyPr wrap="square" anchor="t">
              <a:spAutoFit/>
            </a:bodyPr>
            <a:lstStyle/>
            <a:p>
              <a:pPr lvl="0"/>
              <a:r>
                <a:rPr lang="zh-CN" altLang="en-US" sz="1029" dirty="0">
                  <a:solidFill>
                    <a:schemeClr val="tx1">
                      <a:lumMod val="85000"/>
                      <a:lumOff val="15000"/>
                    </a:schemeClr>
                  </a:solidFill>
                  <a:latin typeface="微软雅黑" panose="020B0503020204020204" charset="-122"/>
                  <a:ea typeface="微软雅黑" panose="020B0503020204020204" charset="-122"/>
                  <a:sym typeface="宋体" panose="02010600030101010101" pitchFamily="2" charset="-122"/>
                </a:rPr>
                <a:t>单击此处添加本章节的简要内容。本模板精心设计，模板所有素材均可自由编辑替换移动。单击此处添加本章节的简要内容。单击此处添加本章节的简要内容。本模板精心设计，</a:t>
              </a:r>
            </a:p>
          </p:txBody>
        </p:sp>
        <p:cxnSp>
          <p:nvCxnSpPr>
            <p:cNvPr id="41" name="直接连接符 40">
              <a:extLst>
                <a:ext uri="{FF2B5EF4-FFF2-40B4-BE49-F238E27FC236}">
                  <a16:creationId xmlns:a16="http://schemas.microsoft.com/office/drawing/2014/main" xmlns="" id="{D970C69C-033B-4B1E-AD8A-92ABEE9B3BDC}"/>
                </a:ext>
              </a:extLst>
            </p:cNvPr>
            <p:cNvCxnSpPr/>
            <p:nvPr/>
          </p:nvCxnSpPr>
          <p:spPr>
            <a:xfrm>
              <a:off x="2620" y="2433"/>
              <a:ext cx="7937" cy="0"/>
            </a:xfrm>
            <a:prstGeom prst="line">
              <a:avLst/>
            </a:prstGeom>
            <a:ln w="15875">
              <a:solidFill>
                <a:schemeClr val="tx1">
                  <a:lumMod val="75000"/>
                  <a:lumOff val="25000"/>
                </a:schemeClr>
              </a:solidFill>
              <a:prstDash val="solid"/>
            </a:ln>
            <a:effectLst/>
          </p:spPr>
          <p:style>
            <a:lnRef idx="1">
              <a:schemeClr val="accent1"/>
            </a:lnRef>
            <a:fillRef idx="0">
              <a:schemeClr val="accent1"/>
            </a:fillRef>
            <a:effectRef idx="0">
              <a:schemeClr val="accent1"/>
            </a:effectRef>
            <a:fontRef idx="minor">
              <a:schemeClr val="tx1"/>
            </a:fontRef>
          </p:style>
        </p:cxnSp>
      </p:grpSp>
      <p:sp>
        <p:nvSpPr>
          <p:cNvPr id="42" name="文本框 20">
            <a:extLst>
              <a:ext uri="{FF2B5EF4-FFF2-40B4-BE49-F238E27FC236}">
                <a16:creationId xmlns:a16="http://schemas.microsoft.com/office/drawing/2014/main" xmlns="" id="{5C8F5783-9EFB-415F-9170-03537ECCEA9A}"/>
              </a:ext>
            </a:extLst>
          </p:cNvPr>
          <p:cNvSpPr txBox="1"/>
          <p:nvPr/>
        </p:nvSpPr>
        <p:spPr>
          <a:xfrm flipH="1">
            <a:off x="3972403" y="758847"/>
            <a:ext cx="763514" cy="409023"/>
          </a:xfrm>
          <a:prstGeom prst="rect">
            <a:avLst/>
          </a:prstGeom>
          <a:noFill/>
          <a:ln w="9525">
            <a:noFill/>
            <a:miter/>
          </a:ln>
          <a:effectLst>
            <a:outerShdw sx="999" sy="999" algn="ctr" rotWithShape="0">
              <a:srgbClr val="000000"/>
            </a:outerShdw>
          </a:effectLst>
        </p:spPr>
        <p:txBody>
          <a:bodyPr wrap="square" anchor="t">
            <a:spAutoFit/>
          </a:bodyPr>
          <a:lstStyle/>
          <a:p>
            <a:pPr lvl="0" algn="ctr"/>
            <a:r>
              <a:rPr lang="en-US" altLang="zh-CN" sz="2058">
                <a:solidFill>
                  <a:schemeClr val="bg1"/>
                </a:solidFill>
                <a:latin typeface="Impact" panose="020B0806030902050204" charset="0"/>
                <a:ea typeface="微软雅黑" panose="020B0503020204020204" charset="-122"/>
                <a:sym typeface="Arial" panose="020B0604020202020204" pitchFamily="34" charset="0"/>
              </a:rPr>
              <a:t>01</a:t>
            </a:r>
          </a:p>
        </p:txBody>
      </p:sp>
      <p:sp>
        <p:nvSpPr>
          <p:cNvPr id="43" name="文本框 20">
            <a:extLst>
              <a:ext uri="{FF2B5EF4-FFF2-40B4-BE49-F238E27FC236}">
                <a16:creationId xmlns:a16="http://schemas.microsoft.com/office/drawing/2014/main" xmlns="" id="{5E4AAD98-6626-4CDA-8259-B3CAE6818346}"/>
              </a:ext>
            </a:extLst>
          </p:cNvPr>
          <p:cNvSpPr txBox="1"/>
          <p:nvPr/>
        </p:nvSpPr>
        <p:spPr>
          <a:xfrm flipH="1">
            <a:off x="3972403" y="1628301"/>
            <a:ext cx="763514" cy="409023"/>
          </a:xfrm>
          <a:prstGeom prst="rect">
            <a:avLst/>
          </a:prstGeom>
          <a:noFill/>
          <a:ln w="9525">
            <a:noFill/>
            <a:miter/>
          </a:ln>
          <a:effectLst>
            <a:outerShdw sx="999" sy="999" algn="ctr" rotWithShape="0">
              <a:srgbClr val="000000"/>
            </a:outerShdw>
          </a:effectLst>
        </p:spPr>
        <p:txBody>
          <a:bodyPr wrap="square" anchor="t">
            <a:spAutoFit/>
          </a:bodyPr>
          <a:lstStyle/>
          <a:p>
            <a:pPr lvl="0" algn="ctr"/>
            <a:r>
              <a:rPr lang="en-US" altLang="zh-CN" sz="2058">
                <a:solidFill>
                  <a:schemeClr val="bg1"/>
                </a:solidFill>
                <a:latin typeface="Impact" panose="020B0806030902050204" charset="0"/>
                <a:ea typeface="微软雅黑" panose="020B0503020204020204" charset="-122"/>
                <a:sym typeface="Arial" panose="020B0604020202020204" pitchFamily="34" charset="0"/>
              </a:rPr>
              <a:t>02</a:t>
            </a:r>
          </a:p>
        </p:txBody>
      </p:sp>
      <p:sp>
        <p:nvSpPr>
          <p:cNvPr id="44" name="文本框 20">
            <a:extLst>
              <a:ext uri="{FF2B5EF4-FFF2-40B4-BE49-F238E27FC236}">
                <a16:creationId xmlns:a16="http://schemas.microsoft.com/office/drawing/2014/main" xmlns="" id="{F44DC911-A02C-47D1-A6CB-212A60CFB15D}"/>
              </a:ext>
            </a:extLst>
          </p:cNvPr>
          <p:cNvSpPr txBox="1"/>
          <p:nvPr/>
        </p:nvSpPr>
        <p:spPr>
          <a:xfrm flipH="1">
            <a:off x="3972403" y="2497755"/>
            <a:ext cx="763514" cy="409023"/>
          </a:xfrm>
          <a:prstGeom prst="rect">
            <a:avLst/>
          </a:prstGeom>
          <a:noFill/>
          <a:ln w="9525">
            <a:noFill/>
            <a:miter/>
          </a:ln>
          <a:effectLst>
            <a:outerShdw sx="999" sy="999" algn="ctr" rotWithShape="0">
              <a:srgbClr val="000000"/>
            </a:outerShdw>
          </a:effectLst>
        </p:spPr>
        <p:txBody>
          <a:bodyPr wrap="square" anchor="t">
            <a:spAutoFit/>
          </a:bodyPr>
          <a:lstStyle/>
          <a:p>
            <a:pPr lvl="0" algn="ctr"/>
            <a:r>
              <a:rPr lang="en-US" altLang="zh-CN" sz="2058">
                <a:solidFill>
                  <a:schemeClr val="bg1"/>
                </a:solidFill>
                <a:latin typeface="Impact" panose="020B0806030902050204" charset="0"/>
                <a:ea typeface="微软雅黑" panose="020B0503020204020204" charset="-122"/>
                <a:sym typeface="Arial" panose="020B0604020202020204" pitchFamily="34" charset="0"/>
              </a:rPr>
              <a:t>03</a:t>
            </a:r>
          </a:p>
        </p:txBody>
      </p:sp>
      <p:sp>
        <p:nvSpPr>
          <p:cNvPr id="45" name="文本框 22">
            <a:extLst>
              <a:ext uri="{FF2B5EF4-FFF2-40B4-BE49-F238E27FC236}">
                <a16:creationId xmlns:a16="http://schemas.microsoft.com/office/drawing/2014/main" xmlns="" id="{AC3BDAFD-924D-45C9-9B49-CBAEFEADB8EC}"/>
              </a:ext>
            </a:extLst>
          </p:cNvPr>
          <p:cNvSpPr txBox="1"/>
          <p:nvPr/>
        </p:nvSpPr>
        <p:spPr>
          <a:xfrm flipH="1">
            <a:off x="4176349" y="3194998"/>
            <a:ext cx="4372938" cy="725840"/>
          </a:xfrm>
          <a:prstGeom prst="rect">
            <a:avLst/>
          </a:prstGeom>
          <a:noFill/>
          <a:ln w="9525">
            <a:noFill/>
            <a:miter/>
          </a:ln>
          <a:effectLst>
            <a:outerShdw sx="999" sy="999" algn="ctr" rotWithShape="0">
              <a:srgbClr val="000000"/>
            </a:outerShdw>
          </a:effectLst>
        </p:spPr>
        <p:txBody>
          <a:bodyPr wrap="square" anchor="t">
            <a:spAutoFit/>
          </a:bodyPr>
          <a:lstStyle/>
          <a:p>
            <a:pPr lvl="0"/>
            <a:r>
              <a:rPr lang="zh-CN" altLang="en-US" sz="1029" dirty="0">
                <a:solidFill>
                  <a:schemeClr val="tx1">
                    <a:lumMod val="85000"/>
                    <a:lumOff val="15000"/>
                  </a:schemeClr>
                </a:solidFill>
                <a:latin typeface="微软雅黑" panose="020B0503020204020204" charset="-122"/>
                <a:ea typeface="微软雅黑" panose="020B0503020204020204" charset="-122"/>
                <a:sym typeface="宋体" panose="02010600030101010101" pitchFamily="2" charset="-122"/>
              </a:rPr>
              <a:t>单击此处添加本章节的简要内容。本模板精心设计，模板所有素材均可自由编辑替换移动。单击此处添加本章节的简要内容。本模板精心设计，模板所有素材均可自由编辑替换移动。</a:t>
            </a:r>
          </a:p>
          <a:p>
            <a:pPr lvl="0"/>
            <a:endParaRPr lang="zh-CN" altLang="en-US" sz="1029" dirty="0">
              <a:solidFill>
                <a:schemeClr val="tx1">
                  <a:lumMod val="85000"/>
                  <a:lumOff val="15000"/>
                </a:schemeClr>
              </a:solidFill>
              <a:latin typeface="微软雅黑" panose="020B0503020204020204" charset="-122"/>
              <a:ea typeface="微软雅黑" panose="020B0503020204020204" charset="-122"/>
              <a:sym typeface="宋体" panose="02010600030101010101" pitchFamily="2" charset="-122"/>
            </a:endParaRPr>
          </a:p>
        </p:txBody>
      </p:sp>
      <p:sp>
        <p:nvSpPr>
          <p:cNvPr id="46" name="文本框 45">
            <a:extLst>
              <a:ext uri="{FF2B5EF4-FFF2-40B4-BE49-F238E27FC236}">
                <a16:creationId xmlns:a16="http://schemas.microsoft.com/office/drawing/2014/main" xmlns="" id="{4C2B2B56-D7AA-4F6A-B862-9A1036721FF1}"/>
              </a:ext>
            </a:extLst>
          </p:cNvPr>
          <p:cNvSpPr txBox="1"/>
          <p:nvPr/>
        </p:nvSpPr>
        <p:spPr>
          <a:xfrm>
            <a:off x="4176349" y="3840438"/>
            <a:ext cx="4754695" cy="318549"/>
          </a:xfrm>
          <a:prstGeom prst="rect">
            <a:avLst/>
          </a:prstGeom>
          <a:noFill/>
        </p:spPr>
        <p:txBody>
          <a:bodyPr wrap="square" rtlCol="0" anchor="t">
            <a:spAutoFit/>
          </a:bodyPr>
          <a:lstStyle/>
          <a:p>
            <a:r>
              <a:rPr lang="zh-CN" altLang="en-US" sz="1470" dirty="0">
                <a:solidFill>
                  <a:schemeClr val="tx1">
                    <a:lumMod val="85000"/>
                    <a:lumOff val="15000"/>
                  </a:schemeClr>
                </a:solidFill>
                <a:latin typeface="微软雅黑" panose="020B0503020204020204" charset="-122"/>
                <a:ea typeface="微软雅黑" panose="020B0503020204020204" charset="-122"/>
                <a:sym typeface="宋体" panose="02010600030101010101" pitchFamily="2" charset="-122"/>
              </a:rPr>
              <a:t>单击此处添加本章节的简要内容</a:t>
            </a:r>
          </a:p>
        </p:txBody>
      </p:sp>
      <p:cxnSp>
        <p:nvCxnSpPr>
          <p:cNvPr id="47" name="直接连接符 46">
            <a:extLst>
              <a:ext uri="{FF2B5EF4-FFF2-40B4-BE49-F238E27FC236}">
                <a16:creationId xmlns:a16="http://schemas.microsoft.com/office/drawing/2014/main" xmlns="" id="{98E3CDD3-619B-4E6A-BF49-EE68B1AE1DD8}"/>
              </a:ext>
            </a:extLst>
          </p:cNvPr>
          <p:cNvCxnSpPr/>
          <p:nvPr/>
        </p:nvCxnSpPr>
        <p:spPr>
          <a:xfrm>
            <a:off x="4176117" y="3762500"/>
            <a:ext cx="3091858" cy="0"/>
          </a:xfrm>
          <a:prstGeom prst="line">
            <a:avLst/>
          </a:prstGeom>
          <a:ln w="15875">
            <a:solidFill>
              <a:schemeClr val="tx1">
                <a:lumMod val="75000"/>
                <a:lumOff val="2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48" name="文本框 22">
            <a:extLst>
              <a:ext uri="{FF2B5EF4-FFF2-40B4-BE49-F238E27FC236}">
                <a16:creationId xmlns:a16="http://schemas.microsoft.com/office/drawing/2014/main" xmlns="" id="{3840D5EE-2C17-44BE-9EDF-1FA08D1E7AD3}"/>
              </a:ext>
            </a:extLst>
          </p:cNvPr>
          <p:cNvSpPr txBox="1"/>
          <p:nvPr/>
        </p:nvSpPr>
        <p:spPr>
          <a:xfrm flipH="1">
            <a:off x="4176349" y="4219395"/>
            <a:ext cx="4372471" cy="567463"/>
          </a:xfrm>
          <a:prstGeom prst="rect">
            <a:avLst/>
          </a:prstGeom>
          <a:noFill/>
          <a:ln w="9525">
            <a:noFill/>
          </a:ln>
          <a:effectLst>
            <a:outerShdw sx="999" sy="999" algn="ctr" rotWithShape="0">
              <a:srgbClr val="000000"/>
            </a:outerShdw>
          </a:effectLst>
        </p:spPr>
        <p:txBody>
          <a:bodyPr wrap="square" anchor="t">
            <a:spAutoFit/>
          </a:bodyPr>
          <a:lstStyle/>
          <a:p>
            <a:pPr lvl="0"/>
            <a:r>
              <a:rPr lang="zh-CN" altLang="en-US" sz="1029" dirty="0">
                <a:solidFill>
                  <a:schemeClr val="tx1">
                    <a:lumMod val="85000"/>
                    <a:lumOff val="15000"/>
                  </a:schemeClr>
                </a:solidFill>
                <a:latin typeface="微软雅黑" panose="020B0503020204020204" charset="-122"/>
                <a:ea typeface="微软雅黑" panose="020B0503020204020204" charset="-122"/>
                <a:sym typeface="宋体" panose="02010600030101010101" pitchFamily="2" charset="-122"/>
              </a:rPr>
              <a:t>单击此处添加本章节的简要内容。本模板精心设计，模板所有素材均可自由编辑替换移动。单击此处添加本章节的简要内容。本模板精心设计，模板所有素材均可自由编辑替换移动。</a:t>
            </a:r>
          </a:p>
        </p:txBody>
      </p:sp>
    </p:spTree>
    <p:extLst>
      <p:ext uri="{BB962C8B-B14F-4D97-AF65-F5344CB8AC3E}">
        <p14:creationId xmlns:p14="http://schemas.microsoft.com/office/powerpoint/2010/main" val="1710844466"/>
      </p:ext>
    </p:extLst>
  </p:cSld>
  <p:clrMapOvr>
    <a:masterClrMapping/>
  </p:clrMapOvr>
  <mc:AlternateContent xmlns:mc="http://schemas.openxmlformats.org/markup-compatibility/2006" xmlns:p14="http://schemas.microsoft.com/office/powerpoint/2010/main">
    <mc:Choice Requires="p14">
      <p:transition spd="slow" p14:dur="1200" advTm="1353">
        <p:dissolve/>
      </p:transition>
    </mc:Choice>
    <mc:Fallback xmlns="">
      <p:transition spd="slow" advTm="1353">
        <p:dissolv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4" cstate="print">
            <a:extLst>
              <a:ext uri="{BEBA8EAE-BF5A-486C-A8C5-ECC9F3942E4B}">
                <a14:imgProps xmlns:a14="http://schemas.microsoft.com/office/drawing/2010/main">
                  <a14:imgLayer r:embed="rId5">
                    <a14:imgEffect>
                      <a14:artisticBlur/>
                    </a14:imgEffect>
                  </a14:imgLayer>
                </a14:imgProps>
              </a:ext>
              <a:ext uri="{28A0092B-C50C-407E-A947-70E740481C1C}">
                <a14:useLocalDpi xmlns:a14="http://schemas.microsoft.com/office/drawing/2010/main" val="0"/>
              </a:ext>
            </a:extLst>
          </a:blip>
          <a:stretch>
            <a:fillRect/>
          </a:stretch>
        </p:blipFill>
        <p:spPr>
          <a:xfrm>
            <a:off x="0" y="0"/>
            <a:ext cx="9001125" cy="5040313"/>
          </a:xfrm>
          <a:prstGeom prst="rect">
            <a:avLst/>
          </a:prstGeom>
        </p:spPr>
      </p:pic>
      <p:sp>
        <p:nvSpPr>
          <p:cNvPr id="2" name="矩形 1">
            <a:extLst>
              <a:ext uri="{FF2B5EF4-FFF2-40B4-BE49-F238E27FC236}">
                <a16:creationId xmlns:a16="http://schemas.microsoft.com/office/drawing/2014/main" xmlns="" id="{9CA3F7EE-187D-4297-964D-1AD5742A40E5}"/>
              </a:ext>
            </a:extLst>
          </p:cNvPr>
          <p:cNvSpPr/>
          <p:nvPr/>
        </p:nvSpPr>
        <p:spPr>
          <a:xfrm>
            <a:off x="0" y="1616759"/>
            <a:ext cx="7629071" cy="1499170"/>
          </a:xfrm>
          <a:custGeom>
            <a:avLst/>
            <a:gdLst>
              <a:gd name="connsiteX0" fmla="*/ 0 w 6785634"/>
              <a:gd name="connsiteY0" fmla="*/ 0 h 2039815"/>
              <a:gd name="connsiteX1" fmla="*/ 6785634 w 6785634"/>
              <a:gd name="connsiteY1" fmla="*/ 0 h 2039815"/>
              <a:gd name="connsiteX2" fmla="*/ 6785634 w 6785634"/>
              <a:gd name="connsiteY2" fmla="*/ 2039815 h 2039815"/>
              <a:gd name="connsiteX3" fmla="*/ 0 w 6785634"/>
              <a:gd name="connsiteY3" fmla="*/ 2039815 h 2039815"/>
              <a:gd name="connsiteX4" fmla="*/ 0 w 6785634"/>
              <a:gd name="connsiteY4" fmla="*/ 0 h 2039815"/>
              <a:gd name="connsiteX0" fmla="*/ 0 w 6785634"/>
              <a:gd name="connsiteY0" fmla="*/ 0 h 2039815"/>
              <a:gd name="connsiteX1" fmla="*/ 5097511 w 6785634"/>
              <a:gd name="connsiteY1" fmla="*/ 604911 h 2039815"/>
              <a:gd name="connsiteX2" fmla="*/ 6785634 w 6785634"/>
              <a:gd name="connsiteY2" fmla="*/ 2039815 h 2039815"/>
              <a:gd name="connsiteX3" fmla="*/ 0 w 6785634"/>
              <a:gd name="connsiteY3" fmla="*/ 2039815 h 2039815"/>
              <a:gd name="connsiteX4" fmla="*/ 0 w 6785634"/>
              <a:gd name="connsiteY4" fmla="*/ 0 h 20398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5634" h="2039815">
                <a:moveTo>
                  <a:pt x="0" y="0"/>
                </a:moveTo>
                <a:lnTo>
                  <a:pt x="5097511" y="604911"/>
                </a:lnTo>
                <a:lnTo>
                  <a:pt x="6785634" y="2039815"/>
                </a:lnTo>
                <a:lnTo>
                  <a:pt x="0" y="2039815"/>
                </a:lnTo>
                <a:lnTo>
                  <a:pt x="0" y="0"/>
                </a:lnTo>
                <a:close/>
              </a:path>
            </a:pathLst>
          </a:custGeom>
          <a:solidFill>
            <a:srgbClr val="0070C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7204" tIns="33602" rIns="67204" bIns="33602" numCol="1" spcCol="0" rtlCol="0" fromWordArt="0" anchor="ctr" anchorCtr="0" forceAA="0" compatLnSpc="1">
            <a:prstTxWarp prst="textNoShape">
              <a:avLst/>
            </a:prstTxWarp>
            <a:noAutofit/>
          </a:bodyPr>
          <a:lstStyle/>
          <a:p>
            <a:pPr algn="ctr"/>
            <a:endParaRPr lang="zh-CN" altLang="en-US" sz="975">
              <a:latin typeface="微软雅黑" panose="020B0503020204020204" pitchFamily="34" charset="-122"/>
              <a:ea typeface="微软雅黑" panose="020B0503020204020204" pitchFamily="34" charset="-122"/>
            </a:endParaRPr>
          </a:p>
        </p:txBody>
      </p:sp>
      <p:sp>
        <p:nvSpPr>
          <p:cNvPr id="3" name="椭圆 2">
            <a:extLst>
              <a:ext uri="{FF2B5EF4-FFF2-40B4-BE49-F238E27FC236}">
                <a16:creationId xmlns:a16="http://schemas.microsoft.com/office/drawing/2014/main" xmlns="" id="{C2EF627A-2F52-4B16-9BB8-325C7D41B469}"/>
              </a:ext>
            </a:extLst>
          </p:cNvPr>
          <p:cNvSpPr/>
          <p:nvPr/>
        </p:nvSpPr>
        <p:spPr>
          <a:xfrm>
            <a:off x="4383465" y="1789644"/>
            <a:ext cx="1551262" cy="1529258"/>
          </a:xfrm>
          <a:prstGeom prst="ellipse">
            <a:avLst/>
          </a:prstGeom>
          <a:solidFill>
            <a:srgbClr val="0070C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7204" tIns="33602" rIns="67204" bIns="33602" numCol="1" spcCol="0" rtlCol="0" fromWordArt="0" anchor="ctr" anchorCtr="0" forceAA="0" compatLnSpc="1">
            <a:prstTxWarp prst="textNoShape">
              <a:avLst/>
            </a:prstTxWarp>
            <a:noAutofit/>
          </a:bodyPr>
          <a:lstStyle/>
          <a:p>
            <a:pPr algn="ctr"/>
            <a:endParaRPr lang="zh-CN" altLang="en-US" sz="975">
              <a:latin typeface="微软雅黑" panose="020B0503020204020204" pitchFamily="34" charset="-122"/>
              <a:ea typeface="微软雅黑" panose="020B0503020204020204" pitchFamily="34" charset="-122"/>
            </a:endParaRPr>
          </a:p>
        </p:txBody>
      </p:sp>
      <p:sp>
        <p:nvSpPr>
          <p:cNvPr id="4" name="文本框 3">
            <a:extLst>
              <a:ext uri="{FF2B5EF4-FFF2-40B4-BE49-F238E27FC236}">
                <a16:creationId xmlns:a16="http://schemas.microsoft.com/office/drawing/2014/main" xmlns="" id="{5743CAC5-2840-4D32-AF15-BAADDAC50536}"/>
              </a:ext>
            </a:extLst>
          </p:cNvPr>
          <p:cNvSpPr txBox="1"/>
          <p:nvPr/>
        </p:nvSpPr>
        <p:spPr>
          <a:xfrm>
            <a:off x="4630347" y="2156441"/>
            <a:ext cx="1057498" cy="807272"/>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PART</a:t>
            </a:r>
          </a:p>
          <a:p>
            <a:pPr algn="ctr"/>
            <a:r>
              <a:rPr lang="en-US" altLang="zh-CN" sz="2646" b="1" dirty="0" smtClean="0">
                <a:solidFill>
                  <a:schemeClr val="bg1"/>
                </a:solidFill>
                <a:latin typeface="微软雅黑" panose="020B0503020204020204" pitchFamily="34" charset="-122"/>
                <a:ea typeface="微软雅黑" panose="020B0503020204020204" pitchFamily="34" charset="-122"/>
              </a:rPr>
              <a:t>02</a:t>
            </a:r>
            <a:endParaRPr lang="zh-CN" altLang="en-US" sz="2646" dirty="0">
              <a:solidFill>
                <a:schemeClr val="bg1"/>
              </a:solidFill>
              <a:latin typeface="微软雅黑" panose="020B0503020204020204" pitchFamily="34" charset="-122"/>
              <a:ea typeface="微软雅黑" panose="020B0503020204020204" pitchFamily="34" charset="-122"/>
            </a:endParaRPr>
          </a:p>
        </p:txBody>
      </p:sp>
      <p:sp>
        <p:nvSpPr>
          <p:cNvPr id="6" name="文本框 5">
            <a:extLst>
              <a:ext uri="{FF2B5EF4-FFF2-40B4-BE49-F238E27FC236}">
                <a16:creationId xmlns:a16="http://schemas.microsoft.com/office/drawing/2014/main" xmlns="" id="{2E35AB87-260B-4161-B26A-7918B474A785}"/>
              </a:ext>
            </a:extLst>
          </p:cNvPr>
          <p:cNvSpPr txBox="1"/>
          <p:nvPr/>
        </p:nvSpPr>
        <p:spPr>
          <a:xfrm>
            <a:off x="960350" y="2018216"/>
            <a:ext cx="3108164" cy="570092"/>
          </a:xfrm>
          <a:prstGeom prst="rect">
            <a:avLst/>
          </a:prstGeom>
          <a:noFill/>
        </p:spPr>
        <p:txBody>
          <a:bodyPr wrap="square" rtlCol="0">
            <a:spAutoFit/>
          </a:bodyPr>
          <a:lstStyle/>
          <a:p>
            <a:pPr>
              <a:lnSpc>
                <a:spcPct val="130000"/>
              </a:lnSpc>
            </a:pPr>
            <a:r>
              <a:rPr lang="zh-CN" altLang="en-US" sz="2646" b="1" dirty="0" smtClean="0">
                <a:solidFill>
                  <a:schemeClr val="bg1"/>
                </a:solidFill>
                <a:latin typeface="微软雅黑" panose="020B0503020204020204" pitchFamily="34" charset="-122"/>
                <a:ea typeface="微软雅黑" panose="020B0503020204020204" pitchFamily="34" charset="-122"/>
              </a:rPr>
              <a:t>点击添加标题文字</a:t>
            </a:r>
            <a:endParaRPr lang="en-US" altLang="zh-CN" sz="2646" b="1" dirty="0">
              <a:solidFill>
                <a:schemeClr val="bg1"/>
              </a:solidFill>
              <a:latin typeface="微软雅黑" panose="020B0503020204020204" pitchFamily="34" charset="-122"/>
              <a:ea typeface="微软雅黑" panose="020B0503020204020204" pitchFamily="34" charset="-122"/>
            </a:endParaRPr>
          </a:p>
        </p:txBody>
      </p:sp>
    </p:spTree>
    <p:custDataLst>
      <p:tags r:id="rId1"/>
    </p:custDataLst>
    <p:extLst>
      <p:ext uri="{BB962C8B-B14F-4D97-AF65-F5344CB8AC3E}">
        <p14:creationId xmlns:p14="http://schemas.microsoft.com/office/powerpoint/2010/main" val="2353658965"/>
      </p:ext>
    </p:extLst>
  </p:cSld>
  <p:clrMapOvr>
    <a:masterClrMapping/>
  </p:clrMapOvr>
  <mc:AlternateContent xmlns:mc="http://schemas.openxmlformats.org/markup-compatibility/2006" xmlns:p14="http://schemas.microsoft.com/office/powerpoint/2010/main">
    <mc:Choice Requires="p14">
      <p:transition spd="slow" p14:dur="1250" advTm="2234">
        <p14:switch dir="r"/>
      </p:transition>
    </mc:Choice>
    <mc:Fallback xmlns="">
      <p:transition spd="slow" advTm="2234">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ok12"/>
</p:tagLst>
</file>

<file path=ppt/tags/tag2.xml><?xml version="1.0" encoding="utf-8"?>
<p:tagLst xmlns:a="http://schemas.openxmlformats.org/drawingml/2006/main" xmlns:r="http://schemas.openxmlformats.org/officeDocument/2006/relationships" xmlns:p="http://schemas.openxmlformats.org/presentationml/2006/main">
  <p:tag name="TIMING" val="|1.2|0.6"/>
</p:tagLst>
</file>

<file path=ppt/tags/tag3.xml><?xml version="1.0" encoding="utf-8"?>
<p:tagLst xmlns:a="http://schemas.openxmlformats.org/drawingml/2006/main" xmlns:r="http://schemas.openxmlformats.org/officeDocument/2006/relationships" xmlns:p="http://schemas.openxmlformats.org/presentationml/2006/main">
  <p:tag name="TIMING" val="|0.9"/>
</p:tagLst>
</file>

<file path=ppt/tags/tag4.xml><?xml version="1.0" encoding="utf-8"?>
<p:tagLst xmlns:a="http://schemas.openxmlformats.org/drawingml/2006/main" xmlns:r="http://schemas.openxmlformats.org/officeDocument/2006/relationships" xmlns:p="http://schemas.openxmlformats.org/presentationml/2006/main">
  <p:tag name="TIMING" val="|0.9"/>
</p:tagLst>
</file>

<file path=ppt/tags/tag5.xml><?xml version="1.0" encoding="utf-8"?>
<p:tagLst xmlns:a="http://schemas.openxmlformats.org/drawingml/2006/main" xmlns:r="http://schemas.openxmlformats.org/officeDocument/2006/relationships" xmlns:p="http://schemas.openxmlformats.org/presentationml/2006/main">
  <p:tag name="TIMING" val="|0.9"/>
</p:tagLst>
</file>

<file path=ppt/tags/tag6.xml><?xml version="1.0" encoding="utf-8"?>
<p:tagLst xmlns:a="http://schemas.openxmlformats.org/drawingml/2006/main" xmlns:r="http://schemas.openxmlformats.org/officeDocument/2006/relationships" xmlns:p="http://schemas.openxmlformats.org/presentationml/2006/main">
  <p:tag name="TIMING" val="|2"/>
</p:tagLst>
</file>

<file path=ppt/tags/tag7.xml><?xml version="1.0" encoding="utf-8"?>
<p:tagLst xmlns:a="http://schemas.openxmlformats.org/drawingml/2006/main" xmlns:r="http://schemas.openxmlformats.org/officeDocument/2006/relationships" xmlns:p="http://schemas.openxmlformats.org/presentationml/2006/main">
  <p:tag name="TIMING" val="|0.9"/>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55</TotalTime>
  <Words>2294</Words>
  <Application>Microsoft Office PowerPoint</Application>
  <PresentationFormat>自定义</PresentationFormat>
  <Paragraphs>236</Paragraphs>
  <Slides>25</Slides>
  <Notes>25</Notes>
  <HiddenSlides>0</HiddenSlides>
  <MMClips>1</MMClips>
  <ScaleCrop>false</ScaleCrop>
  <HeadingPairs>
    <vt:vector size="6" baseType="variant">
      <vt:variant>
        <vt:lpstr>已用的字体</vt:lpstr>
      </vt:variant>
      <vt:variant>
        <vt:i4>8</vt:i4>
      </vt:variant>
      <vt:variant>
        <vt:lpstr>主题</vt:lpstr>
      </vt:variant>
      <vt:variant>
        <vt:i4>2</vt:i4>
      </vt:variant>
      <vt:variant>
        <vt:lpstr>幻灯片标题</vt:lpstr>
      </vt:variant>
      <vt:variant>
        <vt:i4>25</vt:i4>
      </vt:variant>
    </vt:vector>
  </HeadingPairs>
  <TitlesOfParts>
    <vt:vector size="35" baseType="lpstr">
      <vt:lpstr>Arial Unicode MS</vt:lpstr>
      <vt:lpstr>等线</vt:lpstr>
      <vt:lpstr>宋体</vt:lpstr>
      <vt:lpstr>微软雅黑</vt:lpstr>
      <vt:lpstr>Arial</vt:lpstr>
      <vt:lpstr>Calibri</vt:lpstr>
      <vt:lpstr>Impact</vt:lpstr>
      <vt:lpstr>Wingdings</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www.xqppt.com</dc:title>
  <dc:subject/>
  <dc:creator>小Q办公</dc:creator>
  <cp:lastModifiedBy> </cp:lastModifiedBy>
  <cp:revision>26</cp:revision>
  <dcterms:modified xsi:type="dcterms:W3CDTF">2019-09-11T06:11:16Z</dcterms:modified>
  <cp:category/>
  <dc:description/>
  <cp:contentStatus/>
  <dc:identifier/>
  <cp:keywords/>
  <dc:language>utf-8</dc:language>
</cp:coreProperties>
</file>