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31"/>
  </p:handoutMasterIdLst>
  <p:sldIdLst>
    <p:sldId id="257" r:id="rId3"/>
    <p:sldId id="258" r:id="rId4"/>
    <p:sldId id="259" r:id="rId5"/>
    <p:sldId id="266" r:id="rId6"/>
    <p:sldId id="267" r:id="rId7"/>
    <p:sldId id="269" r:id="rId8"/>
    <p:sldId id="268" r:id="rId9"/>
    <p:sldId id="270" r:id="rId10"/>
    <p:sldId id="260" r:id="rId11"/>
    <p:sldId id="272" r:id="rId12"/>
    <p:sldId id="273" r:id="rId13"/>
    <p:sldId id="274" r:id="rId14"/>
    <p:sldId id="275" r:id="rId15"/>
    <p:sldId id="276" r:id="rId16"/>
    <p:sldId id="261" r:id="rId18"/>
    <p:sldId id="278" r:id="rId19"/>
    <p:sldId id="279" r:id="rId20"/>
    <p:sldId id="280" r:id="rId21"/>
    <p:sldId id="281" r:id="rId22"/>
    <p:sldId id="282" r:id="rId23"/>
    <p:sldId id="262" r:id="rId24"/>
    <p:sldId id="284" r:id="rId25"/>
    <p:sldId id="285" r:id="rId26"/>
    <p:sldId id="286" r:id="rId27"/>
    <p:sldId id="287" r:id="rId28"/>
    <p:sldId id="288" r:id="rId29"/>
    <p:sldId id="290"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ACC0"/>
    <a:srgbClr val="79BDCD"/>
    <a:srgbClr val="2B6573"/>
    <a:srgbClr val="1D45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4" d="100"/>
          <a:sy n="64" d="100"/>
        </p:scale>
        <p:origin x="900" y="60"/>
      </p:cViewPr>
      <p:guideLst>
        <p:guide pos="3817"/>
        <p:guide orient="horz" pos="3725"/>
        <p:guide pos="5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72738-60CD-45EA-9E75-3DDBBCD37F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B2A37-782F-4FDF-9611-EFEA1A41ED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196ED2-C5E1-482D-A87F-9A9395C28B2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dkUpDiag">
            <a:fgClr>
              <a:srgbClr val="2B6573"/>
            </a:fgClr>
            <a:bgClr>
              <a:srgbClr val="79BDC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81000" y="304800"/>
            <a:ext cx="11429999"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924D36E-6438-4CF9-9FB5-8138A0C7E6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D405B7-0EF0-4549-853C-6BA9D9EC32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924D36E-6438-4CF9-9FB5-8138A0C7E6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D405B7-0EF0-4549-853C-6BA9D9EC32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924D36E-6438-4CF9-9FB5-8138A0C7E6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D405B7-0EF0-4549-853C-6BA9D9EC32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924D36E-6438-4CF9-9FB5-8138A0C7E6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D405B7-0EF0-4549-853C-6BA9D9EC32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924D36E-6438-4CF9-9FB5-8138A0C7E6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D405B7-0EF0-4549-853C-6BA9D9EC32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924D36E-6438-4CF9-9FB5-8138A0C7E6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D405B7-0EF0-4549-853C-6BA9D9EC32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924D36E-6438-4CF9-9FB5-8138A0C7E6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6D405B7-0EF0-4549-853C-6BA9D9EC3258}" type="slidenum">
              <a:rPr lang="zh-CN" altLang="en-US" smtClean="0"/>
            </a:fld>
            <a:endParaRPr lang="zh-CN" altLang="en-US"/>
          </a:p>
        </p:txBody>
      </p:sp>
      <p:grpSp>
        <p:nvGrpSpPr>
          <p:cNvPr id="6" name="组合 5"/>
          <p:cNvGrpSpPr/>
          <p:nvPr userDrawn="1"/>
        </p:nvGrpSpPr>
        <p:grpSpPr>
          <a:xfrm>
            <a:off x="609600" y="2088222"/>
            <a:ext cx="4114801" cy="559728"/>
            <a:chOff x="1469042" y="1073970"/>
            <a:chExt cx="8924131" cy="3300801"/>
          </a:xfrm>
        </p:grpSpPr>
        <p:sp>
          <p:nvSpPr>
            <p:cNvPr id="7" name="标题 1"/>
            <p:cNvSpPr txBox="1"/>
            <p:nvPr/>
          </p:nvSpPr>
          <p:spPr>
            <a:xfrm>
              <a:off x="1469042" y="1073970"/>
              <a:ext cx="8924131" cy="3300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作品，为了您和小Q办公以及原创作者的利益，请勿复制、传播、销售，否则将承担法律责任！小Q办公将对作品进行维权，按照传播下载次数进行十倍的索取赔偿！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在小Q办公出售的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的保护，作品的所有权、版权和著作权归小Q办公所有，您下载的是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不得将小Q办公的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
          <p:nvSpPr>
            <p:cNvPr id="8" name="矩形 7"/>
            <p:cNvSpPr/>
            <p:nvPr/>
          </p:nvSpPr>
          <p:spPr>
            <a:xfrm>
              <a:off x="4834812" y="1280105"/>
              <a:ext cx="2192590" cy="635253"/>
            </a:xfrm>
            <a:prstGeom prst="rect">
              <a:avLst/>
            </a:prstGeom>
            <a:noFill/>
          </p:spPr>
          <p:txBody>
            <a:bodyPr wrap="square">
              <a:spAutoFit/>
            </a:bodyPr>
            <a:lstStyle/>
            <a:p>
              <a:pPr algn="dist"/>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zh-CN" altLang="en-US" sz="1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24D36E-6438-4CF9-9FB5-8138A0C7E6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D405B7-0EF0-4549-853C-6BA9D9EC3258}" type="slidenum">
              <a:rPr lang="zh-CN" altLang="en-US" smtClean="0"/>
            </a:fld>
            <a:endParaRPr lang="zh-CN" altLang="en-US"/>
          </a:p>
        </p:txBody>
      </p:sp>
      <p:grpSp>
        <p:nvGrpSpPr>
          <p:cNvPr id="5" name="组合 4"/>
          <p:cNvGrpSpPr/>
          <p:nvPr userDrawn="1"/>
        </p:nvGrpSpPr>
        <p:grpSpPr>
          <a:xfrm>
            <a:off x="609600" y="2088222"/>
            <a:ext cx="4114801" cy="559728"/>
            <a:chOff x="1469042" y="1073970"/>
            <a:chExt cx="8924131" cy="3300801"/>
          </a:xfrm>
        </p:grpSpPr>
        <p:sp>
          <p:nvSpPr>
            <p:cNvPr id="6" name="标题 1"/>
            <p:cNvSpPr txBox="1"/>
            <p:nvPr/>
          </p:nvSpPr>
          <p:spPr>
            <a:xfrm>
              <a:off x="1469042" y="1073970"/>
              <a:ext cx="8924131" cy="3300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作品，为了您和小Q办公以及原创作者的利益，请勿复制、传播、销售，否则将承担法律责任！小Q办公将对作品进行维权，按照传播下载次数进行十倍的索取赔偿！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在小Q办公出售的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的保护，作品的所有权、版权和著作权归小Q办公所有，您下载的是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不得将小Q办公的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
          <p:nvSpPr>
            <p:cNvPr id="7" name="矩形 6"/>
            <p:cNvSpPr/>
            <p:nvPr/>
          </p:nvSpPr>
          <p:spPr>
            <a:xfrm>
              <a:off x="4834812" y="1280105"/>
              <a:ext cx="2192590" cy="635253"/>
            </a:xfrm>
            <a:prstGeom prst="rect">
              <a:avLst/>
            </a:prstGeom>
            <a:noFill/>
          </p:spPr>
          <p:txBody>
            <a:bodyPr wrap="square">
              <a:spAutoFit/>
            </a:bodyPr>
            <a:lstStyle/>
            <a:p>
              <a:pPr algn="dist"/>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zh-CN" altLang="en-US" sz="1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924D36E-6438-4CF9-9FB5-8138A0C7E6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D405B7-0EF0-4549-853C-6BA9D9EC32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924D36E-6438-4CF9-9FB5-8138A0C7E6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D405B7-0EF0-4549-853C-6BA9D9EC3258}" type="slidenum">
              <a:rPr lang="zh-CN" altLang="en-US" smtClean="0"/>
            </a:fld>
            <a:endParaRPr lang="zh-CN" altLang="en-US"/>
          </a:p>
        </p:txBody>
      </p:sp>
      <p:grpSp>
        <p:nvGrpSpPr>
          <p:cNvPr id="8" name="组合 7"/>
          <p:cNvGrpSpPr/>
          <p:nvPr userDrawn="1"/>
        </p:nvGrpSpPr>
        <p:grpSpPr>
          <a:xfrm>
            <a:off x="609600" y="2088222"/>
            <a:ext cx="4114801" cy="559728"/>
            <a:chOff x="1469042" y="1073970"/>
            <a:chExt cx="8924131" cy="3300801"/>
          </a:xfrm>
        </p:grpSpPr>
        <p:sp>
          <p:nvSpPr>
            <p:cNvPr id="9" name="标题 1"/>
            <p:cNvSpPr txBox="1"/>
            <p:nvPr/>
          </p:nvSpPr>
          <p:spPr>
            <a:xfrm>
              <a:off x="1469042" y="1073970"/>
              <a:ext cx="8924131" cy="3300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作品，为了您和小Q办公以及原创作者的利益，请勿复制、传播、销售，否则将承担法律责任！小Q办公将对作品进行维权，按照传播下载次数进行十倍的索取赔偿！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在小Q办公出售的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的保护，作品的所有权、版权和著作权归小Q办公所有，您下载的是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不得将小Q办公的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
          <p:nvSpPr>
            <p:cNvPr id="10" name="矩形 9"/>
            <p:cNvSpPr/>
            <p:nvPr/>
          </p:nvSpPr>
          <p:spPr>
            <a:xfrm>
              <a:off x="4834812" y="1280105"/>
              <a:ext cx="2192590" cy="635253"/>
            </a:xfrm>
            <a:prstGeom prst="rect">
              <a:avLst/>
            </a:prstGeom>
            <a:noFill/>
          </p:spPr>
          <p:txBody>
            <a:bodyPr wrap="square">
              <a:spAutoFit/>
            </a:bodyPr>
            <a:lstStyle/>
            <a:p>
              <a:pPr algn="dist"/>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zh-CN" altLang="en-US" sz="1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4D36E-6438-4CF9-9FB5-8138A0C7E6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405B7-0EF0-4549-853C-6BA9D9EC325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000" advTm="0"/>
    </mc:Choice>
    <mc:Fallback>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6096000" cy="6858000"/>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096000" y="933450"/>
            <a:ext cx="5676900" cy="5051425"/>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19100" y="933450"/>
            <a:ext cx="5676900" cy="505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733925" y="1524000"/>
            <a:ext cx="2471737" cy="3810000"/>
          </a:xfrm>
          <a:prstGeom prst="rect">
            <a:avLst/>
          </a:prstGeom>
          <a:gradFill flip="none" rotWithShape="1">
            <a:gsLst>
              <a:gs pos="55000">
                <a:srgbClr val="2B6573"/>
              </a:gs>
              <a:gs pos="5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670843" y="2330041"/>
            <a:ext cx="1509506" cy="446276"/>
          </a:xfrm>
          <a:prstGeom prst="rect">
            <a:avLst/>
          </a:prstGeom>
          <a:noFill/>
        </p:spPr>
        <p:txBody>
          <a:bodyPr wrap="square" rtlCol="0">
            <a:spAutoFit/>
          </a:bodyPr>
          <a:lstStyle/>
          <a:p>
            <a:r>
              <a:rPr lang="en-US" altLang="zh-CN" sz="2300" dirty="0">
                <a:solidFill>
                  <a:schemeClr val="bg1"/>
                </a:solidFill>
                <a:latin typeface="微软雅黑" panose="020B0503020204020204" pitchFamily="34" charset="-122"/>
                <a:ea typeface="微软雅黑" panose="020B0503020204020204" pitchFamily="34" charset="-122"/>
              </a:rPr>
              <a:t>GRAPHIC</a:t>
            </a:r>
            <a:r>
              <a:rPr lang="en-US" altLang="zh-CN" sz="2300" dirty="0">
                <a:latin typeface="微软雅黑" panose="020B0503020204020204" pitchFamily="34" charset="-122"/>
                <a:ea typeface="微软雅黑" panose="020B0503020204020204" pitchFamily="34" charset="-122"/>
              </a:rPr>
              <a:t> </a:t>
            </a:r>
            <a:endParaRPr lang="en-US" altLang="zh-CN" sz="23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4884894" y="2765807"/>
            <a:ext cx="1003901" cy="1015663"/>
          </a:xfrm>
          <a:prstGeom prst="rect">
            <a:avLst/>
          </a:prstGeom>
          <a:noFill/>
        </p:spPr>
        <p:txBody>
          <a:bodyPr wrap="square" rtlCol="0">
            <a:spAutoFit/>
          </a:bodyPr>
          <a:lstStyle/>
          <a:p>
            <a:r>
              <a:rPr lang="zh-CN" altLang="en-US" sz="6000" spc="600" dirty="0">
                <a:solidFill>
                  <a:schemeClr val="bg1"/>
                </a:solidFill>
                <a:latin typeface="微软雅黑" panose="020B0503020204020204" pitchFamily="34" charset="-122"/>
                <a:ea typeface="微软雅黑" panose="020B0503020204020204" pitchFamily="34" charset="-122"/>
              </a:rPr>
              <a:t>设</a:t>
            </a:r>
            <a:endParaRPr lang="zh-CN" altLang="en-US" sz="6000" spc="6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05725" y="3143641"/>
            <a:ext cx="5074713" cy="923330"/>
          </a:xfrm>
          <a:prstGeom prst="rect">
            <a:avLst/>
          </a:prstGeom>
          <a:noFill/>
        </p:spPr>
        <p:txBody>
          <a:bodyPr wrap="square" rtlCol="0">
            <a:spAutoFit/>
          </a:bodyPr>
          <a:lstStyle/>
          <a:p>
            <a:r>
              <a:rPr lang="zh-CN" altLang="en-US" sz="5400" dirty="0">
                <a:latin typeface="微软雅黑" panose="020B0503020204020204" pitchFamily="34" charset="-122"/>
                <a:ea typeface="微软雅黑" panose="020B0503020204020204" pitchFamily="34" charset="-122"/>
              </a:rPr>
              <a:t>研究生答辩</a:t>
            </a:r>
            <a:endParaRPr lang="zh-CN" altLang="en-US" sz="5400" dirty="0">
              <a:latin typeface="微软雅黑" panose="020B0503020204020204" pitchFamily="34" charset="-122"/>
              <a:ea typeface="微软雅黑" panose="020B0503020204020204" pitchFamily="34" charset="-122"/>
            </a:endParaRPr>
          </a:p>
        </p:txBody>
      </p:sp>
      <p:sp>
        <p:nvSpPr>
          <p:cNvPr id="20" name="矩形 19"/>
          <p:cNvSpPr/>
          <p:nvPr/>
        </p:nvSpPr>
        <p:spPr>
          <a:xfrm>
            <a:off x="755490" y="4090570"/>
            <a:ext cx="1127285" cy="45719"/>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6096000" y="4542264"/>
            <a:ext cx="671779" cy="0"/>
          </a:xfrm>
          <a:prstGeom prst="line">
            <a:avLst/>
          </a:prstGeom>
          <a:ln>
            <a:solidFill>
              <a:srgbClr val="2B6573"/>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23662" y="5434570"/>
            <a:ext cx="2453165" cy="276999"/>
          </a:xfrm>
          <a:prstGeom prst="rect">
            <a:avLst/>
          </a:prstGeom>
          <a:noFill/>
        </p:spPr>
        <p:txBody>
          <a:bodyPr wrap="square" rtlCol="0">
            <a:spAutoFit/>
          </a:bodyPr>
          <a:lstStyle/>
          <a:p>
            <a:r>
              <a:rPr lang="en-US" altLang="zh-CN" sz="1200" dirty="0">
                <a:solidFill>
                  <a:schemeClr val="bg1">
                    <a:lumMod val="75000"/>
                  </a:schemeClr>
                </a:solidFill>
                <a:latin typeface="微软雅黑" panose="020B0503020204020204" pitchFamily="34" charset="-122"/>
                <a:ea typeface="微软雅黑" panose="020B0503020204020204" pitchFamily="34" charset="-122"/>
              </a:rPr>
              <a:t>GRAPHIC DESIGN</a:t>
            </a:r>
            <a:endParaRPr lang="en-US" altLang="zh-CN" sz="12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29069" y="4324043"/>
            <a:ext cx="1609963" cy="275590"/>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汇报人：小Q办公</a:t>
            </a:r>
            <a:endParaRPr lang="zh-CN" altLang="en-US" sz="1200" dirty="0">
              <a:latin typeface="微软雅黑" panose="020B0503020204020204" pitchFamily="34" charset="-122"/>
              <a:ea typeface="微软雅黑" panose="020B0503020204020204" pitchFamily="34" charset="-122"/>
            </a:endParaRPr>
          </a:p>
        </p:txBody>
      </p:sp>
      <p:sp>
        <p:nvSpPr>
          <p:cNvPr id="28" name="文本框 27"/>
          <p:cNvSpPr txBox="1"/>
          <p:nvPr/>
        </p:nvSpPr>
        <p:spPr>
          <a:xfrm rot="5400000">
            <a:off x="9200276" y="3407959"/>
            <a:ext cx="4381501" cy="253916"/>
          </a:xfrm>
          <a:prstGeom prst="rect">
            <a:avLst/>
          </a:prstGeom>
          <a:noFill/>
        </p:spPr>
        <p:txBody>
          <a:bodyPr wrap="square" rtlCol="0">
            <a:spAutoFit/>
          </a:bodyPr>
          <a:lstStyle/>
          <a:p>
            <a:pPr algn="ctr"/>
            <a:r>
              <a:rPr lang="en-US" altLang="zh-CN" sz="1050" spc="1500" dirty="0">
                <a:solidFill>
                  <a:schemeClr val="bg1"/>
                </a:solidFill>
                <a:latin typeface="微软雅黑" panose="020B0503020204020204" pitchFamily="34" charset="-122"/>
                <a:ea typeface="微软雅黑" panose="020B0503020204020204" pitchFamily="34" charset="-122"/>
              </a:rPr>
              <a:t>GRAPHIC DESIGN</a:t>
            </a:r>
            <a:endParaRPr lang="en-US" altLang="zh-CN" sz="1050" spc="15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rot="5400000">
            <a:off x="6124046" y="3518907"/>
            <a:ext cx="1031051" cy="1015663"/>
          </a:xfrm>
          <a:prstGeom prst="rect">
            <a:avLst/>
          </a:prstGeom>
        </p:spPr>
        <p:txBody>
          <a:bodyPr wrap="none">
            <a:spAutoFit/>
          </a:bodyPr>
          <a:lstStyle/>
          <a:p>
            <a:r>
              <a:rPr lang="zh-CN" altLang="en-US" sz="6000" spc="600" dirty="0">
                <a:solidFill>
                  <a:srgbClr val="2B6573"/>
                </a:solidFill>
                <a:latin typeface="微软雅黑" panose="020B0503020204020204" pitchFamily="34" charset="-122"/>
                <a:ea typeface="微软雅黑" panose="020B0503020204020204" pitchFamily="34" charset="-122"/>
              </a:rPr>
              <a:t>计</a:t>
            </a:r>
            <a:endParaRPr lang="zh-CN" altLang="en-US" sz="6000" spc="600" dirty="0">
              <a:solidFill>
                <a:srgbClr val="2B6573"/>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74015" y="2609570"/>
            <a:ext cx="3647268" cy="584775"/>
          </a:xfrm>
          <a:prstGeom prst="rect">
            <a:avLst/>
          </a:prstGeom>
          <a:noFill/>
        </p:spPr>
        <p:txBody>
          <a:bodyPr wrap="square" rtlCol="0">
            <a:spAutoFit/>
          </a:bodyPr>
          <a:lstStyle/>
          <a:p>
            <a:r>
              <a:rPr lang="en-US" altLang="zh-CN" sz="2800" dirty="0">
                <a:solidFill>
                  <a:srgbClr val="2B6573"/>
                </a:solidFill>
                <a:latin typeface="微软雅黑" panose="020B0503020204020204" pitchFamily="34" charset="-122"/>
                <a:ea typeface="微软雅黑" panose="020B0503020204020204" pitchFamily="34" charset="-122"/>
              </a:rPr>
              <a:t>GRAPHIC</a:t>
            </a:r>
            <a:r>
              <a:rPr lang="en-US" altLang="zh-CN" sz="3200" dirty="0">
                <a:solidFill>
                  <a:srgbClr val="2B6573"/>
                </a:solidFill>
                <a:latin typeface="微软雅黑" panose="020B0503020204020204" pitchFamily="34" charset="-122"/>
                <a:ea typeface="微软雅黑" panose="020B0503020204020204" pitchFamily="34" charset="-122"/>
              </a:rPr>
              <a:t> </a:t>
            </a:r>
            <a:r>
              <a:rPr lang="en-US" altLang="zh-CN" sz="2800" dirty="0">
                <a:solidFill>
                  <a:srgbClr val="2B6573"/>
                </a:solidFill>
                <a:latin typeface="微软雅黑" panose="020B0503020204020204" pitchFamily="34" charset="-122"/>
                <a:ea typeface="微软雅黑" panose="020B0503020204020204" pitchFamily="34" charset="-122"/>
              </a:rPr>
              <a:t>DESIGN</a:t>
            </a:r>
            <a:endParaRPr lang="zh-CN" altLang="en-US" sz="3200" dirty="0">
              <a:solidFill>
                <a:srgbClr val="2B6573"/>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009620" y="3090835"/>
            <a:ext cx="1509506" cy="461665"/>
          </a:xfrm>
          <a:prstGeom prst="rect">
            <a:avLst/>
          </a:prstGeom>
          <a:noFill/>
        </p:spPr>
        <p:txBody>
          <a:bodyPr wrap="square" rtlCol="0">
            <a:spAutoFit/>
          </a:bodyPr>
          <a:lstStyle/>
          <a:p>
            <a:r>
              <a:rPr lang="en-US" altLang="zh-CN" sz="2300" dirty="0">
                <a:solidFill>
                  <a:srgbClr val="2B6573"/>
                </a:solidFill>
                <a:latin typeface="微软雅黑" panose="020B0503020204020204" pitchFamily="34" charset="-122"/>
                <a:ea typeface="微软雅黑" panose="020B0503020204020204" pitchFamily="34" charset="-122"/>
              </a:rPr>
              <a:t>DESIGN</a:t>
            </a:r>
            <a:r>
              <a:rPr lang="en-US" altLang="zh-CN" sz="2300" dirty="0">
                <a:latin typeface="微软雅黑" panose="020B0503020204020204" pitchFamily="34" charset="-122"/>
                <a:ea typeface="微软雅黑" panose="020B0503020204020204" pitchFamily="34" charset="-122"/>
              </a:rPr>
              <a:t> </a:t>
            </a:r>
            <a:endParaRPr lang="en-US" altLang="zh-CN" sz="2300"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5424221" y="4542264"/>
            <a:ext cx="67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750"/>
                                        <p:tgtEl>
                                          <p:spTgt spid="8"/>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Horizontal)">
                                      <p:cBhvr>
                                        <p:cTn id="14" dur="750"/>
                                        <p:tgtEl>
                                          <p:spTgt spid="9"/>
                                        </p:tgtEl>
                                      </p:cBhvr>
                                    </p:animEffect>
                                  </p:childTnLst>
                                </p:cTn>
                              </p:par>
                              <p:par>
                                <p:cTn id="15" presetID="53" presetClass="entr" presetSubtype="16" fill="hold" grpId="0" nodeType="withEffect">
                                  <p:stCondLst>
                                    <p:cond delay="7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2"/>
                                        </p:tgtEl>
                                        <p:attrNameLst>
                                          <p:attrName>style.visibility</p:attrName>
                                        </p:attrNameLst>
                                      </p:cBhvr>
                                      <p:to>
                                        <p:strVal val="visible"/>
                                      </p:to>
                                    </p:set>
                                    <p:anim calcmode="lin" valueType="num">
                                      <p:cBhvr>
                                        <p:cTn id="22" dur="750" fill="hold"/>
                                        <p:tgtEl>
                                          <p:spTgt spid="2"/>
                                        </p:tgtEl>
                                        <p:attrNameLst>
                                          <p:attrName>ppt_w</p:attrName>
                                        </p:attrNameLst>
                                      </p:cBhvr>
                                      <p:tavLst>
                                        <p:tav tm="0">
                                          <p:val>
                                            <p:fltVal val="0"/>
                                          </p:val>
                                        </p:tav>
                                        <p:tav tm="100000">
                                          <p:val>
                                            <p:strVal val="#ppt_w"/>
                                          </p:val>
                                        </p:tav>
                                      </p:tavLst>
                                    </p:anim>
                                    <p:anim calcmode="lin" valueType="num">
                                      <p:cBhvr>
                                        <p:cTn id="23" dur="750" fill="hold"/>
                                        <p:tgtEl>
                                          <p:spTgt spid="2"/>
                                        </p:tgtEl>
                                        <p:attrNameLst>
                                          <p:attrName>ppt_h</p:attrName>
                                        </p:attrNameLst>
                                      </p:cBhvr>
                                      <p:tavLst>
                                        <p:tav tm="0">
                                          <p:val>
                                            <p:fltVal val="0"/>
                                          </p:val>
                                        </p:tav>
                                        <p:tav tm="100000">
                                          <p:val>
                                            <p:strVal val="#ppt_h"/>
                                          </p:val>
                                        </p:tav>
                                      </p:tavLst>
                                    </p:anim>
                                    <p:animEffect transition="in" filter="fade">
                                      <p:cBhvr>
                                        <p:cTn id="24" dur="750"/>
                                        <p:tgtEl>
                                          <p:spTgt spid="2"/>
                                        </p:tgtEl>
                                      </p:cBhvr>
                                    </p:animEffect>
                                  </p:childTnLst>
                                </p:cTn>
                              </p:par>
                              <p:par>
                                <p:cTn id="25" presetID="23" presetClass="entr" presetSubtype="32" fill="hold" grpId="0" nodeType="withEffect">
                                  <p:stCondLst>
                                    <p:cond delay="15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750" fill="hold"/>
                                        <p:tgtEl>
                                          <p:spTgt spid="16"/>
                                        </p:tgtEl>
                                        <p:attrNameLst>
                                          <p:attrName>ppt_w</p:attrName>
                                        </p:attrNameLst>
                                      </p:cBhvr>
                                      <p:tavLst>
                                        <p:tav tm="0">
                                          <p:val>
                                            <p:strVal val="4*#ppt_w"/>
                                          </p:val>
                                        </p:tav>
                                        <p:tav tm="100000">
                                          <p:val>
                                            <p:strVal val="#ppt_w"/>
                                          </p:val>
                                        </p:tav>
                                      </p:tavLst>
                                    </p:anim>
                                    <p:anim calcmode="lin" valueType="num">
                                      <p:cBhvr>
                                        <p:cTn id="28" dur="750" fill="hold"/>
                                        <p:tgtEl>
                                          <p:spTgt spid="16"/>
                                        </p:tgtEl>
                                        <p:attrNameLst>
                                          <p:attrName>ppt_h</p:attrName>
                                        </p:attrNameLst>
                                      </p:cBhvr>
                                      <p:tavLst>
                                        <p:tav tm="0">
                                          <p:val>
                                            <p:strVal val="4*#ppt_h"/>
                                          </p:val>
                                        </p:tav>
                                        <p:tav tm="100000">
                                          <p:val>
                                            <p:strVal val="#ppt_h"/>
                                          </p:val>
                                        </p:tav>
                                      </p:tavLst>
                                    </p:anim>
                                  </p:childTnLst>
                                </p:cTn>
                              </p:par>
                              <p:par>
                                <p:cTn id="29" presetID="23" presetClass="entr" presetSubtype="32" fill="hold" grpId="0" nodeType="withEffect">
                                  <p:stCondLst>
                                    <p:cond delay="15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750" fill="hold"/>
                                        <p:tgtEl>
                                          <p:spTgt spid="21"/>
                                        </p:tgtEl>
                                        <p:attrNameLst>
                                          <p:attrName>ppt_w</p:attrName>
                                        </p:attrNameLst>
                                      </p:cBhvr>
                                      <p:tavLst>
                                        <p:tav tm="0">
                                          <p:val>
                                            <p:strVal val="4*#ppt_w"/>
                                          </p:val>
                                        </p:tav>
                                        <p:tav tm="100000">
                                          <p:val>
                                            <p:strVal val="#ppt_w"/>
                                          </p:val>
                                        </p:tav>
                                      </p:tavLst>
                                    </p:anim>
                                    <p:anim calcmode="lin" valueType="num">
                                      <p:cBhvr>
                                        <p:cTn id="32" dur="750" fill="hold"/>
                                        <p:tgtEl>
                                          <p:spTgt spid="21"/>
                                        </p:tgtEl>
                                        <p:attrNameLst>
                                          <p:attrName>ppt_h</p:attrName>
                                        </p:attrNameLst>
                                      </p:cBhvr>
                                      <p:tavLst>
                                        <p:tav tm="0">
                                          <p:val>
                                            <p:strVal val="4*#ppt_h"/>
                                          </p:val>
                                        </p:tav>
                                        <p:tav tm="100000">
                                          <p:val>
                                            <p:strVal val="#ppt_h"/>
                                          </p:val>
                                        </p:tav>
                                      </p:tavLst>
                                    </p:anim>
                                  </p:childTnLst>
                                </p:cTn>
                              </p:par>
                              <p:par>
                                <p:cTn id="33" presetID="22" presetClass="entr" presetSubtype="2" fill="hold" nodeType="withEffect">
                                  <p:stCondLst>
                                    <p:cond delay="225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8" fill="hold" nodeType="withEffect">
                                  <p:stCondLst>
                                    <p:cond delay="225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64" presetClass="path" presetSubtype="0" accel="50000" decel="50000" fill="hold" grpId="1" nodeType="withEffect">
                                  <p:stCondLst>
                                    <p:cond delay="2250"/>
                                  </p:stCondLst>
                                  <p:childTnLst>
                                    <p:animMotion origin="layout" path="M -0.00104 -4.81481E-6 L 0.00208 0.17084 " pathEditMode="relative" rAng="0" ptsTypes="AA">
                                      <p:cBhvr>
                                        <p:cTn id="40" dur="2000" fill="hold"/>
                                        <p:tgtEl>
                                          <p:spTgt spid="17"/>
                                        </p:tgtEl>
                                        <p:attrNameLst>
                                          <p:attrName>ppt_x</p:attrName>
                                          <p:attrName>ppt_y</p:attrName>
                                        </p:attrNameLst>
                                      </p:cBhvr>
                                      <p:rCtr x="156" y="8542"/>
                                    </p:animMotion>
                                  </p:childTnLst>
                                </p:cTn>
                              </p:par>
                              <p:par>
                                <p:cTn id="41" presetID="64" presetClass="path" presetSubtype="0" accel="50000" decel="50000" fill="hold" grpId="1" nodeType="withEffect">
                                  <p:stCondLst>
                                    <p:cond delay="2250"/>
                                  </p:stCondLst>
                                  <p:childTnLst>
                                    <p:animMotion origin="layout" path="M 0.00391 2.96296E-6 L 0.00013 -0.20648 " pathEditMode="relative" rAng="0" ptsTypes="AA">
                                      <p:cBhvr>
                                        <p:cTn id="42" dur="2000" fill="hold"/>
                                        <p:tgtEl>
                                          <p:spTgt spid="2"/>
                                        </p:tgtEl>
                                        <p:attrNameLst>
                                          <p:attrName>ppt_x</p:attrName>
                                          <p:attrName>ppt_y</p:attrName>
                                        </p:attrNameLst>
                                      </p:cBhvr>
                                      <p:rCtr x="-195" y="-10324"/>
                                    </p:animMotion>
                                  </p:childTnLst>
                                </p:cTn>
                              </p:par>
                              <p:par>
                                <p:cTn id="43" presetID="64" presetClass="path" presetSubtype="0" accel="50000" decel="50000" fill="hold" grpId="1" nodeType="withEffect">
                                  <p:stCondLst>
                                    <p:cond delay="2250"/>
                                  </p:stCondLst>
                                  <p:childTnLst>
                                    <p:animMotion origin="layout" path="M -1.875E-6 -0.00926 L -1.875E-6 0.18958 " pathEditMode="relative" rAng="0" ptsTypes="AA">
                                      <p:cBhvr>
                                        <p:cTn id="44" dur="2000" fill="hold"/>
                                        <p:tgtEl>
                                          <p:spTgt spid="16"/>
                                        </p:tgtEl>
                                        <p:attrNameLst>
                                          <p:attrName>ppt_x</p:attrName>
                                          <p:attrName>ppt_y</p:attrName>
                                        </p:attrNameLst>
                                      </p:cBhvr>
                                      <p:rCtr x="0" y="9931"/>
                                    </p:animMotion>
                                  </p:childTnLst>
                                </p:cTn>
                              </p:par>
                              <p:par>
                                <p:cTn id="45" presetID="64" presetClass="path" presetSubtype="0" accel="50000" decel="50000" fill="hold" grpId="1" nodeType="withEffect">
                                  <p:stCondLst>
                                    <p:cond delay="2250"/>
                                  </p:stCondLst>
                                  <p:childTnLst>
                                    <p:animMotion origin="layout" path="M 2.29167E-6 1.11111E-6 L 0.00026 -0.22778 " pathEditMode="relative" rAng="0" ptsTypes="AA">
                                      <p:cBhvr>
                                        <p:cTn id="46" dur="2000" fill="hold"/>
                                        <p:tgtEl>
                                          <p:spTgt spid="21"/>
                                        </p:tgtEl>
                                        <p:attrNameLst>
                                          <p:attrName>ppt_x</p:attrName>
                                          <p:attrName>ppt_y</p:attrName>
                                        </p:attrNameLst>
                                      </p:cBhvr>
                                      <p:rCtr x="13" y="-11389"/>
                                    </p:animMotion>
                                  </p:childTnLst>
                                </p:cTn>
                              </p:par>
                              <p:par>
                                <p:cTn id="47" presetID="64" presetClass="path" presetSubtype="0" accel="50000" decel="50000" fill="hold" nodeType="withEffect">
                                  <p:stCondLst>
                                    <p:cond delay="2250"/>
                                  </p:stCondLst>
                                  <p:childTnLst>
                                    <p:animMotion origin="layout" path="M -3.95833E-6 0.00231 L 0.00013 -0.21158 " pathEditMode="relative" rAng="0" ptsTypes="AA">
                                      <p:cBhvr>
                                        <p:cTn id="48" dur="2000" fill="hold"/>
                                        <p:tgtEl>
                                          <p:spTgt spid="22"/>
                                        </p:tgtEl>
                                        <p:attrNameLst>
                                          <p:attrName>ppt_x</p:attrName>
                                          <p:attrName>ppt_y</p:attrName>
                                        </p:attrNameLst>
                                      </p:cBhvr>
                                      <p:rCtr x="0" y="-10694"/>
                                    </p:animMotion>
                                  </p:childTnLst>
                                </p:cTn>
                              </p:par>
                              <p:par>
                                <p:cTn id="49" presetID="64" presetClass="path" presetSubtype="0" accel="50000" decel="50000" fill="hold" nodeType="withEffect">
                                  <p:stCondLst>
                                    <p:cond delay="2250"/>
                                  </p:stCondLst>
                                  <p:childTnLst>
                                    <p:animMotion origin="layout" path="M 4.16667E-6 1.48148E-6 L 0.00065 -0.21158 " pathEditMode="relative" rAng="0" ptsTypes="AA">
                                      <p:cBhvr>
                                        <p:cTn id="50" dur="2000" fill="hold"/>
                                        <p:tgtEl>
                                          <p:spTgt spid="23"/>
                                        </p:tgtEl>
                                        <p:attrNameLst>
                                          <p:attrName>ppt_x</p:attrName>
                                          <p:attrName>ppt_y</p:attrName>
                                        </p:attrNameLst>
                                      </p:cBhvr>
                                      <p:rCtr x="26" y="-10579"/>
                                    </p:animMotion>
                                  </p:childTnLst>
                                </p:cTn>
                              </p:par>
                              <p:par>
                                <p:cTn id="51" presetID="23" presetClass="entr" presetSubtype="32" fill="hold" grpId="0" nodeType="withEffect">
                                  <p:stCondLst>
                                    <p:cond delay="2750"/>
                                  </p:stCondLst>
                                  <p:iterate type="lt">
                                    <p:tmPct val="10000"/>
                                  </p:iterate>
                                  <p:childTnLst>
                                    <p:set>
                                      <p:cBhvr>
                                        <p:cTn id="52" dur="1" fill="hold">
                                          <p:stCondLst>
                                            <p:cond delay="0"/>
                                          </p:stCondLst>
                                        </p:cTn>
                                        <p:tgtEl>
                                          <p:spTgt spid="19"/>
                                        </p:tgtEl>
                                        <p:attrNameLst>
                                          <p:attrName>style.visibility</p:attrName>
                                        </p:attrNameLst>
                                      </p:cBhvr>
                                      <p:to>
                                        <p:strVal val="visible"/>
                                      </p:to>
                                    </p:set>
                                    <p:anim calcmode="lin" valueType="num">
                                      <p:cBhvr>
                                        <p:cTn id="53" dur="750" fill="hold"/>
                                        <p:tgtEl>
                                          <p:spTgt spid="19"/>
                                        </p:tgtEl>
                                        <p:attrNameLst>
                                          <p:attrName>ppt_w</p:attrName>
                                        </p:attrNameLst>
                                      </p:cBhvr>
                                      <p:tavLst>
                                        <p:tav tm="0">
                                          <p:val>
                                            <p:strVal val="4*#ppt_w"/>
                                          </p:val>
                                        </p:tav>
                                        <p:tav tm="100000">
                                          <p:val>
                                            <p:strVal val="#ppt_w"/>
                                          </p:val>
                                        </p:tav>
                                      </p:tavLst>
                                    </p:anim>
                                    <p:anim calcmode="lin" valueType="num">
                                      <p:cBhvr>
                                        <p:cTn id="54" dur="750" fill="hold"/>
                                        <p:tgtEl>
                                          <p:spTgt spid="19"/>
                                        </p:tgtEl>
                                        <p:attrNameLst>
                                          <p:attrName>ppt_h</p:attrName>
                                        </p:attrNameLst>
                                      </p:cBhvr>
                                      <p:tavLst>
                                        <p:tav tm="0">
                                          <p:val>
                                            <p:strVal val="4*#ppt_h"/>
                                          </p:val>
                                        </p:tav>
                                        <p:tav tm="100000">
                                          <p:val>
                                            <p:strVal val="#ppt_h"/>
                                          </p:val>
                                        </p:tav>
                                      </p:tavLst>
                                    </p:anim>
                                  </p:childTnLst>
                                </p:cTn>
                              </p:par>
                              <p:par>
                                <p:cTn id="55" presetID="23" presetClass="entr" presetSubtype="32" fill="hold" grpId="0" nodeType="withEffect">
                                  <p:stCondLst>
                                    <p:cond delay="4000"/>
                                  </p:stCondLst>
                                  <p:iterate type="lt">
                                    <p:tmPct val="10000"/>
                                  </p:iterate>
                                  <p:childTnLst>
                                    <p:set>
                                      <p:cBhvr>
                                        <p:cTn id="56" dur="1" fill="hold">
                                          <p:stCondLst>
                                            <p:cond delay="0"/>
                                          </p:stCondLst>
                                        </p:cTn>
                                        <p:tgtEl>
                                          <p:spTgt spid="18"/>
                                        </p:tgtEl>
                                        <p:attrNameLst>
                                          <p:attrName>style.visibility</p:attrName>
                                        </p:attrNameLst>
                                      </p:cBhvr>
                                      <p:to>
                                        <p:strVal val="visible"/>
                                      </p:to>
                                    </p:set>
                                    <p:anim calcmode="lin" valueType="num">
                                      <p:cBhvr>
                                        <p:cTn id="57" dur="750" fill="hold"/>
                                        <p:tgtEl>
                                          <p:spTgt spid="18"/>
                                        </p:tgtEl>
                                        <p:attrNameLst>
                                          <p:attrName>ppt_w</p:attrName>
                                        </p:attrNameLst>
                                      </p:cBhvr>
                                      <p:tavLst>
                                        <p:tav tm="0">
                                          <p:val>
                                            <p:strVal val="4*#ppt_w"/>
                                          </p:val>
                                        </p:tav>
                                        <p:tav tm="100000">
                                          <p:val>
                                            <p:strVal val="#ppt_w"/>
                                          </p:val>
                                        </p:tav>
                                      </p:tavLst>
                                    </p:anim>
                                    <p:anim calcmode="lin" valueType="num">
                                      <p:cBhvr>
                                        <p:cTn id="58" dur="750" fill="hold"/>
                                        <p:tgtEl>
                                          <p:spTgt spid="18"/>
                                        </p:tgtEl>
                                        <p:attrNameLst>
                                          <p:attrName>ppt_h</p:attrName>
                                        </p:attrNameLst>
                                      </p:cBhvr>
                                      <p:tavLst>
                                        <p:tav tm="0">
                                          <p:val>
                                            <p:strVal val="4*#ppt_h"/>
                                          </p:val>
                                        </p:tav>
                                        <p:tav tm="100000">
                                          <p:val>
                                            <p:strVal val="#ppt_h"/>
                                          </p:val>
                                        </p:tav>
                                      </p:tavLst>
                                    </p:anim>
                                  </p:childTnLst>
                                </p:cTn>
                              </p:par>
                              <p:par>
                                <p:cTn id="59" presetID="22" presetClass="entr" presetSubtype="8" fill="hold" grpId="0" nodeType="withEffect">
                                  <p:stCondLst>
                                    <p:cond delay="475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par>
                                <p:cTn id="62" presetID="22" presetClass="entr" presetSubtype="8" fill="hold" grpId="0" nodeType="withEffect">
                                  <p:stCondLst>
                                    <p:cond delay="525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750"/>
                                        <p:tgtEl>
                                          <p:spTgt spid="25"/>
                                        </p:tgtEl>
                                      </p:cBhvr>
                                    </p:animEffect>
                                  </p:childTnLst>
                                </p:cTn>
                              </p:par>
                              <p:par>
                                <p:cTn id="65" presetID="10" presetClass="entr" presetSubtype="0" fill="hold" grpId="0" nodeType="withEffect">
                                  <p:stCondLst>
                                    <p:cond delay="575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2" presetClass="entr" presetSubtype="1" fill="hold" grpId="0" nodeType="withEffect">
                                  <p:stCondLst>
                                    <p:cond delay="700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750" fill="hold"/>
                                        <p:tgtEl>
                                          <p:spTgt spid="28"/>
                                        </p:tgtEl>
                                        <p:attrNameLst>
                                          <p:attrName>ppt_x</p:attrName>
                                        </p:attrNameLst>
                                      </p:cBhvr>
                                      <p:tavLst>
                                        <p:tav tm="0">
                                          <p:val>
                                            <p:strVal val="#ppt_x"/>
                                          </p:val>
                                        </p:tav>
                                        <p:tav tm="100000">
                                          <p:val>
                                            <p:strVal val="#ppt_x"/>
                                          </p:val>
                                        </p:tav>
                                      </p:tavLst>
                                    </p:anim>
                                    <p:anim calcmode="lin" valueType="num">
                                      <p:cBhvr additive="base">
                                        <p:cTn id="71" dur="75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p:bldP spid="16" grpId="1"/>
      <p:bldP spid="17" grpId="0"/>
      <p:bldP spid="17" grpId="1"/>
      <p:bldP spid="18" grpId="0"/>
      <p:bldP spid="20" grpId="0" animBg="1"/>
      <p:bldP spid="24" grpId="0"/>
      <p:bldP spid="25" grpId="0"/>
      <p:bldP spid="28" grpId="0"/>
      <p:bldP spid="2" grpId="0"/>
      <p:bldP spid="2" grpId="1"/>
      <p:bldP spid="19" grpId="0"/>
      <p:bldP spid="21" grpId="0"/>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4165600" y="296558"/>
            <a:ext cx="3860800" cy="461665"/>
            <a:chOff x="4165600" y="226708"/>
            <a:chExt cx="3860800" cy="461665"/>
          </a:xfrm>
        </p:grpSpPr>
        <p:sp>
          <p:nvSpPr>
            <p:cNvPr id="62" name="文本框 61"/>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论文综述</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63" name="直接连接符 62"/>
            <p:cNvCxnSpPr/>
            <p:nvPr/>
          </p:nvCxnSpPr>
          <p:spPr>
            <a:xfrm>
              <a:off x="48768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79323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pic>
        <p:nvPicPr>
          <p:cNvPr id="50" name="图片 49"/>
          <p:cNvPicPr>
            <a:picLocks noChangeAspect="1"/>
          </p:cNvPicPr>
          <p:nvPr/>
        </p:nvPicPr>
        <p:blipFill rotWithShape="1">
          <a:blip r:embed="rId1">
            <a:extLst>
              <a:ext uri="{28A0092B-C50C-407E-A947-70E740481C1C}">
                <a14:useLocalDpi xmlns:a14="http://schemas.microsoft.com/office/drawing/2010/main" val="0"/>
              </a:ext>
            </a:extLst>
          </a:blip>
          <a:srcRect l="4324" r="6035"/>
          <a:stretch>
            <a:fillRect/>
          </a:stretch>
        </p:blipFill>
        <p:spPr>
          <a:xfrm>
            <a:off x="5207823" y="1601415"/>
            <a:ext cx="6215896" cy="4619625"/>
          </a:xfrm>
          <a:prstGeom prst="rect">
            <a:avLst/>
          </a:prstGeom>
          <a:ln w="28575">
            <a:solidFill>
              <a:srgbClr val="79BDCD"/>
            </a:solidFill>
          </a:ln>
        </p:spPr>
      </p:pic>
      <p:sp>
        <p:nvSpPr>
          <p:cNvPr id="51" name="矩形 50"/>
          <p:cNvSpPr/>
          <p:nvPr/>
        </p:nvSpPr>
        <p:spPr>
          <a:xfrm>
            <a:off x="768281" y="1890626"/>
            <a:ext cx="5842069" cy="4022812"/>
          </a:xfrm>
          <a:prstGeom prst="rect">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8" name="TextBox 5"/>
          <p:cNvSpPr txBox="1"/>
          <p:nvPr/>
        </p:nvSpPr>
        <p:spPr>
          <a:xfrm>
            <a:off x="1437272" y="2100231"/>
            <a:ext cx="3837123" cy="338554"/>
          </a:xfrm>
          <a:prstGeom prst="rect">
            <a:avLst/>
          </a:prstGeom>
          <a:noFill/>
        </p:spPr>
        <p:txBody>
          <a:bodyPr wrap="none" rtlCol="0">
            <a:noAutofit/>
          </a:bodyPr>
          <a:lstStyle/>
          <a:p>
            <a:pPr defTabSz="1828165"/>
            <a:r>
              <a:rPr lang="zh-CN" altLang="en-US" sz="1600" b="1" dirty="0">
                <a:solidFill>
                  <a:schemeClr val="bg1"/>
                </a:solidFill>
                <a:latin typeface="微软雅黑 Light" panose="020B0502040204020203" pitchFamily="34" charset="-122"/>
                <a:ea typeface="微软雅黑 Light" panose="020B0502040204020203" pitchFamily="34" charset="-122"/>
                <a:cs typeface="+mn-ea"/>
                <a:sym typeface="+mn-lt"/>
              </a:rPr>
              <a:t>点击输入标题内容点击输入标题内容</a:t>
            </a:r>
            <a:endParaRPr lang="zh-CN" altLang="en-US" sz="1600" b="1" dirty="0">
              <a:solidFill>
                <a:schemeClr val="bg1"/>
              </a:solidFill>
              <a:latin typeface="微软雅黑 Light" panose="020B0502040204020203" pitchFamily="34" charset="-122"/>
              <a:ea typeface="微软雅黑 Light" panose="020B0502040204020203" pitchFamily="34" charset="-122"/>
              <a:cs typeface="+mn-ea"/>
              <a:sym typeface="+mn-lt"/>
            </a:endParaRPr>
          </a:p>
          <a:p>
            <a:pPr defTabSz="1828165"/>
            <a:endParaRPr lang="zh-CN" altLang="en-US" sz="1600" b="1" dirty="0">
              <a:solidFill>
                <a:schemeClr val="bg1"/>
              </a:solidFill>
              <a:latin typeface="微软雅黑 Light" panose="020B0502040204020203" pitchFamily="34" charset="-122"/>
              <a:ea typeface="微软雅黑 Light" panose="020B0502040204020203" pitchFamily="34" charset="-122"/>
              <a:cs typeface="+mn-ea"/>
              <a:sym typeface="+mn-lt"/>
            </a:endParaRPr>
          </a:p>
        </p:txBody>
      </p:sp>
      <p:grpSp>
        <p:nvGrpSpPr>
          <p:cNvPr id="52" name="组合 51"/>
          <p:cNvGrpSpPr/>
          <p:nvPr/>
        </p:nvGrpSpPr>
        <p:grpSpPr>
          <a:xfrm>
            <a:off x="1468464" y="2772512"/>
            <a:ext cx="4377158" cy="738664"/>
            <a:chOff x="1468464" y="2772512"/>
            <a:chExt cx="4377158" cy="738664"/>
          </a:xfrm>
        </p:grpSpPr>
        <p:sp>
          <p:nvSpPr>
            <p:cNvPr id="23" name="TextBox 27"/>
            <p:cNvSpPr txBox="1"/>
            <p:nvPr/>
          </p:nvSpPr>
          <p:spPr>
            <a:xfrm>
              <a:off x="1468464" y="2772512"/>
              <a:ext cx="1722397" cy="707886"/>
            </a:xfrm>
            <a:prstGeom prst="rect">
              <a:avLst/>
            </a:prstGeom>
            <a:noFill/>
          </p:spPr>
          <p:txBody>
            <a:bodyPr wrap="square" rtlCol="0">
              <a:spAutoFit/>
            </a:bodyPr>
            <a:lstStyle/>
            <a:p>
              <a:r>
                <a:rPr lang="id-ID" sz="4000" dirty="0">
                  <a:solidFill>
                    <a:schemeClr val="bg1"/>
                  </a:solidFill>
                  <a:latin typeface="微软雅黑 Light" panose="020B0502040204020203" pitchFamily="34" charset="-122"/>
                  <a:ea typeface="微软雅黑 Light" panose="020B0502040204020203" pitchFamily="34" charset="-122"/>
                  <a:cs typeface="+mn-ea"/>
                  <a:sym typeface="+mn-lt"/>
                </a:rPr>
                <a:t>79%</a:t>
              </a:r>
              <a:endParaRPr lang="id-ID" sz="4000" dirty="0">
                <a:solidFill>
                  <a:schemeClr val="bg1"/>
                </a:solidFill>
                <a:latin typeface="微软雅黑 Light" panose="020B0502040204020203" pitchFamily="34" charset="-122"/>
                <a:ea typeface="微软雅黑 Light" panose="020B0502040204020203" pitchFamily="34" charset="-122"/>
                <a:cs typeface="+mn-ea"/>
                <a:sym typeface="+mn-lt"/>
              </a:endParaRPr>
            </a:p>
          </p:txBody>
        </p:sp>
        <p:sp>
          <p:nvSpPr>
            <p:cNvPr id="39" name="TextBox 217"/>
            <p:cNvSpPr txBox="1"/>
            <p:nvPr/>
          </p:nvSpPr>
          <p:spPr>
            <a:xfrm>
              <a:off x="3098656" y="2772512"/>
              <a:ext cx="2746966" cy="738664"/>
            </a:xfrm>
            <a:prstGeom prst="rect">
              <a:avLst/>
            </a:prstGeom>
            <a:noFill/>
          </p:spPr>
          <p:txBody>
            <a:bodyPr wrap="square" rtlCol="0">
              <a:spAutoFit/>
            </a:bodyPr>
            <a:lstStyle/>
            <a:p>
              <a:pPr defTabSz="1828165"/>
              <a:r>
                <a:rPr lang="zh-CN" altLang="en-US" sz="1400" dirty="0">
                  <a:solidFill>
                    <a:schemeClr val="bg1"/>
                  </a:solidFill>
                  <a:latin typeface="微软雅黑 Light" panose="020B0502040204020203" pitchFamily="34" charset="-122"/>
                  <a:ea typeface="微软雅黑 Light" panose="020B0502040204020203" pitchFamily="34" charset="-122"/>
                  <a:cs typeface="+mn-ea"/>
                  <a:sym typeface="+mn-lt"/>
                </a:rPr>
                <a:t>建议您在展示时采用微软雅黑字体，本模版所有图形线条及其相应素材均可自由编辑</a:t>
              </a:r>
              <a:endParaRPr lang="en-US" altLang="zh-CN" sz="1400" dirty="0">
                <a:solidFill>
                  <a:schemeClr val="bg1"/>
                </a:solidFill>
                <a:latin typeface="微软雅黑 Light" panose="020B0502040204020203" pitchFamily="34" charset="-122"/>
                <a:ea typeface="微软雅黑 Light" panose="020B0502040204020203" pitchFamily="34" charset="-122"/>
                <a:cs typeface="+mn-ea"/>
                <a:sym typeface="+mn-lt"/>
              </a:endParaRPr>
            </a:p>
          </p:txBody>
        </p:sp>
      </p:grpSp>
      <p:sp>
        <p:nvSpPr>
          <p:cNvPr id="40" name="TextBox 217"/>
          <p:cNvSpPr txBox="1"/>
          <p:nvPr/>
        </p:nvSpPr>
        <p:spPr>
          <a:xfrm>
            <a:off x="1468464" y="3692800"/>
            <a:ext cx="4576522" cy="954107"/>
          </a:xfrm>
          <a:prstGeom prst="rect">
            <a:avLst/>
          </a:prstGeom>
          <a:noFill/>
        </p:spPr>
        <p:txBody>
          <a:bodyPr wrap="square" rtlCol="0">
            <a:spAutoFit/>
          </a:bodyPr>
          <a:lstStyle/>
          <a:p>
            <a:pPr defTabSz="1828165"/>
            <a:r>
              <a:rPr lang="zh-CN" altLang="en-US" sz="1400" dirty="0">
                <a:solidFill>
                  <a:schemeClr val="bg1"/>
                </a:solidFill>
                <a:latin typeface="微软雅黑 Light" panose="020B0502040204020203" pitchFamily="34" charset="-122"/>
                <a:ea typeface="微软雅黑 Light" panose="020B0502040204020203" pitchFamily="34" charset="-122"/>
                <a:cs typeface="+mn-ea"/>
                <a:sym typeface="+mn-lt"/>
              </a:rPr>
              <a:t>单击编辑您要的内容，建议您在展示时采用微软雅黑字体，本模版所有图形线条及其相应素材均可自由编辑单击编辑您要的内容，建议您在展示时采用微软雅黑字体建议您在展示时采用微软雅黑字体</a:t>
            </a:r>
            <a:endParaRPr lang="en-US" altLang="zh-CN" sz="1400" dirty="0">
              <a:solidFill>
                <a:schemeClr val="bg1"/>
              </a:solidFill>
              <a:latin typeface="微软雅黑 Light" panose="020B0502040204020203" pitchFamily="34" charset="-122"/>
              <a:ea typeface="微软雅黑 Light" panose="020B0502040204020203" pitchFamily="34" charset="-122"/>
              <a:cs typeface="+mn-ea"/>
              <a:sym typeface="+mn-lt"/>
            </a:endParaRPr>
          </a:p>
        </p:txBody>
      </p:sp>
      <p:sp>
        <p:nvSpPr>
          <p:cNvPr id="41" name="TextBox 217"/>
          <p:cNvSpPr txBox="1"/>
          <p:nvPr/>
        </p:nvSpPr>
        <p:spPr>
          <a:xfrm>
            <a:off x="1468464" y="4965168"/>
            <a:ext cx="4562982" cy="738664"/>
          </a:xfrm>
          <a:prstGeom prst="rect">
            <a:avLst/>
          </a:prstGeom>
          <a:noFill/>
        </p:spPr>
        <p:txBody>
          <a:bodyPr wrap="square" rtlCol="0">
            <a:spAutoFit/>
          </a:bodyPr>
          <a:lstStyle/>
          <a:p>
            <a:pPr defTabSz="1828165"/>
            <a:r>
              <a:rPr lang="zh-CN" altLang="en-US" sz="1400" dirty="0">
                <a:solidFill>
                  <a:schemeClr val="bg1"/>
                </a:solidFill>
                <a:latin typeface="微软雅黑 Light" panose="020B0502040204020203" pitchFamily="34" charset="-122"/>
                <a:ea typeface="微软雅黑 Light" panose="020B0502040204020203" pitchFamily="34" charset="-122"/>
                <a:cs typeface="+mn-ea"/>
                <a:sym typeface="+mn-lt"/>
              </a:rPr>
              <a:t>单击编辑您要的内容，建议您在展示时采用微软雅黑字体，本模版所有图形线条及其相应素材均可自由编辑单击编辑您要的内容</a:t>
            </a:r>
            <a:endParaRPr lang="en-US" altLang="zh-CN" sz="1400" dirty="0">
              <a:solidFill>
                <a:schemeClr val="bg1"/>
              </a:solidFill>
              <a:latin typeface="微软雅黑 Light" panose="020B0502040204020203" pitchFamily="34" charset="-122"/>
              <a:ea typeface="微软雅黑 Light" panose="020B0502040204020203" pitchFamily="34" charset="-122"/>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outVertical)">
                                      <p:cBhvr>
                                        <p:cTn id="7" dur="750"/>
                                        <p:tgtEl>
                                          <p:spTgt spid="61"/>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randombar(horizontal)">
                                      <p:cBhvr>
                                        <p:cTn id="11" dur="750"/>
                                        <p:tgtEl>
                                          <p:spTgt spid="50"/>
                                        </p:tgtEl>
                                      </p:cBhvr>
                                    </p:animEffec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4.16667E-6 -1.48148E-6 L 0.41263 -0.00833 " pathEditMode="relative" rAng="0" ptsTypes="AA">
                                      <p:cBhvr>
                                        <p:cTn id="16" dur="1500" spd="-100000" fill="hold"/>
                                        <p:tgtEl>
                                          <p:spTgt spid="51"/>
                                        </p:tgtEl>
                                        <p:attrNameLst>
                                          <p:attrName>ppt_x</p:attrName>
                                          <p:attrName>ppt_y</p:attrName>
                                        </p:attrNameLst>
                                      </p:cBhvr>
                                      <p:rCtr x="20625" y="-417"/>
                                    </p:animMotion>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750"/>
                                        <p:tgtEl>
                                          <p:spTgt spid="38"/>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750"/>
                                        <p:tgtEl>
                                          <p:spTgt spid="52"/>
                                        </p:tgtEl>
                                      </p:cBhvr>
                                    </p:animEffect>
                                  </p:childTnLst>
                                </p:cTn>
                              </p:par>
                            </p:childTnLst>
                          </p:cTn>
                        </p:par>
                        <p:par>
                          <p:cTn id="25" fill="hold">
                            <p:stCondLst>
                              <p:cond delay="4000"/>
                            </p:stCondLst>
                            <p:childTnLst>
                              <p:par>
                                <p:cTn id="26" presetID="9"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dissolve">
                                      <p:cBhvr>
                                        <p:cTn id="28" dur="750"/>
                                        <p:tgtEl>
                                          <p:spTgt spid="40"/>
                                        </p:tgtEl>
                                      </p:cBhvr>
                                    </p:animEffect>
                                  </p:childTnLst>
                                </p:cTn>
                              </p:par>
                            </p:childTnLst>
                          </p:cTn>
                        </p:par>
                        <p:par>
                          <p:cTn id="29" fill="hold">
                            <p:stCondLst>
                              <p:cond delay="5000"/>
                            </p:stCondLst>
                            <p:childTnLst>
                              <p:par>
                                <p:cTn id="30" presetID="9" presetClass="entr" presetSubtype="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dissolve">
                                      <p:cBhvr>
                                        <p:cTn id="32"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38"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62355" y="3982420"/>
            <a:ext cx="2454275" cy="2343149"/>
            <a:chOff x="2058916" y="2019300"/>
            <a:chExt cx="2454275" cy="2029582"/>
          </a:xfrm>
        </p:grpSpPr>
        <p:sp>
          <p:nvSpPr>
            <p:cNvPr id="18" name="Rectangle 26"/>
            <p:cNvSpPr/>
            <p:nvPr/>
          </p:nvSpPr>
          <p:spPr>
            <a:xfrm>
              <a:off x="2058916" y="2019300"/>
              <a:ext cx="2454275" cy="457445"/>
            </a:xfrm>
            <a:prstGeom prst="rect">
              <a:avLst/>
            </a:prstGeom>
            <a:solidFill>
              <a:srgbClr val="79BDCD"/>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90000"/>
                </a:lnSpc>
                <a:spcBef>
                  <a:spcPct val="0"/>
                </a:spcBef>
                <a:spcAft>
                  <a:spcPct val="35000"/>
                </a:spcAft>
              </a:pPr>
              <a:r>
                <a:rPr lang="zh-CN" altLang="en-US" sz="1600" dirty="0">
                  <a:solidFill>
                    <a:schemeClr val="bg1"/>
                  </a:solidFill>
                  <a:latin typeface="微软雅黑 Light" panose="020B0502040204020203" pitchFamily="34" charset="-122"/>
                  <a:ea typeface="微软雅黑 Light" panose="020B0502040204020203" pitchFamily="34" charset="-122"/>
                  <a:cs typeface="+mn-ea"/>
                  <a:sym typeface="+mn-lt"/>
                </a:rPr>
                <a:t>问题一</a:t>
              </a:r>
              <a:endParaRPr lang="en-US" altLang="zh-CN" sz="1600" dirty="0">
                <a:solidFill>
                  <a:schemeClr val="bg1"/>
                </a:solidFill>
                <a:latin typeface="微软雅黑 Light" panose="020B0502040204020203" pitchFamily="34" charset="-122"/>
                <a:ea typeface="微软雅黑 Light" panose="020B0502040204020203" pitchFamily="34" charset="-122"/>
                <a:cs typeface="+mn-ea"/>
                <a:sym typeface="+mn-lt"/>
              </a:endParaRPr>
            </a:p>
          </p:txBody>
        </p:sp>
        <p:sp>
          <p:nvSpPr>
            <p:cNvPr id="19" name="Rectangle 27"/>
            <p:cNvSpPr/>
            <p:nvPr/>
          </p:nvSpPr>
          <p:spPr>
            <a:xfrm>
              <a:off x="2058918" y="2342513"/>
              <a:ext cx="2454273" cy="1706369"/>
            </a:xfrm>
            <a:prstGeom prst="rect">
              <a:avLst/>
            </a:prstGeom>
            <a:solidFill>
              <a:schemeClr val="bg1">
                <a:lumMod val="95000"/>
              </a:schemeClr>
            </a:solidFill>
          </p:spPr>
          <p:txBody>
            <a:bodyPr wrap="square" lIns="182880" tIns="182880" rIns="365687" bIns="365687">
              <a:noAutofit/>
            </a:bodyPr>
            <a:lstStyle/>
            <a:p>
              <a:pPr algn="ctr">
                <a:lnSpc>
                  <a:spcPct val="120000"/>
                </a:lnSpc>
              </a:pPr>
              <a:endParaRPr lang="en-US" sz="320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p:txBody>
        </p:sp>
        <p:sp>
          <p:nvSpPr>
            <p:cNvPr id="30" name="TextBox 43"/>
            <p:cNvSpPr txBox="1"/>
            <p:nvPr/>
          </p:nvSpPr>
          <p:spPr>
            <a:xfrm>
              <a:off x="2058916" y="2512027"/>
              <a:ext cx="2310630" cy="1386263"/>
            </a:xfrm>
            <a:prstGeom prst="rect">
              <a:avLst/>
            </a:prstGeom>
            <a:noFill/>
          </p:spPr>
          <p:txBody>
            <a:bodyPr wrap="square" rtlCol="0">
              <a:spAutoFit/>
            </a:bodyPr>
            <a:lstStyle/>
            <a:p>
              <a:pPr algn="ctr"/>
              <a:r>
                <a:rPr lang="zh-CN" altLang="en-US" sz="1400" dirty="0">
                  <a:latin typeface="微软雅黑 Light" panose="020B0502040204020203" pitchFamily="34" charset="-122"/>
                  <a:ea typeface="微软雅黑 Light" panose="020B0502040204020203" pitchFamily="34" charset="-122"/>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23" name="组合 22"/>
          <p:cNvGrpSpPr/>
          <p:nvPr/>
        </p:nvGrpSpPr>
        <p:grpSpPr>
          <a:xfrm>
            <a:off x="4165600" y="296558"/>
            <a:ext cx="3860800" cy="461665"/>
            <a:chOff x="4165600" y="226708"/>
            <a:chExt cx="3860800" cy="461665"/>
          </a:xfrm>
        </p:grpSpPr>
        <p:sp>
          <p:nvSpPr>
            <p:cNvPr id="24" name="文本框 23"/>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论文综述</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48768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79323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3599614" y="1581152"/>
            <a:ext cx="2454275" cy="2343149"/>
            <a:chOff x="2058916" y="2019300"/>
            <a:chExt cx="2454275" cy="2029582"/>
          </a:xfrm>
        </p:grpSpPr>
        <p:sp>
          <p:nvSpPr>
            <p:cNvPr id="51" name="Rectangle 26"/>
            <p:cNvSpPr/>
            <p:nvPr/>
          </p:nvSpPr>
          <p:spPr>
            <a:xfrm>
              <a:off x="2058916" y="2019300"/>
              <a:ext cx="2454275" cy="457445"/>
            </a:xfrm>
            <a:prstGeom prst="rect">
              <a:avLst/>
            </a:prstGeom>
            <a:solidFill>
              <a:srgbClr val="79BDCD"/>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90000"/>
                </a:lnSpc>
                <a:spcBef>
                  <a:spcPct val="0"/>
                </a:spcBef>
                <a:spcAft>
                  <a:spcPct val="35000"/>
                </a:spcAft>
              </a:pPr>
              <a:r>
                <a:rPr lang="zh-CN" altLang="en-US" sz="1600" dirty="0">
                  <a:solidFill>
                    <a:schemeClr val="bg1"/>
                  </a:solidFill>
                  <a:latin typeface="微软雅黑 Light" panose="020B0502040204020203" pitchFamily="34" charset="-122"/>
                  <a:ea typeface="微软雅黑 Light" panose="020B0502040204020203" pitchFamily="34" charset="-122"/>
                  <a:cs typeface="+mn-ea"/>
                  <a:sym typeface="+mn-lt"/>
                </a:rPr>
                <a:t>问题一</a:t>
              </a:r>
              <a:endParaRPr lang="en-US" altLang="zh-CN" sz="1600" dirty="0">
                <a:solidFill>
                  <a:schemeClr val="bg1"/>
                </a:solidFill>
                <a:latin typeface="微软雅黑 Light" panose="020B0502040204020203" pitchFamily="34" charset="-122"/>
                <a:ea typeface="微软雅黑 Light" panose="020B0502040204020203" pitchFamily="34" charset="-122"/>
                <a:cs typeface="+mn-ea"/>
                <a:sym typeface="+mn-lt"/>
              </a:endParaRPr>
            </a:p>
          </p:txBody>
        </p:sp>
        <p:sp>
          <p:nvSpPr>
            <p:cNvPr id="52" name="Rectangle 27"/>
            <p:cNvSpPr/>
            <p:nvPr/>
          </p:nvSpPr>
          <p:spPr>
            <a:xfrm>
              <a:off x="2058918" y="2342513"/>
              <a:ext cx="2454273" cy="1706369"/>
            </a:xfrm>
            <a:prstGeom prst="rect">
              <a:avLst/>
            </a:prstGeom>
            <a:solidFill>
              <a:schemeClr val="bg1">
                <a:lumMod val="95000"/>
              </a:schemeClr>
            </a:solidFill>
          </p:spPr>
          <p:txBody>
            <a:bodyPr wrap="square" lIns="182880" tIns="182880" rIns="365687" bIns="365687">
              <a:noAutofit/>
            </a:bodyPr>
            <a:lstStyle/>
            <a:p>
              <a:pPr algn="ctr">
                <a:lnSpc>
                  <a:spcPct val="120000"/>
                </a:lnSpc>
              </a:pPr>
              <a:endParaRPr lang="en-US" sz="320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p:txBody>
        </p:sp>
        <p:sp>
          <p:nvSpPr>
            <p:cNvPr id="53" name="TextBox 43"/>
            <p:cNvSpPr txBox="1"/>
            <p:nvPr/>
          </p:nvSpPr>
          <p:spPr>
            <a:xfrm>
              <a:off x="2058916" y="2512027"/>
              <a:ext cx="2310630" cy="1386263"/>
            </a:xfrm>
            <a:prstGeom prst="rect">
              <a:avLst/>
            </a:prstGeom>
            <a:noFill/>
          </p:spPr>
          <p:txBody>
            <a:bodyPr wrap="square" rtlCol="0">
              <a:spAutoFit/>
            </a:bodyPr>
            <a:lstStyle/>
            <a:p>
              <a:pPr algn="ctr"/>
              <a:r>
                <a:rPr lang="zh-CN" altLang="en-US" sz="1400" dirty="0">
                  <a:latin typeface="微软雅黑 Light" panose="020B0502040204020203" pitchFamily="34" charset="-122"/>
                  <a:ea typeface="微软雅黑 Light" panose="020B0502040204020203" pitchFamily="34" charset="-122"/>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54" name="组合 53"/>
          <p:cNvGrpSpPr/>
          <p:nvPr/>
        </p:nvGrpSpPr>
        <p:grpSpPr>
          <a:xfrm>
            <a:off x="6138796" y="4006510"/>
            <a:ext cx="2454275" cy="2343149"/>
            <a:chOff x="2058916" y="2019300"/>
            <a:chExt cx="2454275" cy="2029582"/>
          </a:xfrm>
        </p:grpSpPr>
        <p:sp>
          <p:nvSpPr>
            <p:cNvPr id="55" name="Rectangle 26"/>
            <p:cNvSpPr/>
            <p:nvPr/>
          </p:nvSpPr>
          <p:spPr>
            <a:xfrm>
              <a:off x="2058916" y="2019300"/>
              <a:ext cx="2454275" cy="457445"/>
            </a:xfrm>
            <a:prstGeom prst="rect">
              <a:avLst/>
            </a:prstGeom>
            <a:solidFill>
              <a:srgbClr val="79BDCD"/>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90000"/>
                </a:lnSpc>
                <a:spcBef>
                  <a:spcPct val="0"/>
                </a:spcBef>
                <a:spcAft>
                  <a:spcPct val="35000"/>
                </a:spcAft>
              </a:pPr>
              <a:r>
                <a:rPr lang="zh-CN" altLang="en-US" sz="1600" dirty="0">
                  <a:solidFill>
                    <a:schemeClr val="bg1"/>
                  </a:solidFill>
                  <a:latin typeface="微软雅黑 Light" panose="020B0502040204020203" pitchFamily="34" charset="-122"/>
                  <a:ea typeface="微软雅黑 Light" panose="020B0502040204020203" pitchFamily="34" charset="-122"/>
                  <a:cs typeface="+mn-ea"/>
                  <a:sym typeface="+mn-lt"/>
                </a:rPr>
                <a:t>问题一</a:t>
              </a:r>
              <a:endParaRPr lang="en-US" altLang="zh-CN" sz="1600" dirty="0">
                <a:solidFill>
                  <a:schemeClr val="bg1"/>
                </a:solidFill>
                <a:latin typeface="微软雅黑 Light" panose="020B0502040204020203" pitchFamily="34" charset="-122"/>
                <a:ea typeface="微软雅黑 Light" panose="020B0502040204020203" pitchFamily="34" charset="-122"/>
                <a:cs typeface="+mn-ea"/>
                <a:sym typeface="+mn-lt"/>
              </a:endParaRPr>
            </a:p>
          </p:txBody>
        </p:sp>
        <p:sp>
          <p:nvSpPr>
            <p:cNvPr id="56" name="Rectangle 27"/>
            <p:cNvSpPr/>
            <p:nvPr/>
          </p:nvSpPr>
          <p:spPr>
            <a:xfrm>
              <a:off x="2058918" y="2342513"/>
              <a:ext cx="2454273" cy="1706369"/>
            </a:xfrm>
            <a:prstGeom prst="rect">
              <a:avLst/>
            </a:prstGeom>
            <a:solidFill>
              <a:schemeClr val="bg1">
                <a:lumMod val="95000"/>
              </a:schemeClr>
            </a:solidFill>
          </p:spPr>
          <p:txBody>
            <a:bodyPr wrap="square" lIns="182880" tIns="182880" rIns="365687" bIns="365687">
              <a:noAutofit/>
            </a:bodyPr>
            <a:lstStyle/>
            <a:p>
              <a:pPr algn="ctr">
                <a:lnSpc>
                  <a:spcPct val="120000"/>
                </a:lnSpc>
              </a:pPr>
              <a:endParaRPr lang="en-US" sz="320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p:txBody>
        </p:sp>
        <p:sp>
          <p:nvSpPr>
            <p:cNvPr id="57" name="TextBox 43"/>
            <p:cNvSpPr txBox="1"/>
            <p:nvPr/>
          </p:nvSpPr>
          <p:spPr>
            <a:xfrm>
              <a:off x="2058916" y="2512027"/>
              <a:ext cx="2310630" cy="1386263"/>
            </a:xfrm>
            <a:prstGeom prst="rect">
              <a:avLst/>
            </a:prstGeom>
            <a:noFill/>
          </p:spPr>
          <p:txBody>
            <a:bodyPr wrap="square" rtlCol="0">
              <a:spAutoFit/>
            </a:bodyPr>
            <a:lstStyle/>
            <a:p>
              <a:pPr algn="ctr"/>
              <a:r>
                <a:rPr lang="zh-CN" altLang="en-US" sz="1400" dirty="0">
                  <a:latin typeface="微软雅黑 Light" panose="020B0502040204020203" pitchFamily="34" charset="-122"/>
                  <a:ea typeface="微软雅黑 Light" panose="020B0502040204020203" pitchFamily="34" charset="-122"/>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58" name="组合 57"/>
          <p:cNvGrpSpPr/>
          <p:nvPr/>
        </p:nvGrpSpPr>
        <p:grpSpPr>
          <a:xfrm>
            <a:off x="8637955" y="1562100"/>
            <a:ext cx="2454275" cy="2385913"/>
            <a:chOff x="2058916" y="2019300"/>
            <a:chExt cx="2454275" cy="2066623"/>
          </a:xfrm>
        </p:grpSpPr>
        <p:sp>
          <p:nvSpPr>
            <p:cNvPr id="59" name="Rectangle 26"/>
            <p:cNvSpPr/>
            <p:nvPr/>
          </p:nvSpPr>
          <p:spPr>
            <a:xfrm>
              <a:off x="2058916" y="2019300"/>
              <a:ext cx="2454275" cy="457445"/>
            </a:xfrm>
            <a:prstGeom prst="rect">
              <a:avLst/>
            </a:prstGeom>
            <a:solidFill>
              <a:srgbClr val="79BDCD"/>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90000"/>
                </a:lnSpc>
                <a:spcBef>
                  <a:spcPct val="0"/>
                </a:spcBef>
                <a:spcAft>
                  <a:spcPct val="35000"/>
                </a:spcAft>
              </a:pPr>
              <a:r>
                <a:rPr lang="zh-CN" altLang="en-US" sz="1600" dirty="0">
                  <a:solidFill>
                    <a:schemeClr val="bg1"/>
                  </a:solidFill>
                  <a:latin typeface="微软雅黑 Light" panose="020B0502040204020203" pitchFamily="34" charset="-122"/>
                  <a:ea typeface="微软雅黑 Light" panose="020B0502040204020203" pitchFamily="34" charset="-122"/>
                  <a:cs typeface="+mn-ea"/>
                  <a:sym typeface="+mn-lt"/>
                </a:rPr>
                <a:t>问题一</a:t>
              </a:r>
              <a:endParaRPr lang="en-US" altLang="zh-CN" sz="1600" dirty="0">
                <a:solidFill>
                  <a:schemeClr val="bg1"/>
                </a:solidFill>
                <a:latin typeface="微软雅黑 Light" panose="020B0502040204020203" pitchFamily="34" charset="-122"/>
                <a:ea typeface="微软雅黑 Light" panose="020B0502040204020203" pitchFamily="34" charset="-122"/>
                <a:cs typeface="+mn-ea"/>
                <a:sym typeface="+mn-lt"/>
              </a:endParaRPr>
            </a:p>
          </p:txBody>
        </p:sp>
        <p:sp>
          <p:nvSpPr>
            <p:cNvPr id="60" name="Rectangle 27"/>
            <p:cNvSpPr/>
            <p:nvPr/>
          </p:nvSpPr>
          <p:spPr>
            <a:xfrm>
              <a:off x="2058918" y="2342513"/>
              <a:ext cx="2454273" cy="1743410"/>
            </a:xfrm>
            <a:prstGeom prst="rect">
              <a:avLst/>
            </a:prstGeom>
            <a:solidFill>
              <a:schemeClr val="bg1">
                <a:lumMod val="95000"/>
              </a:schemeClr>
            </a:solidFill>
          </p:spPr>
          <p:txBody>
            <a:bodyPr wrap="square" lIns="182880" tIns="182880" rIns="365687" bIns="365687">
              <a:noAutofit/>
            </a:bodyPr>
            <a:lstStyle/>
            <a:p>
              <a:pPr algn="ctr">
                <a:lnSpc>
                  <a:spcPct val="120000"/>
                </a:lnSpc>
              </a:pPr>
              <a:endParaRPr lang="en-US" sz="320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p:txBody>
        </p:sp>
        <p:sp>
          <p:nvSpPr>
            <p:cNvPr id="61" name="TextBox 43"/>
            <p:cNvSpPr txBox="1"/>
            <p:nvPr/>
          </p:nvSpPr>
          <p:spPr>
            <a:xfrm>
              <a:off x="2058916" y="2512027"/>
              <a:ext cx="2310630" cy="1386263"/>
            </a:xfrm>
            <a:prstGeom prst="rect">
              <a:avLst/>
            </a:prstGeom>
            <a:noFill/>
          </p:spPr>
          <p:txBody>
            <a:bodyPr wrap="square" rtlCol="0">
              <a:spAutoFit/>
            </a:bodyPr>
            <a:lstStyle/>
            <a:p>
              <a:pPr algn="ctr"/>
              <a:r>
                <a:rPr lang="zh-CN" altLang="en-US" sz="1400" dirty="0">
                  <a:latin typeface="微软雅黑 Light" panose="020B0502040204020203" pitchFamily="34" charset="-122"/>
                  <a:ea typeface="微软雅黑 Light" panose="020B0502040204020203" pitchFamily="34" charset="-122"/>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1393"/>
          <a:stretch>
            <a:fillRect/>
          </a:stretch>
        </p:blipFill>
        <p:spPr>
          <a:xfrm>
            <a:off x="1080443" y="1581152"/>
            <a:ext cx="2454275" cy="2343149"/>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27197" t="21432" r="22162"/>
          <a:stretch>
            <a:fillRect/>
          </a:stretch>
        </p:blipFill>
        <p:spPr>
          <a:xfrm>
            <a:off x="3599614" y="4015757"/>
            <a:ext cx="2418096" cy="2309812"/>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r="28002"/>
          <a:stretch>
            <a:fillRect/>
          </a:stretch>
        </p:blipFill>
        <p:spPr>
          <a:xfrm>
            <a:off x="6162657" y="1562100"/>
            <a:ext cx="2430413" cy="2385913"/>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44323" t="11720"/>
          <a:stretch>
            <a:fillRect/>
          </a:stretch>
        </p:blipFill>
        <p:spPr>
          <a:xfrm>
            <a:off x="8637955" y="4006511"/>
            <a:ext cx="2433639" cy="2343148"/>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750"/>
                                        <p:tgtEl>
                                          <p:spTgt spid="23"/>
                                        </p:tgtEl>
                                      </p:cBhvr>
                                    </p:animEffect>
                                  </p:childTnLst>
                                </p:cTn>
                              </p:par>
                            </p:childTnLst>
                          </p:cTn>
                        </p:par>
                        <p:par>
                          <p:cTn id="8" fill="hold">
                            <p:stCondLst>
                              <p:cond delay="1000"/>
                            </p:stCondLst>
                            <p:childTnLst>
                              <p:par>
                                <p:cTn id="9" presetID="2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4*#ppt_w"/>
                                          </p:val>
                                        </p:tav>
                                        <p:tav tm="100000">
                                          <p:val>
                                            <p:strVal val="#ppt_w"/>
                                          </p:val>
                                        </p:tav>
                                      </p:tavLst>
                                    </p:anim>
                                    <p:anim calcmode="lin" valueType="num">
                                      <p:cBhvr>
                                        <p:cTn id="12" dur="500" fill="hold"/>
                                        <p:tgtEl>
                                          <p:spTgt spid="6"/>
                                        </p:tgtEl>
                                        <p:attrNameLst>
                                          <p:attrName>ppt_h</p:attrName>
                                        </p:attrNameLst>
                                      </p:cBhvr>
                                      <p:tavLst>
                                        <p:tav tm="0">
                                          <p:val>
                                            <p:strVal val="4*#ppt_h"/>
                                          </p:val>
                                        </p:tav>
                                        <p:tav tm="100000">
                                          <p:val>
                                            <p:strVal val="#ppt_h"/>
                                          </p:val>
                                        </p:tav>
                                      </p:tavLst>
                                    </p:anim>
                                  </p:childTnLst>
                                </p:cTn>
                              </p:par>
                            </p:childTnLst>
                          </p:cTn>
                        </p:par>
                        <p:par>
                          <p:cTn id="13" fill="hold">
                            <p:stCondLst>
                              <p:cond delay="1500"/>
                            </p:stCondLst>
                            <p:childTnLst>
                              <p:par>
                                <p:cTn id="14" presetID="50" presetClass="entr" presetSubtype="0" decel="10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ppt_w</p:attrName>
                                        </p:attrNameLst>
                                      </p:cBhvr>
                                      <p:tavLst>
                                        <p:tav tm="0">
                                          <p:val>
                                            <p:strVal val="#ppt_w+.3"/>
                                          </p:val>
                                        </p:tav>
                                        <p:tav tm="100000">
                                          <p:val>
                                            <p:strVal val="#ppt_w"/>
                                          </p:val>
                                        </p:tav>
                                      </p:tavLst>
                                    </p:anim>
                                    <p:anim calcmode="lin" valueType="num">
                                      <p:cBhvr>
                                        <p:cTn id="17" dur="750" fill="hold"/>
                                        <p:tgtEl>
                                          <p:spTgt spid="2"/>
                                        </p:tgtEl>
                                        <p:attrNameLst>
                                          <p:attrName>ppt_h</p:attrName>
                                        </p:attrNameLst>
                                      </p:cBhvr>
                                      <p:tavLst>
                                        <p:tav tm="0">
                                          <p:val>
                                            <p:strVal val="#ppt_h"/>
                                          </p:val>
                                        </p:tav>
                                        <p:tav tm="100000">
                                          <p:val>
                                            <p:strVal val="#ppt_h"/>
                                          </p:val>
                                        </p:tav>
                                      </p:tavLst>
                                    </p:anim>
                                    <p:animEffect transition="in" filter="fade">
                                      <p:cBhvr>
                                        <p:cTn id="18" dur="750"/>
                                        <p:tgtEl>
                                          <p:spTgt spid="2"/>
                                        </p:tgtEl>
                                      </p:cBhvr>
                                    </p:animEffect>
                                  </p:childTnLst>
                                </p:cTn>
                              </p:par>
                            </p:childTnLst>
                          </p:cTn>
                        </p:par>
                        <p:par>
                          <p:cTn id="19" fill="hold">
                            <p:stCondLst>
                              <p:cond delay="2500"/>
                            </p:stCondLst>
                            <p:childTnLst>
                              <p:par>
                                <p:cTn id="20" presetID="23" presetClass="entr" presetSubtype="3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strVal val="4*#ppt_w"/>
                                          </p:val>
                                        </p:tav>
                                        <p:tav tm="100000">
                                          <p:val>
                                            <p:strVal val="#ppt_w"/>
                                          </p:val>
                                        </p:tav>
                                      </p:tavLst>
                                    </p:anim>
                                    <p:anim calcmode="lin" valueType="num">
                                      <p:cBhvr>
                                        <p:cTn id="23" dur="500" fill="hold"/>
                                        <p:tgtEl>
                                          <p:spTgt spid="8"/>
                                        </p:tgtEl>
                                        <p:attrNameLst>
                                          <p:attrName>ppt_h</p:attrName>
                                        </p:attrNameLst>
                                      </p:cBhvr>
                                      <p:tavLst>
                                        <p:tav tm="0">
                                          <p:val>
                                            <p:strVal val="4*#ppt_h"/>
                                          </p:val>
                                        </p:tav>
                                        <p:tav tm="100000">
                                          <p:val>
                                            <p:strVal val="#ppt_h"/>
                                          </p:val>
                                        </p:tav>
                                      </p:tavLst>
                                    </p:anim>
                                  </p:childTnLst>
                                </p:cTn>
                              </p:par>
                            </p:childTnLst>
                          </p:cTn>
                        </p:par>
                        <p:par>
                          <p:cTn id="24" fill="hold">
                            <p:stCondLst>
                              <p:cond delay="3000"/>
                            </p:stCondLst>
                            <p:childTnLst>
                              <p:par>
                                <p:cTn id="25" presetID="50" presetClass="entr" presetSubtype="0" decel="10000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750" fill="hold"/>
                                        <p:tgtEl>
                                          <p:spTgt spid="50"/>
                                        </p:tgtEl>
                                        <p:attrNameLst>
                                          <p:attrName>ppt_w</p:attrName>
                                        </p:attrNameLst>
                                      </p:cBhvr>
                                      <p:tavLst>
                                        <p:tav tm="0">
                                          <p:val>
                                            <p:strVal val="#ppt_w+.3"/>
                                          </p:val>
                                        </p:tav>
                                        <p:tav tm="100000">
                                          <p:val>
                                            <p:strVal val="#ppt_w"/>
                                          </p:val>
                                        </p:tav>
                                      </p:tavLst>
                                    </p:anim>
                                    <p:anim calcmode="lin" valueType="num">
                                      <p:cBhvr>
                                        <p:cTn id="28" dur="750" fill="hold"/>
                                        <p:tgtEl>
                                          <p:spTgt spid="50"/>
                                        </p:tgtEl>
                                        <p:attrNameLst>
                                          <p:attrName>ppt_h</p:attrName>
                                        </p:attrNameLst>
                                      </p:cBhvr>
                                      <p:tavLst>
                                        <p:tav tm="0">
                                          <p:val>
                                            <p:strVal val="#ppt_h"/>
                                          </p:val>
                                        </p:tav>
                                        <p:tav tm="100000">
                                          <p:val>
                                            <p:strVal val="#ppt_h"/>
                                          </p:val>
                                        </p:tav>
                                      </p:tavLst>
                                    </p:anim>
                                    <p:animEffect transition="in" filter="fade">
                                      <p:cBhvr>
                                        <p:cTn id="29" dur="750"/>
                                        <p:tgtEl>
                                          <p:spTgt spid="50"/>
                                        </p:tgtEl>
                                      </p:cBhvr>
                                    </p:animEffect>
                                  </p:childTnLst>
                                </p:cTn>
                              </p:par>
                            </p:childTnLst>
                          </p:cTn>
                        </p:par>
                        <p:par>
                          <p:cTn id="30" fill="hold">
                            <p:stCondLst>
                              <p:cond delay="4000"/>
                            </p:stCondLst>
                            <p:childTnLst>
                              <p:par>
                                <p:cTn id="31" presetID="23" presetClass="entr" presetSubtype="3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strVal val="4*#ppt_w"/>
                                          </p:val>
                                        </p:tav>
                                        <p:tav tm="100000">
                                          <p:val>
                                            <p:strVal val="#ppt_w"/>
                                          </p:val>
                                        </p:tav>
                                      </p:tavLst>
                                    </p:anim>
                                    <p:anim calcmode="lin" valueType="num">
                                      <p:cBhvr>
                                        <p:cTn id="34" dur="500" fill="hold"/>
                                        <p:tgtEl>
                                          <p:spTgt spid="10"/>
                                        </p:tgtEl>
                                        <p:attrNameLst>
                                          <p:attrName>ppt_h</p:attrName>
                                        </p:attrNameLst>
                                      </p:cBhvr>
                                      <p:tavLst>
                                        <p:tav tm="0">
                                          <p:val>
                                            <p:strVal val="4*#ppt_h"/>
                                          </p:val>
                                        </p:tav>
                                        <p:tav tm="100000">
                                          <p:val>
                                            <p:strVal val="#ppt_h"/>
                                          </p:val>
                                        </p:tav>
                                      </p:tavLst>
                                    </p:anim>
                                  </p:childTnLst>
                                </p:cTn>
                              </p:par>
                            </p:childTnLst>
                          </p:cTn>
                        </p:par>
                        <p:par>
                          <p:cTn id="35" fill="hold">
                            <p:stCondLst>
                              <p:cond delay="4500"/>
                            </p:stCondLst>
                            <p:childTnLst>
                              <p:par>
                                <p:cTn id="36" presetID="50" presetClass="entr" presetSubtype="0" decel="10000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750" fill="hold"/>
                                        <p:tgtEl>
                                          <p:spTgt spid="54"/>
                                        </p:tgtEl>
                                        <p:attrNameLst>
                                          <p:attrName>ppt_w</p:attrName>
                                        </p:attrNameLst>
                                      </p:cBhvr>
                                      <p:tavLst>
                                        <p:tav tm="0">
                                          <p:val>
                                            <p:strVal val="#ppt_w+.3"/>
                                          </p:val>
                                        </p:tav>
                                        <p:tav tm="100000">
                                          <p:val>
                                            <p:strVal val="#ppt_w"/>
                                          </p:val>
                                        </p:tav>
                                      </p:tavLst>
                                    </p:anim>
                                    <p:anim calcmode="lin" valueType="num">
                                      <p:cBhvr>
                                        <p:cTn id="39" dur="750" fill="hold"/>
                                        <p:tgtEl>
                                          <p:spTgt spid="54"/>
                                        </p:tgtEl>
                                        <p:attrNameLst>
                                          <p:attrName>ppt_h</p:attrName>
                                        </p:attrNameLst>
                                      </p:cBhvr>
                                      <p:tavLst>
                                        <p:tav tm="0">
                                          <p:val>
                                            <p:strVal val="#ppt_h"/>
                                          </p:val>
                                        </p:tav>
                                        <p:tav tm="100000">
                                          <p:val>
                                            <p:strVal val="#ppt_h"/>
                                          </p:val>
                                        </p:tav>
                                      </p:tavLst>
                                    </p:anim>
                                    <p:animEffect transition="in" filter="fade">
                                      <p:cBhvr>
                                        <p:cTn id="40" dur="750"/>
                                        <p:tgtEl>
                                          <p:spTgt spid="54"/>
                                        </p:tgtEl>
                                      </p:cBhvr>
                                    </p:animEffect>
                                  </p:childTnLst>
                                </p:cTn>
                              </p:par>
                            </p:childTnLst>
                          </p:cTn>
                        </p:par>
                        <p:par>
                          <p:cTn id="41" fill="hold">
                            <p:stCondLst>
                              <p:cond delay="5500"/>
                            </p:stCondLst>
                            <p:childTnLst>
                              <p:par>
                                <p:cTn id="42" presetID="23" presetClass="entr" presetSubtype="3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ppt_w"/>
                                          </p:val>
                                        </p:tav>
                                        <p:tav tm="100000">
                                          <p:val>
                                            <p:strVal val="#ppt_w"/>
                                          </p:val>
                                        </p:tav>
                                      </p:tavLst>
                                    </p:anim>
                                    <p:anim calcmode="lin" valueType="num">
                                      <p:cBhvr>
                                        <p:cTn id="45" dur="500" fill="hold"/>
                                        <p:tgtEl>
                                          <p:spTgt spid="12"/>
                                        </p:tgtEl>
                                        <p:attrNameLst>
                                          <p:attrName>ppt_h</p:attrName>
                                        </p:attrNameLst>
                                      </p:cBhvr>
                                      <p:tavLst>
                                        <p:tav tm="0">
                                          <p:val>
                                            <p:strVal val="4*#ppt_h"/>
                                          </p:val>
                                        </p:tav>
                                        <p:tav tm="100000">
                                          <p:val>
                                            <p:strVal val="#ppt_h"/>
                                          </p:val>
                                        </p:tav>
                                      </p:tavLst>
                                    </p:anim>
                                  </p:childTnLst>
                                </p:cTn>
                              </p:par>
                            </p:childTnLst>
                          </p:cTn>
                        </p:par>
                        <p:par>
                          <p:cTn id="46" fill="hold">
                            <p:stCondLst>
                              <p:cond delay="6000"/>
                            </p:stCondLst>
                            <p:childTnLst>
                              <p:par>
                                <p:cTn id="47" presetID="50" presetClass="entr" presetSubtype="0" decel="10000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p:cTn id="49" dur="750" fill="hold"/>
                                        <p:tgtEl>
                                          <p:spTgt spid="58"/>
                                        </p:tgtEl>
                                        <p:attrNameLst>
                                          <p:attrName>ppt_w</p:attrName>
                                        </p:attrNameLst>
                                      </p:cBhvr>
                                      <p:tavLst>
                                        <p:tav tm="0">
                                          <p:val>
                                            <p:strVal val="#ppt_w+.3"/>
                                          </p:val>
                                        </p:tav>
                                        <p:tav tm="100000">
                                          <p:val>
                                            <p:strVal val="#ppt_w"/>
                                          </p:val>
                                        </p:tav>
                                      </p:tavLst>
                                    </p:anim>
                                    <p:anim calcmode="lin" valueType="num">
                                      <p:cBhvr>
                                        <p:cTn id="50" dur="750" fill="hold"/>
                                        <p:tgtEl>
                                          <p:spTgt spid="58"/>
                                        </p:tgtEl>
                                        <p:attrNameLst>
                                          <p:attrName>ppt_h</p:attrName>
                                        </p:attrNameLst>
                                      </p:cBhvr>
                                      <p:tavLst>
                                        <p:tav tm="0">
                                          <p:val>
                                            <p:strVal val="#ppt_h"/>
                                          </p:val>
                                        </p:tav>
                                        <p:tav tm="100000">
                                          <p:val>
                                            <p:strVal val="#ppt_h"/>
                                          </p:val>
                                        </p:tav>
                                      </p:tavLst>
                                    </p:anim>
                                    <p:animEffect transition="in" filter="fade">
                                      <p:cBhvr>
                                        <p:cTn id="51"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Quad Arrow 15"/>
          <p:cNvSpPr/>
          <p:nvPr/>
        </p:nvSpPr>
        <p:spPr>
          <a:xfrm>
            <a:off x="3986801" y="1577355"/>
            <a:ext cx="4065322" cy="4065322"/>
          </a:xfrm>
          <a:prstGeom prst="quadArrow">
            <a:avLst>
              <a:gd name="adj1" fmla="val 937"/>
              <a:gd name="adj2" fmla="val 1969"/>
              <a:gd name="adj3" fmla="val 5000"/>
            </a:avLst>
          </a:prstGeom>
          <a:solidFill>
            <a:schemeClr val="bg1">
              <a:lumMod val="85000"/>
            </a:schemeClr>
          </a:solidFill>
          <a:ln>
            <a:noFill/>
          </a:ln>
          <a:effectLst/>
        </p:spPr>
        <p:style>
          <a:lnRef idx="0">
            <a:scrgbClr r="0" g="0" b="0"/>
          </a:lnRef>
          <a:fillRef idx="1">
            <a:scrgbClr r="0" g="0" b="0"/>
          </a:fillRef>
          <a:effectRef idx="2">
            <a:scrgbClr r="0" g="0" b="0"/>
          </a:effectRef>
          <a:fontRef idx="minor">
            <a:schemeClr val="dk1">
              <a:hueOff val="0"/>
              <a:satOff val="0"/>
              <a:lumOff val="0"/>
              <a:alphaOff val="0"/>
            </a:schemeClr>
          </a:fontRef>
        </p:style>
        <p:txBody>
          <a:bodyPr/>
          <a:p/>
        </p:txBody>
      </p:sp>
      <p:sp>
        <p:nvSpPr>
          <p:cNvPr id="28" name="Freeform 16"/>
          <p:cNvSpPr/>
          <p:nvPr/>
        </p:nvSpPr>
        <p:spPr>
          <a:xfrm>
            <a:off x="4251047" y="1841601"/>
            <a:ext cx="1626129" cy="1512000"/>
          </a:xfrm>
          <a:prstGeom prst="hexagon">
            <a:avLst/>
          </a:prstGeom>
          <a:solidFill>
            <a:srgbClr val="79BDCD"/>
          </a:solidFill>
          <a:ln>
            <a:solidFill>
              <a:srgbClr val="79BDCD"/>
            </a:solid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Lato Light"/>
              <a:cs typeface="Lato Light"/>
            </a:endParaRPr>
          </a:p>
        </p:txBody>
      </p:sp>
      <p:sp>
        <p:nvSpPr>
          <p:cNvPr id="29" name="Freeform 17"/>
          <p:cNvSpPr/>
          <p:nvPr/>
        </p:nvSpPr>
        <p:spPr>
          <a:xfrm>
            <a:off x="6161748" y="1841601"/>
            <a:ext cx="1626129" cy="1512000"/>
          </a:xfrm>
          <a:prstGeom prst="hexagon">
            <a:avLst/>
          </a:prstGeom>
          <a:solidFill>
            <a:srgbClr val="2B6573"/>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Lato Light"/>
              <a:cs typeface="Lato Light"/>
            </a:endParaRPr>
          </a:p>
        </p:txBody>
      </p:sp>
      <p:sp>
        <p:nvSpPr>
          <p:cNvPr id="30" name="Freeform 18"/>
          <p:cNvSpPr/>
          <p:nvPr/>
        </p:nvSpPr>
        <p:spPr>
          <a:xfrm>
            <a:off x="4251047" y="3847552"/>
            <a:ext cx="1626129" cy="1512000"/>
          </a:xfrm>
          <a:prstGeom prst="hexagon">
            <a:avLst/>
          </a:prstGeom>
          <a:solidFill>
            <a:srgbClr val="2B6573"/>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Lato Light"/>
              <a:cs typeface="Lato Light"/>
            </a:endParaRPr>
          </a:p>
        </p:txBody>
      </p:sp>
      <p:sp>
        <p:nvSpPr>
          <p:cNvPr id="31" name="Freeform 19"/>
          <p:cNvSpPr/>
          <p:nvPr/>
        </p:nvSpPr>
        <p:spPr>
          <a:xfrm>
            <a:off x="6161748" y="3847552"/>
            <a:ext cx="1626129" cy="1512000"/>
          </a:xfrm>
          <a:prstGeom prst="hexagon">
            <a:avLst/>
          </a:prstGeom>
          <a:solidFill>
            <a:srgbClr val="79BDCD"/>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Lato Light"/>
              <a:cs typeface="Lato Light"/>
            </a:endParaRPr>
          </a:p>
        </p:txBody>
      </p:sp>
      <p:grpSp>
        <p:nvGrpSpPr>
          <p:cNvPr id="2" name="组合 1"/>
          <p:cNvGrpSpPr/>
          <p:nvPr/>
        </p:nvGrpSpPr>
        <p:grpSpPr>
          <a:xfrm>
            <a:off x="1226916" y="2017193"/>
            <a:ext cx="2879805" cy="1252679"/>
            <a:chOff x="1226916" y="2017193"/>
            <a:chExt cx="2879805" cy="1252679"/>
          </a:xfrm>
        </p:grpSpPr>
        <p:sp>
          <p:nvSpPr>
            <p:cNvPr id="32" name="TextBox 58"/>
            <p:cNvSpPr txBox="1"/>
            <p:nvPr/>
          </p:nvSpPr>
          <p:spPr>
            <a:xfrm>
              <a:off x="1226916" y="2401942"/>
              <a:ext cx="2879805"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33" name="Rectangle 59"/>
            <p:cNvSpPr/>
            <p:nvPr/>
          </p:nvSpPr>
          <p:spPr>
            <a:xfrm>
              <a:off x="2647973" y="2017193"/>
              <a:ext cx="1338828" cy="323165"/>
            </a:xfrm>
            <a:prstGeom prst="rect">
              <a:avLst/>
            </a:prstGeom>
          </p:spPr>
          <p:txBody>
            <a:bodyPr wrap="none">
              <a:spAutoFit/>
            </a:bodyPr>
            <a:lstStyle/>
            <a:p>
              <a:pPr algn="r"/>
              <a:r>
                <a:rPr lang="zh-CN" altLang="en-US" sz="15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500" b="1" dirty="0">
                <a:latin typeface="微软雅黑 Light" panose="020B0502040204020203" pitchFamily="34" charset="-122"/>
                <a:ea typeface="微软雅黑 Light" panose="020B0502040204020203" pitchFamily="34" charset="-122"/>
                <a:cs typeface="Lato Regular"/>
              </a:endParaRPr>
            </a:p>
          </p:txBody>
        </p:sp>
      </p:grpSp>
      <p:grpSp>
        <p:nvGrpSpPr>
          <p:cNvPr id="3" name="组合 2"/>
          <p:cNvGrpSpPr/>
          <p:nvPr/>
        </p:nvGrpSpPr>
        <p:grpSpPr>
          <a:xfrm>
            <a:off x="8005412" y="2017193"/>
            <a:ext cx="2932664" cy="1252679"/>
            <a:chOff x="8005412" y="2017193"/>
            <a:chExt cx="2932664" cy="1252679"/>
          </a:xfrm>
        </p:grpSpPr>
        <p:sp>
          <p:nvSpPr>
            <p:cNvPr id="34" name="TextBox 62"/>
            <p:cNvSpPr txBox="1"/>
            <p:nvPr/>
          </p:nvSpPr>
          <p:spPr>
            <a:xfrm>
              <a:off x="8011129" y="2401942"/>
              <a:ext cx="2926947"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35" name="Rectangle 63"/>
            <p:cNvSpPr/>
            <p:nvPr/>
          </p:nvSpPr>
          <p:spPr>
            <a:xfrm>
              <a:off x="8005412" y="2017193"/>
              <a:ext cx="1338828" cy="323165"/>
            </a:xfrm>
            <a:prstGeom prst="rect">
              <a:avLst/>
            </a:prstGeom>
          </p:spPr>
          <p:txBody>
            <a:bodyPr wrap="none">
              <a:spAutoFit/>
            </a:bodyPr>
            <a:lstStyle/>
            <a:p>
              <a:r>
                <a:rPr lang="zh-CN" altLang="en-US" sz="15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500" b="1" dirty="0">
                <a:latin typeface="微软雅黑 Light" panose="020B0502040204020203" pitchFamily="34" charset="-122"/>
                <a:ea typeface="微软雅黑 Light" panose="020B0502040204020203" pitchFamily="34" charset="-122"/>
                <a:cs typeface="Lato Regular"/>
              </a:endParaRPr>
            </a:p>
          </p:txBody>
        </p:sp>
      </p:grpSp>
      <p:grpSp>
        <p:nvGrpSpPr>
          <p:cNvPr id="5" name="组合 4"/>
          <p:cNvGrpSpPr/>
          <p:nvPr/>
        </p:nvGrpSpPr>
        <p:grpSpPr>
          <a:xfrm>
            <a:off x="1226916" y="4063282"/>
            <a:ext cx="2879805" cy="1252679"/>
            <a:chOff x="1226916" y="4063282"/>
            <a:chExt cx="2879805" cy="1252679"/>
          </a:xfrm>
        </p:grpSpPr>
        <p:sp>
          <p:nvSpPr>
            <p:cNvPr id="36" name="TextBox 58"/>
            <p:cNvSpPr txBox="1"/>
            <p:nvPr/>
          </p:nvSpPr>
          <p:spPr>
            <a:xfrm>
              <a:off x="1226916" y="4448031"/>
              <a:ext cx="2879805"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37" name="Rectangle 59"/>
            <p:cNvSpPr/>
            <p:nvPr/>
          </p:nvSpPr>
          <p:spPr>
            <a:xfrm>
              <a:off x="2647973" y="4063282"/>
              <a:ext cx="1338828" cy="323165"/>
            </a:xfrm>
            <a:prstGeom prst="rect">
              <a:avLst/>
            </a:prstGeom>
          </p:spPr>
          <p:txBody>
            <a:bodyPr wrap="none">
              <a:spAutoFit/>
            </a:bodyPr>
            <a:lstStyle/>
            <a:p>
              <a:pPr algn="r"/>
              <a:r>
                <a:rPr lang="zh-CN" altLang="en-US" sz="15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500" b="1" dirty="0">
                <a:latin typeface="微软雅黑 Light" panose="020B0502040204020203" pitchFamily="34" charset="-122"/>
                <a:ea typeface="微软雅黑 Light" panose="020B0502040204020203" pitchFamily="34" charset="-122"/>
                <a:cs typeface="Lato Regular"/>
              </a:endParaRPr>
            </a:p>
          </p:txBody>
        </p:sp>
      </p:grpSp>
      <p:grpSp>
        <p:nvGrpSpPr>
          <p:cNvPr id="4" name="组合 3"/>
          <p:cNvGrpSpPr/>
          <p:nvPr/>
        </p:nvGrpSpPr>
        <p:grpSpPr>
          <a:xfrm>
            <a:off x="8005412" y="4063282"/>
            <a:ext cx="2932664" cy="1252679"/>
            <a:chOff x="8005412" y="4063282"/>
            <a:chExt cx="2932664" cy="1252679"/>
          </a:xfrm>
        </p:grpSpPr>
        <p:sp>
          <p:nvSpPr>
            <p:cNvPr id="38" name="TextBox 62"/>
            <p:cNvSpPr txBox="1"/>
            <p:nvPr/>
          </p:nvSpPr>
          <p:spPr>
            <a:xfrm>
              <a:off x="8011129" y="4448031"/>
              <a:ext cx="2926947"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39" name="Rectangle 63"/>
            <p:cNvSpPr/>
            <p:nvPr/>
          </p:nvSpPr>
          <p:spPr>
            <a:xfrm>
              <a:off x="8005412" y="4063282"/>
              <a:ext cx="1338828" cy="323165"/>
            </a:xfrm>
            <a:prstGeom prst="rect">
              <a:avLst/>
            </a:prstGeom>
          </p:spPr>
          <p:txBody>
            <a:bodyPr wrap="none">
              <a:spAutoFit/>
            </a:bodyPr>
            <a:lstStyle/>
            <a:p>
              <a:r>
                <a:rPr lang="zh-CN" altLang="en-US" sz="15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500" b="1" dirty="0">
                <a:latin typeface="微软雅黑 Light" panose="020B0502040204020203" pitchFamily="34" charset="-122"/>
                <a:ea typeface="微软雅黑 Light" panose="020B0502040204020203" pitchFamily="34" charset="-122"/>
                <a:cs typeface="Lato Regular"/>
              </a:endParaRPr>
            </a:p>
          </p:txBody>
        </p:sp>
      </p:grpSp>
      <p:grpSp>
        <p:nvGrpSpPr>
          <p:cNvPr id="61" name="Group 39"/>
          <p:cNvGrpSpPr/>
          <p:nvPr/>
        </p:nvGrpSpPr>
        <p:grpSpPr>
          <a:xfrm>
            <a:off x="4788332" y="2381521"/>
            <a:ext cx="561343" cy="508835"/>
            <a:chOff x="4788332" y="2381521"/>
            <a:chExt cx="561343" cy="508835"/>
          </a:xfrm>
        </p:grpSpPr>
        <p:sp>
          <p:nvSpPr>
            <p:cNvPr id="62" name="AutoShape 128"/>
            <p:cNvSpPr/>
            <p:nvPr/>
          </p:nvSpPr>
          <p:spPr bwMode="auto">
            <a:xfrm>
              <a:off x="4788332" y="2381521"/>
              <a:ext cx="561343" cy="508835"/>
            </a:xfrm>
            <a:custGeom>
              <a:avLst/>
              <a:gdLst>
                <a:gd name="connsiteX0" fmla="*/ 381535 w 609619"/>
                <a:gd name="connsiteY0" fmla="*/ 212929 h 552596"/>
                <a:gd name="connsiteX1" fmla="*/ 352835 w 609619"/>
                <a:gd name="connsiteY1" fmla="*/ 263726 h 552596"/>
                <a:gd name="connsiteX2" fmla="*/ 381535 w 609619"/>
                <a:gd name="connsiteY2" fmla="*/ 263726 h 552596"/>
                <a:gd name="connsiteX3" fmla="*/ 378170 w 609619"/>
                <a:gd name="connsiteY3" fmla="*/ 162879 h 552596"/>
                <a:gd name="connsiteX4" fmla="*/ 416031 w 609619"/>
                <a:gd name="connsiteY4" fmla="*/ 162879 h 552596"/>
                <a:gd name="connsiteX5" fmla="*/ 427063 w 609619"/>
                <a:gd name="connsiteY5" fmla="*/ 173897 h 552596"/>
                <a:gd name="connsiteX6" fmla="*/ 427063 w 609619"/>
                <a:gd name="connsiteY6" fmla="*/ 263726 h 552596"/>
                <a:gd name="connsiteX7" fmla="*/ 436692 w 609619"/>
                <a:gd name="connsiteY7" fmla="*/ 263726 h 552596"/>
                <a:gd name="connsiteX8" fmla="*/ 447723 w 609619"/>
                <a:gd name="connsiteY8" fmla="*/ 274745 h 552596"/>
                <a:gd name="connsiteX9" fmla="*/ 447723 w 609619"/>
                <a:gd name="connsiteY9" fmla="*/ 290245 h 552596"/>
                <a:gd name="connsiteX10" fmla="*/ 436692 w 609619"/>
                <a:gd name="connsiteY10" fmla="*/ 301264 h 552596"/>
                <a:gd name="connsiteX11" fmla="*/ 427063 w 609619"/>
                <a:gd name="connsiteY11" fmla="*/ 301264 h 552596"/>
                <a:gd name="connsiteX12" fmla="*/ 427063 w 609619"/>
                <a:gd name="connsiteY12" fmla="*/ 331238 h 552596"/>
                <a:gd name="connsiteX13" fmla="*/ 416031 w 609619"/>
                <a:gd name="connsiteY13" fmla="*/ 342256 h 552596"/>
                <a:gd name="connsiteX14" fmla="*/ 392567 w 609619"/>
                <a:gd name="connsiteY14" fmla="*/ 342256 h 552596"/>
                <a:gd name="connsiteX15" fmla="*/ 381535 w 609619"/>
                <a:gd name="connsiteY15" fmla="*/ 331238 h 552596"/>
                <a:gd name="connsiteX16" fmla="*/ 381535 w 609619"/>
                <a:gd name="connsiteY16" fmla="*/ 301264 h 552596"/>
                <a:gd name="connsiteX17" fmla="*/ 316282 w 609619"/>
                <a:gd name="connsiteY17" fmla="*/ 301264 h 552596"/>
                <a:gd name="connsiteX18" fmla="*/ 305251 w 609619"/>
                <a:gd name="connsiteY18" fmla="*/ 290245 h 552596"/>
                <a:gd name="connsiteX19" fmla="*/ 305251 w 609619"/>
                <a:gd name="connsiteY19" fmla="*/ 273437 h 552596"/>
                <a:gd name="connsiteX20" fmla="*/ 306934 w 609619"/>
                <a:gd name="connsiteY20" fmla="*/ 267648 h 552596"/>
                <a:gd name="connsiteX21" fmla="*/ 368821 w 609619"/>
                <a:gd name="connsiteY21" fmla="*/ 168015 h 552596"/>
                <a:gd name="connsiteX22" fmla="*/ 378170 w 609619"/>
                <a:gd name="connsiteY22" fmla="*/ 162879 h 552596"/>
                <a:gd name="connsiteX23" fmla="*/ 234995 w 609619"/>
                <a:gd name="connsiteY23" fmla="*/ 159916 h 552596"/>
                <a:gd name="connsiteX24" fmla="*/ 299038 w 609619"/>
                <a:gd name="connsiteY24" fmla="*/ 217615 h 552596"/>
                <a:gd name="connsiteX25" fmla="*/ 252105 w 609619"/>
                <a:gd name="connsiteY25" fmla="*/ 294361 h 552596"/>
                <a:gd name="connsiteX26" fmla="*/ 251824 w 609619"/>
                <a:gd name="connsiteY26" fmla="*/ 294641 h 552596"/>
                <a:gd name="connsiteX27" fmla="*/ 243129 w 609619"/>
                <a:gd name="connsiteY27" fmla="*/ 301830 h 552596"/>
                <a:gd name="connsiteX28" fmla="*/ 291185 w 609619"/>
                <a:gd name="connsiteY28" fmla="*/ 301830 h 552596"/>
                <a:gd name="connsiteX29" fmla="*/ 302217 w 609619"/>
                <a:gd name="connsiteY29" fmla="*/ 312847 h 552596"/>
                <a:gd name="connsiteX30" fmla="*/ 302217 w 609619"/>
                <a:gd name="connsiteY30" fmla="*/ 331240 h 552596"/>
                <a:gd name="connsiteX31" fmla="*/ 291185 w 609619"/>
                <a:gd name="connsiteY31" fmla="*/ 342257 h 552596"/>
                <a:gd name="connsiteX32" fmla="*/ 183761 w 609619"/>
                <a:gd name="connsiteY32" fmla="*/ 342257 h 552596"/>
                <a:gd name="connsiteX33" fmla="*/ 172729 w 609619"/>
                <a:gd name="connsiteY33" fmla="*/ 331240 h 552596"/>
                <a:gd name="connsiteX34" fmla="*/ 172729 w 609619"/>
                <a:gd name="connsiteY34" fmla="*/ 317515 h 552596"/>
                <a:gd name="connsiteX35" fmla="*/ 176375 w 609619"/>
                <a:gd name="connsiteY35" fmla="*/ 309299 h 552596"/>
                <a:gd name="connsiteX36" fmla="*/ 196102 w 609619"/>
                <a:gd name="connsiteY36" fmla="*/ 291467 h 552596"/>
                <a:gd name="connsiteX37" fmla="*/ 251450 w 609619"/>
                <a:gd name="connsiteY37" fmla="*/ 220976 h 552596"/>
                <a:gd name="connsiteX38" fmla="*/ 226768 w 609619"/>
                <a:gd name="connsiteY38" fmla="*/ 199596 h 552596"/>
                <a:gd name="connsiteX39" fmla="*/ 199188 w 609619"/>
                <a:gd name="connsiteY39" fmla="*/ 208279 h 552596"/>
                <a:gd name="connsiteX40" fmla="*/ 189838 w 609619"/>
                <a:gd name="connsiteY40" fmla="*/ 209399 h 552596"/>
                <a:gd name="connsiteX41" fmla="*/ 183107 w 609619"/>
                <a:gd name="connsiteY41" fmla="*/ 202957 h 552596"/>
                <a:gd name="connsiteX42" fmla="*/ 177217 w 609619"/>
                <a:gd name="connsiteY42" fmla="*/ 188112 h 552596"/>
                <a:gd name="connsiteX43" fmla="*/ 181611 w 609619"/>
                <a:gd name="connsiteY43" fmla="*/ 174761 h 552596"/>
                <a:gd name="connsiteX44" fmla="*/ 234995 w 609619"/>
                <a:gd name="connsiteY44" fmla="*/ 159916 h 552596"/>
                <a:gd name="connsiteX45" fmla="*/ 72010 w 609619"/>
                <a:gd name="connsiteY45" fmla="*/ 115246 h 552596"/>
                <a:gd name="connsiteX46" fmla="*/ 113065 w 609619"/>
                <a:gd name="connsiteY46" fmla="*/ 229459 h 552596"/>
                <a:gd name="connsiteX47" fmla="*/ 77528 w 609619"/>
                <a:gd name="connsiteY47" fmla="*/ 248416 h 552596"/>
                <a:gd name="connsiteX48" fmla="*/ 94736 w 609619"/>
                <a:gd name="connsiteY48" fmla="*/ 313040 h 552596"/>
                <a:gd name="connsiteX49" fmla="*/ 115684 w 609619"/>
                <a:gd name="connsiteY49" fmla="*/ 359640 h 552596"/>
                <a:gd name="connsiteX50" fmla="*/ 137194 w 609619"/>
                <a:gd name="connsiteY50" fmla="*/ 394474 h 552596"/>
                <a:gd name="connsiteX51" fmla="*/ 180400 w 609619"/>
                <a:gd name="connsiteY51" fmla="*/ 445556 h 552596"/>
                <a:gd name="connsiteX52" fmla="*/ 216311 w 609619"/>
                <a:gd name="connsiteY52" fmla="*/ 427346 h 552596"/>
                <a:gd name="connsiteX53" fmla="*/ 286544 w 609619"/>
                <a:gd name="connsiteY53" fmla="*/ 526336 h 552596"/>
                <a:gd name="connsiteX54" fmla="*/ 108764 w 609619"/>
                <a:gd name="connsiteY54" fmla="*/ 475253 h 552596"/>
                <a:gd name="connsiteX55" fmla="*/ 53868 w 609619"/>
                <a:gd name="connsiteY55" fmla="*/ 391859 h 552596"/>
                <a:gd name="connsiteX56" fmla="*/ 49285 w 609619"/>
                <a:gd name="connsiteY56" fmla="*/ 382800 h 552596"/>
                <a:gd name="connsiteX57" fmla="*/ 12158 w 609619"/>
                <a:gd name="connsiteY57" fmla="*/ 290160 h 552596"/>
                <a:gd name="connsiteX58" fmla="*/ 72010 w 609619"/>
                <a:gd name="connsiteY58" fmla="*/ 115246 h 552596"/>
                <a:gd name="connsiteX59" fmla="*/ 334262 w 609619"/>
                <a:gd name="connsiteY59" fmla="*/ 651 h 552596"/>
                <a:gd name="connsiteX60" fmla="*/ 471849 w 609619"/>
                <a:gd name="connsiteY60" fmla="*/ 53637 h 552596"/>
                <a:gd name="connsiteX61" fmla="*/ 535254 w 609619"/>
                <a:gd name="connsiteY61" fmla="*/ 125634 h 552596"/>
                <a:gd name="connsiteX62" fmla="*/ 601933 w 609619"/>
                <a:gd name="connsiteY62" fmla="*/ 161959 h 552596"/>
                <a:gd name="connsiteX63" fmla="*/ 609601 w 609619"/>
                <a:gd name="connsiteY63" fmla="*/ 175779 h 552596"/>
                <a:gd name="connsiteX64" fmla="*/ 600343 w 609619"/>
                <a:gd name="connsiteY64" fmla="*/ 188479 h 552596"/>
                <a:gd name="connsiteX65" fmla="*/ 564806 w 609619"/>
                <a:gd name="connsiteY65" fmla="*/ 202486 h 552596"/>
                <a:gd name="connsiteX66" fmla="*/ 568173 w 609619"/>
                <a:gd name="connsiteY66" fmla="*/ 222843 h 552596"/>
                <a:gd name="connsiteX67" fmla="*/ 516457 w 609619"/>
                <a:gd name="connsiteY67" fmla="*/ 410446 h 552596"/>
                <a:gd name="connsiteX68" fmla="*/ 347001 w 609619"/>
                <a:gd name="connsiteY68" fmla="*/ 506628 h 552596"/>
                <a:gd name="connsiteX69" fmla="*/ 343728 w 609619"/>
                <a:gd name="connsiteY69" fmla="*/ 506815 h 552596"/>
                <a:gd name="connsiteX70" fmla="*/ 317543 w 609619"/>
                <a:gd name="connsiteY70" fmla="*/ 483750 h 552596"/>
                <a:gd name="connsiteX71" fmla="*/ 340455 w 609619"/>
                <a:gd name="connsiteY71" fmla="*/ 454242 h 552596"/>
                <a:gd name="connsiteX72" fmla="*/ 474748 w 609619"/>
                <a:gd name="connsiteY72" fmla="*/ 378043 h 552596"/>
                <a:gd name="connsiteX73" fmla="*/ 515802 w 609619"/>
                <a:gd name="connsiteY73" fmla="*/ 229380 h 552596"/>
                <a:gd name="connsiteX74" fmla="*/ 514774 w 609619"/>
                <a:gd name="connsiteY74" fmla="*/ 222283 h 552596"/>
                <a:gd name="connsiteX75" fmla="*/ 478488 w 609619"/>
                <a:gd name="connsiteY75" fmla="*/ 236570 h 552596"/>
                <a:gd name="connsiteX76" fmla="*/ 462964 w 609619"/>
                <a:gd name="connsiteY76" fmla="*/ 233582 h 552596"/>
                <a:gd name="connsiteX77" fmla="*/ 459130 w 609619"/>
                <a:gd name="connsiteY77" fmla="*/ 218268 h 552596"/>
                <a:gd name="connsiteX78" fmla="*/ 483913 w 609619"/>
                <a:gd name="connsiteY78" fmla="*/ 143283 h 552596"/>
                <a:gd name="connsiteX79" fmla="*/ 290516 w 609619"/>
                <a:gd name="connsiteY79" fmla="*/ 54291 h 552596"/>
                <a:gd name="connsiteX80" fmla="*/ 170719 w 609619"/>
                <a:gd name="connsiteY80" fmla="*/ 113961 h 552596"/>
                <a:gd name="connsiteX81" fmla="*/ 133312 w 609619"/>
                <a:gd name="connsiteY81" fmla="*/ 114521 h 552596"/>
                <a:gd name="connsiteX82" fmla="*/ 132751 w 609619"/>
                <a:gd name="connsiteY82" fmla="*/ 77262 h 552596"/>
                <a:gd name="connsiteX83" fmla="*/ 283970 w 609619"/>
                <a:gd name="connsiteY83" fmla="*/ 1997 h 552596"/>
                <a:gd name="connsiteX84" fmla="*/ 334262 w 609619"/>
                <a:gd name="connsiteY84" fmla="*/ 651 h 55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9619" h="552596">
                  <a:moveTo>
                    <a:pt x="381535" y="212929"/>
                  </a:moveTo>
                  <a:lnTo>
                    <a:pt x="352835" y="263726"/>
                  </a:lnTo>
                  <a:lnTo>
                    <a:pt x="381535" y="263726"/>
                  </a:lnTo>
                  <a:close/>
                  <a:moveTo>
                    <a:pt x="378170" y="162879"/>
                  </a:moveTo>
                  <a:lnTo>
                    <a:pt x="416031" y="162879"/>
                  </a:lnTo>
                  <a:cubicBezTo>
                    <a:pt x="422108" y="162879"/>
                    <a:pt x="427063" y="167828"/>
                    <a:pt x="427063" y="173897"/>
                  </a:cubicBezTo>
                  <a:lnTo>
                    <a:pt x="427063" y="263726"/>
                  </a:lnTo>
                  <a:lnTo>
                    <a:pt x="436692" y="263726"/>
                  </a:lnTo>
                  <a:cubicBezTo>
                    <a:pt x="442768" y="263726"/>
                    <a:pt x="447723" y="268675"/>
                    <a:pt x="447723" y="274745"/>
                  </a:cubicBezTo>
                  <a:lnTo>
                    <a:pt x="447723" y="290245"/>
                  </a:lnTo>
                  <a:cubicBezTo>
                    <a:pt x="447723" y="296315"/>
                    <a:pt x="442768" y="301264"/>
                    <a:pt x="436692" y="301264"/>
                  </a:cubicBezTo>
                  <a:lnTo>
                    <a:pt x="427063" y="301264"/>
                  </a:lnTo>
                  <a:lnTo>
                    <a:pt x="427063" y="331238"/>
                  </a:lnTo>
                  <a:cubicBezTo>
                    <a:pt x="427063" y="337307"/>
                    <a:pt x="422108" y="342256"/>
                    <a:pt x="416031" y="342256"/>
                  </a:cubicBezTo>
                  <a:lnTo>
                    <a:pt x="392567" y="342256"/>
                  </a:lnTo>
                  <a:cubicBezTo>
                    <a:pt x="386490" y="342256"/>
                    <a:pt x="381535" y="337307"/>
                    <a:pt x="381535" y="331238"/>
                  </a:cubicBezTo>
                  <a:lnTo>
                    <a:pt x="381535" y="301264"/>
                  </a:lnTo>
                  <a:lnTo>
                    <a:pt x="316282" y="301264"/>
                  </a:lnTo>
                  <a:cubicBezTo>
                    <a:pt x="310206" y="301264"/>
                    <a:pt x="305251" y="296315"/>
                    <a:pt x="305251" y="290245"/>
                  </a:cubicBezTo>
                  <a:lnTo>
                    <a:pt x="305251" y="273437"/>
                  </a:lnTo>
                  <a:cubicBezTo>
                    <a:pt x="305251" y="271383"/>
                    <a:pt x="305812" y="269329"/>
                    <a:pt x="306934" y="267648"/>
                  </a:cubicBezTo>
                  <a:lnTo>
                    <a:pt x="368821" y="168015"/>
                  </a:lnTo>
                  <a:cubicBezTo>
                    <a:pt x="370878" y="164840"/>
                    <a:pt x="374430" y="162879"/>
                    <a:pt x="378170" y="162879"/>
                  </a:cubicBezTo>
                  <a:close/>
                  <a:moveTo>
                    <a:pt x="234995" y="159916"/>
                  </a:moveTo>
                  <a:cubicBezTo>
                    <a:pt x="273889" y="159916"/>
                    <a:pt x="299038" y="182604"/>
                    <a:pt x="299038" y="217615"/>
                  </a:cubicBezTo>
                  <a:cubicBezTo>
                    <a:pt x="299038" y="246558"/>
                    <a:pt x="280246" y="269246"/>
                    <a:pt x="252105" y="294361"/>
                  </a:cubicBezTo>
                  <a:cubicBezTo>
                    <a:pt x="252011" y="294454"/>
                    <a:pt x="251918" y="294548"/>
                    <a:pt x="251824" y="294641"/>
                  </a:cubicBezTo>
                  <a:lnTo>
                    <a:pt x="243129" y="301830"/>
                  </a:lnTo>
                  <a:lnTo>
                    <a:pt x="291185" y="301830"/>
                  </a:lnTo>
                  <a:cubicBezTo>
                    <a:pt x="297262" y="301830"/>
                    <a:pt x="302217" y="306778"/>
                    <a:pt x="302217" y="312847"/>
                  </a:cubicBezTo>
                  <a:lnTo>
                    <a:pt x="302217" y="331240"/>
                  </a:lnTo>
                  <a:cubicBezTo>
                    <a:pt x="302217" y="337309"/>
                    <a:pt x="297262" y="342257"/>
                    <a:pt x="291185" y="342257"/>
                  </a:cubicBezTo>
                  <a:lnTo>
                    <a:pt x="183761" y="342257"/>
                  </a:lnTo>
                  <a:cubicBezTo>
                    <a:pt x="177684" y="342257"/>
                    <a:pt x="172729" y="337309"/>
                    <a:pt x="172729" y="331240"/>
                  </a:cubicBezTo>
                  <a:lnTo>
                    <a:pt x="172729" y="317515"/>
                  </a:lnTo>
                  <a:cubicBezTo>
                    <a:pt x="172729" y="314341"/>
                    <a:pt x="174038" y="311447"/>
                    <a:pt x="176375" y="309299"/>
                  </a:cubicBezTo>
                  <a:lnTo>
                    <a:pt x="196102" y="291467"/>
                  </a:lnTo>
                  <a:cubicBezTo>
                    <a:pt x="233219" y="258322"/>
                    <a:pt x="250889" y="239369"/>
                    <a:pt x="251450" y="220976"/>
                  </a:cubicBezTo>
                  <a:cubicBezTo>
                    <a:pt x="251357" y="212947"/>
                    <a:pt x="248178" y="199596"/>
                    <a:pt x="226768" y="199596"/>
                  </a:cubicBezTo>
                  <a:cubicBezTo>
                    <a:pt x="217793" y="199596"/>
                    <a:pt x="208537" y="202490"/>
                    <a:pt x="199188" y="208279"/>
                  </a:cubicBezTo>
                  <a:cubicBezTo>
                    <a:pt x="196383" y="210053"/>
                    <a:pt x="192924" y="210426"/>
                    <a:pt x="189838" y="209399"/>
                  </a:cubicBezTo>
                  <a:cubicBezTo>
                    <a:pt x="186753" y="208372"/>
                    <a:pt x="184322" y="206038"/>
                    <a:pt x="183107" y="202957"/>
                  </a:cubicBezTo>
                  <a:lnTo>
                    <a:pt x="177217" y="188112"/>
                  </a:lnTo>
                  <a:cubicBezTo>
                    <a:pt x="175253" y="183257"/>
                    <a:pt x="177123" y="177655"/>
                    <a:pt x="181611" y="174761"/>
                  </a:cubicBezTo>
                  <a:cubicBezTo>
                    <a:pt x="196663" y="165238"/>
                    <a:pt x="215549" y="159916"/>
                    <a:pt x="234995" y="159916"/>
                  </a:cubicBezTo>
                  <a:close/>
                  <a:moveTo>
                    <a:pt x="72010" y="115246"/>
                  </a:moveTo>
                  <a:cubicBezTo>
                    <a:pt x="138035" y="105721"/>
                    <a:pt x="146826" y="197054"/>
                    <a:pt x="113065" y="229459"/>
                  </a:cubicBezTo>
                  <a:cubicBezTo>
                    <a:pt x="107267" y="234969"/>
                    <a:pt x="79772" y="243747"/>
                    <a:pt x="77528" y="248416"/>
                  </a:cubicBezTo>
                  <a:cubicBezTo>
                    <a:pt x="81362" y="270456"/>
                    <a:pt x="87067" y="292121"/>
                    <a:pt x="94736" y="313040"/>
                  </a:cubicBezTo>
                  <a:cubicBezTo>
                    <a:pt x="100627" y="329103"/>
                    <a:pt x="107641" y="344605"/>
                    <a:pt x="115684" y="359640"/>
                  </a:cubicBezTo>
                  <a:cubicBezTo>
                    <a:pt x="122137" y="371687"/>
                    <a:pt x="129338" y="383361"/>
                    <a:pt x="137194" y="394474"/>
                  </a:cubicBezTo>
                  <a:cubicBezTo>
                    <a:pt x="150006" y="412778"/>
                    <a:pt x="164501" y="429867"/>
                    <a:pt x="180400" y="445556"/>
                  </a:cubicBezTo>
                  <a:cubicBezTo>
                    <a:pt x="185543" y="446397"/>
                    <a:pt x="208456" y="428933"/>
                    <a:pt x="216311" y="427346"/>
                  </a:cubicBezTo>
                  <a:cubicBezTo>
                    <a:pt x="262229" y="418194"/>
                    <a:pt x="331995" y="476561"/>
                    <a:pt x="286544" y="526336"/>
                  </a:cubicBezTo>
                  <a:cubicBezTo>
                    <a:pt x="227814" y="588812"/>
                    <a:pt x="148416" y="526803"/>
                    <a:pt x="108764" y="475253"/>
                  </a:cubicBezTo>
                  <a:cubicBezTo>
                    <a:pt x="93894" y="455922"/>
                    <a:pt x="73039" y="426038"/>
                    <a:pt x="53868" y="391859"/>
                  </a:cubicBezTo>
                  <a:lnTo>
                    <a:pt x="49285" y="382800"/>
                  </a:lnTo>
                  <a:cubicBezTo>
                    <a:pt x="32171" y="347500"/>
                    <a:pt x="19546" y="313320"/>
                    <a:pt x="12158" y="290160"/>
                  </a:cubicBezTo>
                  <a:cubicBezTo>
                    <a:pt x="-7481" y="228151"/>
                    <a:pt x="-12999" y="127574"/>
                    <a:pt x="72010" y="115246"/>
                  </a:cubicBezTo>
                  <a:close/>
                  <a:moveTo>
                    <a:pt x="334262" y="651"/>
                  </a:moveTo>
                  <a:cubicBezTo>
                    <a:pt x="384017" y="4209"/>
                    <a:pt x="431589" y="22331"/>
                    <a:pt x="471849" y="53637"/>
                  </a:cubicBezTo>
                  <a:cubicBezTo>
                    <a:pt x="497753" y="73714"/>
                    <a:pt x="519169" y="98180"/>
                    <a:pt x="535254" y="125634"/>
                  </a:cubicBezTo>
                  <a:lnTo>
                    <a:pt x="601933" y="161959"/>
                  </a:lnTo>
                  <a:cubicBezTo>
                    <a:pt x="606983" y="164667"/>
                    <a:pt x="609882" y="170083"/>
                    <a:pt x="609601" y="175779"/>
                  </a:cubicBezTo>
                  <a:cubicBezTo>
                    <a:pt x="609227" y="181382"/>
                    <a:pt x="605580" y="186425"/>
                    <a:pt x="600343" y="188479"/>
                  </a:cubicBezTo>
                  <a:lnTo>
                    <a:pt x="564806" y="202486"/>
                  </a:lnTo>
                  <a:cubicBezTo>
                    <a:pt x="566209" y="209210"/>
                    <a:pt x="567331" y="215933"/>
                    <a:pt x="568173" y="222843"/>
                  </a:cubicBezTo>
                  <a:cubicBezTo>
                    <a:pt x="576589" y="290171"/>
                    <a:pt x="558260" y="356845"/>
                    <a:pt x="516457" y="410446"/>
                  </a:cubicBezTo>
                  <a:cubicBezTo>
                    <a:pt x="474748" y="464047"/>
                    <a:pt x="414522" y="498224"/>
                    <a:pt x="347001" y="506628"/>
                  </a:cubicBezTo>
                  <a:cubicBezTo>
                    <a:pt x="345879" y="506722"/>
                    <a:pt x="344851" y="506815"/>
                    <a:pt x="343728" y="506815"/>
                  </a:cubicBezTo>
                  <a:cubicBezTo>
                    <a:pt x="330636" y="506815"/>
                    <a:pt x="319226" y="497010"/>
                    <a:pt x="317543" y="483750"/>
                  </a:cubicBezTo>
                  <a:cubicBezTo>
                    <a:pt x="315766" y="469276"/>
                    <a:pt x="326053" y="456109"/>
                    <a:pt x="340455" y="454242"/>
                  </a:cubicBezTo>
                  <a:cubicBezTo>
                    <a:pt x="393948" y="447611"/>
                    <a:pt x="441642" y="420531"/>
                    <a:pt x="474748" y="378043"/>
                  </a:cubicBezTo>
                  <a:cubicBezTo>
                    <a:pt x="507853" y="335554"/>
                    <a:pt x="522442" y="282794"/>
                    <a:pt x="515802" y="229380"/>
                  </a:cubicBezTo>
                  <a:cubicBezTo>
                    <a:pt x="515428" y="226952"/>
                    <a:pt x="515148" y="224618"/>
                    <a:pt x="514774" y="222283"/>
                  </a:cubicBezTo>
                  <a:lnTo>
                    <a:pt x="478488" y="236570"/>
                  </a:lnTo>
                  <a:cubicBezTo>
                    <a:pt x="473158" y="238625"/>
                    <a:pt x="467173" y="237504"/>
                    <a:pt x="462964" y="233582"/>
                  </a:cubicBezTo>
                  <a:cubicBezTo>
                    <a:pt x="458850" y="229660"/>
                    <a:pt x="457353" y="223684"/>
                    <a:pt x="459130" y="218268"/>
                  </a:cubicBezTo>
                  <a:lnTo>
                    <a:pt x="483913" y="143283"/>
                  </a:lnTo>
                  <a:cubicBezTo>
                    <a:pt x="442858" y="81465"/>
                    <a:pt x="369072" y="44579"/>
                    <a:pt x="290516" y="54291"/>
                  </a:cubicBezTo>
                  <a:cubicBezTo>
                    <a:pt x="244412" y="60080"/>
                    <a:pt x="202983" y="80718"/>
                    <a:pt x="170719" y="113961"/>
                  </a:cubicBezTo>
                  <a:cubicBezTo>
                    <a:pt x="160526" y="124420"/>
                    <a:pt x="143786" y="124700"/>
                    <a:pt x="133312" y="114521"/>
                  </a:cubicBezTo>
                  <a:cubicBezTo>
                    <a:pt x="122838" y="104343"/>
                    <a:pt x="122557" y="87721"/>
                    <a:pt x="132751" y="77262"/>
                  </a:cubicBezTo>
                  <a:cubicBezTo>
                    <a:pt x="172870" y="35895"/>
                    <a:pt x="226643" y="9094"/>
                    <a:pt x="283970" y="1997"/>
                  </a:cubicBezTo>
                  <a:cubicBezTo>
                    <a:pt x="300850" y="-104"/>
                    <a:pt x="317677" y="-536"/>
                    <a:pt x="334262" y="651"/>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sz="3000">
                <a:solidFill>
                  <a:srgbClr val="FFFFFF"/>
                </a:solidFill>
                <a:effectLst>
                  <a:outerShdw blurRad="38100" dist="38100" dir="2700000" algn="tl">
                    <a:srgbClr val="000000"/>
                  </a:outerShdw>
                </a:effectLst>
              </a:endParaRPr>
            </a:p>
          </p:txBody>
        </p:sp>
        <p:sp>
          <p:nvSpPr>
            <p:cNvPr id="63" name="AutoShape 129"/>
            <p:cNvSpPr/>
            <p:nvPr/>
          </p:nvSpPr>
          <p:spPr bwMode="auto">
            <a:xfrm>
              <a:off x="5138932" y="2432216"/>
              <a:ext cx="139857" cy="126774"/>
            </a:xfrm>
            <a:custGeom>
              <a:avLst/>
              <a:gdLst>
                <a:gd name="connsiteX0" fmla="*/ 381535 w 609619"/>
                <a:gd name="connsiteY0" fmla="*/ 212929 h 552596"/>
                <a:gd name="connsiteX1" fmla="*/ 352835 w 609619"/>
                <a:gd name="connsiteY1" fmla="*/ 263726 h 552596"/>
                <a:gd name="connsiteX2" fmla="*/ 381535 w 609619"/>
                <a:gd name="connsiteY2" fmla="*/ 263726 h 552596"/>
                <a:gd name="connsiteX3" fmla="*/ 378170 w 609619"/>
                <a:gd name="connsiteY3" fmla="*/ 162879 h 552596"/>
                <a:gd name="connsiteX4" fmla="*/ 416031 w 609619"/>
                <a:gd name="connsiteY4" fmla="*/ 162879 h 552596"/>
                <a:gd name="connsiteX5" fmla="*/ 427063 w 609619"/>
                <a:gd name="connsiteY5" fmla="*/ 173897 h 552596"/>
                <a:gd name="connsiteX6" fmla="*/ 427063 w 609619"/>
                <a:gd name="connsiteY6" fmla="*/ 263726 h 552596"/>
                <a:gd name="connsiteX7" fmla="*/ 436692 w 609619"/>
                <a:gd name="connsiteY7" fmla="*/ 263726 h 552596"/>
                <a:gd name="connsiteX8" fmla="*/ 447723 w 609619"/>
                <a:gd name="connsiteY8" fmla="*/ 274745 h 552596"/>
                <a:gd name="connsiteX9" fmla="*/ 447723 w 609619"/>
                <a:gd name="connsiteY9" fmla="*/ 290245 h 552596"/>
                <a:gd name="connsiteX10" fmla="*/ 436692 w 609619"/>
                <a:gd name="connsiteY10" fmla="*/ 301264 h 552596"/>
                <a:gd name="connsiteX11" fmla="*/ 427063 w 609619"/>
                <a:gd name="connsiteY11" fmla="*/ 301264 h 552596"/>
                <a:gd name="connsiteX12" fmla="*/ 427063 w 609619"/>
                <a:gd name="connsiteY12" fmla="*/ 331238 h 552596"/>
                <a:gd name="connsiteX13" fmla="*/ 416031 w 609619"/>
                <a:gd name="connsiteY13" fmla="*/ 342256 h 552596"/>
                <a:gd name="connsiteX14" fmla="*/ 392567 w 609619"/>
                <a:gd name="connsiteY14" fmla="*/ 342256 h 552596"/>
                <a:gd name="connsiteX15" fmla="*/ 381535 w 609619"/>
                <a:gd name="connsiteY15" fmla="*/ 331238 h 552596"/>
                <a:gd name="connsiteX16" fmla="*/ 381535 w 609619"/>
                <a:gd name="connsiteY16" fmla="*/ 301264 h 552596"/>
                <a:gd name="connsiteX17" fmla="*/ 316282 w 609619"/>
                <a:gd name="connsiteY17" fmla="*/ 301264 h 552596"/>
                <a:gd name="connsiteX18" fmla="*/ 305251 w 609619"/>
                <a:gd name="connsiteY18" fmla="*/ 290245 h 552596"/>
                <a:gd name="connsiteX19" fmla="*/ 305251 w 609619"/>
                <a:gd name="connsiteY19" fmla="*/ 273437 h 552596"/>
                <a:gd name="connsiteX20" fmla="*/ 306934 w 609619"/>
                <a:gd name="connsiteY20" fmla="*/ 267648 h 552596"/>
                <a:gd name="connsiteX21" fmla="*/ 368821 w 609619"/>
                <a:gd name="connsiteY21" fmla="*/ 168015 h 552596"/>
                <a:gd name="connsiteX22" fmla="*/ 378170 w 609619"/>
                <a:gd name="connsiteY22" fmla="*/ 162879 h 552596"/>
                <a:gd name="connsiteX23" fmla="*/ 234995 w 609619"/>
                <a:gd name="connsiteY23" fmla="*/ 159916 h 552596"/>
                <a:gd name="connsiteX24" fmla="*/ 299038 w 609619"/>
                <a:gd name="connsiteY24" fmla="*/ 217615 h 552596"/>
                <a:gd name="connsiteX25" fmla="*/ 252105 w 609619"/>
                <a:gd name="connsiteY25" fmla="*/ 294361 h 552596"/>
                <a:gd name="connsiteX26" fmla="*/ 251824 w 609619"/>
                <a:gd name="connsiteY26" fmla="*/ 294641 h 552596"/>
                <a:gd name="connsiteX27" fmla="*/ 243129 w 609619"/>
                <a:gd name="connsiteY27" fmla="*/ 301830 h 552596"/>
                <a:gd name="connsiteX28" fmla="*/ 291185 w 609619"/>
                <a:gd name="connsiteY28" fmla="*/ 301830 h 552596"/>
                <a:gd name="connsiteX29" fmla="*/ 302217 w 609619"/>
                <a:gd name="connsiteY29" fmla="*/ 312847 h 552596"/>
                <a:gd name="connsiteX30" fmla="*/ 302217 w 609619"/>
                <a:gd name="connsiteY30" fmla="*/ 331240 h 552596"/>
                <a:gd name="connsiteX31" fmla="*/ 291185 w 609619"/>
                <a:gd name="connsiteY31" fmla="*/ 342257 h 552596"/>
                <a:gd name="connsiteX32" fmla="*/ 183761 w 609619"/>
                <a:gd name="connsiteY32" fmla="*/ 342257 h 552596"/>
                <a:gd name="connsiteX33" fmla="*/ 172729 w 609619"/>
                <a:gd name="connsiteY33" fmla="*/ 331240 h 552596"/>
                <a:gd name="connsiteX34" fmla="*/ 172729 w 609619"/>
                <a:gd name="connsiteY34" fmla="*/ 317515 h 552596"/>
                <a:gd name="connsiteX35" fmla="*/ 176375 w 609619"/>
                <a:gd name="connsiteY35" fmla="*/ 309299 h 552596"/>
                <a:gd name="connsiteX36" fmla="*/ 196102 w 609619"/>
                <a:gd name="connsiteY36" fmla="*/ 291467 h 552596"/>
                <a:gd name="connsiteX37" fmla="*/ 251450 w 609619"/>
                <a:gd name="connsiteY37" fmla="*/ 220976 h 552596"/>
                <a:gd name="connsiteX38" fmla="*/ 226768 w 609619"/>
                <a:gd name="connsiteY38" fmla="*/ 199596 h 552596"/>
                <a:gd name="connsiteX39" fmla="*/ 199188 w 609619"/>
                <a:gd name="connsiteY39" fmla="*/ 208279 h 552596"/>
                <a:gd name="connsiteX40" fmla="*/ 189838 w 609619"/>
                <a:gd name="connsiteY40" fmla="*/ 209399 h 552596"/>
                <a:gd name="connsiteX41" fmla="*/ 183107 w 609619"/>
                <a:gd name="connsiteY41" fmla="*/ 202957 h 552596"/>
                <a:gd name="connsiteX42" fmla="*/ 177217 w 609619"/>
                <a:gd name="connsiteY42" fmla="*/ 188112 h 552596"/>
                <a:gd name="connsiteX43" fmla="*/ 181611 w 609619"/>
                <a:gd name="connsiteY43" fmla="*/ 174761 h 552596"/>
                <a:gd name="connsiteX44" fmla="*/ 234995 w 609619"/>
                <a:gd name="connsiteY44" fmla="*/ 159916 h 552596"/>
                <a:gd name="connsiteX45" fmla="*/ 72010 w 609619"/>
                <a:gd name="connsiteY45" fmla="*/ 115246 h 552596"/>
                <a:gd name="connsiteX46" fmla="*/ 113065 w 609619"/>
                <a:gd name="connsiteY46" fmla="*/ 229459 h 552596"/>
                <a:gd name="connsiteX47" fmla="*/ 77528 w 609619"/>
                <a:gd name="connsiteY47" fmla="*/ 248416 h 552596"/>
                <a:gd name="connsiteX48" fmla="*/ 94736 w 609619"/>
                <a:gd name="connsiteY48" fmla="*/ 313040 h 552596"/>
                <a:gd name="connsiteX49" fmla="*/ 115684 w 609619"/>
                <a:gd name="connsiteY49" fmla="*/ 359640 h 552596"/>
                <a:gd name="connsiteX50" fmla="*/ 137194 w 609619"/>
                <a:gd name="connsiteY50" fmla="*/ 394474 h 552596"/>
                <a:gd name="connsiteX51" fmla="*/ 180400 w 609619"/>
                <a:gd name="connsiteY51" fmla="*/ 445556 h 552596"/>
                <a:gd name="connsiteX52" fmla="*/ 216311 w 609619"/>
                <a:gd name="connsiteY52" fmla="*/ 427346 h 552596"/>
                <a:gd name="connsiteX53" fmla="*/ 286544 w 609619"/>
                <a:gd name="connsiteY53" fmla="*/ 526336 h 552596"/>
                <a:gd name="connsiteX54" fmla="*/ 108764 w 609619"/>
                <a:gd name="connsiteY54" fmla="*/ 475253 h 552596"/>
                <a:gd name="connsiteX55" fmla="*/ 53868 w 609619"/>
                <a:gd name="connsiteY55" fmla="*/ 391859 h 552596"/>
                <a:gd name="connsiteX56" fmla="*/ 49285 w 609619"/>
                <a:gd name="connsiteY56" fmla="*/ 382800 h 552596"/>
                <a:gd name="connsiteX57" fmla="*/ 12158 w 609619"/>
                <a:gd name="connsiteY57" fmla="*/ 290160 h 552596"/>
                <a:gd name="connsiteX58" fmla="*/ 72010 w 609619"/>
                <a:gd name="connsiteY58" fmla="*/ 115246 h 552596"/>
                <a:gd name="connsiteX59" fmla="*/ 334262 w 609619"/>
                <a:gd name="connsiteY59" fmla="*/ 651 h 552596"/>
                <a:gd name="connsiteX60" fmla="*/ 471849 w 609619"/>
                <a:gd name="connsiteY60" fmla="*/ 53637 h 552596"/>
                <a:gd name="connsiteX61" fmla="*/ 535254 w 609619"/>
                <a:gd name="connsiteY61" fmla="*/ 125634 h 552596"/>
                <a:gd name="connsiteX62" fmla="*/ 601933 w 609619"/>
                <a:gd name="connsiteY62" fmla="*/ 161959 h 552596"/>
                <a:gd name="connsiteX63" fmla="*/ 609601 w 609619"/>
                <a:gd name="connsiteY63" fmla="*/ 175779 h 552596"/>
                <a:gd name="connsiteX64" fmla="*/ 600343 w 609619"/>
                <a:gd name="connsiteY64" fmla="*/ 188479 h 552596"/>
                <a:gd name="connsiteX65" fmla="*/ 564806 w 609619"/>
                <a:gd name="connsiteY65" fmla="*/ 202486 h 552596"/>
                <a:gd name="connsiteX66" fmla="*/ 568173 w 609619"/>
                <a:gd name="connsiteY66" fmla="*/ 222843 h 552596"/>
                <a:gd name="connsiteX67" fmla="*/ 516457 w 609619"/>
                <a:gd name="connsiteY67" fmla="*/ 410446 h 552596"/>
                <a:gd name="connsiteX68" fmla="*/ 347001 w 609619"/>
                <a:gd name="connsiteY68" fmla="*/ 506628 h 552596"/>
                <a:gd name="connsiteX69" fmla="*/ 343728 w 609619"/>
                <a:gd name="connsiteY69" fmla="*/ 506815 h 552596"/>
                <a:gd name="connsiteX70" fmla="*/ 317543 w 609619"/>
                <a:gd name="connsiteY70" fmla="*/ 483750 h 552596"/>
                <a:gd name="connsiteX71" fmla="*/ 340455 w 609619"/>
                <a:gd name="connsiteY71" fmla="*/ 454242 h 552596"/>
                <a:gd name="connsiteX72" fmla="*/ 474748 w 609619"/>
                <a:gd name="connsiteY72" fmla="*/ 378043 h 552596"/>
                <a:gd name="connsiteX73" fmla="*/ 515802 w 609619"/>
                <a:gd name="connsiteY73" fmla="*/ 229380 h 552596"/>
                <a:gd name="connsiteX74" fmla="*/ 514774 w 609619"/>
                <a:gd name="connsiteY74" fmla="*/ 222283 h 552596"/>
                <a:gd name="connsiteX75" fmla="*/ 478488 w 609619"/>
                <a:gd name="connsiteY75" fmla="*/ 236570 h 552596"/>
                <a:gd name="connsiteX76" fmla="*/ 462964 w 609619"/>
                <a:gd name="connsiteY76" fmla="*/ 233582 h 552596"/>
                <a:gd name="connsiteX77" fmla="*/ 459130 w 609619"/>
                <a:gd name="connsiteY77" fmla="*/ 218268 h 552596"/>
                <a:gd name="connsiteX78" fmla="*/ 483913 w 609619"/>
                <a:gd name="connsiteY78" fmla="*/ 143283 h 552596"/>
                <a:gd name="connsiteX79" fmla="*/ 290516 w 609619"/>
                <a:gd name="connsiteY79" fmla="*/ 54291 h 552596"/>
                <a:gd name="connsiteX80" fmla="*/ 170719 w 609619"/>
                <a:gd name="connsiteY80" fmla="*/ 113961 h 552596"/>
                <a:gd name="connsiteX81" fmla="*/ 133312 w 609619"/>
                <a:gd name="connsiteY81" fmla="*/ 114521 h 552596"/>
                <a:gd name="connsiteX82" fmla="*/ 132751 w 609619"/>
                <a:gd name="connsiteY82" fmla="*/ 77262 h 552596"/>
                <a:gd name="connsiteX83" fmla="*/ 283970 w 609619"/>
                <a:gd name="connsiteY83" fmla="*/ 1997 h 552596"/>
                <a:gd name="connsiteX84" fmla="*/ 334262 w 609619"/>
                <a:gd name="connsiteY84" fmla="*/ 651 h 55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9619" h="552596">
                  <a:moveTo>
                    <a:pt x="381535" y="212929"/>
                  </a:moveTo>
                  <a:lnTo>
                    <a:pt x="352835" y="263726"/>
                  </a:lnTo>
                  <a:lnTo>
                    <a:pt x="381535" y="263726"/>
                  </a:lnTo>
                  <a:close/>
                  <a:moveTo>
                    <a:pt x="378170" y="162879"/>
                  </a:moveTo>
                  <a:lnTo>
                    <a:pt x="416031" y="162879"/>
                  </a:lnTo>
                  <a:cubicBezTo>
                    <a:pt x="422108" y="162879"/>
                    <a:pt x="427063" y="167828"/>
                    <a:pt x="427063" y="173897"/>
                  </a:cubicBezTo>
                  <a:lnTo>
                    <a:pt x="427063" y="263726"/>
                  </a:lnTo>
                  <a:lnTo>
                    <a:pt x="436692" y="263726"/>
                  </a:lnTo>
                  <a:cubicBezTo>
                    <a:pt x="442768" y="263726"/>
                    <a:pt x="447723" y="268675"/>
                    <a:pt x="447723" y="274745"/>
                  </a:cubicBezTo>
                  <a:lnTo>
                    <a:pt x="447723" y="290245"/>
                  </a:lnTo>
                  <a:cubicBezTo>
                    <a:pt x="447723" y="296315"/>
                    <a:pt x="442768" y="301264"/>
                    <a:pt x="436692" y="301264"/>
                  </a:cubicBezTo>
                  <a:lnTo>
                    <a:pt x="427063" y="301264"/>
                  </a:lnTo>
                  <a:lnTo>
                    <a:pt x="427063" y="331238"/>
                  </a:lnTo>
                  <a:cubicBezTo>
                    <a:pt x="427063" y="337307"/>
                    <a:pt x="422108" y="342256"/>
                    <a:pt x="416031" y="342256"/>
                  </a:cubicBezTo>
                  <a:lnTo>
                    <a:pt x="392567" y="342256"/>
                  </a:lnTo>
                  <a:cubicBezTo>
                    <a:pt x="386490" y="342256"/>
                    <a:pt x="381535" y="337307"/>
                    <a:pt x="381535" y="331238"/>
                  </a:cubicBezTo>
                  <a:lnTo>
                    <a:pt x="381535" y="301264"/>
                  </a:lnTo>
                  <a:lnTo>
                    <a:pt x="316282" y="301264"/>
                  </a:lnTo>
                  <a:cubicBezTo>
                    <a:pt x="310206" y="301264"/>
                    <a:pt x="305251" y="296315"/>
                    <a:pt x="305251" y="290245"/>
                  </a:cubicBezTo>
                  <a:lnTo>
                    <a:pt x="305251" y="273437"/>
                  </a:lnTo>
                  <a:cubicBezTo>
                    <a:pt x="305251" y="271383"/>
                    <a:pt x="305812" y="269329"/>
                    <a:pt x="306934" y="267648"/>
                  </a:cubicBezTo>
                  <a:lnTo>
                    <a:pt x="368821" y="168015"/>
                  </a:lnTo>
                  <a:cubicBezTo>
                    <a:pt x="370878" y="164840"/>
                    <a:pt x="374430" y="162879"/>
                    <a:pt x="378170" y="162879"/>
                  </a:cubicBezTo>
                  <a:close/>
                  <a:moveTo>
                    <a:pt x="234995" y="159916"/>
                  </a:moveTo>
                  <a:cubicBezTo>
                    <a:pt x="273889" y="159916"/>
                    <a:pt x="299038" y="182604"/>
                    <a:pt x="299038" y="217615"/>
                  </a:cubicBezTo>
                  <a:cubicBezTo>
                    <a:pt x="299038" y="246558"/>
                    <a:pt x="280246" y="269246"/>
                    <a:pt x="252105" y="294361"/>
                  </a:cubicBezTo>
                  <a:cubicBezTo>
                    <a:pt x="252011" y="294454"/>
                    <a:pt x="251918" y="294548"/>
                    <a:pt x="251824" y="294641"/>
                  </a:cubicBezTo>
                  <a:lnTo>
                    <a:pt x="243129" y="301830"/>
                  </a:lnTo>
                  <a:lnTo>
                    <a:pt x="291185" y="301830"/>
                  </a:lnTo>
                  <a:cubicBezTo>
                    <a:pt x="297262" y="301830"/>
                    <a:pt x="302217" y="306778"/>
                    <a:pt x="302217" y="312847"/>
                  </a:cubicBezTo>
                  <a:lnTo>
                    <a:pt x="302217" y="331240"/>
                  </a:lnTo>
                  <a:cubicBezTo>
                    <a:pt x="302217" y="337309"/>
                    <a:pt x="297262" y="342257"/>
                    <a:pt x="291185" y="342257"/>
                  </a:cubicBezTo>
                  <a:lnTo>
                    <a:pt x="183761" y="342257"/>
                  </a:lnTo>
                  <a:cubicBezTo>
                    <a:pt x="177684" y="342257"/>
                    <a:pt x="172729" y="337309"/>
                    <a:pt x="172729" y="331240"/>
                  </a:cubicBezTo>
                  <a:lnTo>
                    <a:pt x="172729" y="317515"/>
                  </a:lnTo>
                  <a:cubicBezTo>
                    <a:pt x="172729" y="314341"/>
                    <a:pt x="174038" y="311447"/>
                    <a:pt x="176375" y="309299"/>
                  </a:cubicBezTo>
                  <a:lnTo>
                    <a:pt x="196102" y="291467"/>
                  </a:lnTo>
                  <a:cubicBezTo>
                    <a:pt x="233219" y="258322"/>
                    <a:pt x="250889" y="239369"/>
                    <a:pt x="251450" y="220976"/>
                  </a:cubicBezTo>
                  <a:cubicBezTo>
                    <a:pt x="251357" y="212947"/>
                    <a:pt x="248178" y="199596"/>
                    <a:pt x="226768" y="199596"/>
                  </a:cubicBezTo>
                  <a:cubicBezTo>
                    <a:pt x="217793" y="199596"/>
                    <a:pt x="208537" y="202490"/>
                    <a:pt x="199188" y="208279"/>
                  </a:cubicBezTo>
                  <a:cubicBezTo>
                    <a:pt x="196383" y="210053"/>
                    <a:pt x="192924" y="210426"/>
                    <a:pt x="189838" y="209399"/>
                  </a:cubicBezTo>
                  <a:cubicBezTo>
                    <a:pt x="186753" y="208372"/>
                    <a:pt x="184322" y="206038"/>
                    <a:pt x="183107" y="202957"/>
                  </a:cubicBezTo>
                  <a:lnTo>
                    <a:pt x="177217" y="188112"/>
                  </a:lnTo>
                  <a:cubicBezTo>
                    <a:pt x="175253" y="183257"/>
                    <a:pt x="177123" y="177655"/>
                    <a:pt x="181611" y="174761"/>
                  </a:cubicBezTo>
                  <a:cubicBezTo>
                    <a:pt x="196663" y="165238"/>
                    <a:pt x="215549" y="159916"/>
                    <a:pt x="234995" y="159916"/>
                  </a:cubicBezTo>
                  <a:close/>
                  <a:moveTo>
                    <a:pt x="72010" y="115246"/>
                  </a:moveTo>
                  <a:cubicBezTo>
                    <a:pt x="138035" y="105721"/>
                    <a:pt x="146826" y="197054"/>
                    <a:pt x="113065" y="229459"/>
                  </a:cubicBezTo>
                  <a:cubicBezTo>
                    <a:pt x="107267" y="234969"/>
                    <a:pt x="79772" y="243747"/>
                    <a:pt x="77528" y="248416"/>
                  </a:cubicBezTo>
                  <a:cubicBezTo>
                    <a:pt x="81362" y="270456"/>
                    <a:pt x="87067" y="292121"/>
                    <a:pt x="94736" y="313040"/>
                  </a:cubicBezTo>
                  <a:cubicBezTo>
                    <a:pt x="100627" y="329103"/>
                    <a:pt x="107641" y="344605"/>
                    <a:pt x="115684" y="359640"/>
                  </a:cubicBezTo>
                  <a:cubicBezTo>
                    <a:pt x="122137" y="371687"/>
                    <a:pt x="129338" y="383361"/>
                    <a:pt x="137194" y="394474"/>
                  </a:cubicBezTo>
                  <a:cubicBezTo>
                    <a:pt x="150006" y="412778"/>
                    <a:pt x="164501" y="429867"/>
                    <a:pt x="180400" y="445556"/>
                  </a:cubicBezTo>
                  <a:cubicBezTo>
                    <a:pt x="185543" y="446397"/>
                    <a:pt x="208456" y="428933"/>
                    <a:pt x="216311" y="427346"/>
                  </a:cubicBezTo>
                  <a:cubicBezTo>
                    <a:pt x="262229" y="418194"/>
                    <a:pt x="331995" y="476561"/>
                    <a:pt x="286544" y="526336"/>
                  </a:cubicBezTo>
                  <a:cubicBezTo>
                    <a:pt x="227814" y="588812"/>
                    <a:pt x="148416" y="526803"/>
                    <a:pt x="108764" y="475253"/>
                  </a:cubicBezTo>
                  <a:cubicBezTo>
                    <a:pt x="93894" y="455922"/>
                    <a:pt x="73039" y="426038"/>
                    <a:pt x="53868" y="391859"/>
                  </a:cubicBezTo>
                  <a:lnTo>
                    <a:pt x="49285" y="382800"/>
                  </a:lnTo>
                  <a:cubicBezTo>
                    <a:pt x="32171" y="347500"/>
                    <a:pt x="19546" y="313320"/>
                    <a:pt x="12158" y="290160"/>
                  </a:cubicBezTo>
                  <a:cubicBezTo>
                    <a:pt x="-7481" y="228151"/>
                    <a:pt x="-12999" y="127574"/>
                    <a:pt x="72010" y="115246"/>
                  </a:cubicBezTo>
                  <a:close/>
                  <a:moveTo>
                    <a:pt x="334262" y="651"/>
                  </a:moveTo>
                  <a:cubicBezTo>
                    <a:pt x="384017" y="4209"/>
                    <a:pt x="431589" y="22331"/>
                    <a:pt x="471849" y="53637"/>
                  </a:cubicBezTo>
                  <a:cubicBezTo>
                    <a:pt x="497753" y="73714"/>
                    <a:pt x="519169" y="98180"/>
                    <a:pt x="535254" y="125634"/>
                  </a:cubicBezTo>
                  <a:lnTo>
                    <a:pt x="601933" y="161959"/>
                  </a:lnTo>
                  <a:cubicBezTo>
                    <a:pt x="606983" y="164667"/>
                    <a:pt x="609882" y="170083"/>
                    <a:pt x="609601" y="175779"/>
                  </a:cubicBezTo>
                  <a:cubicBezTo>
                    <a:pt x="609227" y="181382"/>
                    <a:pt x="605580" y="186425"/>
                    <a:pt x="600343" y="188479"/>
                  </a:cubicBezTo>
                  <a:lnTo>
                    <a:pt x="564806" y="202486"/>
                  </a:lnTo>
                  <a:cubicBezTo>
                    <a:pt x="566209" y="209210"/>
                    <a:pt x="567331" y="215933"/>
                    <a:pt x="568173" y="222843"/>
                  </a:cubicBezTo>
                  <a:cubicBezTo>
                    <a:pt x="576589" y="290171"/>
                    <a:pt x="558260" y="356845"/>
                    <a:pt x="516457" y="410446"/>
                  </a:cubicBezTo>
                  <a:cubicBezTo>
                    <a:pt x="474748" y="464047"/>
                    <a:pt x="414522" y="498224"/>
                    <a:pt x="347001" y="506628"/>
                  </a:cubicBezTo>
                  <a:cubicBezTo>
                    <a:pt x="345879" y="506722"/>
                    <a:pt x="344851" y="506815"/>
                    <a:pt x="343728" y="506815"/>
                  </a:cubicBezTo>
                  <a:cubicBezTo>
                    <a:pt x="330636" y="506815"/>
                    <a:pt x="319226" y="497010"/>
                    <a:pt x="317543" y="483750"/>
                  </a:cubicBezTo>
                  <a:cubicBezTo>
                    <a:pt x="315766" y="469276"/>
                    <a:pt x="326053" y="456109"/>
                    <a:pt x="340455" y="454242"/>
                  </a:cubicBezTo>
                  <a:cubicBezTo>
                    <a:pt x="393948" y="447611"/>
                    <a:pt x="441642" y="420531"/>
                    <a:pt x="474748" y="378043"/>
                  </a:cubicBezTo>
                  <a:cubicBezTo>
                    <a:pt x="507853" y="335554"/>
                    <a:pt x="522442" y="282794"/>
                    <a:pt x="515802" y="229380"/>
                  </a:cubicBezTo>
                  <a:cubicBezTo>
                    <a:pt x="515428" y="226952"/>
                    <a:pt x="515148" y="224618"/>
                    <a:pt x="514774" y="222283"/>
                  </a:cubicBezTo>
                  <a:lnTo>
                    <a:pt x="478488" y="236570"/>
                  </a:lnTo>
                  <a:cubicBezTo>
                    <a:pt x="473158" y="238625"/>
                    <a:pt x="467173" y="237504"/>
                    <a:pt x="462964" y="233582"/>
                  </a:cubicBezTo>
                  <a:cubicBezTo>
                    <a:pt x="458850" y="229660"/>
                    <a:pt x="457353" y="223684"/>
                    <a:pt x="459130" y="218268"/>
                  </a:cubicBezTo>
                  <a:lnTo>
                    <a:pt x="483913" y="143283"/>
                  </a:lnTo>
                  <a:cubicBezTo>
                    <a:pt x="442858" y="81465"/>
                    <a:pt x="369072" y="44579"/>
                    <a:pt x="290516" y="54291"/>
                  </a:cubicBezTo>
                  <a:cubicBezTo>
                    <a:pt x="244412" y="60080"/>
                    <a:pt x="202983" y="80718"/>
                    <a:pt x="170719" y="113961"/>
                  </a:cubicBezTo>
                  <a:cubicBezTo>
                    <a:pt x="160526" y="124420"/>
                    <a:pt x="143786" y="124700"/>
                    <a:pt x="133312" y="114521"/>
                  </a:cubicBezTo>
                  <a:cubicBezTo>
                    <a:pt x="122838" y="104343"/>
                    <a:pt x="122557" y="87721"/>
                    <a:pt x="132751" y="77262"/>
                  </a:cubicBezTo>
                  <a:cubicBezTo>
                    <a:pt x="172870" y="35895"/>
                    <a:pt x="226643" y="9094"/>
                    <a:pt x="283970" y="1997"/>
                  </a:cubicBezTo>
                  <a:cubicBezTo>
                    <a:pt x="300850" y="-104"/>
                    <a:pt x="317677" y="-536"/>
                    <a:pt x="334262" y="651"/>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sz="3000">
                <a:solidFill>
                  <a:srgbClr val="FFFFFF"/>
                </a:solidFill>
                <a:effectLst>
                  <a:outerShdw blurRad="38100" dist="38100" dir="2700000" algn="tl">
                    <a:srgbClr val="000000"/>
                  </a:outerShdw>
                </a:effectLst>
              </a:endParaRPr>
            </a:p>
          </p:txBody>
        </p:sp>
      </p:grpSp>
      <p:grpSp>
        <p:nvGrpSpPr>
          <p:cNvPr id="43" name="组合 42"/>
          <p:cNvGrpSpPr/>
          <p:nvPr/>
        </p:nvGrpSpPr>
        <p:grpSpPr>
          <a:xfrm>
            <a:off x="6657058" y="2379116"/>
            <a:ext cx="560384" cy="560384"/>
            <a:chOff x="6657058" y="2379116"/>
            <a:chExt cx="560384" cy="560384"/>
          </a:xfrm>
        </p:grpSpPr>
        <p:sp>
          <p:nvSpPr>
            <p:cNvPr id="44" name="AutoShape 126"/>
            <p:cNvSpPr/>
            <p:nvPr/>
          </p:nvSpPr>
          <p:spPr bwMode="auto">
            <a:xfrm>
              <a:off x="6657058" y="2379116"/>
              <a:ext cx="560384" cy="560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5" name="AutoShape 127"/>
            <p:cNvSpPr/>
            <p:nvPr/>
          </p:nvSpPr>
          <p:spPr bwMode="auto">
            <a:xfrm>
              <a:off x="6884086" y="2466286"/>
              <a:ext cx="132193" cy="1312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68" name="Group 45"/>
          <p:cNvGrpSpPr/>
          <p:nvPr/>
        </p:nvGrpSpPr>
        <p:grpSpPr>
          <a:xfrm>
            <a:off x="4809594" y="4295472"/>
            <a:ext cx="512590" cy="561343"/>
            <a:chOff x="4809593" y="4295472"/>
            <a:chExt cx="512590" cy="561343"/>
          </a:xfrm>
        </p:grpSpPr>
        <p:sp>
          <p:nvSpPr>
            <p:cNvPr id="69" name="AutoShape 108"/>
            <p:cNvSpPr/>
            <p:nvPr/>
          </p:nvSpPr>
          <p:spPr bwMode="auto">
            <a:xfrm>
              <a:off x="4969189" y="4400843"/>
              <a:ext cx="192440" cy="210743"/>
            </a:xfrm>
            <a:custGeom>
              <a:avLst/>
              <a:gdLst>
                <a:gd name="connsiteX0" fmla="*/ 523984 w 554221"/>
                <a:gd name="connsiteY0" fmla="*/ 316047 h 606933"/>
                <a:gd name="connsiteX1" fmla="*/ 379560 w 554221"/>
                <a:gd name="connsiteY1" fmla="*/ 377538 h 606933"/>
                <a:gd name="connsiteX2" fmla="*/ 379560 w 554221"/>
                <a:gd name="connsiteY2" fmla="*/ 569007 h 606933"/>
                <a:gd name="connsiteX3" fmla="*/ 523984 w 554221"/>
                <a:gd name="connsiteY3" fmla="*/ 507516 h 606933"/>
                <a:gd name="connsiteX4" fmla="*/ 204898 w 554221"/>
                <a:gd name="connsiteY4" fmla="*/ 316047 h 606933"/>
                <a:gd name="connsiteX5" fmla="*/ 204898 w 554221"/>
                <a:gd name="connsiteY5" fmla="*/ 507516 h 606933"/>
                <a:gd name="connsiteX6" fmla="*/ 349323 w 554221"/>
                <a:gd name="connsiteY6" fmla="*/ 569007 h 606933"/>
                <a:gd name="connsiteX7" fmla="*/ 349323 w 554221"/>
                <a:gd name="connsiteY7" fmla="*/ 377538 h 606933"/>
                <a:gd name="connsiteX8" fmla="*/ 174661 w 554221"/>
                <a:gd name="connsiteY8" fmla="*/ 316047 h 606933"/>
                <a:gd name="connsiteX9" fmla="*/ 30237 w 554221"/>
                <a:gd name="connsiteY9" fmla="*/ 377538 h 606933"/>
                <a:gd name="connsiteX10" fmla="*/ 30237 w 554221"/>
                <a:gd name="connsiteY10" fmla="*/ 569007 h 606933"/>
                <a:gd name="connsiteX11" fmla="*/ 174661 w 554221"/>
                <a:gd name="connsiteY11" fmla="*/ 507516 h 606933"/>
                <a:gd name="connsiteX12" fmla="*/ 305937 w 554221"/>
                <a:gd name="connsiteY12" fmla="*/ 108106 h 606933"/>
                <a:gd name="connsiteX13" fmla="*/ 334834 w 554221"/>
                <a:gd name="connsiteY13" fmla="*/ 136967 h 606933"/>
                <a:gd name="connsiteX14" fmla="*/ 305937 w 554221"/>
                <a:gd name="connsiteY14" fmla="*/ 165828 h 606933"/>
                <a:gd name="connsiteX15" fmla="*/ 277040 w 554221"/>
                <a:gd name="connsiteY15" fmla="*/ 136967 h 606933"/>
                <a:gd name="connsiteX16" fmla="*/ 305937 w 554221"/>
                <a:gd name="connsiteY16" fmla="*/ 108106 h 606933"/>
                <a:gd name="connsiteX17" fmla="*/ 305934 w 554221"/>
                <a:gd name="connsiteY17" fmla="*/ 85179 h 606933"/>
                <a:gd name="connsiteX18" fmla="*/ 254064 w 554221"/>
                <a:gd name="connsiteY18" fmla="*/ 136974 h 606933"/>
                <a:gd name="connsiteX19" fmla="*/ 305934 w 554221"/>
                <a:gd name="connsiteY19" fmla="*/ 188769 h 606933"/>
                <a:gd name="connsiteX20" fmla="*/ 357804 w 554221"/>
                <a:gd name="connsiteY20" fmla="*/ 136974 h 606933"/>
                <a:gd name="connsiteX21" fmla="*/ 305934 w 554221"/>
                <a:gd name="connsiteY21" fmla="*/ 85179 h 606933"/>
                <a:gd name="connsiteX22" fmla="*/ 305934 w 554221"/>
                <a:gd name="connsiteY22" fmla="*/ 0 h 606933"/>
                <a:gd name="connsiteX23" fmla="*/ 432290 w 554221"/>
                <a:gd name="connsiteY23" fmla="*/ 126173 h 606933"/>
                <a:gd name="connsiteX24" fmla="*/ 327075 w 554221"/>
                <a:gd name="connsiteY24" fmla="*/ 335194 h 606933"/>
                <a:gd name="connsiteX25" fmla="*/ 364441 w 554221"/>
                <a:gd name="connsiteY25" fmla="*/ 351150 h 606933"/>
                <a:gd name="connsiteX26" fmla="*/ 533203 w 554221"/>
                <a:gd name="connsiteY26" fmla="*/ 279349 h 606933"/>
                <a:gd name="connsiteX27" fmla="*/ 547461 w 554221"/>
                <a:gd name="connsiteY27" fmla="*/ 280699 h 606933"/>
                <a:gd name="connsiteX28" fmla="*/ 554221 w 554221"/>
                <a:gd name="connsiteY28" fmla="*/ 293218 h 606933"/>
                <a:gd name="connsiteX29" fmla="*/ 554221 w 554221"/>
                <a:gd name="connsiteY29" fmla="*/ 517458 h 606933"/>
                <a:gd name="connsiteX30" fmla="*/ 545002 w 554221"/>
                <a:gd name="connsiteY30" fmla="*/ 531450 h 606933"/>
                <a:gd name="connsiteX31" fmla="*/ 370341 w 554221"/>
                <a:gd name="connsiteY31" fmla="*/ 605706 h 606933"/>
                <a:gd name="connsiteX32" fmla="*/ 369235 w 554221"/>
                <a:gd name="connsiteY32" fmla="*/ 605951 h 606933"/>
                <a:gd name="connsiteX33" fmla="*/ 368252 w 554221"/>
                <a:gd name="connsiteY33" fmla="*/ 606319 h 606933"/>
                <a:gd name="connsiteX34" fmla="*/ 364441 w 554221"/>
                <a:gd name="connsiteY34" fmla="*/ 606933 h 606933"/>
                <a:gd name="connsiteX35" fmla="*/ 360631 w 554221"/>
                <a:gd name="connsiteY35" fmla="*/ 606319 h 606933"/>
                <a:gd name="connsiteX36" fmla="*/ 359525 w 554221"/>
                <a:gd name="connsiteY36" fmla="*/ 605951 h 606933"/>
                <a:gd name="connsiteX37" fmla="*/ 358541 w 554221"/>
                <a:gd name="connsiteY37" fmla="*/ 605706 h 606933"/>
                <a:gd name="connsiteX38" fmla="*/ 189780 w 554221"/>
                <a:gd name="connsiteY38" fmla="*/ 533905 h 606933"/>
                <a:gd name="connsiteX39" fmla="*/ 21018 w 554221"/>
                <a:gd name="connsiteY39" fmla="*/ 605706 h 606933"/>
                <a:gd name="connsiteX40" fmla="*/ 15118 w 554221"/>
                <a:gd name="connsiteY40" fmla="*/ 606933 h 606933"/>
                <a:gd name="connsiteX41" fmla="*/ 6760 w 554221"/>
                <a:gd name="connsiteY41" fmla="*/ 604356 h 606933"/>
                <a:gd name="connsiteX42" fmla="*/ 0 w 554221"/>
                <a:gd name="connsiteY42" fmla="*/ 591836 h 606933"/>
                <a:gd name="connsiteX43" fmla="*/ 0 w 554221"/>
                <a:gd name="connsiteY43" fmla="*/ 367596 h 606933"/>
                <a:gd name="connsiteX44" fmla="*/ 9096 w 554221"/>
                <a:gd name="connsiteY44" fmla="*/ 353604 h 606933"/>
                <a:gd name="connsiteX45" fmla="*/ 183880 w 554221"/>
                <a:gd name="connsiteY45" fmla="*/ 279349 h 606933"/>
                <a:gd name="connsiteX46" fmla="*/ 184249 w 554221"/>
                <a:gd name="connsiteY46" fmla="*/ 279226 h 606933"/>
                <a:gd name="connsiteX47" fmla="*/ 186215 w 554221"/>
                <a:gd name="connsiteY47" fmla="*/ 278735 h 606933"/>
                <a:gd name="connsiteX48" fmla="*/ 187936 w 554221"/>
                <a:gd name="connsiteY48" fmla="*/ 278367 h 606933"/>
                <a:gd name="connsiteX49" fmla="*/ 189780 w 554221"/>
                <a:gd name="connsiteY49" fmla="*/ 278244 h 606933"/>
                <a:gd name="connsiteX50" fmla="*/ 191624 w 554221"/>
                <a:gd name="connsiteY50" fmla="*/ 278367 h 606933"/>
                <a:gd name="connsiteX51" fmla="*/ 193344 w 554221"/>
                <a:gd name="connsiteY51" fmla="*/ 278735 h 606933"/>
                <a:gd name="connsiteX52" fmla="*/ 195188 w 554221"/>
                <a:gd name="connsiteY52" fmla="*/ 279226 h 606933"/>
                <a:gd name="connsiteX53" fmla="*/ 195680 w 554221"/>
                <a:gd name="connsiteY53" fmla="*/ 279349 h 606933"/>
                <a:gd name="connsiteX54" fmla="*/ 267093 w 554221"/>
                <a:gd name="connsiteY54" fmla="*/ 309787 h 606933"/>
                <a:gd name="connsiteX55" fmla="*/ 179578 w 554221"/>
                <a:gd name="connsiteY55" fmla="*/ 126173 h 606933"/>
                <a:gd name="connsiteX56" fmla="*/ 305934 w 554221"/>
                <a:gd name="connsiteY56" fmla="*/ 0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4221" h="606933">
                  <a:moveTo>
                    <a:pt x="523984" y="316047"/>
                  </a:moveTo>
                  <a:lnTo>
                    <a:pt x="379560" y="377538"/>
                  </a:lnTo>
                  <a:lnTo>
                    <a:pt x="379560" y="569007"/>
                  </a:lnTo>
                  <a:lnTo>
                    <a:pt x="523984" y="507516"/>
                  </a:lnTo>
                  <a:close/>
                  <a:moveTo>
                    <a:pt x="204898" y="316047"/>
                  </a:moveTo>
                  <a:lnTo>
                    <a:pt x="204898" y="507516"/>
                  </a:lnTo>
                  <a:lnTo>
                    <a:pt x="349323" y="569007"/>
                  </a:lnTo>
                  <a:lnTo>
                    <a:pt x="349323" y="377538"/>
                  </a:lnTo>
                  <a:close/>
                  <a:moveTo>
                    <a:pt x="174661" y="316047"/>
                  </a:moveTo>
                  <a:lnTo>
                    <a:pt x="30237" y="377538"/>
                  </a:lnTo>
                  <a:lnTo>
                    <a:pt x="30237" y="569007"/>
                  </a:lnTo>
                  <a:lnTo>
                    <a:pt x="174661" y="507516"/>
                  </a:lnTo>
                  <a:close/>
                  <a:moveTo>
                    <a:pt x="305937" y="108106"/>
                  </a:moveTo>
                  <a:cubicBezTo>
                    <a:pt x="321896" y="108106"/>
                    <a:pt x="334834" y="121028"/>
                    <a:pt x="334834" y="136967"/>
                  </a:cubicBezTo>
                  <a:cubicBezTo>
                    <a:pt x="334834" y="152906"/>
                    <a:pt x="321896" y="165828"/>
                    <a:pt x="305937" y="165828"/>
                  </a:cubicBezTo>
                  <a:cubicBezTo>
                    <a:pt x="289978" y="165828"/>
                    <a:pt x="277040" y="152906"/>
                    <a:pt x="277040" y="136967"/>
                  </a:cubicBezTo>
                  <a:cubicBezTo>
                    <a:pt x="277040" y="121028"/>
                    <a:pt x="289978" y="108106"/>
                    <a:pt x="305937" y="108106"/>
                  </a:cubicBezTo>
                  <a:close/>
                  <a:moveTo>
                    <a:pt x="305934" y="85179"/>
                  </a:moveTo>
                  <a:cubicBezTo>
                    <a:pt x="277295" y="85179"/>
                    <a:pt x="254064" y="108377"/>
                    <a:pt x="254064" y="136974"/>
                  </a:cubicBezTo>
                  <a:cubicBezTo>
                    <a:pt x="254064" y="165572"/>
                    <a:pt x="277295" y="188769"/>
                    <a:pt x="305934" y="188769"/>
                  </a:cubicBezTo>
                  <a:cubicBezTo>
                    <a:pt x="334450" y="188769"/>
                    <a:pt x="357804" y="165572"/>
                    <a:pt x="357804" y="136974"/>
                  </a:cubicBezTo>
                  <a:cubicBezTo>
                    <a:pt x="357804" y="108377"/>
                    <a:pt x="334450" y="85179"/>
                    <a:pt x="305934" y="85179"/>
                  </a:cubicBezTo>
                  <a:close/>
                  <a:moveTo>
                    <a:pt x="305934" y="0"/>
                  </a:moveTo>
                  <a:cubicBezTo>
                    <a:pt x="375626" y="0"/>
                    <a:pt x="432290" y="56582"/>
                    <a:pt x="432290" y="126173"/>
                  </a:cubicBezTo>
                  <a:cubicBezTo>
                    <a:pt x="432290" y="181773"/>
                    <a:pt x="355837" y="294691"/>
                    <a:pt x="327075" y="335194"/>
                  </a:cubicBezTo>
                  <a:lnTo>
                    <a:pt x="364441" y="351150"/>
                  </a:lnTo>
                  <a:lnTo>
                    <a:pt x="533203" y="279349"/>
                  </a:lnTo>
                  <a:cubicBezTo>
                    <a:pt x="537873" y="277385"/>
                    <a:pt x="543159" y="277876"/>
                    <a:pt x="547461" y="280699"/>
                  </a:cubicBezTo>
                  <a:cubicBezTo>
                    <a:pt x="551640" y="283522"/>
                    <a:pt x="554221" y="288186"/>
                    <a:pt x="554221" y="293218"/>
                  </a:cubicBezTo>
                  <a:lnTo>
                    <a:pt x="554221" y="517458"/>
                  </a:lnTo>
                  <a:cubicBezTo>
                    <a:pt x="554221" y="523595"/>
                    <a:pt x="550534" y="528995"/>
                    <a:pt x="545002" y="531450"/>
                  </a:cubicBezTo>
                  <a:lnTo>
                    <a:pt x="370341" y="605706"/>
                  </a:lnTo>
                  <a:cubicBezTo>
                    <a:pt x="369972" y="605828"/>
                    <a:pt x="369604" y="605828"/>
                    <a:pt x="369235" y="605951"/>
                  </a:cubicBezTo>
                  <a:cubicBezTo>
                    <a:pt x="368866" y="606074"/>
                    <a:pt x="368620" y="606197"/>
                    <a:pt x="368252" y="606319"/>
                  </a:cubicBezTo>
                  <a:cubicBezTo>
                    <a:pt x="367022" y="606688"/>
                    <a:pt x="365670" y="606933"/>
                    <a:pt x="364441" y="606933"/>
                  </a:cubicBezTo>
                  <a:cubicBezTo>
                    <a:pt x="363089" y="606933"/>
                    <a:pt x="361860" y="606688"/>
                    <a:pt x="360631" y="606319"/>
                  </a:cubicBezTo>
                  <a:cubicBezTo>
                    <a:pt x="360262" y="606197"/>
                    <a:pt x="359893" y="606074"/>
                    <a:pt x="359525" y="605951"/>
                  </a:cubicBezTo>
                  <a:cubicBezTo>
                    <a:pt x="359156" y="605828"/>
                    <a:pt x="358787" y="605828"/>
                    <a:pt x="358541" y="605706"/>
                  </a:cubicBezTo>
                  <a:lnTo>
                    <a:pt x="189780" y="533905"/>
                  </a:lnTo>
                  <a:lnTo>
                    <a:pt x="21018" y="605706"/>
                  </a:lnTo>
                  <a:cubicBezTo>
                    <a:pt x="19052" y="606442"/>
                    <a:pt x="17085" y="606933"/>
                    <a:pt x="15118" y="606933"/>
                  </a:cubicBezTo>
                  <a:cubicBezTo>
                    <a:pt x="12169" y="606933"/>
                    <a:pt x="9219" y="606074"/>
                    <a:pt x="6760" y="604356"/>
                  </a:cubicBezTo>
                  <a:cubicBezTo>
                    <a:pt x="2581" y="601533"/>
                    <a:pt x="0" y="596869"/>
                    <a:pt x="0" y="591836"/>
                  </a:cubicBezTo>
                  <a:lnTo>
                    <a:pt x="0" y="367596"/>
                  </a:lnTo>
                  <a:cubicBezTo>
                    <a:pt x="0" y="361460"/>
                    <a:pt x="3565" y="356059"/>
                    <a:pt x="9096" y="353604"/>
                  </a:cubicBezTo>
                  <a:lnTo>
                    <a:pt x="183880" y="279349"/>
                  </a:lnTo>
                  <a:cubicBezTo>
                    <a:pt x="184003" y="279349"/>
                    <a:pt x="184126" y="279349"/>
                    <a:pt x="184249" y="279226"/>
                  </a:cubicBezTo>
                  <a:cubicBezTo>
                    <a:pt x="184863" y="278981"/>
                    <a:pt x="185601" y="278858"/>
                    <a:pt x="186215" y="278735"/>
                  </a:cubicBezTo>
                  <a:cubicBezTo>
                    <a:pt x="186830" y="278490"/>
                    <a:pt x="187322" y="278367"/>
                    <a:pt x="187936" y="278367"/>
                  </a:cubicBezTo>
                  <a:cubicBezTo>
                    <a:pt x="188551" y="278244"/>
                    <a:pt x="189165" y="278244"/>
                    <a:pt x="189780" y="278244"/>
                  </a:cubicBezTo>
                  <a:cubicBezTo>
                    <a:pt x="190394" y="278244"/>
                    <a:pt x="191009" y="278244"/>
                    <a:pt x="191624" y="278367"/>
                  </a:cubicBezTo>
                  <a:cubicBezTo>
                    <a:pt x="192238" y="278367"/>
                    <a:pt x="192730" y="278490"/>
                    <a:pt x="193344" y="278735"/>
                  </a:cubicBezTo>
                  <a:cubicBezTo>
                    <a:pt x="193959" y="278858"/>
                    <a:pt x="194573" y="278981"/>
                    <a:pt x="195188" y="279226"/>
                  </a:cubicBezTo>
                  <a:cubicBezTo>
                    <a:pt x="195311" y="279349"/>
                    <a:pt x="195557" y="279349"/>
                    <a:pt x="195680" y="279349"/>
                  </a:cubicBezTo>
                  <a:lnTo>
                    <a:pt x="267093" y="309787"/>
                  </a:lnTo>
                  <a:cubicBezTo>
                    <a:pt x="232677" y="258852"/>
                    <a:pt x="179578" y="172568"/>
                    <a:pt x="179578" y="126173"/>
                  </a:cubicBezTo>
                  <a:cubicBezTo>
                    <a:pt x="179578" y="56582"/>
                    <a:pt x="236241" y="0"/>
                    <a:pt x="305934" y="0"/>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sz="3000">
                <a:solidFill>
                  <a:srgbClr val="FFFFFF"/>
                </a:solidFill>
                <a:effectLst>
                  <a:outerShdw blurRad="38100" dist="38100" dir="2700000" algn="tl">
                    <a:srgbClr val="000000"/>
                  </a:outerShdw>
                </a:effectLst>
              </a:endParaRPr>
            </a:p>
          </p:txBody>
        </p:sp>
        <p:sp>
          <p:nvSpPr>
            <p:cNvPr id="70" name="AutoShape 109"/>
            <p:cNvSpPr/>
            <p:nvPr/>
          </p:nvSpPr>
          <p:spPr bwMode="auto">
            <a:xfrm>
              <a:off x="4809593" y="4295472"/>
              <a:ext cx="512590" cy="561343"/>
            </a:xfrm>
            <a:custGeom>
              <a:avLst/>
              <a:gdLst>
                <a:gd name="connsiteX0" fmla="*/ 523984 w 554221"/>
                <a:gd name="connsiteY0" fmla="*/ 316047 h 606933"/>
                <a:gd name="connsiteX1" fmla="*/ 379560 w 554221"/>
                <a:gd name="connsiteY1" fmla="*/ 377538 h 606933"/>
                <a:gd name="connsiteX2" fmla="*/ 379560 w 554221"/>
                <a:gd name="connsiteY2" fmla="*/ 569007 h 606933"/>
                <a:gd name="connsiteX3" fmla="*/ 523984 w 554221"/>
                <a:gd name="connsiteY3" fmla="*/ 507516 h 606933"/>
                <a:gd name="connsiteX4" fmla="*/ 204898 w 554221"/>
                <a:gd name="connsiteY4" fmla="*/ 316047 h 606933"/>
                <a:gd name="connsiteX5" fmla="*/ 204898 w 554221"/>
                <a:gd name="connsiteY5" fmla="*/ 507516 h 606933"/>
                <a:gd name="connsiteX6" fmla="*/ 349323 w 554221"/>
                <a:gd name="connsiteY6" fmla="*/ 569007 h 606933"/>
                <a:gd name="connsiteX7" fmla="*/ 349323 w 554221"/>
                <a:gd name="connsiteY7" fmla="*/ 377538 h 606933"/>
                <a:gd name="connsiteX8" fmla="*/ 174661 w 554221"/>
                <a:gd name="connsiteY8" fmla="*/ 316047 h 606933"/>
                <a:gd name="connsiteX9" fmla="*/ 30237 w 554221"/>
                <a:gd name="connsiteY9" fmla="*/ 377538 h 606933"/>
                <a:gd name="connsiteX10" fmla="*/ 30237 w 554221"/>
                <a:gd name="connsiteY10" fmla="*/ 569007 h 606933"/>
                <a:gd name="connsiteX11" fmla="*/ 174661 w 554221"/>
                <a:gd name="connsiteY11" fmla="*/ 507516 h 606933"/>
                <a:gd name="connsiteX12" fmla="*/ 305937 w 554221"/>
                <a:gd name="connsiteY12" fmla="*/ 108106 h 606933"/>
                <a:gd name="connsiteX13" fmla="*/ 334834 w 554221"/>
                <a:gd name="connsiteY13" fmla="*/ 136967 h 606933"/>
                <a:gd name="connsiteX14" fmla="*/ 305937 w 554221"/>
                <a:gd name="connsiteY14" fmla="*/ 165828 h 606933"/>
                <a:gd name="connsiteX15" fmla="*/ 277040 w 554221"/>
                <a:gd name="connsiteY15" fmla="*/ 136967 h 606933"/>
                <a:gd name="connsiteX16" fmla="*/ 305937 w 554221"/>
                <a:gd name="connsiteY16" fmla="*/ 108106 h 606933"/>
                <a:gd name="connsiteX17" fmla="*/ 305934 w 554221"/>
                <a:gd name="connsiteY17" fmla="*/ 85179 h 606933"/>
                <a:gd name="connsiteX18" fmla="*/ 254064 w 554221"/>
                <a:gd name="connsiteY18" fmla="*/ 136974 h 606933"/>
                <a:gd name="connsiteX19" fmla="*/ 305934 w 554221"/>
                <a:gd name="connsiteY19" fmla="*/ 188769 h 606933"/>
                <a:gd name="connsiteX20" fmla="*/ 357804 w 554221"/>
                <a:gd name="connsiteY20" fmla="*/ 136974 h 606933"/>
                <a:gd name="connsiteX21" fmla="*/ 305934 w 554221"/>
                <a:gd name="connsiteY21" fmla="*/ 85179 h 606933"/>
                <a:gd name="connsiteX22" fmla="*/ 305934 w 554221"/>
                <a:gd name="connsiteY22" fmla="*/ 0 h 606933"/>
                <a:gd name="connsiteX23" fmla="*/ 432290 w 554221"/>
                <a:gd name="connsiteY23" fmla="*/ 126173 h 606933"/>
                <a:gd name="connsiteX24" fmla="*/ 327075 w 554221"/>
                <a:gd name="connsiteY24" fmla="*/ 335194 h 606933"/>
                <a:gd name="connsiteX25" fmla="*/ 364441 w 554221"/>
                <a:gd name="connsiteY25" fmla="*/ 351150 h 606933"/>
                <a:gd name="connsiteX26" fmla="*/ 533203 w 554221"/>
                <a:gd name="connsiteY26" fmla="*/ 279349 h 606933"/>
                <a:gd name="connsiteX27" fmla="*/ 547461 w 554221"/>
                <a:gd name="connsiteY27" fmla="*/ 280699 h 606933"/>
                <a:gd name="connsiteX28" fmla="*/ 554221 w 554221"/>
                <a:gd name="connsiteY28" fmla="*/ 293218 h 606933"/>
                <a:gd name="connsiteX29" fmla="*/ 554221 w 554221"/>
                <a:gd name="connsiteY29" fmla="*/ 517458 h 606933"/>
                <a:gd name="connsiteX30" fmla="*/ 545002 w 554221"/>
                <a:gd name="connsiteY30" fmla="*/ 531450 h 606933"/>
                <a:gd name="connsiteX31" fmla="*/ 370341 w 554221"/>
                <a:gd name="connsiteY31" fmla="*/ 605706 h 606933"/>
                <a:gd name="connsiteX32" fmla="*/ 369235 w 554221"/>
                <a:gd name="connsiteY32" fmla="*/ 605951 h 606933"/>
                <a:gd name="connsiteX33" fmla="*/ 368252 w 554221"/>
                <a:gd name="connsiteY33" fmla="*/ 606319 h 606933"/>
                <a:gd name="connsiteX34" fmla="*/ 364441 w 554221"/>
                <a:gd name="connsiteY34" fmla="*/ 606933 h 606933"/>
                <a:gd name="connsiteX35" fmla="*/ 360631 w 554221"/>
                <a:gd name="connsiteY35" fmla="*/ 606319 h 606933"/>
                <a:gd name="connsiteX36" fmla="*/ 359525 w 554221"/>
                <a:gd name="connsiteY36" fmla="*/ 605951 h 606933"/>
                <a:gd name="connsiteX37" fmla="*/ 358541 w 554221"/>
                <a:gd name="connsiteY37" fmla="*/ 605706 h 606933"/>
                <a:gd name="connsiteX38" fmla="*/ 189780 w 554221"/>
                <a:gd name="connsiteY38" fmla="*/ 533905 h 606933"/>
                <a:gd name="connsiteX39" fmla="*/ 21018 w 554221"/>
                <a:gd name="connsiteY39" fmla="*/ 605706 h 606933"/>
                <a:gd name="connsiteX40" fmla="*/ 15118 w 554221"/>
                <a:gd name="connsiteY40" fmla="*/ 606933 h 606933"/>
                <a:gd name="connsiteX41" fmla="*/ 6760 w 554221"/>
                <a:gd name="connsiteY41" fmla="*/ 604356 h 606933"/>
                <a:gd name="connsiteX42" fmla="*/ 0 w 554221"/>
                <a:gd name="connsiteY42" fmla="*/ 591836 h 606933"/>
                <a:gd name="connsiteX43" fmla="*/ 0 w 554221"/>
                <a:gd name="connsiteY43" fmla="*/ 367596 h 606933"/>
                <a:gd name="connsiteX44" fmla="*/ 9096 w 554221"/>
                <a:gd name="connsiteY44" fmla="*/ 353604 h 606933"/>
                <a:gd name="connsiteX45" fmla="*/ 183880 w 554221"/>
                <a:gd name="connsiteY45" fmla="*/ 279349 h 606933"/>
                <a:gd name="connsiteX46" fmla="*/ 184249 w 554221"/>
                <a:gd name="connsiteY46" fmla="*/ 279226 h 606933"/>
                <a:gd name="connsiteX47" fmla="*/ 186215 w 554221"/>
                <a:gd name="connsiteY47" fmla="*/ 278735 h 606933"/>
                <a:gd name="connsiteX48" fmla="*/ 187936 w 554221"/>
                <a:gd name="connsiteY48" fmla="*/ 278367 h 606933"/>
                <a:gd name="connsiteX49" fmla="*/ 189780 w 554221"/>
                <a:gd name="connsiteY49" fmla="*/ 278244 h 606933"/>
                <a:gd name="connsiteX50" fmla="*/ 191624 w 554221"/>
                <a:gd name="connsiteY50" fmla="*/ 278367 h 606933"/>
                <a:gd name="connsiteX51" fmla="*/ 193344 w 554221"/>
                <a:gd name="connsiteY51" fmla="*/ 278735 h 606933"/>
                <a:gd name="connsiteX52" fmla="*/ 195188 w 554221"/>
                <a:gd name="connsiteY52" fmla="*/ 279226 h 606933"/>
                <a:gd name="connsiteX53" fmla="*/ 195680 w 554221"/>
                <a:gd name="connsiteY53" fmla="*/ 279349 h 606933"/>
                <a:gd name="connsiteX54" fmla="*/ 267093 w 554221"/>
                <a:gd name="connsiteY54" fmla="*/ 309787 h 606933"/>
                <a:gd name="connsiteX55" fmla="*/ 179578 w 554221"/>
                <a:gd name="connsiteY55" fmla="*/ 126173 h 606933"/>
                <a:gd name="connsiteX56" fmla="*/ 305934 w 554221"/>
                <a:gd name="connsiteY56" fmla="*/ 0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4221" h="606933">
                  <a:moveTo>
                    <a:pt x="523984" y="316047"/>
                  </a:moveTo>
                  <a:lnTo>
                    <a:pt x="379560" y="377538"/>
                  </a:lnTo>
                  <a:lnTo>
                    <a:pt x="379560" y="569007"/>
                  </a:lnTo>
                  <a:lnTo>
                    <a:pt x="523984" y="507516"/>
                  </a:lnTo>
                  <a:close/>
                  <a:moveTo>
                    <a:pt x="204898" y="316047"/>
                  </a:moveTo>
                  <a:lnTo>
                    <a:pt x="204898" y="507516"/>
                  </a:lnTo>
                  <a:lnTo>
                    <a:pt x="349323" y="569007"/>
                  </a:lnTo>
                  <a:lnTo>
                    <a:pt x="349323" y="377538"/>
                  </a:lnTo>
                  <a:close/>
                  <a:moveTo>
                    <a:pt x="174661" y="316047"/>
                  </a:moveTo>
                  <a:lnTo>
                    <a:pt x="30237" y="377538"/>
                  </a:lnTo>
                  <a:lnTo>
                    <a:pt x="30237" y="569007"/>
                  </a:lnTo>
                  <a:lnTo>
                    <a:pt x="174661" y="507516"/>
                  </a:lnTo>
                  <a:close/>
                  <a:moveTo>
                    <a:pt x="305937" y="108106"/>
                  </a:moveTo>
                  <a:cubicBezTo>
                    <a:pt x="321896" y="108106"/>
                    <a:pt x="334834" y="121028"/>
                    <a:pt x="334834" y="136967"/>
                  </a:cubicBezTo>
                  <a:cubicBezTo>
                    <a:pt x="334834" y="152906"/>
                    <a:pt x="321896" y="165828"/>
                    <a:pt x="305937" y="165828"/>
                  </a:cubicBezTo>
                  <a:cubicBezTo>
                    <a:pt x="289978" y="165828"/>
                    <a:pt x="277040" y="152906"/>
                    <a:pt x="277040" y="136967"/>
                  </a:cubicBezTo>
                  <a:cubicBezTo>
                    <a:pt x="277040" y="121028"/>
                    <a:pt x="289978" y="108106"/>
                    <a:pt x="305937" y="108106"/>
                  </a:cubicBezTo>
                  <a:close/>
                  <a:moveTo>
                    <a:pt x="305934" y="85179"/>
                  </a:moveTo>
                  <a:cubicBezTo>
                    <a:pt x="277295" y="85179"/>
                    <a:pt x="254064" y="108377"/>
                    <a:pt x="254064" y="136974"/>
                  </a:cubicBezTo>
                  <a:cubicBezTo>
                    <a:pt x="254064" y="165572"/>
                    <a:pt x="277295" y="188769"/>
                    <a:pt x="305934" y="188769"/>
                  </a:cubicBezTo>
                  <a:cubicBezTo>
                    <a:pt x="334450" y="188769"/>
                    <a:pt x="357804" y="165572"/>
                    <a:pt x="357804" y="136974"/>
                  </a:cubicBezTo>
                  <a:cubicBezTo>
                    <a:pt x="357804" y="108377"/>
                    <a:pt x="334450" y="85179"/>
                    <a:pt x="305934" y="85179"/>
                  </a:cubicBezTo>
                  <a:close/>
                  <a:moveTo>
                    <a:pt x="305934" y="0"/>
                  </a:moveTo>
                  <a:cubicBezTo>
                    <a:pt x="375626" y="0"/>
                    <a:pt x="432290" y="56582"/>
                    <a:pt x="432290" y="126173"/>
                  </a:cubicBezTo>
                  <a:cubicBezTo>
                    <a:pt x="432290" y="181773"/>
                    <a:pt x="355837" y="294691"/>
                    <a:pt x="327075" y="335194"/>
                  </a:cubicBezTo>
                  <a:lnTo>
                    <a:pt x="364441" y="351150"/>
                  </a:lnTo>
                  <a:lnTo>
                    <a:pt x="533203" y="279349"/>
                  </a:lnTo>
                  <a:cubicBezTo>
                    <a:pt x="537873" y="277385"/>
                    <a:pt x="543159" y="277876"/>
                    <a:pt x="547461" y="280699"/>
                  </a:cubicBezTo>
                  <a:cubicBezTo>
                    <a:pt x="551640" y="283522"/>
                    <a:pt x="554221" y="288186"/>
                    <a:pt x="554221" y="293218"/>
                  </a:cubicBezTo>
                  <a:lnTo>
                    <a:pt x="554221" y="517458"/>
                  </a:lnTo>
                  <a:cubicBezTo>
                    <a:pt x="554221" y="523595"/>
                    <a:pt x="550534" y="528995"/>
                    <a:pt x="545002" y="531450"/>
                  </a:cubicBezTo>
                  <a:lnTo>
                    <a:pt x="370341" y="605706"/>
                  </a:lnTo>
                  <a:cubicBezTo>
                    <a:pt x="369972" y="605828"/>
                    <a:pt x="369604" y="605828"/>
                    <a:pt x="369235" y="605951"/>
                  </a:cubicBezTo>
                  <a:cubicBezTo>
                    <a:pt x="368866" y="606074"/>
                    <a:pt x="368620" y="606197"/>
                    <a:pt x="368252" y="606319"/>
                  </a:cubicBezTo>
                  <a:cubicBezTo>
                    <a:pt x="367022" y="606688"/>
                    <a:pt x="365670" y="606933"/>
                    <a:pt x="364441" y="606933"/>
                  </a:cubicBezTo>
                  <a:cubicBezTo>
                    <a:pt x="363089" y="606933"/>
                    <a:pt x="361860" y="606688"/>
                    <a:pt x="360631" y="606319"/>
                  </a:cubicBezTo>
                  <a:cubicBezTo>
                    <a:pt x="360262" y="606197"/>
                    <a:pt x="359893" y="606074"/>
                    <a:pt x="359525" y="605951"/>
                  </a:cubicBezTo>
                  <a:cubicBezTo>
                    <a:pt x="359156" y="605828"/>
                    <a:pt x="358787" y="605828"/>
                    <a:pt x="358541" y="605706"/>
                  </a:cubicBezTo>
                  <a:lnTo>
                    <a:pt x="189780" y="533905"/>
                  </a:lnTo>
                  <a:lnTo>
                    <a:pt x="21018" y="605706"/>
                  </a:lnTo>
                  <a:cubicBezTo>
                    <a:pt x="19052" y="606442"/>
                    <a:pt x="17085" y="606933"/>
                    <a:pt x="15118" y="606933"/>
                  </a:cubicBezTo>
                  <a:cubicBezTo>
                    <a:pt x="12169" y="606933"/>
                    <a:pt x="9219" y="606074"/>
                    <a:pt x="6760" y="604356"/>
                  </a:cubicBezTo>
                  <a:cubicBezTo>
                    <a:pt x="2581" y="601533"/>
                    <a:pt x="0" y="596869"/>
                    <a:pt x="0" y="591836"/>
                  </a:cubicBezTo>
                  <a:lnTo>
                    <a:pt x="0" y="367596"/>
                  </a:lnTo>
                  <a:cubicBezTo>
                    <a:pt x="0" y="361460"/>
                    <a:pt x="3565" y="356059"/>
                    <a:pt x="9096" y="353604"/>
                  </a:cubicBezTo>
                  <a:lnTo>
                    <a:pt x="183880" y="279349"/>
                  </a:lnTo>
                  <a:cubicBezTo>
                    <a:pt x="184003" y="279349"/>
                    <a:pt x="184126" y="279349"/>
                    <a:pt x="184249" y="279226"/>
                  </a:cubicBezTo>
                  <a:cubicBezTo>
                    <a:pt x="184863" y="278981"/>
                    <a:pt x="185601" y="278858"/>
                    <a:pt x="186215" y="278735"/>
                  </a:cubicBezTo>
                  <a:cubicBezTo>
                    <a:pt x="186830" y="278490"/>
                    <a:pt x="187322" y="278367"/>
                    <a:pt x="187936" y="278367"/>
                  </a:cubicBezTo>
                  <a:cubicBezTo>
                    <a:pt x="188551" y="278244"/>
                    <a:pt x="189165" y="278244"/>
                    <a:pt x="189780" y="278244"/>
                  </a:cubicBezTo>
                  <a:cubicBezTo>
                    <a:pt x="190394" y="278244"/>
                    <a:pt x="191009" y="278244"/>
                    <a:pt x="191624" y="278367"/>
                  </a:cubicBezTo>
                  <a:cubicBezTo>
                    <a:pt x="192238" y="278367"/>
                    <a:pt x="192730" y="278490"/>
                    <a:pt x="193344" y="278735"/>
                  </a:cubicBezTo>
                  <a:cubicBezTo>
                    <a:pt x="193959" y="278858"/>
                    <a:pt x="194573" y="278981"/>
                    <a:pt x="195188" y="279226"/>
                  </a:cubicBezTo>
                  <a:cubicBezTo>
                    <a:pt x="195311" y="279349"/>
                    <a:pt x="195557" y="279349"/>
                    <a:pt x="195680" y="279349"/>
                  </a:cubicBezTo>
                  <a:lnTo>
                    <a:pt x="267093" y="309787"/>
                  </a:lnTo>
                  <a:cubicBezTo>
                    <a:pt x="232677" y="258852"/>
                    <a:pt x="179578" y="172568"/>
                    <a:pt x="179578" y="126173"/>
                  </a:cubicBezTo>
                  <a:cubicBezTo>
                    <a:pt x="179578" y="56582"/>
                    <a:pt x="236241" y="0"/>
                    <a:pt x="305934" y="0"/>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sz="3000">
                <a:solidFill>
                  <a:srgbClr val="FFFFFF"/>
                </a:solidFill>
                <a:effectLst>
                  <a:outerShdw blurRad="38100" dist="38100" dir="2700000" algn="tl">
                    <a:srgbClr val="000000"/>
                  </a:outerShdw>
                </a:effectLst>
              </a:endParaRPr>
            </a:p>
          </p:txBody>
        </p:sp>
      </p:grpSp>
      <p:grpSp>
        <p:nvGrpSpPr>
          <p:cNvPr id="64" name="Group 48"/>
          <p:cNvGrpSpPr/>
          <p:nvPr/>
        </p:nvGrpSpPr>
        <p:grpSpPr>
          <a:xfrm>
            <a:off x="6666273" y="4295472"/>
            <a:ext cx="541955" cy="560384"/>
            <a:chOff x="6666272" y="4295472"/>
            <a:chExt cx="541955" cy="560384"/>
          </a:xfrm>
        </p:grpSpPr>
        <p:sp>
          <p:nvSpPr>
            <p:cNvPr id="65" name="AutoShape 123"/>
            <p:cNvSpPr/>
            <p:nvPr/>
          </p:nvSpPr>
          <p:spPr bwMode="auto">
            <a:xfrm>
              <a:off x="6666272" y="4295472"/>
              <a:ext cx="541955" cy="560384"/>
            </a:xfrm>
            <a:custGeom>
              <a:avLst/>
              <a:gdLst>
                <a:gd name="T0" fmla="*/ 417 w 902"/>
                <a:gd name="T1" fmla="*/ 446 h 934"/>
                <a:gd name="T2" fmla="*/ 648 w 902"/>
                <a:gd name="T3" fmla="*/ 643 h 934"/>
                <a:gd name="T4" fmla="*/ 590 w 902"/>
                <a:gd name="T5" fmla="*/ 643 h 934"/>
                <a:gd name="T6" fmla="*/ 417 w 902"/>
                <a:gd name="T7" fmla="*/ 503 h 934"/>
                <a:gd name="T8" fmla="*/ 590 w 902"/>
                <a:gd name="T9" fmla="*/ 643 h 934"/>
                <a:gd name="T10" fmla="*/ 417 w 902"/>
                <a:gd name="T11" fmla="*/ 529 h 934"/>
                <a:gd name="T12" fmla="*/ 497 w 902"/>
                <a:gd name="T13" fmla="*/ 643 h 934"/>
                <a:gd name="T14" fmla="*/ 417 w 902"/>
                <a:gd name="T15" fmla="*/ 529 h 934"/>
                <a:gd name="T16" fmla="*/ 759 w 902"/>
                <a:gd name="T17" fmla="*/ 429 h 934"/>
                <a:gd name="T18" fmla="*/ 697 w 902"/>
                <a:gd name="T19" fmla="*/ 479 h 934"/>
                <a:gd name="T20" fmla="*/ 746 w 902"/>
                <a:gd name="T21" fmla="*/ 535 h 934"/>
                <a:gd name="T22" fmla="*/ 852 w 902"/>
                <a:gd name="T23" fmla="*/ 535 h 934"/>
                <a:gd name="T24" fmla="*/ 902 w 902"/>
                <a:gd name="T25" fmla="*/ 479 h 934"/>
                <a:gd name="T26" fmla="*/ 902 w 902"/>
                <a:gd name="T27" fmla="*/ 355 h 934"/>
                <a:gd name="T28" fmla="*/ 852 w 902"/>
                <a:gd name="T29" fmla="*/ 410 h 934"/>
                <a:gd name="T30" fmla="*/ 759 w 902"/>
                <a:gd name="T31" fmla="*/ 410 h 934"/>
                <a:gd name="T32" fmla="*/ 697 w 902"/>
                <a:gd name="T33" fmla="*/ 360 h 934"/>
                <a:gd name="T34" fmla="*/ 746 w 902"/>
                <a:gd name="T35" fmla="*/ 305 h 934"/>
                <a:gd name="T36" fmla="*/ 759 w 902"/>
                <a:gd name="T37" fmla="*/ 305 h 934"/>
                <a:gd name="T38" fmla="*/ 786 w 902"/>
                <a:gd name="T39" fmla="*/ 100 h 934"/>
                <a:gd name="T40" fmla="*/ 331 w 902"/>
                <a:gd name="T41" fmla="*/ 212 h 934"/>
                <a:gd name="T42" fmla="*/ 514 w 902"/>
                <a:gd name="T43" fmla="*/ 207 h 934"/>
                <a:gd name="T44" fmla="*/ 331 w 902"/>
                <a:gd name="T45" fmla="*/ 364 h 934"/>
                <a:gd name="T46" fmla="*/ 786 w 902"/>
                <a:gd name="T47" fmla="*/ 817 h 934"/>
                <a:gd name="T48" fmla="*/ 746 w 902"/>
                <a:gd name="T49" fmla="*/ 784 h 934"/>
                <a:gd name="T50" fmla="*/ 697 w 902"/>
                <a:gd name="T51" fmla="*/ 728 h 934"/>
                <a:gd name="T52" fmla="*/ 759 w 902"/>
                <a:gd name="T53" fmla="*/ 678 h 934"/>
                <a:gd name="T54" fmla="*/ 852 w 902"/>
                <a:gd name="T55" fmla="*/ 678 h 934"/>
                <a:gd name="T56" fmla="*/ 902 w 902"/>
                <a:gd name="T57" fmla="*/ 734 h 934"/>
                <a:gd name="T58" fmla="*/ 840 w 902"/>
                <a:gd name="T59" fmla="*/ 784 h 934"/>
                <a:gd name="T60" fmla="*/ 830 w 902"/>
                <a:gd name="T61" fmla="*/ 784 h 934"/>
                <a:gd name="T62" fmla="*/ 767 w 902"/>
                <a:gd name="T63" fmla="*/ 934 h 934"/>
                <a:gd name="T64" fmla="*/ 287 w 902"/>
                <a:gd name="T65" fmla="*/ 871 h 934"/>
                <a:gd name="T66" fmla="*/ 211 w 902"/>
                <a:gd name="T67" fmla="*/ 799 h 934"/>
                <a:gd name="T68" fmla="*/ 37 w 902"/>
                <a:gd name="T69" fmla="*/ 704 h 934"/>
                <a:gd name="T70" fmla="*/ 24 w 902"/>
                <a:gd name="T71" fmla="*/ 680 h 934"/>
                <a:gd name="T72" fmla="*/ 10 w 902"/>
                <a:gd name="T73" fmla="*/ 643 h 934"/>
                <a:gd name="T74" fmla="*/ 4 w 902"/>
                <a:gd name="T75" fmla="*/ 610 h 934"/>
                <a:gd name="T76" fmla="*/ 0 w 902"/>
                <a:gd name="T77" fmla="*/ 563 h 934"/>
                <a:gd name="T78" fmla="*/ 287 w 902"/>
                <a:gd name="T79" fmla="*/ 236 h 934"/>
                <a:gd name="T80" fmla="*/ 350 w 902"/>
                <a:gd name="T81" fmla="*/ 0 h 934"/>
                <a:gd name="T82" fmla="*/ 830 w 902"/>
                <a:gd name="T83" fmla="*/ 63 h 934"/>
                <a:gd name="T84" fmla="*/ 852 w 902"/>
                <a:gd name="T85" fmla="*/ 305 h 934"/>
                <a:gd name="T86" fmla="*/ 527 w 902"/>
                <a:gd name="T87" fmla="*/ 871 h 934"/>
                <a:gd name="T88" fmla="*/ 590 w 902"/>
                <a:gd name="T89" fmla="*/ 871 h 934"/>
                <a:gd name="T90" fmla="*/ 527 w 902"/>
                <a:gd name="T91" fmla="*/ 871 h 934"/>
                <a:gd name="T92" fmla="*/ 625 w 902"/>
                <a:gd name="T93" fmla="*/ 45 h 934"/>
                <a:gd name="T94" fmla="*/ 484 w 902"/>
                <a:gd name="T95" fmla="*/ 53 h 934"/>
                <a:gd name="T96" fmla="*/ 625 w 902"/>
                <a:gd name="T97" fmla="*/ 61 h 934"/>
                <a:gd name="T98" fmla="*/ 852 w 902"/>
                <a:gd name="T99" fmla="*/ 554 h 934"/>
                <a:gd name="T100" fmla="*/ 746 w 902"/>
                <a:gd name="T101" fmla="*/ 554 h 934"/>
                <a:gd name="T102" fmla="*/ 697 w 902"/>
                <a:gd name="T103" fmla="*/ 609 h 934"/>
                <a:gd name="T104" fmla="*/ 759 w 902"/>
                <a:gd name="T105" fmla="*/ 659 h 934"/>
                <a:gd name="T106" fmla="*/ 852 w 902"/>
                <a:gd name="T107" fmla="*/ 659 h 934"/>
                <a:gd name="T108" fmla="*/ 902 w 902"/>
                <a:gd name="T109" fmla="*/ 60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34">
                  <a:moveTo>
                    <a:pt x="615" y="643"/>
                  </a:moveTo>
                  <a:cubicBezTo>
                    <a:pt x="615" y="534"/>
                    <a:pt x="526" y="446"/>
                    <a:pt x="417" y="446"/>
                  </a:cubicBezTo>
                  <a:lnTo>
                    <a:pt x="417" y="412"/>
                  </a:lnTo>
                  <a:cubicBezTo>
                    <a:pt x="544" y="412"/>
                    <a:pt x="648" y="516"/>
                    <a:pt x="648" y="643"/>
                  </a:cubicBezTo>
                  <a:lnTo>
                    <a:pt x="615" y="643"/>
                  </a:lnTo>
                  <a:close/>
                  <a:moveTo>
                    <a:pt x="590" y="643"/>
                  </a:moveTo>
                  <a:cubicBezTo>
                    <a:pt x="590" y="547"/>
                    <a:pt x="513" y="470"/>
                    <a:pt x="417" y="470"/>
                  </a:cubicBezTo>
                  <a:lnTo>
                    <a:pt x="417" y="503"/>
                  </a:lnTo>
                  <a:cubicBezTo>
                    <a:pt x="494" y="503"/>
                    <a:pt x="557" y="566"/>
                    <a:pt x="557" y="643"/>
                  </a:cubicBezTo>
                  <a:lnTo>
                    <a:pt x="590" y="643"/>
                  </a:lnTo>
                  <a:lnTo>
                    <a:pt x="590" y="643"/>
                  </a:lnTo>
                  <a:close/>
                  <a:moveTo>
                    <a:pt x="417" y="529"/>
                  </a:moveTo>
                  <a:lnTo>
                    <a:pt x="417" y="563"/>
                  </a:lnTo>
                  <a:cubicBezTo>
                    <a:pt x="461" y="562"/>
                    <a:pt x="497" y="599"/>
                    <a:pt x="497" y="643"/>
                  </a:cubicBezTo>
                  <a:lnTo>
                    <a:pt x="531" y="643"/>
                  </a:lnTo>
                  <a:cubicBezTo>
                    <a:pt x="531" y="580"/>
                    <a:pt x="480" y="529"/>
                    <a:pt x="417" y="529"/>
                  </a:cubicBezTo>
                  <a:close/>
                  <a:moveTo>
                    <a:pt x="852" y="429"/>
                  </a:moveTo>
                  <a:lnTo>
                    <a:pt x="759" y="429"/>
                  </a:lnTo>
                  <a:lnTo>
                    <a:pt x="746" y="429"/>
                  </a:lnTo>
                  <a:cubicBezTo>
                    <a:pt x="719" y="429"/>
                    <a:pt x="697" y="452"/>
                    <a:pt x="697" y="479"/>
                  </a:cubicBezTo>
                  <a:lnTo>
                    <a:pt x="697" y="485"/>
                  </a:lnTo>
                  <a:cubicBezTo>
                    <a:pt x="697" y="512"/>
                    <a:pt x="719" y="535"/>
                    <a:pt x="746" y="535"/>
                  </a:cubicBezTo>
                  <a:lnTo>
                    <a:pt x="840" y="535"/>
                  </a:lnTo>
                  <a:lnTo>
                    <a:pt x="852" y="535"/>
                  </a:lnTo>
                  <a:cubicBezTo>
                    <a:pt x="880" y="535"/>
                    <a:pt x="902" y="512"/>
                    <a:pt x="902" y="485"/>
                  </a:cubicBezTo>
                  <a:lnTo>
                    <a:pt x="902" y="479"/>
                  </a:lnTo>
                  <a:cubicBezTo>
                    <a:pt x="902" y="452"/>
                    <a:pt x="880" y="429"/>
                    <a:pt x="852" y="429"/>
                  </a:cubicBezTo>
                  <a:close/>
                  <a:moveTo>
                    <a:pt x="902" y="355"/>
                  </a:moveTo>
                  <a:lnTo>
                    <a:pt x="902" y="360"/>
                  </a:lnTo>
                  <a:cubicBezTo>
                    <a:pt x="902" y="388"/>
                    <a:pt x="880" y="410"/>
                    <a:pt x="852" y="410"/>
                  </a:cubicBezTo>
                  <a:lnTo>
                    <a:pt x="840" y="410"/>
                  </a:lnTo>
                  <a:lnTo>
                    <a:pt x="759" y="410"/>
                  </a:lnTo>
                  <a:lnTo>
                    <a:pt x="746" y="410"/>
                  </a:lnTo>
                  <a:cubicBezTo>
                    <a:pt x="719" y="410"/>
                    <a:pt x="697" y="388"/>
                    <a:pt x="697" y="360"/>
                  </a:cubicBezTo>
                  <a:lnTo>
                    <a:pt x="697" y="355"/>
                  </a:lnTo>
                  <a:cubicBezTo>
                    <a:pt x="697" y="327"/>
                    <a:pt x="719" y="305"/>
                    <a:pt x="746" y="305"/>
                  </a:cubicBezTo>
                  <a:lnTo>
                    <a:pt x="759" y="305"/>
                  </a:lnTo>
                  <a:lnTo>
                    <a:pt x="759" y="305"/>
                  </a:lnTo>
                  <a:lnTo>
                    <a:pt x="786" y="305"/>
                  </a:lnTo>
                  <a:lnTo>
                    <a:pt x="786" y="100"/>
                  </a:lnTo>
                  <a:lnTo>
                    <a:pt x="331" y="100"/>
                  </a:lnTo>
                  <a:lnTo>
                    <a:pt x="331" y="212"/>
                  </a:lnTo>
                  <a:cubicBezTo>
                    <a:pt x="375" y="187"/>
                    <a:pt x="413" y="166"/>
                    <a:pt x="431" y="156"/>
                  </a:cubicBezTo>
                  <a:cubicBezTo>
                    <a:pt x="491" y="126"/>
                    <a:pt x="524" y="163"/>
                    <a:pt x="514" y="207"/>
                  </a:cubicBezTo>
                  <a:cubicBezTo>
                    <a:pt x="506" y="242"/>
                    <a:pt x="448" y="279"/>
                    <a:pt x="387" y="326"/>
                  </a:cubicBezTo>
                  <a:cubicBezTo>
                    <a:pt x="375" y="336"/>
                    <a:pt x="354" y="350"/>
                    <a:pt x="331" y="364"/>
                  </a:cubicBezTo>
                  <a:lnTo>
                    <a:pt x="331" y="817"/>
                  </a:lnTo>
                  <a:lnTo>
                    <a:pt x="786" y="817"/>
                  </a:lnTo>
                  <a:lnTo>
                    <a:pt x="786" y="784"/>
                  </a:lnTo>
                  <a:lnTo>
                    <a:pt x="746" y="784"/>
                  </a:lnTo>
                  <a:cubicBezTo>
                    <a:pt x="719" y="784"/>
                    <a:pt x="697" y="761"/>
                    <a:pt x="697" y="734"/>
                  </a:cubicBezTo>
                  <a:lnTo>
                    <a:pt x="697" y="728"/>
                  </a:lnTo>
                  <a:cubicBezTo>
                    <a:pt x="697" y="701"/>
                    <a:pt x="719" y="678"/>
                    <a:pt x="746" y="678"/>
                  </a:cubicBezTo>
                  <a:lnTo>
                    <a:pt x="759" y="678"/>
                  </a:lnTo>
                  <a:lnTo>
                    <a:pt x="840" y="678"/>
                  </a:lnTo>
                  <a:lnTo>
                    <a:pt x="852" y="678"/>
                  </a:lnTo>
                  <a:cubicBezTo>
                    <a:pt x="880" y="678"/>
                    <a:pt x="902" y="701"/>
                    <a:pt x="902" y="728"/>
                  </a:cubicBezTo>
                  <a:lnTo>
                    <a:pt x="902" y="734"/>
                  </a:lnTo>
                  <a:cubicBezTo>
                    <a:pt x="902" y="761"/>
                    <a:pt x="880" y="784"/>
                    <a:pt x="852" y="784"/>
                  </a:cubicBezTo>
                  <a:lnTo>
                    <a:pt x="840" y="784"/>
                  </a:lnTo>
                  <a:lnTo>
                    <a:pt x="840" y="784"/>
                  </a:lnTo>
                  <a:lnTo>
                    <a:pt x="830" y="784"/>
                  </a:lnTo>
                  <a:lnTo>
                    <a:pt x="830" y="871"/>
                  </a:lnTo>
                  <a:cubicBezTo>
                    <a:pt x="830" y="906"/>
                    <a:pt x="802" y="934"/>
                    <a:pt x="767" y="934"/>
                  </a:cubicBezTo>
                  <a:lnTo>
                    <a:pt x="350" y="934"/>
                  </a:lnTo>
                  <a:cubicBezTo>
                    <a:pt x="316" y="934"/>
                    <a:pt x="287" y="906"/>
                    <a:pt x="287" y="871"/>
                  </a:cubicBezTo>
                  <a:lnTo>
                    <a:pt x="287" y="799"/>
                  </a:lnTo>
                  <a:lnTo>
                    <a:pt x="211" y="799"/>
                  </a:lnTo>
                  <a:cubicBezTo>
                    <a:pt x="211" y="799"/>
                    <a:pt x="99" y="799"/>
                    <a:pt x="39" y="707"/>
                  </a:cubicBezTo>
                  <a:cubicBezTo>
                    <a:pt x="38" y="706"/>
                    <a:pt x="37" y="705"/>
                    <a:pt x="37" y="704"/>
                  </a:cubicBezTo>
                  <a:cubicBezTo>
                    <a:pt x="34" y="700"/>
                    <a:pt x="32" y="696"/>
                    <a:pt x="29" y="692"/>
                  </a:cubicBezTo>
                  <a:cubicBezTo>
                    <a:pt x="27" y="688"/>
                    <a:pt x="26" y="684"/>
                    <a:pt x="24" y="680"/>
                  </a:cubicBezTo>
                  <a:cubicBezTo>
                    <a:pt x="22" y="677"/>
                    <a:pt x="20" y="673"/>
                    <a:pt x="19" y="669"/>
                  </a:cubicBezTo>
                  <a:cubicBezTo>
                    <a:pt x="15" y="661"/>
                    <a:pt x="13" y="652"/>
                    <a:pt x="10" y="643"/>
                  </a:cubicBezTo>
                  <a:cubicBezTo>
                    <a:pt x="9" y="641"/>
                    <a:pt x="9" y="638"/>
                    <a:pt x="8" y="635"/>
                  </a:cubicBezTo>
                  <a:cubicBezTo>
                    <a:pt x="6" y="627"/>
                    <a:pt x="5" y="619"/>
                    <a:pt x="4" y="610"/>
                  </a:cubicBezTo>
                  <a:cubicBezTo>
                    <a:pt x="3" y="607"/>
                    <a:pt x="3" y="604"/>
                    <a:pt x="2" y="600"/>
                  </a:cubicBezTo>
                  <a:cubicBezTo>
                    <a:pt x="1" y="588"/>
                    <a:pt x="0" y="576"/>
                    <a:pt x="0" y="563"/>
                  </a:cubicBezTo>
                  <a:cubicBezTo>
                    <a:pt x="0" y="416"/>
                    <a:pt x="69" y="353"/>
                    <a:pt x="116" y="334"/>
                  </a:cubicBezTo>
                  <a:cubicBezTo>
                    <a:pt x="117" y="334"/>
                    <a:pt x="203" y="284"/>
                    <a:pt x="287" y="236"/>
                  </a:cubicBezTo>
                  <a:lnTo>
                    <a:pt x="287" y="63"/>
                  </a:lnTo>
                  <a:cubicBezTo>
                    <a:pt x="287" y="28"/>
                    <a:pt x="316" y="0"/>
                    <a:pt x="350" y="0"/>
                  </a:cubicBezTo>
                  <a:lnTo>
                    <a:pt x="767" y="0"/>
                  </a:lnTo>
                  <a:cubicBezTo>
                    <a:pt x="802" y="0"/>
                    <a:pt x="830" y="28"/>
                    <a:pt x="830" y="63"/>
                  </a:cubicBezTo>
                  <a:lnTo>
                    <a:pt x="830" y="305"/>
                  </a:lnTo>
                  <a:lnTo>
                    <a:pt x="852" y="305"/>
                  </a:lnTo>
                  <a:cubicBezTo>
                    <a:pt x="880" y="305"/>
                    <a:pt x="902" y="327"/>
                    <a:pt x="902" y="355"/>
                  </a:cubicBezTo>
                  <a:close/>
                  <a:moveTo>
                    <a:pt x="527" y="871"/>
                  </a:moveTo>
                  <a:cubicBezTo>
                    <a:pt x="527" y="889"/>
                    <a:pt x="541" y="903"/>
                    <a:pt x="559" y="903"/>
                  </a:cubicBezTo>
                  <a:cubicBezTo>
                    <a:pt x="576" y="903"/>
                    <a:pt x="590" y="889"/>
                    <a:pt x="590" y="871"/>
                  </a:cubicBezTo>
                  <a:cubicBezTo>
                    <a:pt x="590" y="854"/>
                    <a:pt x="576" y="840"/>
                    <a:pt x="559" y="840"/>
                  </a:cubicBezTo>
                  <a:cubicBezTo>
                    <a:pt x="541" y="840"/>
                    <a:pt x="527" y="854"/>
                    <a:pt x="527" y="871"/>
                  </a:cubicBezTo>
                  <a:close/>
                  <a:moveTo>
                    <a:pt x="633" y="53"/>
                  </a:moveTo>
                  <a:cubicBezTo>
                    <a:pt x="633" y="49"/>
                    <a:pt x="629" y="45"/>
                    <a:pt x="625" y="45"/>
                  </a:cubicBezTo>
                  <a:lnTo>
                    <a:pt x="492" y="45"/>
                  </a:lnTo>
                  <a:cubicBezTo>
                    <a:pt x="488" y="45"/>
                    <a:pt x="484" y="49"/>
                    <a:pt x="484" y="53"/>
                  </a:cubicBezTo>
                  <a:cubicBezTo>
                    <a:pt x="484" y="57"/>
                    <a:pt x="488" y="61"/>
                    <a:pt x="492" y="61"/>
                  </a:cubicBezTo>
                  <a:lnTo>
                    <a:pt x="625" y="61"/>
                  </a:lnTo>
                  <a:cubicBezTo>
                    <a:pt x="629" y="61"/>
                    <a:pt x="633" y="57"/>
                    <a:pt x="633" y="53"/>
                  </a:cubicBezTo>
                  <a:close/>
                  <a:moveTo>
                    <a:pt x="852" y="554"/>
                  </a:moveTo>
                  <a:lnTo>
                    <a:pt x="840" y="554"/>
                  </a:lnTo>
                  <a:lnTo>
                    <a:pt x="746" y="554"/>
                  </a:lnTo>
                  <a:cubicBezTo>
                    <a:pt x="719" y="554"/>
                    <a:pt x="697" y="576"/>
                    <a:pt x="697" y="604"/>
                  </a:cubicBezTo>
                  <a:lnTo>
                    <a:pt x="697" y="609"/>
                  </a:lnTo>
                  <a:cubicBezTo>
                    <a:pt x="697" y="637"/>
                    <a:pt x="719" y="659"/>
                    <a:pt x="746" y="659"/>
                  </a:cubicBezTo>
                  <a:lnTo>
                    <a:pt x="759" y="659"/>
                  </a:lnTo>
                  <a:lnTo>
                    <a:pt x="840" y="659"/>
                  </a:lnTo>
                  <a:lnTo>
                    <a:pt x="852" y="659"/>
                  </a:lnTo>
                  <a:cubicBezTo>
                    <a:pt x="880" y="659"/>
                    <a:pt x="902" y="637"/>
                    <a:pt x="902" y="609"/>
                  </a:cubicBezTo>
                  <a:lnTo>
                    <a:pt x="902" y="604"/>
                  </a:lnTo>
                  <a:cubicBezTo>
                    <a:pt x="902" y="576"/>
                    <a:pt x="880" y="554"/>
                    <a:pt x="852" y="554"/>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sz="3000">
                <a:solidFill>
                  <a:srgbClr val="FFFFFF"/>
                </a:solidFill>
                <a:effectLst>
                  <a:outerShdw blurRad="38100" dist="38100" dir="2700000" algn="tl">
                    <a:srgbClr val="000000"/>
                  </a:outerShdw>
                </a:effectLst>
              </a:endParaRPr>
            </a:p>
          </p:txBody>
        </p:sp>
        <p:sp>
          <p:nvSpPr>
            <p:cNvPr id="66" name="AutoShape 124"/>
            <p:cNvSpPr/>
            <p:nvPr/>
          </p:nvSpPr>
          <p:spPr bwMode="auto">
            <a:xfrm>
              <a:off x="6819146" y="4452571"/>
              <a:ext cx="237163" cy="245228"/>
            </a:xfrm>
            <a:custGeom>
              <a:avLst/>
              <a:gdLst>
                <a:gd name="T0" fmla="*/ 417 w 902"/>
                <a:gd name="T1" fmla="*/ 446 h 934"/>
                <a:gd name="T2" fmla="*/ 648 w 902"/>
                <a:gd name="T3" fmla="*/ 643 h 934"/>
                <a:gd name="T4" fmla="*/ 590 w 902"/>
                <a:gd name="T5" fmla="*/ 643 h 934"/>
                <a:gd name="T6" fmla="*/ 417 w 902"/>
                <a:gd name="T7" fmla="*/ 503 h 934"/>
                <a:gd name="T8" fmla="*/ 590 w 902"/>
                <a:gd name="T9" fmla="*/ 643 h 934"/>
                <a:gd name="T10" fmla="*/ 417 w 902"/>
                <a:gd name="T11" fmla="*/ 529 h 934"/>
                <a:gd name="T12" fmla="*/ 497 w 902"/>
                <a:gd name="T13" fmla="*/ 643 h 934"/>
                <a:gd name="T14" fmla="*/ 417 w 902"/>
                <a:gd name="T15" fmla="*/ 529 h 934"/>
                <a:gd name="T16" fmla="*/ 759 w 902"/>
                <a:gd name="T17" fmla="*/ 429 h 934"/>
                <a:gd name="T18" fmla="*/ 697 w 902"/>
                <a:gd name="T19" fmla="*/ 479 h 934"/>
                <a:gd name="T20" fmla="*/ 746 w 902"/>
                <a:gd name="T21" fmla="*/ 535 h 934"/>
                <a:gd name="T22" fmla="*/ 852 w 902"/>
                <a:gd name="T23" fmla="*/ 535 h 934"/>
                <a:gd name="T24" fmla="*/ 902 w 902"/>
                <a:gd name="T25" fmla="*/ 479 h 934"/>
                <a:gd name="T26" fmla="*/ 902 w 902"/>
                <a:gd name="T27" fmla="*/ 355 h 934"/>
                <a:gd name="T28" fmla="*/ 852 w 902"/>
                <a:gd name="T29" fmla="*/ 410 h 934"/>
                <a:gd name="T30" fmla="*/ 759 w 902"/>
                <a:gd name="T31" fmla="*/ 410 h 934"/>
                <a:gd name="T32" fmla="*/ 697 w 902"/>
                <a:gd name="T33" fmla="*/ 360 h 934"/>
                <a:gd name="T34" fmla="*/ 746 w 902"/>
                <a:gd name="T35" fmla="*/ 305 h 934"/>
                <a:gd name="T36" fmla="*/ 759 w 902"/>
                <a:gd name="T37" fmla="*/ 305 h 934"/>
                <a:gd name="T38" fmla="*/ 786 w 902"/>
                <a:gd name="T39" fmla="*/ 100 h 934"/>
                <a:gd name="T40" fmla="*/ 331 w 902"/>
                <a:gd name="T41" fmla="*/ 212 h 934"/>
                <a:gd name="T42" fmla="*/ 514 w 902"/>
                <a:gd name="T43" fmla="*/ 207 h 934"/>
                <a:gd name="T44" fmla="*/ 331 w 902"/>
                <a:gd name="T45" fmla="*/ 364 h 934"/>
                <a:gd name="T46" fmla="*/ 786 w 902"/>
                <a:gd name="T47" fmla="*/ 817 h 934"/>
                <a:gd name="T48" fmla="*/ 746 w 902"/>
                <a:gd name="T49" fmla="*/ 784 h 934"/>
                <a:gd name="T50" fmla="*/ 697 w 902"/>
                <a:gd name="T51" fmla="*/ 728 h 934"/>
                <a:gd name="T52" fmla="*/ 759 w 902"/>
                <a:gd name="T53" fmla="*/ 678 h 934"/>
                <a:gd name="T54" fmla="*/ 852 w 902"/>
                <a:gd name="T55" fmla="*/ 678 h 934"/>
                <a:gd name="T56" fmla="*/ 902 w 902"/>
                <a:gd name="T57" fmla="*/ 734 h 934"/>
                <a:gd name="T58" fmla="*/ 840 w 902"/>
                <a:gd name="T59" fmla="*/ 784 h 934"/>
                <a:gd name="T60" fmla="*/ 830 w 902"/>
                <a:gd name="T61" fmla="*/ 784 h 934"/>
                <a:gd name="T62" fmla="*/ 767 w 902"/>
                <a:gd name="T63" fmla="*/ 934 h 934"/>
                <a:gd name="T64" fmla="*/ 287 w 902"/>
                <a:gd name="T65" fmla="*/ 871 h 934"/>
                <a:gd name="T66" fmla="*/ 211 w 902"/>
                <a:gd name="T67" fmla="*/ 799 h 934"/>
                <a:gd name="T68" fmla="*/ 37 w 902"/>
                <a:gd name="T69" fmla="*/ 704 h 934"/>
                <a:gd name="T70" fmla="*/ 24 w 902"/>
                <a:gd name="T71" fmla="*/ 680 h 934"/>
                <a:gd name="T72" fmla="*/ 10 w 902"/>
                <a:gd name="T73" fmla="*/ 643 h 934"/>
                <a:gd name="T74" fmla="*/ 4 w 902"/>
                <a:gd name="T75" fmla="*/ 610 h 934"/>
                <a:gd name="T76" fmla="*/ 0 w 902"/>
                <a:gd name="T77" fmla="*/ 563 h 934"/>
                <a:gd name="T78" fmla="*/ 287 w 902"/>
                <a:gd name="T79" fmla="*/ 236 h 934"/>
                <a:gd name="T80" fmla="*/ 350 w 902"/>
                <a:gd name="T81" fmla="*/ 0 h 934"/>
                <a:gd name="T82" fmla="*/ 830 w 902"/>
                <a:gd name="T83" fmla="*/ 63 h 934"/>
                <a:gd name="T84" fmla="*/ 852 w 902"/>
                <a:gd name="T85" fmla="*/ 305 h 934"/>
                <a:gd name="T86" fmla="*/ 527 w 902"/>
                <a:gd name="T87" fmla="*/ 871 h 934"/>
                <a:gd name="T88" fmla="*/ 590 w 902"/>
                <a:gd name="T89" fmla="*/ 871 h 934"/>
                <a:gd name="T90" fmla="*/ 527 w 902"/>
                <a:gd name="T91" fmla="*/ 871 h 934"/>
                <a:gd name="T92" fmla="*/ 625 w 902"/>
                <a:gd name="T93" fmla="*/ 45 h 934"/>
                <a:gd name="T94" fmla="*/ 484 w 902"/>
                <a:gd name="T95" fmla="*/ 53 h 934"/>
                <a:gd name="T96" fmla="*/ 625 w 902"/>
                <a:gd name="T97" fmla="*/ 61 h 934"/>
                <a:gd name="T98" fmla="*/ 852 w 902"/>
                <a:gd name="T99" fmla="*/ 554 h 934"/>
                <a:gd name="T100" fmla="*/ 746 w 902"/>
                <a:gd name="T101" fmla="*/ 554 h 934"/>
                <a:gd name="T102" fmla="*/ 697 w 902"/>
                <a:gd name="T103" fmla="*/ 609 h 934"/>
                <a:gd name="T104" fmla="*/ 759 w 902"/>
                <a:gd name="T105" fmla="*/ 659 h 934"/>
                <a:gd name="T106" fmla="*/ 852 w 902"/>
                <a:gd name="T107" fmla="*/ 659 h 934"/>
                <a:gd name="T108" fmla="*/ 902 w 902"/>
                <a:gd name="T109" fmla="*/ 60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34">
                  <a:moveTo>
                    <a:pt x="615" y="643"/>
                  </a:moveTo>
                  <a:cubicBezTo>
                    <a:pt x="615" y="534"/>
                    <a:pt x="526" y="446"/>
                    <a:pt x="417" y="446"/>
                  </a:cubicBezTo>
                  <a:lnTo>
                    <a:pt x="417" y="412"/>
                  </a:lnTo>
                  <a:cubicBezTo>
                    <a:pt x="544" y="412"/>
                    <a:pt x="648" y="516"/>
                    <a:pt x="648" y="643"/>
                  </a:cubicBezTo>
                  <a:lnTo>
                    <a:pt x="615" y="643"/>
                  </a:lnTo>
                  <a:close/>
                  <a:moveTo>
                    <a:pt x="590" y="643"/>
                  </a:moveTo>
                  <a:cubicBezTo>
                    <a:pt x="590" y="547"/>
                    <a:pt x="513" y="470"/>
                    <a:pt x="417" y="470"/>
                  </a:cubicBezTo>
                  <a:lnTo>
                    <a:pt x="417" y="503"/>
                  </a:lnTo>
                  <a:cubicBezTo>
                    <a:pt x="494" y="503"/>
                    <a:pt x="557" y="566"/>
                    <a:pt x="557" y="643"/>
                  </a:cubicBezTo>
                  <a:lnTo>
                    <a:pt x="590" y="643"/>
                  </a:lnTo>
                  <a:lnTo>
                    <a:pt x="590" y="643"/>
                  </a:lnTo>
                  <a:close/>
                  <a:moveTo>
                    <a:pt x="417" y="529"/>
                  </a:moveTo>
                  <a:lnTo>
                    <a:pt x="417" y="563"/>
                  </a:lnTo>
                  <a:cubicBezTo>
                    <a:pt x="461" y="562"/>
                    <a:pt x="497" y="599"/>
                    <a:pt x="497" y="643"/>
                  </a:cubicBezTo>
                  <a:lnTo>
                    <a:pt x="531" y="643"/>
                  </a:lnTo>
                  <a:cubicBezTo>
                    <a:pt x="531" y="580"/>
                    <a:pt x="480" y="529"/>
                    <a:pt x="417" y="529"/>
                  </a:cubicBezTo>
                  <a:close/>
                  <a:moveTo>
                    <a:pt x="852" y="429"/>
                  </a:moveTo>
                  <a:lnTo>
                    <a:pt x="759" y="429"/>
                  </a:lnTo>
                  <a:lnTo>
                    <a:pt x="746" y="429"/>
                  </a:lnTo>
                  <a:cubicBezTo>
                    <a:pt x="719" y="429"/>
                    <a:pt x="697" y="452"/>
                    <a:pt x="697" y="479"/>
                  </a:cubicBezTo>
                  <a:lnTo>
                    <a:pt x="697" y="485"/>
                  </a:lnTo>
                  <a:cubicBezTo>
                    <a:pt x="697" y="512"/>
                    <a:pt x="719" y="535"/>
                    <a:pt x="746" y="535"/>
                  </a:cubicBezTo>
                  <a:lnTo>
                    <a:pt x="840" y="535"/>
                  </a:lnTo>
                  <a:lnTo>
                    <a:pt x="852" y="535"/>
                  </a:lnTo>
                  <a:cubicBezTo>
                    <a:pt x="880" y="535"/>
                    <a:pt x="902" y="512"/>
                    <a:pt x="902" y="485"/>
                  </a:cubicBezTo>
                  <a:lnTo>
                    <a:pt x="902" y="479"/>
                  </a:lnTo>
                  <a:cubicBezTo>
                    <a:pt x="902" y="452"/>
                    <a:pt x="880" y="429"/>
                    <a:pt x="852" y="429"/>
                  </a:cubicBezTo>
                  <a:close/>
                  <a:moveTo>
                    <a:pt x="902" y="355"/>
                  </a:moveTo>
                  <a:lnTo>
                    <a:pt x="902" y="360"/>
                  </a:lnTo>
                  <a:cubicBezTo>
                    <a:pt x="902" y="388"/>
                    <a:pt x="880" y="410"/>
                    <a:pt x="852" y="410"/>
                  </a:cubicBezTo>
                  <a:lnTo>
                    <a:pt x="840" y="410"/>
                  </a:lnTo>
                  <a:lnTo>
                    <a:pt x="759" y="410"/>
                  </a:lnTo>
                  <a:lnTo>
                    <a:pt x="746" y="410"/>
                  </a:lnTo>
                  <a:cubicBezTo>
                    <a:pt x="719" y="410"/>
                    <a:pt x="697" y="388"/>
                    <a:pt x="697" y="360"/>
                  </a:cubicBezTo>
                  <a:lnTo>
                    <a:pt x="697" y="355"/>
                  </a:lnTo>
                  <a:cubicBezTo>
                    <a:pt x="697" y="327"/>
                    <a:pt x="719" y="305"/>
                    <a:pt x="746" y="305"/>
                  </a:cubicBezTo>
                  <a:lnTo>
                    <a:pt x="759" y="305"/>
                  </a:lnTo>
                  <a:lnTo>
                    <a:pt x="759" y="305"/>
                  </a:lnTo>
                  <a:lnTo>
                    <a:pt x="786" y="305"/>
                  </a:lnTo>
                  <a:lnTo>
                    <a:pt x="786" y="100"/>
                  </a:lnTo>
                  <a:lnTo>
                    <a:pt x="331" y="100"/>
                  </a:lnTo>
                  <a:lnTo>
                    <a:pt x="331" y="212"/>
                  </a:lnTo>
                  <a:cubicBezTo>
                    <a:pt x="375" y="187"/>
                    <a:pt x="413" y="166"/>
                    <a:pt x="431" y="156"/>
                  </a:cubicBezTo>
                  <a:cubicBezTo>
                    <a:pt x="491" y="126"/>
                    <a:pt x="524" y="163"/>
                    <a:pt x="514" y="207"/>
                  </a:cubicBezTo>
                  <a:cubicBezTo>
                    <a:pt x="506" y="242"/>
                    <a:pt x="448" y="279"/>
                    <a:pt x="387" y="326"/>
                  </a:cubicBezTo>
                  <a:cubicBezTo>
                    <a:pt x="375" y="336"/>
                    <a:pt x="354" y="350"/>
                    <a:pt x="331" y="364"/>
                  </a:cubicBezTo>
                  <a:lnTo>
                    <a:pt x="331" y="817"/>
                  </a:lnTo>
                  <a:lnTo>
                    <a:pt x="786" y="817"/>
                  </a:lnTo>
                  <a:lnTo>
                    <a:pt x="786" y="784"/>
                  </a:lnTo>
                  <a:lnTo>
                    <a:pt x="746" y="784"/>
                  </a:lnTo>
                  <a:cubicBezTo>
                    <a:pt x="719" y="784"/>
                    <a:pt x="697" y="761"/>
                    <a:pt x="697" y="734"/>
                  </a:cubicBezTo>
                  <a:lnTo>
                    <a:pt x="697" y="728"/>
                  </a:lnTo>
                  <a:cubicBezTo>
                    <a:pt x="697" y="701"/>
                    <a:pt x="719" y="678"/>
                    <a:pt x="746" y="678"/>
                  </a:cubicBezTo>
                  <a:lnTo>
                    <a:pt x="759" y="678"/>
                  </a:lnTo>
                  <a:lnTo>
                    <a:pt x="840" y="678"/>
                  </a:lnTo>
                  <a:lnTo>
                    <a:pt x="852" y="678"/>
                  </a:lnTo>
                  <a:cubicBezTo>
                    <a:pt x="880" y="678"/>
                    <a:pt x="902" y="701"/>
                    <a:pt x="902" y="728"/>
                  </a:cubicBezTo>
                  <a:lnTo>
                    <a:pt x="902" y="734"/>
                  </a:lnTo>
                  <a:cubicBezTo>
                    <a:pt x="902" y="761"/>
                    <a:pt x="880" y="784"/>
                    <a:pt x="852" y="784"/>
                  </a:cubicBezTo>
                  <a:lnTo>
                    <a:pt x="840" y="784"/>
                  </a:lnTo>
                  <a:lnTo>
                    <a:pt x="840" y="784"/>
                  </a:lnTo>
                  <a:lnTo>
                    <a:pt x="830" y="784"/>
                  </a:lnTo>
                  <a:lnTo>
                    <a:pt x="830" y="871"/>
                  </a:lnTo>
                  <a:cubicBezTo>
                    <a:pt x="830" y="906"/>
                    <a:pt x="802" y="934"/>
                    <a:pt x="767" y="934"/>
                  </a:cubicBezTo>
                  <a:lnTo>
                    <a:pt x="350" y="934"/>
                  </a:lnTo>
                  <a:cubicBezTo>
                    <a:pt x="316" y="934"/>
                    <a:pt x="287" y="906"/>
                    <a:pt x="287" y="871"/>
                  </a:cubicBezTo>
                  <a:lnTo>
                    <a:pt x="287" y="799"/>
                  </a:lnTo>
                  <a:lnTo>
                    <a:pt x="211" y="799"/>
                  </a:lnTo>
                  <a:cubicBezTo>
                    <a:pt x="211" y="799"/>
                    <a:pt x="99" y="799"/>
                    <a:pt x="39" y="707"/>
                  </a:cubicBezTo>
                  <a:cubicBezTo>
                    <a:pt x="38" y="706"/>
                    <a:pt x="37" y="705"/>
                    <a:pt x="37" y="704"/>
                  </a:cubicBezTo>
                  <a:cubicBezTo>
                    <a:pt x="34" y="700"/>
                    <a:pt x="32" y="696"/>
                    <a:pt x="29" y="692"/>
                  </a:cubicBezTo>
                  <a:cubicBezTo>
                    <a:pt x="27" y="688"/>
                    <a:pt x="26" y="684"/>
                    <a:pt x="24" y="680"/>
                  </a:cubicBezTo>
                  <a:cubicBezTo>
                    <a:pt x="22" y="677"/>
                    <a:pt x="20" y="673"/>
                    <a:pt x="19" y="669"/>
                  </a:cubicBezTo>
                  <a:cubicBezTo>
                    <a:pt x="15" y="661"/>
                    <a:pt x="13" y="652"/>
                    <a:pt x="10" y="643"/>
                  </a:cubicBezTo>
                  <a:cubicBezTo>
                    <a:pt x="9" y="641"/>
                    <a:pt x="9" y="638"/>
                    <a:pt x="8" y="635"/>
                  </a:cubicBezTo>
                  <a:cubicBezTo>
                    <a:pt x="6" y="627"/>
                    <a:pt x="5" y="619"/>
                    <a:pt x="4" y="610"/>
                  </a:cubicBezTo>
                  <a:cubicBezTo>
                    <a:pt x="3" y="607"/>
                    <a:pt x="3" y="604"/>
                    <a:pt x="2" y="600"/>
                  </a:cubicBezTo>
                  <a:cubicBezTo>
                    <a:pt x="1" y="588"/>
                    <a:pt x="0" y="576"/>
                    <a:pt x="0" y="563"/>
                  </a:cubicBezTo>
                  <a:cubicBezTo>
                    <a:pt x="0" y="416"/>
                    <a:pt x="69" y="353"/>
                    <a:pt x="116" y="334"/>
                  </a:cubicBezTo>
                  <a:cubicBezTo>
                    <a:pt x="117" y="334"/>
                    <a:pt x="203" y="284"/>
                    <a:pt x="287" y="236"/>
                  </a:cubicBezTo>
                  <a:lnTo>
                    <a:pt x="287" y="63"/>
                  </a:lnTo>
                  <a:cubicBezTo>
                    <a:pt x="287" y="28"/>
                    <a:pt x="316" y="0"/>
                    <a:pt x="350" y="0"/>
                  </a:cubicBezTo>
                  <a:lnTo>
                    <a:pt x="767" y="0"/>
                  </a:lnTo>
                  <a:cubicBezTo>
                    <a:pt x="802" y="0"/>
                    <a:pt x="830" y="28"/>
                    <a:pt x="830" y="63"/>
                  </a:cubicBezTo>
                  <a:lnTo>
                    <a:pt x="830" y="305"/>
                  </a:lnTo>
                  <a:lnTo>
                    <a:pt x="852" y="305"/>
                  </a:lnTo>
                  <a:cubicBezTo>
                    <a:pt x="880" y="305"/>
                    <a:pt x="902" y="327"/>
                    <a:pt x="902" y="355"/>
                  </a:cubicBezTo>
                  <a:close/>
                  <a:moveTo>
                    <a:pt x="527" y="871"/>
                  </a:moveTo>
                  <a:cubicBezTo>
                    <a:pt x="527" y="889"/>
                    <a:pt x="541" y="903"/>
                    <a:pt x="559" y="903"/>
                  </a:cubicBezTo>
                  <a:cubicBezTo>
                    <a:pt x="576" y="903"/>
                    <a:pt x="590" y="889"/>
                    <a:pt x="590" y="871"/>
                  </a:cubicBezTo>
                  <a:cubicBezTo>
                    <a:pt x="590" y="854"/>
                    <a:pt x="576" y="840"/>
                    <a:pt x="559" y="840"/>
                  </a:cubicBezTo>
                  <a:cubicBezTo>
                    <a:pt x="541" y="840"/>
                    <a:pt x="527" y="854"/>
                    <a:pt x="527" y="871"/>
                  </a:cubicBezTo>
                  <a:close/>
                  <a:moveTo>
                    <a:pt x="633" y="53"/>
                  </a:moveTo>
                  <a:cubicBezTo>
                    <a:pt x="633" y="49"/>
                    <a:pt x="629" y="45"/>
                    <a:pt x="625" y="45"/>
                  </a:cubicBezTo>
                  <a:lnTo>
                    <a:pt x="492" y="45"/>
                  </a:lnTo>
                  <a:cubicBezTo>
                    <a:pt x="488" y="45"/>
                    <a:pt x="484" y="49"/>
                    <a:pt x="484" y="53"/>
                  </a:cubicBezTo>
                  <a:cubicBezTo>
                    <a:pt x="484" y="57"/>
                    <a:pt x="488" y="61"/>
                    <a:pt x="492" y="61"/>
                  </a:cubicBezTo>
                  <a:lnTo>
                    <a:pt x="625" y="61"/>
                  </a:lnTo>
                  <a:cubicBezTo>
                    <a:pt x="629" y="61"/>
                    <a:pt x="633" y="57"/>
                    <a:pt x="633" y="53"/>
                  </a:cubicBezTo>
                  <a:close/>
                  <a:moveTo>
                    <a:pt x="852" y="554"/>
                  </a:moveTo>
                  <a:lnTo>
                    <a:pt x="840" y="554"/>
                  </a:lnTo>
                  <a:lnTo>
                    <a:pt x="746" y="554"/>
                  </a:lnTo>
                  <a:cubicBezTo>
                    <a:pt x="719" y="554"/>
                    <a:pt x="697" y="576"/>
                    <a:pt x="697" y="604"/>
                  </a:cubicBezTo>
                  <a:lnTo>
                    <a:pt x="697" y="609"/>
                  </a:lnTo>
                  <a:cubicBezTo>
                    <a:pt x="697" y="637"/>
                    <a:pt x="719" y="659"/>
                    <a:pt x="746" y="659"/>
                  </a:cubicBezTo>
                  <a:lnTo>
                    <a:pt x="759" y="659"/>
                  </a:lnTo>
                  <a:lnTo>
                    <a:pt x="840" y="659"/>
                  </a:lnTo>
                  <a:lnTo>
                    <a:pt x="852" y="659"/>
                  </a:lnTo>
                  <a:cubicBezTo>
                    <a:pt x="880" y="659"/>
                    <a:pt x="902" y="637"/>
                    <a:pt x="902" y="609"/>
                  </a:cubicBezTo>
                  <a:lnTo>
                    <a:pt x="902" y="604"/>
                  </a:lnTo>
                  <a:cubicBezTo>
                    <a:pt x="902" y="576"/>
                    <a:pt x="880" y="554"/>
                    <a:pt x="852" y="554"/>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sz="3000">
                <a:solidFill>
                  <a:srgbClr val="FFFFFF"/>
                </a:solidFill>
                <a:effectLst>
                  <a:outerShdw blurRad="38100" dist="38100" dir="2700000" algn="tl">
                    <a:srgbClr val="000000"/>
                  </a:outerShdw>
                </a:effectLst>
              </a:endParaRPr>
            </a:p>
          </p:txBody>
        </p:sp>
        <p:sp>
          <p:nvSpPr>
            <p:cNvPr id="67" name="AutoShape 125"/>
            <p:cNvSpPr/>
            <p:nvPr/>
          </p:nvSpPr>
          <p:spPr bwMode="auto">
            <a:xfrm>
              <a:off x="6869158" y="4505257"/>
              <a:ext cx="136184" cy="140815"/>
            </a:xfrm>
            <a:custGeom>
              <a:avLst/>
              <a:gdLst>
                <a:gd name="T0" fmla="*/ 417 w 902"/>
                <a:gd name="T1" fmla="*/ 446 h 934"/>
                <a:gd name="T2" fmla="*/ 648 w 902"/>
                <a:gd name="T3" fmla="*/ 643 h 934"/>
                <a:gd name="T4" fmla="*/ 590 w 902"/>
                <a:gd name="T5" fmla="*/ 643 h 934"/>
                <a:gd name="T6" fmla="*/ 417 w 902"/>
                <a:gd name="T7" fmla="*/ 503 h 934"/>
                <a:gd name="T8" fmla="*/ 590 w 902"/>
                <a:gd name="T9" fmla="*/ 643 h 934"/>
                <a:gd name="T10" fmla="*/ 417 w 902"/>
                <a:gd name="T11" fmla="*/ 529 h 934"/>
                <a:gd name="T12" fmla="*/ 497 w 902"/>
                <a:gd name="T13" fmla="*/ 643 h 934"/>
                <a:gd name="T14" fmla="*/ 417 w 902"/>
                <a:gd name="T15" fmla="*/ 529 h 934"/>
                <a:gd name="T16" fmla="*/ 759 w 902"/>
                <a:gd name="T17" fmla="*/ 429 h 934"/>
                <a:gd name="T18" fmla="*/ 697 w 902"/>
                <a:gd name="T19" fmla="*/ 479 h 934"/>
                <a:gd name="T20" fmla="*/ 746 w 902"/>
                <a:gd name="T21" fmla="*/ 535 h 934"/>
                <a:gd name="T22" fmla="*/ 852 w 902"/>
                <a:gd name="T23" fmla="*/ 535 h 934"/>
                <a:gd name="T24" fmla="*/ 902 w 902"/>
                <a:gd name="T25" fmla="*/ 479 h 934"/>
                <a:gd name="T26" fmla="*/ 902 w 902"/>
                <a:gd name="T27" fmla="*/ 355 h 934"/>
                <a:gd name="T28" fmla="*/ 852 w 902"/>
                <a:gd name="T29" fmla="*/ 410 h 934"/>
                <a:gd name="T30" fmla="*/ 759 w 902"/>
                <a:gd name="T31" fmla="*/ 410 h 934"/>
                <a:gd name="T32" fmla="*/ 697 w 902"/>
                <a:gd name="T33" fmla="*/ 360 h 934"/>
                <a:gd name="T34" fmla="*/ 746 w 902"/>
                <a:gd name="T35" fmla="*/ 305 h 934"/>
                <a:gd name="T36" fmla="*/ 759 w 902"/>
                <a:gd name="T37" fmla="*/ 305 h 934"/>
                <a:gd name="T38" fmla="*/ 786 w 902"/>
                <a:gd name="T39" fmla="*/ 100 h 934"/>
                <a:gd name="T40" fmla="*/ 331 w 902"/>
                <a:gd name="T41" fmla="*/ 212 h 934"/>
                <a:gd name="T42" fmla="*/ 514 w 902"/>
                <a:gd name="T43" fmla="*/ 207 h 934"/>
                <a:gd name="T44" fmla="*/ 331 w 902"/>
                <a:gd name="T45" fmla="*/ 364 h 934"/>
                <a:gd name="T46" fmla="*/ 786 w 902"/>
                <a:gd name="T47" fmla="*/ 817 h 934"/>
                <a:gd name="T48" fmla="*/ 746 w 902"/>
                <a:gd name="T49" fmla="*/ 784 h 934"/>
                <a:gd name="T50" fmla="*/ 697 w 902"/>
                <a:gd name="T51" fmla="*/ 728 h 934"/>
                <a:gd name="T52" fmla="*/ 759 w 902"/>
                <a:gd name="T53" fmla="*/ 678 h 934"/>
                <a:gd name="T54" fmla="*/ 852 w 902"/>
                <a:gd name="T55" fmla="*/ 678 h 934"/>
                <a:gd name="T56" fmla="*/ 902 w 902"/>
                <a:gd name="T57" fmla="*/ 734 h 934"/>
                <a:gd name="T58" fmla="*/ 840 w 902"/>
                <a:gd name="T59" fmla="*/ 784 h 934"/>
                <a:gd name="T60" fmla="*/ 830 w 902"/>
                <a:gd name="T61" fmla="*/ 784 h 934"/>
                <a:gd name="T62" fmla="*/ 767 w 902"/>
                <a:gd name="T63" fmla="*/ 934 h 934"/>
                <a:gd name="T64" fmla="*/ 287 w 902"/>
                <a:gd name="T65" fmla="*/ 871 h 934"/>
                <a:gd name="T66" fmla="*/ 211 w 902"/>
                <a:gd name="T67" fmla="*/ 799 h 934"/>
                <a:gd name="T68" fmla="*/ 37 w 902"/>
                <a:gd name="T69" fmla="*/ 704 h 934"/>
                <a:gd name="T70" fmla="*/ 24 w 902"/>
                <a:gd name="T71" fmla="*/ 680 h 934"/>
                <a:gd name="T72" fmla="*/ 10 w 902"/>
                <a:gd name="T73" fmla="*/ 643 h 934"/>
                <a:gd name="T74" fmla="*/ 4 w 902"/>
                <a:gd name="T75" fmla="*/ 610 h 934"/>
                <a:gd name="T76" fmla="*/ 0 w 902"/>
                <a:gd name="T77" fmla="*/ 563 h 934"/>
                <a:gd name="T78" fmla="*/ 287 w 902"/>
                <a:gd name="T79" fmla="*/ 236 h 934"/>
                <a:gd name="T80" fmla="*/ 350 w 902"/>
                <a:gd name="T81" fmla="*/ 0 h 934"/>
                <a:gd name="T82" fmla="*/ 830 w 902"/>
                <a:gd name="T83" fmla="*/ 63 h 934"/>
                <a:gd name="T84" fmla="*/ 852 w 902"/>
                <a:gd name="T85" fmla="*/ 305 h 934"/>
                <a:gd name="T86" fmla="*/ 527 w 902"/>
                <a:gd name="T87" fmla="*/ 871 h 934"/>
                <a:gd name="T88" fmla="*/ 590 w 902"/>
                <a:gd name="T89" fmla="*/ 871 h 934"/>
                <a:gd name="T90" fmla="*/ 527 w 902"/>
                <a:gd name="T91" fmla="*/ 871 h 934"/>
                <a:gd name="T92" fmla="*/ 625 w 902"/>
                <a:gd name="T93" fmla="*/ 45 h 934"/>
                <a:gd name="T94" fmla="*/ 484 w 902"/>
                <a:gd name="T95" fmla="*/ 53 h 934"/>
                <a:gd name="T96" fmla="*/ 625 w 902"/>
                <a:gd name="T97" fmla="*/ 61 h 934"/>
                <a:gd name="T98" fmla="*/ 852 w 902"/>
                <a:gd name="T99" fmla="*/ 554 h 934"/>
                <a:gd name="T100" fmla="*/ 746 w 902"/>
                <a:gd name="T101" fmla="*/ 554 h 934"/>
                <a:gd name="T102" fmla="*/ 697 w 902"/>
                <a:gd name="T103" fmla="*/ 609 h 934"/>
                <a:gd name="T104" fmla="*/ 759 w 902"/>
                <a:gd name="T105" fmla="*/ 659 h 934"/>
                <a:gd name="T106" fmla="*/ 852 w 902"/>
                <a:gd name="T107" fmla="*/ 659 h 934"/>
                <a:gd name="T108" fmla="*/ 902 w 902"/>
                <a:gd name="T109" fmla="*/ 60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34">
                  <a:moveTo>
                    <a:pt x="615" y="643"/>
                  </a:moveTo>
                  <a:cubicBezTo>
                    <a:pt x="615" y="534"/>
                    <a:pt x="526" y="446"/>
                    <a:pt x="417" y="446"/>
                  </a:cubicBezTo>
                  <a:lnTo>
                    <a:pt x="417" y="412"/>
                  </a:lnTo>
                  <a:cubicBezTo>
                    <a:pt x="544" y="412"/>
                    <a:pt x="648" y="516"/>
                    <a:pt x="648" y="643"/>
                  </a:cubicBezTo>
                  <a:lnTo>
                    <a:pt x="615" y="643"/>
                  </a:lnTo>
                  <a:close/>
                  <a:moveTo>
                    <a:pt x="590" y="643"/>
                  </a:moveTo>
                  <a:cubicBezTo>
                    <a:pt x="590" y="547"/>
                    <a:pt x="513" y="470"/>
                    <a:pt x="417" y="470"/>
                  </a:cubicBezTo>
                  <a:lnTo>
                    <a:pt x="417" y="503"/>
                  </a:lnTo>
                  <a:cubicBezTo>
                    <a:pt x="494" y="503"/>
                    <a:pt x="557" y="566"/>
                    <a:pt x="557" y="643"/>
                  </a:cubicBezTo>
                  <a:lnTo>
                    <a:pt x="590" y="643"/>
                  </a:lnTo>
                  <a:lnTo>
                    <a:pt x="590" y="643"/>
                  </a:lnTo>
                  <a:close/>
                  <a:moveTo>
                    <a:pt x="417" y="529"/>
                  </a:moveTo>
                  <a:lnTo>
                    <a:pt x="417" y="563"/>
                  </a:lnTo>
                  <a:cubicBezTo>
                    <a:pt x="461" y="562"/>
                    <a:pt x="497" y="599"/>
                    <a:pt x="497" y="643"/>
                  </a:cubicBezTo>
                  <a:lnTo>
                    <a:pt x="531" y="643"/>
                  </a:lnTo>
                  <a:cubicBezTo>
                    <a:pt x="531" y="580"/>
                    <a:pt x="480" y="529"/>
                    <a:pt x="417" y="529"/>
                  </a:cubicBezTo>
                  <a:close/>
                  <a:moveTo>
                    <a:pt x="852" y="429"/>
                  </a:moveTo>
                  <a:lnTo>
                    <a:pt x="759" y="429"/>
                  </a:lnTo>
                  <a:lnTo>
                    <a:pt x="746" y="429"/>
                  </a:lnTo>
                  <a:cubicBezTo>
                    <a:pt x="719" y="429"/>
                    <a:pt x="697" y="452"/>
                    <a:pt x="697" y="479"/>
                  </a:cubicBezTo>
                  <a:lnTo>
                    <a:pt x="697" y="485"/>
                  </a:lnTo>
                  <a:cubicBezTo>
                    <a:pt x="697" y="512"/>
                    <a:pt x="719" y="535"/>
                    <a:pt x="746" y="535"/>
                  </a:cubicBezTo>
                  <a:lnTo>
                    <a:pt x="840" y="535"/>
                  </a:lnTo>
                  <a:lnTo>
                    <a:pt x="852" y="535"/>
                  </a:lnTo>
                  <a:cubicBezTo>
                    <a:pt x="880" y="535"/>
                    <a:pt x="902" y="512"/>
                    <a:pt x="902" y="485"/>
                  </a:cubicBezTo>
                  <a:lnTo>
                    <a:pt x="902" y="479"/>
                  </a:lnTo>
                  <a:cubicBezTo>
                    <a:pt x="902" y="452"/>
                    <a:pt x="880" y="429"/>
                    <a:pt x="852" y="429"/>
                  </a:cubicBezTo>
                  <a:close/>
                  <a:moveTo>
                    <a:pt x="902" y="355"/>
                  </a:moveTo>
                  <a:lnTo>
                    <a:pt x="902" y="360"/>
                  </a:lnTo>
                  <a:cubicBezTo>
                    <a:pt x="902" y="388"/>
                    <a:pt x="880" y="410"/>
                    <a:pt x="852" y="410"/>
                  </a:cubicBezTo>
                  <a:lnTo>
                    <a:pt x="840" y="410"/>
                  </a:lnTo>
                  <a:lnTo>
                    <a:pt x="759" y="410"/>
                  </a:lnTo>
                  <a:lnTo>
                    <a:pt x="746" y="410"/>
                  </a:lnTo>
                  <a:cubicBezTo>
                    <a:pt x="719" y="410"/>
                    <a:pt x="697" y="388"/>
                    <a:pt x="697" y="360"/>
                  </a:cubicBezTo>
                  <a:lnTo>
                    <a:pt x="697" y="355"/>
                  </a:lnTo>
                  <a:cubicBezTo>
                    <a:pt x="697" y="327"/>
                    <a:pt x="719" y="305"/>
                    <a:pt x="746" y="305"/>
                  </a:cubicBezTo>
                  <a:lnTo>
                    <a:pt x="759" y="305"/>
                  </a:lnTo>
                  <a:lnTo>
                    <a:pt x="759" y="305"/>
                  </a:lnTo>
                  <a:lnTo>
                    <a:pt x="786" y="305"/>
                  </a:lnTo>
                  <a:lnTo>
                    <a:pt x="786" y="100"/>
                  </a:lnTo>
                  <a:lnTo>
                    <a:pt x="331" y="100"/>
                  </a:lnTo>
                  <a:lnTo>
                    <a:pt x="331" y="212"/>
                  </a:lnTo>
                  <a:cubicBezTo>
                    <a:pt x="375" y="187"/>
                    <a:pt x="413" y="166"/>
                    <a:pt x="431" y="156"/>
                  </a:cubicBezTo>
                  <a:cubicBezTo>
                    <a:pt x="491" y="126"/>
                    <a:pt x="524" y="163"/>
                    <a:pt x="514" y="207"/>
                  </a:cubicBezTo>
                  <a:cubicBezTo>
                    <a:pt x="506" y="242"/>
                    <a:pt x="448" y="279"/>
                    <a:pt x="387" y="326"/>
                  </a:cubicBezTo>
                  <a:cubicBezTo>
                    <a:pt x="375" y="336"/>
                    <a:pt x="354" y="350"/>
                    <a:pt x="331" y="364"/>
                  </a:cubicBezTo>
                  <a:lnTo>
                    <a:pt x="331" y="817"/>
                  </a:lnTo>
                  <a:lnTo>
                    <a:pt x="786" y="817"/>
                  </a:lnTo>
                  <a:lnTo>
                    <a:pt x="786" y="784"/>
                  </a:lnTo>
                  <a:lnTo>
                    <a:pt x="746" y="784"/>
                  </a:lnTo>
                  <a:cubicBezTo>
                    <a:pt x="719" y="784"/>
                    <a:pt x="697" y="761"/>
                    <a:pt x="697" y="734"/>
                  </a:cubicBezTo>
                  <a:lnTo>
                    <a:pt x="697" y="728"/>
                  </a:lnTo>
                  <a:cubicBezTo>
                    <a:pt x="697" y="701"/>
                    <a:pt x="719" y="678"/>
                    <a:pt x="746" y="678"/>
                  </a:cubicBezTo>
                  <a:lnTo>
                    <a:pt x="759" y="678"/>
                  </a:lnTo>
                  <a:lnTo>
                    <a:pt x="840" y="678"/>
                  </a:lnTo>
                  <a:lnTo>
                    <a:pt x="852" y="678"/>
                  </a:lnTo>
                  <a:cubicBezTo>
                    <a:pt x="880" y="678"/>
                    <a:pt x="902" y="701"/>
                    <a:pt x="902" y="728"/>
                  </a:cubicBezTo>
                  <a:lnTo>
                    <a:pt x="902" y="734"/>
                  </a:lnTo>
                  <a:cubicBezTo>
                    <a:pt x="902" y="761"/>
                    <a:pt x="880" y="784"/>
                    <a:pt x="852" y="784"/>
                  </a:cubicBezTo>
                  <a:lnTo>
                    <a:pt x="840" y="784"/>
                  </a:lnTo>
                  <a:lnTo>
                    <a:pt x="840" y="784"/>
                  </a:lnTo>
                  <a:lnTo>
                    <a:pt x="830" y="784"/>
                  </a:lnTo>
                  <a:lnTo>
                    <a:pt x="830" y="871"/>
                  </a:lnTo>
                  <a:cubicBezTo>
                    <a:pt x="830" y="906"/>
                    <a:pt x="802" y="934"/>
                    <a:pt x="767" y="934"/>
                  </a:cubicBezTo>
                  <a:lnTo>
                    <a:pt x="350" y="934"/>
                  </a:lnTo>
                  <a:cubicBezTo>
                    <a:pt x="316" y="934"/>
                    <a:pt x="287" y="906"/>
                    <a:pt x="287" y="871"/>
                  </a:cubicBezTo>
                  <a:lnTo>
                    <a:pt x="287" y="799"/>
                  </a:lnTo>
                  <a:lnTo>
                    <a:pt x="211" y="799"/>
                  </a:lnTo>
                  <a:cubicBezTo>
                    <a:pt x="211" y="799"/>
                    <a:pt x="99" y="799"/>
                    <a:pt x="39" y="707"/>
                  </a:cubicBezTo>
                  <a:cubicBezTo>
                    <a:pt x="38" y="706"/>
                    <a:pt x="37" y="705"/>
                    <a:pt x="37" y="704"/>
                  </a:cubicBezTo>
                  <a:cubicBezTo>
                    <a:pt x="34" y="700"/>
                    <a:pt x="32" y="696"/>
                    <a:pt x="29" y="692"/>
                  </a:cubicBezTo>
                  <a:cubicBezTo>
                    <a:pt x="27" y="688"/>
                    <a:pt x="26" y="684"/>
                    <a:pt x="24" y="680"/>
                  </a:cubicBezTo>
                  <a:cubicBezTo>
                    <a:pt x="22" y="677"/>
                    <a:pt x="20" y="673"/>
                    <a:pt x="19" y="669"/>
                  </a:cubicBezTo>
                  <a:cubicBezTo>
                    <a:pt x="15" y="661"/>
                    <a:pt x="13" y="652"/>
                    <a:pt x="10" y="643"/>
                  </a:cubicBezTo>
                  <a:cubicBezTo>
                    <a:pt x="9" y="641"/>
                    <a:pt x="9" y="638"/>
                    <a:pt x="8" y="635"/>
                  </a:cubicBezTo>
                  <a:cubicBezTo>
                    <a:pt x="6" y="627"/>
                    <a:pt x="5" y="619"/>
                    <a:pt x="4" y="610"/>
                  </a:cubicBezTo>
                  <a:cubicBezTo>
                    <a:pt x="3" y="607"/>
                    <a:pt x="3" y="604"/>
                    <a:pt x="2" y="600"/>
                  </a:cubicBezTo>
                  <a:cubicBezTo>
                    <a:pt x="1" y="588"/>
                    <a:pt x="0" y="576"/>
                    <a:pt x="0" y="563"/>
                  </a:cubicBezTo>
                  <a:cubicBezTo>
                    <a:pt x="0" y="416"/>
                    <a:pt x="69" y="353"/>
                    <a:pt x="116" y="334"/>
                  </a:cubicBezTo>
                  <a:cubicBezTo>
                    <a:pt x="117" y="334"/>
                    <a:pt x="203" y="284"/>
                    <a:pt x="287" y="236"/>
                  </a:cubicBezTo>
                  <a:lnTo>
                    <a:pt x="287" y="63"/>
                  </a:lnTo>
                  <a:cubicBezTo>
                    <a:pt x="287" y="28"/>
                    <a:pt x="316" y="0"/>
                    <a:pt x="350" y="0"/>
                  </a:cubicBezTo>
                  <a:lnTo>
                    <a:pt x="767" y="0"/>
                  </a:lnTo>
                  <a:cubicBezTo>
                    <a:pt x="802" y="0"/>
                    <a:pt x="830" y="28"/>
                    <a:pt x="830" y="63"/>
                  </a:cubicBezTo>
                  <a:lnTo>
                    <a:pt x="830" y="305"/>
                  </a:lnTo>
                  <a:lnTo>
                    <a:pt x="852" y="305"/>
                  </a:lnTo>
                  <a:cubicBezTo>
                    <a:pt x="880" y="305"/>
                    <a:pt x="902" y="327"/>
                    <a:pt x="902" y="355"/>
                  </a:cubicBezTo>
                  <a:close/>
                  <a:moveTo>
                    <a:pt x="527" y="871"/>
                  </a:moveTo>
                  <a:cubicBezTo>
                    <a:pt x="527" y="889"/>
                    <a:pt x="541" y="903"/>
                    <a:pt x="559" y="903"/>
                  </a:cubicBezTo>
                  <a:cubicBezTo>
                    <a:pt x="576" y="903"/>
                    <a:pt x="590" y="889"/>
                    <a:pt x="590" y="871"/>
                  </a:cubicBezTo>
                  <a:cubicBezTo>
                    <a:pt x="590" y="854"/>
                    <a:pt x="576" y="840"/>
                    <a:pt x="559" y="840"/>
                  </a:cubicBezTo>
                  <a:cubicBezTo>
                    <a:pt x="541" y="840"/>
                    <a:pt x="527" y="854"/>
                    <a:pt x="527" y="871"/>
                  </a:cubicBezTo>
                  <a:close/>
                  <a:moveTo>
                    <a:pt x="633" y="53"/>
                  </a:moveTo>
                  <a:cubicBezTo>
                    <a:pt x="633" y="49"/>
                    <a:pt x="629" y="45"/>
                    <a:pt x="625" y="45"/>
                  </a:cubicBezTo>
                  <a:lnTo>
                    <a:pt x="492" y="45"/>
                  </a:lnTo>
                  <a:cubicBezTo>
                    <a:pt x="488" y="45"/>
                    <a:pt x="484" y="49"/>
                    <a:pt x="484" y="53"/>
                  </a:cubicBezTo>
                  <a:cubicBezTo>
                    <a:pt x="484" y="57"/>
                    <a:pt x="488" y="61"/>
                    <a:pt x="492" y="61"/>
                  </a:cubicBezTo>
                  <a:lnTo>
                    <a:pt x="625" y="61"/>
                  </a:lnTo>
                  <a:cubicBezTo>
                    <a:pt x="629" y="61"/>
                    <a:pt x="633" y="57"/>
                    <a:pt x="633" y="53"/>
                  </a:cubicBezTo>
                  <a:close/>
                  <a:moveTo>
                    <a:pt x="852" y="554"/>
                  </a:moveTo>
                  <a:lnTo>
                    <a:pt x="840" y="554"/>
                  </a:lnTo>
                  <a:lnTo>
                    <a:pt x="746" y="554"/>
                  </a:lnTo>
                  <a:cubicBezTo>
                    <a:pt x="719" y="554"/>
                    <a:pt x="697" y="576"/>
                    <a:pt x="697" y="604"/>
                  </a:cubicBezTo>
                  <a:lnTo>
                    <a:pt x="697" y="609"/>
                  </a:lnTo>
                  <a:cubicBezTo>
                    <a:pt x="697" y="637"/>
                    <a:pt x="719" y="659"/>
                    <a:pt x="746" y="659"/>
                  </a:cubicBezTo>
                  <a:lnTo>
                    <a:pt x="759" y="659"/>
                  </a:lnTo>
                  <a:lnTo>
                    <a:pt x="840" y="659"/>
                  </a:lnTo>
                  <a:lnTo>
                    <a:pt x="852" y="659"/>
                  </a:lnTo>
                  <a:cubicBezTo>
                    <a:pt x="880" y="659"/>
                    <a:pt x="902" y="637"/>
                    <a:pt x="902" y="609"/>
                  </a:cubicBezTo>
                  <a:lnTo>
                    <a:pt x="902" y="604"/>
                  </a:lnTo>
                  <a:cubicBezTo>
                    <a:pt x="902" y="576"/>
                    <a:pt x="880" y="554"/>
                    <a:pt x="852" y="554"/>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sz="3000">
                <a:solidFill>
                  <a:srgbClr val="FFFFFF"/>
                </a:solidFill>
                <a:effectLst>
                  <a:outerShdw blurRad="38100" dist="38100" dir="2700000" algn="tl">
                    <a:srgbClr val="000000"/>
                  </a:outerShdw>
                </a:effectLst>
              </a:endParaRPr>
            </a:p>
          </p:txBody>
        </p:sp>
      </p:grpSp>
      <p:grpSp>
        <p:nvGrpSpPr>
          <p:cNvPr id="57" name="组合 56"/>
          <p:cNvGrpSpPr/>
          <p:nvPr/>
        </p:nvGrpSpPr>
        <p:grpSpPr>
          <a:xfrm>
            <a:off x="4165600" y="296558"/>
            <a:ext cx="3860800" cy="461665"/>
            <a:chOff x="4165600" y="226708"/>
            <a:chExt cx="3860800" cy="461665"/>
          </a:xfrm>
        </p:grpSpPr>
        <p:sp>
          <p:nvSpPr>
            <p:cNvPr id="58" name="文本框 57"/>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论文综述</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48768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79323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outVertical)">
                                      <p:cBhvr>
                                        <p:cTn id="7" dur="750"/>
                                        <p:tgtEl>
                                          <p:spTgt spid="57"/>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strVal val="#ppt_w+.3"/>
                                          </p:val>
                                        </p:tav>
                                        <p:tav tm="100000">
                                          <p:val>
                                            <p:strVal val="#ppt_w"/>
                                          </p:val>
                                        </p:tav>
                                      </p:tavLst>
                                    </p:anim>
                                    <p:anim calcmode="lin" valueType="num">
                                      <p:cBhvr>
                                        <p:cTn id="12" dur="500" fill="hold"/>
                                        <p:tgtEl>
                                          <p:spTgt spid="28"/>
                                        </p:tgtEl>
                                        <p:attrNameLst>
                                          <p:attrName>ppt_h</p:attrName>
                                        </p:attrNameLst>
                                      </p:cBhvr>
                                      <p:tavLst>
                                        <p:tav tm="0">
                                          <p:val>
                                            <p:strVal val="#ppt_h"/>
                                          </p:val>
                                        </p:tav>
                                        <p:tav tm="100000">
                                          <p:val>
                                            <p:strVal val="#ppt_h"/>
                                          </p:val>
                                        </p:tav>
                                      </p:tavLst>
                                    </p:anim>
                                    <p:animEffect transition="in" filter="fade">
                                      <p:cBhvr>
                                        <p:cTn id="13" dur="500"/>
                                        <p:tgtEl>
                                          <p:spTgt spid="28"/>
                                        </p:tgtEl>
                                      </p:cBhvr>
                                    </p:animEffect>
                                  </p:childTnLst>
                                </p:cTn>
                              </p:par>
                            </p:childTnLst>
                          </p:cTn>
                        </p:par>
                        <p:par>
                          <p:cTn id="14" fill="hold">
                            <p:stCondLst>
                              <p:cond delay="1500"/>
                            </p:stCondLst>
                            <p:childTnLst>
                              <p:par>
                                <p:cTn id="15" presetID="50" presetClass="entr" presetSubtype="0" decel="10000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strVal val="#ppt_w+.3"/>
                                          </p:val>
                                        </p:tav>
                                        <p:tav tm="100000">
                                          <p:val>
                                            <p:strVal val="#ppt_w"/>
                                          </p:val>
                                        </p:tav>
                                      </p:tavLst>
                                    </p:anim>
                                    <p:anim calcmode="lin" valueType="num">
                                      <p:cBhvr>
                                        <p:cTn id="18" dur="500" fill="hold"/>
                                        <p:tgtEl>
                                          <p:spTgt spid="29"/>
                                        </p:tgtEl>
                                        <p:attrNameLst>
                                          <p:attrName>ppt_h</p:attrName>
                                        </p:attrNameLst>
                                      </p:cBhvr>
                                      <p:tavLst>
                                        <p:tav tm="0">
                                          <p:val>
                                            <p:strVal val="#ppt_h"/>
                                          </p:val>
                                        </p:tav>
                                        <p:tav tm="100000">
                                          <p:val>
                                            <p:strVal val="#ppt_h"/>
                                          </p:val>
                                        </p:tav>
                                      </p:tavLst>
                                    </p:anim>
                                    <p:animEffect transition="in" filter="fade">
                                      <p:cBhvr>
                                        <p:cTn id="19" dur="500"/>
                                        <p:tgtEl>
                                          <p:spTgt spid="29"/>
                                        </p:tgtEl>
                                      </p:cBhvr>
                                    </p:animEffect>
                                  </p:childTnLst>
                                </p:cTn>
                              </p:par>
                            </p:childTnLst>
                          </p:cTn>
                        </p:par>
                        <p:par>
                          <p:cTn id="20" fill="hold">
                            <p:stCondLst>
                              <p:cond delay="2000"/>
                            </p:stCondLst>
                            <p:childTnLst>
                              <p:par>
                                <p:cTn id="21" presetID="50" presetClass="entr" presetSubtype="0" decel="10000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strVal val="#ppt_w+.3"/>
                                          </p:val>
                                        </p:tav>
                                        <p:tav tm="100000">
                                          <p:val>
                                            <p:strVal val="#ppt_w"/>
                                          </p:val>
                                        </p:tav>
                                      </p:tavLst>
                                    </p:anim>
                                    <p:anim calcmode="lin" valueType="num">
                                      <p:cBhvr>
                                        <p:cTn id="24" dur="500" fill="hold"/>
                                        <p:tgtEl>
                                          <p:spTgt spid="30"/>
                                        </p:tgtEl>
                                        <p:attrNameLst>
                                          <p:attrName>ppt_h</p:attrName>
                                        </p:attrNameLst>
                                      </p:cBhvr>
                                      <p:tavLst>
                                        <p:tav tm="0">
                                          <p:val>
                                            <p:strVal val="#ppt_h"/>
                                          </p:val>
                                        </p:tav>
                                        <p:tav tm="100000">
                                          <p:val>
                                            <p:strVal val="#ppt_h"/>
                                          </p:val>
                                        </p:tav>
                                      </p:tavLst>
                                    </p:anim>
                                    <p:animEffect transition="in" filter="fade">
                                      <p:cBhvr>
                                        <p:cTn id="25" dur="500"/>
                                        <p:tgtEl>
                                          <p:spTgt spid="30"/>
                                        </p:tgtEl>
                                      </p:cBhvr>
                                    </p:animEffect>
                                  </p:childTnLst>
                                </p:cTn>
                              </p:par>
                            </p:childTnLst>
                          </p:cTn>
                        </p:par>
                        <p:par>
                          <p:cTn id="26" fill="hold">
                            <p:stCondLst>
                              <p:cond delay="2500"/>
                            </p:stCondLst>
                            <p:childTnLst>
                              <p:par>
                                <p:cTn id="27" presetID="50" presetClass="entr" presetSubtype="0" decel="10000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strVal val="#ppt_w+.3"/>
                                          </p:val>
                                        </p:tav>
                                        <p:tav tm="100000">
                                          <p:val>
                                            <p:strVal val="#ppt_w"/>
                                          </p:val>
                                        </p:tav>
                                      </p:tavLst>
                                    </p:anim>
                                    <p:anim calcmode="lin" valueType="num">
                                      <p:cBhvr>
                                        <p:cTn id="30" dur="500" fill="hold"/>
                                        <p:tgtEl>
                                          <p:spTgt spid="31"/>
                                        </p:tgtEl>
                                        <p:attrNameLst>
                                          <p:attrName>ppt_h</p:attrName>
                                        </p:attrNameLst>
                                      </p:cBhvr>
                                      <p:tavLst>
                                        <p:tav tm="0">
                                          <p:val>
                                            <p:strVal val="#ppt_h"/>
                                          </p:val>
                                        </p:tav>
                                        <p:tav tm="100000">
                                          <p:val>
                                            <p:strVal val="#ppt_h"/>
                                          </p:val>
                                        </p:tav>
                                      </p:tavLst>
                                    </p:anim>
                                    <p:animEffect transition="in" filter="fade">
                                      <p:cBhvr>
                                        <p:cTn id="31" dur="500"/>
                                        <p:tgtEl>
                                          <p:spTgt spid="31"/>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3500"/>
                            </p:stCondLst>
                            <p:childTnLst>
                              <p:par>
                                <p:cTn id="39" presetID="17" presetClass="entr" presetSubtype="1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strVal val="#ppt_h"/>
                                          </p:val>
                                        </p:tav>
                                        <p:tav tm="100000">
                                          <p:val>
                                            <p:strVal val="#ppt_h"/>
                                          </p:val>
                                        </p:tav>
                                      </p:tavLst>
                                    </p:anim>
                                  </p:childTnLst>
                                </p:cTn>
                              </p:par>
                            </p:childTnLst>
                          </p:cTn>
                        </p:par>
                        <p:par>
                          <p:cTn id="43" fill="hold">
                            <p:stCondLst>
                              <p:cond delay="4000"/>
                            </p:stCondLst>
                            <p:childTnLst>
                              <p:par>
                                <p:cTn id="44" presetID="17" presetClass="entr" presetSubtype="1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strVal val="#ppt_h"/>
                                          </p:val>
                                        </p:tav>
                                        <p:tav tm="100000">
                                          <p:val>
                                            <p:strVal val="#ppt_h"/>
                                          </p:val>
                                        </p:tav>
                                      </p:tavLst>
                                    </p:anim>
                                  </p:childTnLst>
                                </p:cTn>
                              </p:par>
                            </p:childTnLst>
                          </p:cTn>
                        </p:par>
                        <p:par>
                          <p:cTn id="48" fill="hold">
                            <p:stCondLst>
                              <p:cond delay="4500"/>
                            </p:stCondLst>
                            <p:childTnLst>
                              <p:par>
                                <p:cTn id="49" presetID="17" presetClass="entr" presetSubtype="1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strVal val="#ppt_h"/>
                                          </p:val>
                                        </p:tav>
                                        <p:tav tm="100000">
                                          <p:val>
                                            <p:strVal val="#ppt_h"/>
                                          </p:val>
                                        </p:tav>
                                      </p:tavLst>
                                    </p:anim>
                                  </p:childTnLst>
                                </p:cTn>
                              </p:par>
                            </p:childTnLst>
                          </p:cTn>
                        </p:par>
                        <p:par>
                          <p:cTn id="53" fill="hold">
                            <p:stCondLst>
                              <p:cond delay="5000"/>
                            </p:stCondLst>
                            <p:childTnLst>
                              <p:par>
                                <p:cTn id="54" presetID="17" presetClass="entr" presetSubtype="1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4165600" y="296558"/>
            <a:ext cx="3860800" cy="461665"/>
            <a:chOff x="4165600" y="226708"/>
            <a:chExt cx="3860800" cy="461665"/>
          </a:xfrm>
        </p:grpSpPr>
        <p:sp>
          <p:nvSpPr>
            <p:cNvPr id="90" name="文本框 89"/>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论文综述</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91" name="直接连接符 90"/>
            <p:cNvCxnSpPr/>
            <p:nvPr/>
          </p:nvCxnSpPr>
          <p:spPr>
            <a:xfrm>
              <a:off x="48768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679323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927100" y="1174750"/>
            <a:ext cx="3327399" cy="2595240"/>
            <a:chOff x="927100" y="1174750"/>
            <a:chExt cx="3327399" cy="2595240"/>
          </a:xfrm>
          <a:effectLst/>
        </p:grpSpPr>
        <p:sp>
          <p:nvSpPr>
            <p:cNvPr id="95" name="iṣḷîḓe"/>
            <p:cNvSpPr/>
            <p:nvPr/>
          </p:nvSpPr>
          <p:spPr>
            <a:xfrm>
              <a:off x="1010932" y="1281821"/>
              <a:ext cx="3154027" cy="2418650"/>
            </a:xfrm>
            <a:prstGeom prst="rect">
              <a:avLst/>
            </a:prstGeom>
            <a:blipFill dpi="0" rotWithShape="1">
              <a:blip r:embed="rId1"/>
              <a:srcRect/>
              <a:tile tx="0" ty="0" sx="100000" sy="100000" flip="none" algn="ctr"/>
            </a:blipFill>
            <a:ln w="12700" cap="flat" cmpd="sng" algn="ctr">
              <a:solidFill>
                <a:srgbClr val="79BDCD"/>
              </a:solidFill>
              <a:prstDash val="solid"/>
              <a:miter lim="800000"/>
            </a:ln>
            <a:effectLst>
              <a:outerShdw blurRad="50800" dist="76200" dir="2700000" sx="101000" sy="101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96" name="ïsľïḍè"/>
            <p:cNvSpPr/>
            <p:nvPr/>
          </p:nvSpPr>
          <p:spPr>
            <a:xfrm>
              <a:off x="1020695" y="1268760"/>
              <a:ext cx="3131669" cy="2418650"/>
            </a:xfrm>
            <a:prstGeom prst="downArrowCallout">
              <a:avLst>
                <a:gd name="adj1" fmla="val 25000"/>
                <a:gd name="adj2" fmla="val 6698"/>
                <a:gd name="adj3" fmla="val 4369"/>
                <a:gd name="adj4" fmla="val 95631"/>
              </a:avLst>
            </a:prstGeom>
            <a:noFill/>
            <a:ln w="28575">
              <a:solidFill>
                <a:srgbClr val="79BDC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9" name="îšḻíḍe"/>
            <p:cNvSpPr/>
            <p:nvPr/>
          </p:nvSpPr>
          <p:spPr>
            <a:xfrm>
              <a:off x="927100" y="1174750"/>
              <a:ext cx="3327399" cy="2595240"/>
            </a:xfrm>
            <a:custGeom>
              <a:avLst/>
              <a:gdLst>
                <a:gd name="connsiteX0" fmla="*/ 72008 w 3276364"/>
                <a:gd name="connsiteY0" fmla="*/ 72008 h 2556284"/>
                <a:gd name="connsiteX1" fmla="*/ 72008 w 3276364"/>
                <a:gd name="connsiteY1" fmla="*/ 2384987 h 2556284"/>
                <a:gd name="connsiteX2" fmla="*/ 1475841 w 3276364"/>
                <a:gd name="connsiteY2" fmla="*/ 2384987 h 2556284"/>
                <a:gd name="connsiteX3" fmla="*/ 1637843 w 3276364"/>
                <a:gd name="connsiteY3" fmla="*/ 2490658 h 2556284"/>
                <a:gd name="connsiteX4" fmla="*/ 1799844 w 3276364"/>
                <a:gd name="connsiteY4" fmla="*/ 2384987 h 2556284"/>
                <a:gd name="connsiteX5" fmla="*/ 3203677 w 3276364"/>
                <a:gd name="connsiteY5" fmla="*/ 2384987 h 2556284"/>
                <a:gd name="connsiteX6" fmla="*/ 3203677 w 3276364"/>
                <a:gd name="connsiteY6" fmla="*/ 72008 h 2556284"/>
                <a:gd name="connsiteX7" fmla="*/ 0 w 3276364"/>
                <a:gd name="connsiteY7" fmla="*/ 0 h 2556284"/>
                <a:gd name="connsiteX8" fmla="*/ 3276364 w 3276364"/>
                <a:gd name="connsiteY8" fmla="*/ 0 h 2556284"/>
                <a:gd name="connsiteX9" fmla="*/ 3276364 w 3276364"/>
                <a:gd name="connsiteY9" fmla="*/ 2556284 h 2556284"/>
                <a:gd name="connsiteX10" fmla="*/ 0 w 3276364"/>
                <a:gd name="connsiteY10" fmla="*/ 2556284 h 255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364" h="2556284">
                  <a:moveTo>
                    <a:pt x="72008" y="72008"/>
                  </a:moveTo>
                  <a:lnTo>
                    <a:pt x="72008" y="2384987"/>
                  </a:lnTo>
                  <a:lnTo>
                    <a:pt x="1475841" y="2384987"/>
                  </a:lnTo>
                  <a:lnTo>
                    <a:pt x="1637843" y="2490658"/>
                  </a:lnTo>
                  <a:lnTo>
                    <a:pt x="1799844" y="2384987"/>
                  </a:lnTo>
                  <a:lnTo>
                    <a:pt x="3203677" y="2384987"/>
                  </a:lnTo>
                  <a:lnTo>
                    <a:pt x="3203677" y="72008"/>
                  </a:lnTo>
                  <a:close/>
                  <a:moveTo>
                    <a:pt x="0" y="0"/>
                  </a:moveTo>
                  <a:lnTo>
                    <a:pt x="3276364" y="0"/>
                  </a:lnTo>
                  <a:lnTo>
                    <a:pt x="3276364" y="2556284"/>
                  </a:lnTo>
                  <a:lnTo>
                    <a:pt x="0" y="255628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4" name="组合 3"/>
          <p:cNvGrpSpPr/>
          <p:nvPr/>
        </p:nvGrpSpPr>
        <p:grpSpPr>
          <a:xfrm>
            <a:off x="4432300" y="1174750"/>
            <a:ext cx="3327399" cy="2595240"/>
            <a:chOff x="4432300" y="1174750"/>
            <a:chExt cx="3327399" cy="2595240"/>
          </a:xfrm>
        </p:grpSpPr>
        <p:sp>
          <p:nvSpPr>
            <p:cNvPr id="93" name="išľïďè"/>
            <p:cNvSpPr/>
            <p:nvPr/>
          </p:nvSpPr>
          <p:spPr>
            <a:xfrm>
              <a:off x="4527679" y="1268761"/>
              <a:ext cx="3154027" cy="2418650"/>
            </a:xfrm>
            <a:prstGeom prst="rect">
              <a:avLst/>
            </a:prstGeom>
            <a:blipFill dpi="0" rotWithShape="1">
              <a:blip r:embed="rId2"/>
              <a:srcRect/>
              <a:tile tx="0" ty="0" sx="100000" sy="100000" flip="none" algn="ctr"/>
            </a:blipFill>
            <a:ln w="12700" cap="flat" cmpd="sng" algn="ctr">
              <a:noFill/>
              <a:prstDash val="solid"/>
              <a:miter lim="800000"/>
            </a:ln>
            <a:effectLst>
              <a:outerShdw blurRad="50800" dist="762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97" name="ïṣḷíḑè"/>
            <p:cNvSpPr/>
            <p:nvPr/>
          </p:nvSpPr>
          <p:spPr>
            <a:xfrm>
              <a:off x="4527679" y="1268760"/>
              <a:ext cx="3131669" cy="2418650"/>
            </a:xfrm>
            <a:prstGeom prst="downArrowCallout">
              <a:avLst>
                <a:gd name="adj1" fmla="val 25000"/>
                <a:gd name="adj2" fmla="val 6698"/>
                <a:gd name="adj3" fmla="val 4369"/>
                <a:gd name="adj4" fmla="val 95631"/>
              </a:avLst>
            </a:prstGeom>
            <a:noFill/>
            <a:ln w="28575">
              <a:solidFill>
                <a:srgbClr val="2B65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0" name="ïš1ïḍe"/>
            <p:cNvSpPr/>
            <p:nvPr/>
          </p:nvSpPr>
          <p:spPr>
            <a:xfrm>
              <a:off x="4432300" y="1174750"/>
              <a:ext cx="3327399" cy="2595240"/>
            </a:xfrm>
            <a:custGeom>
              <a:avLst/>
              <a:gdLst>
                <a:gd name="connsiteX0" fmla="*/ 72008 w 3276364"/>
                <a:gd name="connsiteY0" fmla="*/ 72008 h 2556284"/>
                <a:gd name="connsiteX1" fmla="*/ 72008 w 3276364"/>
                <a:gd name="connsiteY1" fmla="*/ 2384987 h 2556284"/>
                <a:gd name="connsiteX2" fmla="*/ 1475841 w 3276364"/>
                <a:gd name="connsiteY2" fmla="*/ 2384987 h 2556284"/>
                <a:gd name="connsiteX3" fmla="*/ 1637843 w 3276364"/>
                <a:gd name="connsiteY3" fmla="*/ 2490658 h 2556284"/>
                <a:gd name="connsiteX4" fmla="*/ 1799844 w 3276364"/>
                <a:gd name="connsiteY4" fmla="*/ 2384987 h 2556284"/>
                <a:gd name="connsiteX5" fmla="*/ 3203677 w 3276364"/>
                <a:gd name="connsiteY5" fmla="*/ 2384987 h 2556284"/>
                <a:gd name="connsiteX6" fmla="*/ 3203677 w 3276364"/>
                <a:gd name="connsiteY6" fmla="*/ 72008 h 2556284"/>
                <a:gd name="connsiteX7" fmla="*/ 0 w 3276364"/>
                <a:gd name="connsiteY7" fmla="*/ 0 h 2556284"/>
                <a:gd name="connsiteX8" fmla="*/ 3276364 w 3276364"/>
                <a:gd name="connsiteY8" fmla="*/ 0 h 2556284"/>
                <a:gd name="connsiteX9" fmla="*/ 3276364 w 3276364"/>
                <a:gd name="connsiteY9" fmla="*/ 2556284 h 2556284"/>
                <a:gd name="connsiteX10" fmla="*/ 0 w 3276364"/>
                <a:gd name="connsiteY10" fmla="*/ 2556284 h 255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364" h="2556284">
                  <a:moveTo>
                    <a:pt x="72008" y="72008"/>
                  </a:moveTo>
                  <a:lnTo>
                    <a:pt x="72008" y="2384987"/>
                  </a:lnTo>
                  <a:lnTo>
                    <a:pt x="1475841" y="2384987"/>
                  </a:lnTo>
                  <a:lnTo>
                    <a:pt x="1637843" y="2490658"/>
                  </a:lnTo>
                  <a:lnTo>
                    <a:pt x="1799844" y="2384987"/>
                  </a:lnTo>
                  <a:lnTo>
                    <a:pt x="3203677" y="2384987"/>
                  </a:lnTo>
                  <a:lnTo>
                    <a:pt x="3203677" y="72008"/>
                  </a:lnTo>
                  <a:close/>
                  <a:moveTo>
                    <a:pt x="0" y="0"/>
                  </a:moveTo>
                  <a:lnTo>
                    <a:pt x="3276364" y="0"/>
                  </a:lnTo>
                  <a:lnTo>
                    <a:pt x="3276364" y="2556284"/>
                  </a:lnTo>
                  <a:lnTo>
                    <a:pt x="0" y="255628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2" name="组合 1"/>
          <p:cNvGrpSpPr/>
          <p:nvPr/>
        </p:nvGrpSpPr>
        <p:grpSpPr>
          <a:xfrm>
            <a:off x="7937500" y="1174750"/>
            <a:ext cx="3327399" cy="2595240"/>
            <a:chOff x="7937500" y="1174750"/>
            <a:chExt cx="3327399" cy="2595240"/>
          </a:xfrm>
        </p:grpSpPr>
        <p:sp>
          <p:nvSpPr>
            <p:cNvPr id="94" name="ï$lîďe"/>
            <p:cNvSpPr/>
            <p:nvPr/>
          </p:nvSpPr>
          <p:spPr>
            <a:xfrm>
              <a:off x="8014110" y="1268761"/>
              <a:ext cx="3154027" cy="2418650"/>
            </a:xfrm>
            <a:prstGeom prst="rect">
              <a:avLst/>
            </a:prstGeom>
            <a:blipFill dpi="0" rotWithShape="1">
              <a:blip r:embed="rId3"/>
              <a:srcRect/>
              <a:tile tx="0" ty="0" sx="100000" sy="100000" flip="none" algn="ctr"/>
            </a:blipFill>
            <a:ln w="12700" cap="flat" cmpd="sng" algn="ctr">
              <a:solidFill>
                <a:srgbClr val="79BDCD"/>
              </a:solidFill>
              <a:prstDash val="solid"/>
              <a:miter lim="800000"/>
            </a:ln>
            <a:effectLst>
              <a:outerShdw blurRad="50800" dist="762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8" name="íṣľîdè"/>
            <p:cNvSpPr/>
            <p:nvPr/>
          </p:nvSpPr>
          <p:spPr>
            <a:xfrm>
              <a:off x="8030349" y="1268760"/>
              <a:ext cx="3131669" cy="2418650"/>
            </a:xfrm>
            <a:prstGeom prst="downArrowCallout">
              <a:avLst>
                <a:gd name="adj1" fmla="val 25000"/>
                <a:gd name="adj2" fmla="val 6698"/>
                <a:gd name="adj3" fmla="val 4369"/>
                <a:gd name="adj4" fmla="val 95631"/>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1" name="ïṥḻidé"/>
            <p:cNvSpPr/>
            <p:nvPr/>
          </p:nvSpPr>
          <p:spPr>
            <a:xfrm>
              <a:off x="7937500" y="1174750"/>
              <a:ext cx="3327399" cy="2595240"/>
            </a:xfrm>
            <a:custGeom>
              <a:avLst/>
              <a:gdLst>
                <a:gd name="connsiteX0" fmla="*/ 72008 w 3276364"/>
                <a:gd name="connsiteY0" fmla="*/ 72008 h 2556284"/>
                <a:gd name="connsiteX1" fmla="*/ 72008 w 3276364"/>
                <a:gd name="connsiteY1" fmla="*/ 2384987 h 2556284"/>
                <a:gd name="connsiteX2" fmla="*/ 1475841 w 3276364"/>
                <a:gd name="connsiteY2" fmla="*/ 2384987 h 2556284"/>
                <a:gd name="connsiteX3" fmla="*/ 1637843 w 3276364"/>
                <a:gd name="connsiteY3" fmla="*/ 2490658 h 2556284"/>
                <a:gd name="connsiteX4" fmla="*/ 1799844 w 3276364"/>
                <a:gd name="connsiteY4" fmla="*/ 2384987 h 2556284"/>
                <a:gd name="connsiteX5" fmla="*/ 3203677 w 3276364"/>
                <a:gd name="connsiteY5" fmla="*/ 2384987 h 2556284"/>
                <a:gd name="connsiteX6" fmla="*/ 3203677 w 3276364"/>
                <a:gd name="connsiteY6" fmla="*/ 72008 h 2556284"/>
                <a:gd name="connsiteX7" fmla="*/ 0 w 3276364"/>
                <a:gd name="connsiteY7" fmla="*/ 0 h 2556284"/>
                <a:gd name="connsiteX8" fmla="*/ 3276364 w 3276364"/>
                <a:gd name="connsiteY8" fmla="*/ 0 h 2556284"/>
                <a:gd name="connsiteX9" fmla="*/ 3276364 w 3276364"/>
                <a:gd name="connsiteY9" fmla="*/ 2556284 h 2556284"/>
                <a:gd name="connsiteX10" fmla="*/ 0 w 3276364"/>
                <a:gd name="connsiteY10" fmla="*/ 2556284 h 255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364" h="2556284">
                  <a:moveTo>
                    <a:pt x="72008" y="72008"/>
                  </a:moveTo>
                  <a:lnTo>
                    <a:pt x="72008" y="2384987"/>
                  </a:lnTo>
                  <a:lnTo>
                    <a:pt x="1475841" y="2384987"/>
                  </a:lnTo>
                  <a:lnTo>
                    <a:pt x="1637843" y="2490658"/>
                  </a:lnTo>
                  <a:lnTo>
                    <a:pt x="1799844" y="2384987"/>
                  </a:lnTo>
                  <a:lnTo>
                    <a:pt x="3203677" y="2384987"/>
                  </a:lnTo>
                  <a:lnTo>
                    <a:pt x="3203677" y="72008"/>
                  </a:lnTo>
                  <a:close/>
                  <a:moveTo>
                    <a:pt x="0" y="0"/>
                  </a:moveTo>
                  <a:lnTo>
                    <a:pt x="3276364" y="0"/>
                  </a:lnTo>
                  <a:lnTo>
                    <a:pt x="3276364" y="2556284"/>
                  </a:lnTo>
                  <a:lnTo>
                    <a:pt x="0" y="255628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7" name="组合 6"/>
          <p:cNvGrpSpPr/>
          <p:nvPr/>
        </p:nvGrpSpPr>
        <p:grpSpPr>
          <a:xfrm>
            <a:off x="711573" y="3717656"/>
            <a:ext cx="3453977" cy="2282400"/>
            <a:chOff x="711573" y="3717656"/>
            <a:chExt cx="3453977" cy="2282400"/>
          </a:xfrm>
        </p:grpSpPr>
        <p:sp>
          <p:nvSpPr>
            <p:cNvPr id="102" name="î$ļïďè"/>
            <p:cNvSpPr/>
            <p:nvPr/>
          </p:nvSpPr>
          <p:spPr>
            <a:xfrm rot="10800000" flipV="1">
              <a:off x="1011523" y="4356700"/>
              <a:ext cx="3154026" cy="1643356"/>
            </a:xfrm>
            <a:prstGeom prst="round2SameRect">
              <a:avLst>
                <a:gd name="adj1" fmla="val 0"/>
                <a:gd name="adj2" fmla="val 10000"/>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228600" indent="-228600" algn="ctr" defTabSz="913765">
                <a:buSzPct val="25000"/>
                <a:buFont typeface="Wingdings" panose="05000000000000000000" pitchFamily="2" charset="2"/>
                <a:buChar char="l"/>
                <a:defRPr/>
              </a:pPr>
              <a:endParaRPr lang="en-US" altLang="zh-CN" sz="11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103" name="îṥļïḋè"/>
            <p:cNvSpPr/>
            <p:nvPr/>
          </p:nvSpPr>
          <p:spPr>
            <a:xfrm>
              <a:off x="711573" y="3717656"/>
              <a:ext cx="3453977" cy="631973"/>
            </a:xfrm>
            <a:prstGeom prst="rect">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lnSpc>
                  <a:spcPct val="90000"/>
                </a:lnSpc>
              </a:pPr>
              <a:r>
                <a:rPr lang="zh-CN" altLang="en-US" sz="1400" b="1" dirty="0">
                  <a:latin typeface="微软雅黑 Light" panose="020B0502040204020203" pitchFamily="34" charset="-122"/>
                  <a:ea typeface="微软雅黑 Light" panose="020B0502040204020203" pitchFamily="34" charset="-122"/>
                </a:rPr>
                <a:t>文本编辑</a:t>
              </a:r>
              <a:endParaRPr lang="en-US" altLang="zh-CN" sz="1400" b="1" dirty="0">
                <a:latin typeface="微软雅黑 Light" panose="020B0502040204020203" pitchFamily="34" charset="-122"/>
                <a:ea typeface="微软雅黑 Light" panose="020B0502040204020203" pitchFamily="34" charset="-122"/>
              </a:endParaRPr>
            </a:p>
          </p:txBody>
        </p:sp>
        <p:sp>
          <p:nvSpPr>
            <p:cNvPr id="104" name="îṩļîdê"/>
            <p:cNvSpPr/>
            <p:nvPr/>
          </p:nvSpPr>
          <p:spPr>
            <a:xfrm flipH="1" flipV="1">
              <a:off x="711573" y="4349629"/>
              <a:ext cx="299951" cy="447883"/>
            </a:xfrm>
            <a:prstGeom prst="rtTriangle">
              <a:avLst/>
            </a:prstGeom>
            <a:solidFill>
              <a:srgbClr val="58AC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115" name="TextBox 43"/>
            <p:cNvSpPr txBox="1"/>
            <p:nvPr/>
          </p:nvSpPr>
          <p:spPr>
            <a:xfrm>
              <a:off x="1071248" y="4573570"/>
              <a:ext cx="2808649" cy="1092607"/>
            </a:xfrm>
            <a:prstGeom prst="rect">
              <a:avLst/>
            </a:prstGeom>
            <a:noFill/>
          </p:spPr>
          <p:txBody>
            <a:bodyPr wrap="square" rtlCol="0">
              <a:spAutoFit/>
            </a:bodyPr>
            <a:lstStyle/>
            <a:p>
              <a:pPr algn="ctr"/>
              <a:r>
                <a:rPr lang="zh-CN" altLang="en-US" sz="1300" dirty="0">
                  <a:latin typeface="微软雅黑 Light" panose="020B0502040204020203" pitchFamily="34" charset="-122"/>
                  <a:ea typeface="微软雅黑 Light" panose="020B0502040204020203" pitchFamily="34" charset="-122"/>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30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6" name="组合 5"/>
          <p:cNvGrpSpPr/>
          <p:nvPr/>
        </p:nvGrpSpPr>
        <p:grpSpPr>
          <a:xfrm>
            <a:off x="4227866" y="3717656"/>
            <a:ext cx="3731296" cy="2275330"/>
            <a:chOff x="4227866" y="3717656"/>
            <a:chExt cx="3731296" cy="2275330"/>
          </a:xfrm>
        </p:grpSpPr>
        <p:sp>
          <p:nvSpPr>
            <p:cNvPr id="107" name="îśļîďê"/>
            <p:cNvSpPr/>
            <p:nvPr/>
          </p:nvSpPr>
          <p:spPr>
            <a:xfrm flipH="1" flipV="1">
              <a:off x="4227866" y="4349629"/>
              <a:ext cx="299951" cy="447883"/>
            </a:xfrm>
            <a:prstGeom prst="rtTriangle">
              <a:avLst/>
            </a:prstGeom>
            <a:solidFill>
              <a:srgbClr val="1D4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108" name="ïŝḻîḓê"/>
            <p:cNvSpPr/>
            <p:nvPr/>
          </p:nvSpPr>
          <p:spPr>
            <a:xfrm flipV="1">
              <a:off x="7659211" y="4349629"/>
              <a:ext cx="299951" cy="447883"/>
            </a:xfrm>
            <a:prstGeom prst="rtTriangle">
              <a:avLst/>
            </a:prstGeom>
            <a:solidFill>
              <a:srgbClr val="1D4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109" name="íšļïḋê"/>
            <p:cNvSpPr/>
            <p:nvPr/>
          </p:nvSpPr>
          <p:spPr>
            <a:xfrm>
              <a:off x="4227866" y="3717656"/>
              <a:ext cx="3731296" cy="631973"/>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lnSpc>
                  <a:spcPct val="90000"/>
                </a:lnSpc>
              </a:pPr>
              <a:r>
                <a:rPr lang="zh-CN" altLang="en-US" sz="1400" b="1" dirty="0">
                  <a:latin typeface="微软雅黑 Light" panose="020B0502040204020203" pitchFamily="34" charset="-122"/>
                  <a:ea typeface="微软雅黑 Light" panose="020B0502040204020203" pitchFamily="34" charset="-122"/>
                </a:rPr>
                <a:t>文本编辑</a:t>
              </a:r>
              <a:endParaRPr lang="en-US" altLang="zh-CN" sz="1400" b="1" dirty="0">
                <a:latin typeface="微软雅黑 Light" panose="020B0502040204020203" pitchFamily="34" charset="-122"/>
                <a:ea typeface="微软雅黑 Light" panose="020B0502040204020203" pitchFamily="34" charset="-122"/>
              </a:endParaRPr>
            </a:p>
          </p:txBody>
        </p:sp>
        <p:sp>
          <p:nvSpPr>
            <p:cNvPr id="110" name="îṩľïdé"/>
            <p:cNvSpPr/>
            <p:nvPr/>
          </p:nvSpPr>
          <p:spPr>
            <a:xfrm rot="10800000" flipV="1">
              <a:off x="4512826" y="4349630"/>
              <a:ext cx="3154026" cy="1643356"/>
            </a:xfrm>
            <a:prstGeom prst="round2SameRect">
              <a:avLst>
                <a:gd name="adj1" fmla="val 0"/>
                <a:gd name="adj2" fmla="val 10000"/>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228600" indent="-228600" algn="ctr" defTabSz="913765">
                <a:buSzPct val="25000"/>
                <a:buFont typeface="Wingdings" panose="05000000000000000000" pitchFamily="2" charset="2"/>
                <a:buChar char="l"/>
                <a:defRPr/>
              </a:pPr>
              <a:endParaRPr lang="en-US" altLang="zh-CN" sz="11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116" name="TextBox 43"/>
            <p:cNvSpPr txBox="1"/>
            <p:nvPr/>
          </p:nvSpPr>
          <p:spPr>
            <a:xfrm>
              <a:off x="4700367" y="4593602"/>
              <a:ext cx="2808649" cy="1092607"/>
            </a:xfrm>
            <a:prstGeom prst="rect">
              <a:avLst/>
            </a:prstGeom>
            <a:noFill/>
          </p:spPr>
          <p:txBody>
            <a:bodyPr wrap="square" rtlCol="0">
              <a:spAutoFit/>
            </a:bodyPr>
            <a:lstStyle/>
            <a:p>
              <a:pPr algn="ctr"/>
              <a:r>
                <a:rPr lang="zh-CN" altLang="en-US" sz="1300" dirty="0">
                  <a:latin typeface="微软雅黑 Light" panose="020B0502040204020203" pitchFamily="34" charset="-122"/>
                  <a:ea typeface="微软雅黑 Light" panose="020B0502040204020203" pitchFamily="34" charset="-122"/>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30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5" name="组合 4"/>
          <p:cNvGrpSpPr/>
          <p:nvPr/>
        </p:nvGrpSpPr>
        <p:grpSpPr>
          <a:xfrm>
            <a:off x="8018886" y="3717656"/>
            <a:ext cx="3453977" cy="2282400"/>
            <a:chOff x="8018886" y="3717656"/>
            <a:chExt cx="3453977" cy="2282400"/>
          </a:xfrm>
        </p:grpSpPr>
        <p:sp>
          <p:nvSpPr>
            <p:cNvPr id="105" name="iṩļíḋè"/>
            <p:cNvSpPr/>
            <p:nvPr/>
          </p:nvSpPr>
          <p:spPr>
            <a:xfrm>
              <a:off x="8018886" y="3717656"/>
              <a:ext cx="3453977" cy="631973"/>
            </a:xfrm>
            <a:prstGeom prst="rect">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lnSpc>
                  <a:spcPct val="90000"/>
                </a:lnSpc>
              </a:pPr>
              <a:r>
                <a:rPr lang="zh-CN" altLang="en-US" sz="1400" b="1" dirty="0">
                  <a:latin typeface="微软雅黑 Light" panose="020B0502040204020203" pitchFamily="34" charset="-122"/>
                  <a:ea typeface="微软雅黑 Light" panose="020B0502040204020203" pitchFamily="34" charset="-122"/>
                </a:rPr>
                <a:t>文本编辑</a:t>
              </a:r>
              <a:endParaRPr lang="en-US" altLang="zh-CN" sz="1400" b="1" dirty="0">
                <a:latin typeface="微软雅黑 Light" panose="020B0502040204020203" pitchFamily="34" charset="-122"/>
                <a:ea typeface="微软雅黑 Light" panose="020B0502040204020203" pitchFamily="34" charset="-122"/>
              </a:endParaRPr>
            </a:p>
          </p:txBody>
        </p:sp>
        <p:sp>
          <p:nvSpPr>
            <p:cNvPr id="106" name="íSlîḍe"/>
            <p:cNvSpPr/>
            <p:nvPr/>
          </p:nvSpPr>
          <p:spPr>
            <a:xfrm flipV="1">
              <a:off x="11162290" y="4349629"/>
              <a:ext cx="299951" cy="447883"/>
            </a:xfrm>
            <a:prstGeom prst="rtTriangle">
              <a:avLst/>
            </a:prstGeom>
            <a:solidFill>
              <a:srgbClr val="58AC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111" name="iṡ1iḑê"/>
            <p:cNvSpPr/>
            <p:nvPr/>
          </p:nvSpPr>
          <p:spPr>
            <a:xfrm rot="10800000" flipV="1">
              <a:off x="8018886" y="4356700"/>
              <a:ext cx="3154026" cy="1643356"/>
            </a:xfrm>
            <a:prstGeom prst="round2SameRect">
              <a:avLst>
                <a:gd name="adj1" fmla="val 0"/>
                <a:gd name="adj2" fmla="val 10000"/>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228600" indent="-228600" algn="ctr" defTabSz="913765">
                <a:buSzPct val="25000"/>
                <a:buFont typeface="Wingdings" panose="05000000000000000000" pitchFamily="2" charset="2"/>
                <a:buChar char="l"/>
                <a:defRPr/>
              </a:pPr>
              <a:endParaRPr lang="en-US" altLang="zh-CN" sz="11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117" name="TextBox 43"/>
            <p:cNvSpPr txBox="1"/>
            <p:nvPr/>
          </p:nvSpPr>
          <p:spPr>
            <a:xfrm>
              <a:off x="8276319" y="4593602"/>
              <a:ext cx="2808649" cy="1092607"/>
            </a:xfrm>
            <a:prstGeom prst="rect">
              <a:avLst/>
            </a:prstGeom>
            <a:noFill/>
          </p:spPr>
          <p:txBody>
            <a:bodyPr wrap="square" rtlCol="0">
              <a:spAutoFit/>
            </a:bodyPr>
            <a:lstStyle/>
            <a:p>
              <a:pPr algn="ctr"/>
              <a:r>
                <a:rPr lang="zh-CN" altLang="en-US" sz="1300" dirty="0">
                  <a:latin typeface="微软雅黑 Light" panose="020B0502040204020203" pitchFamily="34" charset="-122"/>
                  <a:ea typeface="微软雅黑 Light" panose="020B0502040204020203" pitchFamily="34" charset="-122"/>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300" dirty="0">
                <a:solidFill>
                  <a:schemeClr val="bg1">
                    <a:lumMod val="50000"/>
                  </a:schemeClr>
                </a:solidFill>
                <a:latin typeface="微软雅黑 Light" panose="020B0502040204020203" pitchFamily="34" charset="-122"/>
                <a:ea typeface="微软雅黑 Light" panose="020B0502040204020203" pitchFamily="34" charset="-122"/>
                <a:cs typeface="+mn-ea"/>
                <a:sym typeface="+mn-lt"/>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outVertical)">
                                      <p:cBhvr>
                                        <p:cTn id="7" dur="750"/>
                                        <p:tgtEl>
                                          <p:spTgt spid="8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6" presetClass="entr" presetSubtype="37"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anim calcmode="lin" valueType="num">
                                      <p:cBhvr>
                                        <p:cTn id="22" dur="750" fill="hold"/>
                                        <p:tgtEl>
                                          <p:spTgt spid="4"/>
                                        </p:tgtEl>
                                        <p:attrNameLst>
                                          <p:attrName>ppt_x</p:attrName>
                                        </p:attrNameLst>
                                      </p:cBhvr>
                                      <p:tavLst>
                                        <p:tav tm="0">
                                          <p:val>
                                            <p:strVal val="#ppt_x"/>
                                          </p:val>
                                        </p:tav>
                                        <p:tav tm="100000">
                                          <p:val>
                                            <p:strVal val="#ppt_x"/>
                                          </p:val>
                                        </p:tav>
                                      </p:tavLst>
                                    </p:anim>
                                    <p:anim calcmode="lin" valueType="num">
                                      <p:cBhvr>
                                        <p:cTn id="23" dur="75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16" presetClass="entr" presetSubtype="37"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Vertical)">
                                      <p:cBhvr>
                                        <p:cTn id="27" dur="500"/>
                                        <p:tgtEl>
                                          <p:spTgt spid="6"/>
                                        </p:tgtEl>
                                      </p:cBhvr>
                                    </p:animEffect>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6" presetClass="entr" presetSubtype="37"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out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165600" y="296558"/>
            <a:ext cx="3860800" cy="461665"/>
            <a:chOff x="4165600" y="226708"/>
            <a:chExt cx="3860800" cy="461665"/>
          </a:xfrm>
        </p:grpSpPr>
        <p:sp>
          <p:nvSpPr>
            <p:cNvPr id="30" name="文本框 29"/>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论文综述</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8768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79323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270563" y="2185685"/>
            <a:ext cx="656488" cy="3828485"/>
            <a:chOff x="1146347" y="1461289"/>
            <a:chExt cx="780704" cy="4552881"/>
          </a:xfrm>
        </p:grpSpPr>
        <p:grpSp>
          <p:nvGrpSpPr>
            <p:cNvPr id="85" name="íŝlíḋê"/>
            <p:cNvGrpSpPr/>
            <p:nvPr/>
          </p:nvGrpSpPr>
          <p:grpSpPr>
            <a:xfrm>
              <a:off x="1146347" y="2103617"/>
              <a:ext cx="780704" cy="3910553"/>
              <a:chOff x="970524" y="2491028"/>
              <a:chExt cx="780704" cy="2989935"/>
            </a:xfrm>
            <a:effectLst>
              <a:outerShdw blurRad="50800" dist="38100" dir="2700000" algn="tl" rotWithShape="0">
                <a:prstClr val="black">
                  <a:alpha val="40000"/>
                </a:prstClr>
              </a:outerShdw>
            </a:effectLst>
          </p:grpSpPr>
          <p:grpSp>
            <p:nvGrpSpPr>
              <p:cNvPr id="86" name="iṡļîdè"/>
              <p:cNvGrpSpPr/>
              <p:nvPr/>
            </p:nvGrpSpPr>
            <p:grpSpPr>
              <a:xfrm>
                <a:off x="970524" y="2491028"/>
                <a:ext cx="780704" cy="2989935"/>
                <a:chOff x="1214157" y="3109275"/>
                <a:chExt cx="780704" cy="2989935"/>
              </a:xfrm>
            </p:grpSpPr>
            <p:sp>
              <p:nvSpPr>
                <p:cNvPr id="90" name="îṩḻíde"/>
                <p:cNvSpPr/>
                <p:nvPr/>
              </p:nvSpPr>
              <p:spPr bwMode="auto">
                <a:xfrm>
                  <a:off x="1214157" y="3109275"/>
                  <a:ext cx="780704" cy="393044"/>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iSḷîďé"/>
                <p:cNvSpPr/>
                <p:nvPr/>
              </p:nvSpPr>
              <p:spPr bwMode="auto">
                <a:xfrm>
                  <a:off x="1214157" y="3285986"/>
                  <a:ext cx="780704" cy="2813224"/>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87" name="ï$ḷîḑè"/>
              <p:cNvGrpSpPr/>
              <p:nvPr/>
            </p:nvGrpSpPr>
            <p:grpSpPr>
              <a:xfrm>
                <a:off x="970524" y="3889871"/>
                <a:ext cx="780704" cy="1591092"/>
                <a:chOff x="1214157" y="4508118"/>
                <a:chExt cx="780704" cy="1591092"/>
              </a:xfrm>
            </p:grpSpPr>
            <p:sp>
              <p:nvSpPr>
                <p:cNvPr id="88" name="î$lïḑê"/>
                <p:cNvSpPr/>
                <p:nvPr/>
              </p:nvSpPr>
              <p:spPr bwMode="auto">
                <a:xfrm>
                  <a:off x="1214157" y="4508118"/>
                  <a:ext cx="780704" cy="395735"/>
                </a:xfrm>
                <a:prstGeom prst="ellipse">
                  <a:avLst/>
                </a:prstGeom>
                <a:solidFill>
                  <a:srgbClr val="79BDCD"/>
                </a:solidFill>
                <a:ln>
                  <a:noFill/>
                </a:ln>
              </p:spPr>
              <p:txBody>
                <a:bodyPr anchor="ctr"/>
                <a:lstStyle/>
                <a:p>
                  <a:pPr algn="ctr"/>
                </a:p>
              </p:txBody>
            </p:sp>
            <p:sp>
              <p:nvSpPr>
                <p:cNvPr id="89" name="iṣḻíḓé"/>
                <p:cNvSpPr/>
                <p:nvPr/>
              </p:nvSpPr>
              <p:spPr bwMode="auto">
                <a:xfrm>
                  <a:off x="1214157" y="4680484"/>
                  <a:ext cx="780704" cy="1418726"/>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58ACC0"/>
                </a:solidFill>
                <a:ln>
                  <a:noFill/>
                </a:ln>
                <a:effectLst>
                  <a:outerShdw blurRad="76200" dir="18900000" sy="23000" kx="-1200000" algn="bl" rotWithShape="0">
                    <a:prstClr val="black">
                      <a:alpha val="20000"/>
                    </a:prstClr>
                  </a:outerShdw>
                </a:effectLst>
              </p:spPr>
              <p:txBody>
                <a:bodyPr anchor="ctr"/>
                <a:lstStyle/>
                <a:p>
                  <a:pPr algn="ctr"/>
                </a:p>
              </p:txBody>
            </p:sp>
          </p:grpSp>
        </p:grpSp>
        <p:sp>
          <p:nvSpPr>
            <p:cNvPr id="149" name="矩形 148"/>
            <p:cNvSpPr/>
            <p:nvPr/>
          </p:nvSpPr>
          <p:spPr>
            <a:xfrm>
              <a:off x="1228736" y="1461289"/>
              <a:ext cx="646331" cy="369332"/>
            </a:xfrm>
            <a:prstGeom prst="rect">
              <a:avLst/>
            </a:prstGeom>
          </p:spPr>
          <p:txBody>
            <a:bodyPr wrap="none">
              <a:spAutoFit/>
            </a:bodyPr>
            <a:lstStyle/>
            <a:p>
              <a:r>
                <a:rPr lang="en-US" altLang="zh-CN" b="1" dirty="0"/>
                <a:t>45%</a:t>
              </a:r>
              <a:endParaRPr lang="zh-CN" altLang="en-US" dirty="0"/>
            </a:p>
          </p:txBody>
        </p:sp>
      </p:grpSp>
      <p:grpSp>
        <p:nvGrpSpPr>
          <p:cNvPr id="21" name="组合 20"/>
          <p:cNvGrpSpPr/>
          <p:nvPr/>
        </p:nvGrpSpPr>
        <p:grpSpPr>
          <a:xfrm>
            <a:off x="2630013" y="2788976"/>
            <a:ext cx="625870" cy="3225194"/>
            <a:chOff x="2581781" y="1418259"/>
            <a:chExt cx="780705" cy="4595911"/>
          </a:xfrm>
        </p:grpSpPr>
        <p:grpSp>
          <p:nvGrpSpPr>
            <p:cNvPr id="92" name="îşḷídé"/>
            <p:cNvGrpSpPr/>
            <p:nvPr/>
          </p:nvGrpSpPr>
          <p:grpSpPr>
            <a:xfrm>
              <a:off x="2581781" y="2103617"/>
              <a:ext cx="780705" cy="3910553"/>
              <a:chOff x="2260960" y="2491028"/>
              <a:chExt cx="780705" cy="2989935"/>
            </a:xfrm>
            <a:effectLst>
              <a:outerShdw blurRad="50800" dist="38100" dir="2700000" algn="tl" rotWithShape="0">
                <a:prstClr val="black">
                  <a:alpha val="40000"/>
                </a:prstClr>
              </a:outerShdw>
            </a:effectLst>
          </p:grpSpPr>
          <p:grpSp>
            <p:nvGrpSpPr>
              <p:cNvPr id="93" name="isľïdè"/>
              <p:cNvGrpSpPr/>
              <p:nvPr/>
            </p:nvGrpSpPr>
            <p:grpSpPr>
              <a:xfrm>
                <a:off x="2260961" y="2491028"/>
                <a:ext cx="780704" cy="2989935"/>
                <a:chOff x="2504594" y="3109275"/>
                <a:chExt cx="780704" cy="2989935"/>
              </a:xfrm>
            </p:grpSpPr>
            <p:sp>
              <p:nvSpPr>
                <p:cNvPr id="97" name="išlîdê"/>
                <p:cNvSpPr/>
                <p:nvPr/>
              </p:nvSpPr>
              <p:spPr bwMode="auto">
                <a:xfrm>
                  <a:off x="2504594" y="3109275"/>
                  <a:ext cx="780704" cy="393044"/>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iś1iḓé"/>
                <p:cNvSpPr/>
                <p:nvPr/>
              </p:nvSpPr>
              <p:spPr bwMode="auto">
                <a:xfrm>
                  <a:off x="2504594" y="3285986"/>
                  <a:ext cx="780704" cy="2813224"/>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94" name="ïṣľîḋé"/>
              <p:cNvGrpSpPr/>
              <p:nvPr/>
            </p:nvGrpSpPr>
            <p:grpSpPr>
              <a:xfrm>
                <a:off x="2260960" y="4281331"/>
                <a:ext cx="780705" cy="1199632"/>
                <a:chOff x="2504593" y="4899578"/>
                <a:chExt cx="780705" cy="1199632"/>
              </a:xfrm>
            </p:grpSpPr>
            <p:sp>
              <p:nvSpPr>
                <p:cNvPr id="95" name="iṡḷíde"/>
                <p:cNvSpPr/>
                <p:nvPr/>
              </p:nvSpPr>
              <p:spPr bwMode="auto">
                <a:xfrm>
                  <a:off x="2504593" y="4899578"/>
                  <a:ext cx="780703" cy="400222"/>
                </a:xfrm>
                <a:prstGeom prst="ellipse">
                  <a:avLst/>
                </a:prstGeom>
                <a:solidFill>
                  <a:srgbClr val="79BDCD"/>
                </a:solidFill>
                <a:ln>
                  <a:noFill/>
                </a:ln>
              </p:spPr>
              <p:txBody>
                <a:bodyPr anchor="ctr"/>
                <a:lstStyle/>
                <a:p>
                  <a:pPr algn="ctr"/>
                </a:p>
              </p:txBody>
            </p:sp>
            <p:sp>
              <p:nvSpPr>
                <p:cNvPr id="96" name="iṧ1ïďe"/>
                <p:cNvSpPr/>
                <p:nvPr/>
              </p:nvSpPr>
              <p:spPr bwMode="auto">
                <a:xfrm>
                  <a:off x="2504594" y="5100449"/>
                  <a:ext cx="780704" cy="998761"/>
                </a:xfrm>
                <a:custGeom>
                  <a:avLst/>
                  <a:gdLst>
                    <a:gd name="T0" fmla="*/ 0 w 30"/>
                    <a:gd name="T1" fmla="*/ 0 h 38"/>
                    <a:gd name="T2" fmla="*/ 0 w 30"/>
                    <a:gd name="T3" fmla="*/ 30 h 38"/>
                    <a:gd name="T4" fmla="*/ 15 w 30"/>
                    <a:gd name="T5" fmla="*/ 38 h 38"/>
                    <a:gd name="T6" fmla="*/ 30 w 30"/>
                    <a:gd name="T7" fmla="*/ 30 h 38"/>
                    <a:gd name="T8" fmla="*/ 30 w 30"/>
                    <a:gd name="T9" fmla="*/ 0 h 38"/>
                    <a:gd name="T10" fmla="*/ 15 w 30"/>
                    <a:gd name="T11" fmla="*/ 7 h 38"/>
                    <a:gd name="T12" fmla="*/ 0 w 3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0" y="0"/>
                      </a:moveTo>
                      <a:cubicBezTo>
                        <a:pt x="0" y="30"/>
                        <a:pt x="0" y="30"/>
                        <a:pt x="0" y="30"/>
                      </a:cubicBezTo>
                      <a:cubicBezTo>
                        <a:pt x="0" y="30"/>
                        <a:pt x="0" y="38"/>
                        <a:pt x="15" y="38"/>
                      </a:cubicBezTo>
                      <a:cubicBezTo>
                        <a:pt x="30" y="38"/>
                        <a:pt x="30" y="30"/>
                        <a:pt x="30" y="30"/>
                      </a:cubicBezTo>
                      <a:cubicBezTo>
                        <a:pt x="30" y="0"/>
                        <a:pt x="30" y="0"/>
                        <a:pt x="30" y="0"/>
                      </a:cubicBezTo>
                      <a:cubicBezTo>
                        <a:pt x="30" y="0"/>
                        <a:pt x="30" y="7"/>
                        <a:pt x="15" y="7"/>
                      </a:cubicBezTo>
                      <a:cubicBezTo>
                        <a:pt x="0" y="7"/>
                        <a:pt x="0" y="0"/>
                        <a:pt x="0" y="0"/>
                      </a:cubicBezTo>
                      <a:close/>
                    </a:path>
                  </a:pathLst>
                </a:custGeom>
                <a:solidFill>
                  <a:srgbClr val="58ACC0"/>
                </a:solidFill>
                <a:ln>
                  <a:noFill/>
                </a:ln>
                <a:effectLst>
                  <a:outerShdw blurRad="76200" dir="18900000" sy="23000" kx="-1200000" algn="bl" rotWithShape="0">
                    <a:prstClr val="black">
                      <a:alpha val="20000"/>
                    </a:prstClr>
                  </a:outerShdw>
                </a:effectLst>
              </p:spPr>
              <p:txBody>
                <a:bodyPr anchor="ctr"/>
                <a:lstStyle/>
                <a:p>
                  <a:pPr algn="ctr"/>
                </a:p>
              </p:txBody>
            </p:sp>
          </p:grpSp>
        </p:grpSp>
        <p:sp>
          <p:nvSpPr>
            <p:cNvPr id="150" name="矩形 149"/>
            <p:cNvSpPr/>
            <p:nvPr/>
          </p:nvSpPr>
          <p:spPr>
            <a:xfrm>
              <a:off x="2713029" y="1418259"/>
              <a:ext cx="646331" cy="369332"/>
            </a:xfrm>
            <a:prstGeom prst="rect">
              <a:avLst/>
            </a:prstGeom>
          </p:spPr>
          <p:txBody>
            <a:bodyPr wrap="none">
              <a:spAutoFit/>
            </a:bodyPr>
            <a:lstStyle/>
            <a:p>
              <a:r>
                <a:rPr lang="en-US" altLang="zh-CN" b="1" dirty="0"/>
                <a:t>30%</a:t>
              </a:r>
              <a:endParaRPr lang="zh-CN" altLang="en-US" dirty="0"/>
            </a:p>
          </p:txBody>
        </p:sp>
      </p:grpSp>
      <p:grpSp>
        <p:nvGrpSpPr>
          <p:cNvPr id="20" name="组合 19"/>
          <p:cNvGrpSpPr/>
          <p:nvPr/>
        </p:nvGrpSpPr>
        <p:grpSpPr>
          <a:xfrm>
            <a:off x="3958844" y="2185685"/>
            <a:ext cx="684000" cy="3828485"/>
            <a:chOff x="4002557" y="1442314"/>
            <a:chExt cx="783395" cy="4571856"/>
          </a:xfrm>
        </p:grpSpPr>
        <p:grpSp>
          <p:nvGrpSpPr>
            <p:cNvPr id="99" name="iṣľiďe"/>
            <p:cNvGrpSpPr/>
            <p:nvPr/>
          </p:nvGrpSpPr>
          <p:grpSpPr>
            <a:xfrm>
              <a:off x="4002557" y="2103617"/>
              <a:ext cx="783395" cy="3910553"/>
              <a:chOff x="3794547" y="3109275"/>
              <a:chExt cx="783395" cy="2989935"/>
            </a:xfrm>
          </p:grpSpPr>
          <p:sp>
            <p:nvSpPr>
              <p:cNvPr id="100" name="ïṩ1íḋé"/>
              <p:cNvSpPr/>
              <p:nvPr/>
            </p:nvSpPr>
            <p:spPr bwMode="auto">
              <a:xfrm>
                <a:off x="3794547" y="3109275"/>
                <a:ext cx="783395" cy="393044"/>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iSļídê"/>
              <p:cNvSpPr/>
              <p:nvPr/>
            </p:nvSpPr>
            <p:spPr bwMode="auto">
              <a:xfrm>
                <a:off x="3794547" y="3285986"/>
                <a:ext cx="783395" cy="2813224"/>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102" name="iṧlïḑê"/>
            <p:cNvGrpSpPr/>
            <p:nvPr/>
          </p:nvGrpSpPr>
          <p:grpSpPr>
            <a:xfrm>
              <a:off x="4002557" y="2682413"/>
              <a:ext cx="783395" cy="3331757"/>
              <a:chOff x="3794547" y="3688072"/>
              <a:chExt cx="783395" cy="2411138"/>
            </a:xfrm>
          </p:grpSpPr>
          <p:sp>
            <p:nvSpPr>
              <p:cNvPr id="103" name="îśḻiḓê"/>
              <p:cNvSpPr/>
              <p:nvPr/>
            </p:nvSpPr>
            <p:spPr bwMode="auto">
              <a:xfrm>
                <a:off x="3794547" y="3688072"/>
                <a:ext cx="783395" cy="419965"/>
              </a:xfrm>
              <a:prstGeom prst="ellipse">
                <a:avLst/>
              </a:prstGeom>
              <a:solidFill>
                <a:srgbClr val="79BDCD"/>
              </a:solidFill>
              <a:ln>
                <a:noFill/>
              </a:ln>
            </p:spPr>
            <p:txBody>
              <a:bodyPr anchor="ctr"/>
              <a:lstStyle/>
              <a:p>
                <a:pPr algn="ctr"/>
              </a:p>
            </p:txBody>
          </p:sp>
          <p:sp>
            <p:nvSpPr>
              <p:cNvPr id="104" name="îṧḷiḓê"/>
              <p:cNvSpPr/>
              <p:nvPr/>
            </p:nvSpPr>
            <p:spPr bwMode="auto">
              <a:xfrm>
                <a:off x="3794547" y="3891704"/>
                <a:ext cx="783395" cy="2207506"/>
              </a:xfrm>
              <a:custGeom>
                <a:avLst/>
                <a:gdLst>
                  <a:gd name="T0" fmla="*/ 0 w 30"/>
                  <a:gd name="T1" fmla="*/ 0 h 84"/>
                  <a:gd name="T2" fmla="*/ 0 w 30"/>
                  <a:gd name="T3" fmla="*/ 76 h 84"/>
                  <a:gd name="T4" fmla="*/ 15 w 30"/>
                  <a:gd name="T5" fmla="*/ 84 h 84"/>
                  <a:gd name="T6" fmla="*/ 30 w 30"/>
                  <a:gd name="T7" fmla="*/ 76 h 84"/>
                  <a:gd name="T8" fmla="*/ 30 w 30"/>
                  <a:gd name="T9" fmla="*/ 0 h 84"/>
                  <a:gd name="T10" fmla="*/ 15 w 30"/>
                  <a:gd name="T11" fmla="*/ 8 h 84"/>
                  <a:gd name="T12" fmla="*/ 0 w 3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0" h="84">
                    <a:moveTo>
                      <a:pt x="0" y="0"/>
                    </a:moveTo>
                    <a:cubicBezTo>
                      <a:pt x="0" y="76"/>
                      <a:pt x="0" y="76"/>
                      <a:pt x="0" y="76"/>
                    </a:cubicBezTo>
                    <a:cubicBezTo>
                      <a:pt x="0" y="76"/>
                      <a:pt x="0" y="84"/>
                      <a:pt x="15" y="84"/>
                    </a:cubicBezTo>
                    <a:cubicBezTo>
                      <a:pt x="30" y="84"/>
                      <a:pt x="30" y="76"/>
                      <a:pt x="30" y="76"/>
                    </a:cubicBezTo>
                    <a:cubicBezTo>
                      <a:pt x="30" y="0"/>
                      <a:pt x="30" y="0"/>
                      <a:pt x="30" y="0"/>
                    </a:cubicBezTo>
                    <a:cubicBezTo>
                      <a:pt x="30" y="0"/>
                      <a:pt x="30" y="8"/>
                      <a:pt x="15" y="8"/>
                    </a:cubicBezTo>
                    <a:cubicBezTo>
                      <a:pt x="0" y="8"/>
                      <a:pt x="0" y="0"/>
                      <a:pt x="0" y="0"/>
                    </a:cubicBezTo>
                    <a:close/>
                  </a:path>
                </a:pathLst>
              </a:custGeom>
              <a:solidFill>
                <a:srgbClr val="58ACC0"/>
              </a:solidFill>
              <a:ln>
                <a:noFill/>
              </a:ln>
              <a:effectLst>
                <a:outerShdw blurRad="76200" dir="18900000" sy="23000" kx="-1200000" algn="bl" rotWithShape="0">
                  <a:prstClr val="black">
                    <a:alpha val="20000"/>
                  </a:prstClr>
                </a:outerShdw>
              </a:effectLst>
            </p:spPr>
            <p:txBody>
              <a:bodyPr anchor="ctr"/>
              <a:lstStyle/>
              <a:p>
                <a:pPr algn="ctr"/>
              </a:p>
            </p:txBody>
          </p:sp>
        </p:grpSp>
        <p:sp>
          <p:nvSpPr>
            <p:cNvPr id="151" name="矩形 150"/>
            <p:cNvSpPr/>
            <p:nvPr/>
          </p:nvSpPr>
          <p:spPr>
            <a:xfrm>
              <a:off x="4076455" y="1442314"/>
              <a:ext cx="646331" cy="369332"/>
            </a:xfrm>
            <a:prstGeom prst="rect">
              <a:avLst/>
            </a:prstGeom>
          </p:spPr>
          <p:txBody>
            <a:bodyPr wrap="none">
              <a:spAutoFit/>
            </a:bodyPr>
            <a:lstStyle/>
            <a:p>
              <a:r>
                <a:rPr lang="en-US" altLang="zh-CN" b="1" dirty="0"/>
                <a:t>80%</a:t>
              </a:r>
              <a:endParaRPr lang="zh-CN" altLang="en-US" dirty="0"/>
            </a:p>
          </p:txBody>
        </p:sp>
      </p:grpSp>
      <p:grpSp>
        <p:nvGrpSpPr>
          <p:cNvPr id="19" name="组合 18"/>
          <p:cNvGrpSpPr/>
          <p:nvPr/>
        </p:nvGrpSpPr>
        <p:grpSpPr>
          <a:xfrm>
            <a:off x="5468337" y="1730170"/>
            <a:ext cx="720000" cy="4284000"/>
            <a:chOff x="5391192" y="1425564"/>
            <a:chExt cx="808289" cy="4588606"/>
          </a:xfrm>
        </p:grpSpPr>
        <p:grpSp>
          <p:nvGrpSpPr>
            <p:cNvPr id="105" name="îṡľidé"/>
            <p:cNvGrpSpPr/>
            <p:nvPr/>
          </p:nvGrpSpPr>
          <p:grpSpPr>
            <a:xfrm>
              <a:off x="5393775" y="2103617"/>
              <a:ext cx="780704" cy="3910553"/>
              <a:chOff x="5086028" y="3109275"/>
              <a:chExt cx="780704" cy="2989935"/>
            </a:xfrm>
          </p:grpSpPr>
          <p:sp>
            <p:nvSpPr>
              <p:cNvPr id="106" name="isḻïďê"/>
              <p:cNvSpPr/>
              <p:nvPr/>
            </p:nvSpPr>
            <p:spPr bwMode="auto">
              <a:xfrm>
                <a:off x="5086028" y="3109275"/>
                <a:ext cx="780704" cy="393044"/>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ï$ḻïḋé"/>
              <p:cNvSpPr/>
              <p:nvPr/>
            </p:nvSpPr>
            <p:spPr bwMode="auto">
              <a:xfrm>
                <a:off x="5086028" y="3285986"/>
                <a:ext cx="780704" cy="2813224"/>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108" name="iṩļîďè"/>
            <p:cNvGrpSpPr/>
            <p:nvPr/>
          </p:nvGrpSpPr>
          <p:grpSpPr>
            <a:xfrm>
              <a:off x="5391192" y="3305749"/>
              <a:ext cx="783287" cy="2708419"/>
              <a:chOff x="5083445" y="4311408"/>
              <a:chExt cx="783287" cy="1787802"/>
            </a:xfrm>
          </p:grpSpPr>
          <p:sp>
            <p:nvSpPr>
              <p:cNvPr id="109" name="ïṣḷíḑé"/>
              <p:cNvSpPr/>
              <p:nvPr/>
            </p:nvSpPr>
            <p:spPr bwMode="auto">
              <a:xfrm>
                <a:off x="5083445" y="4311408"/>
                <a:ext cx="783287" cy="402499"/>
              </a:xfrm>
              <a:prstGeom prst="ellipse">
                <a:avLst/>
              </a:prstGeom>
              <a:solidFill>
                <a:srgbClr val="79BDCD"/>
              </a:solidFill>
              <a:ln>
                <a:noFill/>
              </a:ln>
            </p:spPr>
            <p:txBody>
              <a:bodyPr anchor="ctr"/>
              <a:lstStyle/>
              <a:p>
                <a:pPr algn="ctr"/>
              </a:p>
            </p:txBody>
          </p:sp>
          <p:sp>
            <p:nvSpPr>
              <p:cNvPr id="110" name="îṩḻiďé"/>
              <p:cNvSpPr/>
              <p:nvPr/>
            </p:nvSpPr>
            <p:spPr bwMode="auto">
              <a:xfrm>
                <a:off x="5086028" y="4494730"/>
                <a:ext cx="780704" cy="1604480"/>
              </a:xfrm>
              <a:custGeom>
                <a:avLst/>
                <a:gdLst>
                  <a:gd name="T0" fmla="*/ 0 w 30"/>
                  <a:gd name="T1" fmla="*/ 0 h 61"/>
                  <a:gd name="T2" fmla="*/ 0 w 30"/>
                  <a:gd name="T3" fmla="*/ 53 h 61"/>
                  <a:gd name="T4" fmla="*/ 15 w 30"/>
                  <a:gd name="T5" fmla="*/ 61 h 61"/>
                  <a:gd name="T6" fmla="*/ 30 w 30"/>
                  <a:gd name="T7" fmla="*/ 53 h 61"/>
                  <a:gd name="T8" fmla="*/ 30 w 30"/>
                  <a:gd name="T9" fmla="*/ 0 h 61"/>
                  <a:gd name="T10" fmla="*/ 15 w 30"/>
                  <a:gd name="T11" fmla="*/ 7 h 61"/>
                  <a:gd name="T12" fmla="*/ 0 w 3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0" h="61">
                    <a:moveTo>
                      <a:pt x="0" y="0"/>
                    </a:moveTo>
                    <a:cubicBezTo>
                      <a:pt x="0" y="53"/>
                      <a:pt x="0" y="53"/>
                      <a:pt x="0" y="53"/>
                    </a:cubicBezTo>
                    <a:cubicBezTo>
                      <a:pt x="0" y="53"/>
                      <a:pt x="0" y="61"/>
                      <a:pt x="15" y="61"/>
                    </a:cubicBezTo>
                    <a:cubicBezTo>
                      <a:pt x="30" y="61"/>
                      <a:pt x="30" y="53"/>
                      <a:pt x="30" y="53"/>
                    </a:cubicBezTo>
                    <a:cubicBezTo>
                      <a:pt x="30" y="0"/>
                      <a:pt x="30" y="0"/>
                      <a:pt x="30" y="0"/>
                    </a:cubicBezTo>
                    <a:cubicBezTo>
                      <a:pt x="30" y="0"/>
                      <a:pt x="30" y="7"/>
                      <a:pt x="15" y="7"/>
                    </a:cubicBezTo>
                    <a:cubicBezTo>
                      <a:pt x="0" y="7"/>
                      <a:pt x="0" y="0"/>
                      <a:pt x="0" y="0"/>
                    </a:cubicBezTo>
                    <a:close/>
                  </a:path>
                </a:pathLst>
              </a:custGeom>
              <a:solidFill>
                <a:srgbClr val="58ACC0"/>
              </a:solidFill>
              <a:ln>
                <a:noFill/>
              </a:ln>
              <a:effectLst>
                <a:outerShdw blurRad="76200" dir="18900000" sy="23000" kx="-1200000" algn="bl" rotWithShape="0">
                  <a:prstClr val="black">
                    <a:alpha val="20000"/>
                  </a:prstClr>
                </a:outerShdw>
              </a:effectLst>
            </p:spPr>
            <p:txBody>
              <a:bodyPr anchor="ctr"/>
              <a:lstStyle/>
              <a:p>
                <a:pPr algn="ctr"/>
              </a:p>
            </p:txBody>
          </p:sp>
        </p:grpSp>
        <p:sp>
          <p:nvSpPr>
            <p:cNvPr id="152" name="矩形 151"/>
            <p:cNvSpPr/>
            <p:nvPr/>
          </p:nvSpPr>
          <p:spPr>
            <a:xfrm>
              <a:off x="5553150" y="1425564"/>
              <a:ext cx="646331" cy="369332"/>
            </a:xfrm>
            <a:prstGeom prst="rect">
              <a:avLst/>
            </a:prstGeom>
          </p:spPr>
          <p:txBody>
            <a:bodyPr wrap="none">
              <a:spAutoFit/>
            </a:bodyPr>
            <a:lstStyle/>
            <a:p>
              <a:r>
                <a:rPr lang="en-US" altLang="zh-CN" b="1" dirty="0"/>
                <a:t>68%</a:t>
              </a:r>
              <a:endParaRPr lang="zh-CN" altLang="en-US" dirty="0"/>
            </a:p>
          </p:txBody>
        </p:sp>
      </p:grpSp>
      <p:grpSp>
        <p:nvGrpSpPr>
          <p:cNvPr id="10" name="组合 9"/>
          <p:cNvGrpSpPr/>
          <p:nvPr/>
        </p:nvGrpSpPr>
        <p:grpSpPr>
          <a:xfrm>
            <a:off x="7443205" y="3550686"/>
            <a:ext cx="3754235" cy="851809"/>
            <a:chOff x="7290805" y="4915597"/>
            <a:chExt cx="3754235" cy="851809"/>
          </a:xfrm>
        </p:grpSpPr>
        <p:grpSp>
          <p:nvGrpSpPr>
            <p:cNvPr id="162" name="组合 161"/>
            <p:cNvGrpSpPr/>
            <p:nvPr/>
          </p:nvGrpSpPr>
          <p:grpSpPr>
            <a:xfrm>
              <a:off x="8246279" y="4915597"/>
              <a:ext cx="2798761" cy="851809"/>
              <a:chOff x="1364024" y="1501350"/>
              <a:chExt cx="2798761" cy="851809"/>
            </a:xfrm>
          </p:grpSpPr>
          <p:sp>
            <p:nvSpPr>
              <p:cNvPr id="163" name="Subtitle 2"/>
              <p:cNvSpPr txBox="1"/>
              <p:nvPr/>
            </p:nvSpPr>
            <p:spPr bwMode="auto">
              <a:xfrm>
                <a:off x="1365252" y="1835150"/>
                <a:ext cx="2797533" cy="5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164"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83" name="组合 182"/>
            <p:cNvGrpSpPr/>
            <p:nvPr/>
          </p:nvGrpSpPr>
          <p:grpSpPr>
            <a:xfrm>
              <a:off x="7290805" y="4915597"/>
              <a:ext cx="625673" cy="625673"/>
              <a:chOff x="7290805" y="1557730"/>
              <a:chExt cx="625673" cy="625673"/>
            </a:xfrm>
          </p:grpSpPr>
          <p:sp>
            <p:nvSpPr>
              <p:cNvPr id="184" name="椭圆 183"/>
              <p:cNvSpPr/>
              <p:nvPr/>
            </p:nvSpPr>
            <p:spPr>
              <a:xfrm>
                <a:off x="7290805" y="1557730"/>
                <a:ext cx="625673" cy="625673"/>
              </a:xfrm>
              <a:prstGeom prst="ellipse">
                <a:avLst/>
              </a:prstGeom>
              <a:solidFill>
                <a:srgbClr val="58A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等腰三角形 184"/>
              <p:cNvSpPr/>
              <p:nvPr/>
            </p:nvSpPr>
            <p:spPr>
              <a:xfrm rot="5400000">
                <a:off x="7452417" y="1712451"/>
                <a:ext cx="36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6" name="组合 185"/>
          <p:cNvGrpSpPr/>
          <p:nvPr/>
        </p:nvGrpSpPr>
        <p:grpSpPr>
          <a:xfrm>
            <a:off x="7443205" y="4933087"/>
            <a:ext cx="3754235" cy="851809"/>
            <a:chOff x="7290805" y="4915597"/>
            <a:chExt cx="3754235" cy="851809"/>
          </a:xfrm>
        </p:grpSpPr>
        <p:grpSp>
          <p:nvGrpSpPr>
            <p:cNvPr id="187" name="组合 186"/>
            <p:cNvGrpSpPr/>
            <p:nvPr/>
          </p:nvGrpSpPr>
          <p:grpSpPr>
            <a:xfrm>
              <a:off x="8246279" y="4915597"/>
              <a:ext cx="2798761" cy="851809"/>
              <a:chOff x="1364024" y="1501350"/>
              <a:chExt cx="2798761" cy="851809"/>
            </a:xfrm>
          </p:grpSpPr>
          <p:sp>
            <p:nvSpPr>
              <p:cNvPr id="191" name="Subtitle 2"/>
              <p:cNvSpPr txBox="1"/>
              <p:nvPr/>
            </p:nvSpPr>
            <p:spPr bwMode="auto">
              <a:xfrm>
                <a:off x="1365252" y="1835150"/>
                <a:ext cx="2797533" cy="5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192"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88" name="组合 187"/>
            <p:cNvGrpSpPr/>
            <p:nvPr/>
          </p:nvGrpSpPr>
          <p:grpSpPr>
            <a:xfrm>
              <a:off x="7290805" y="4915597"/>
              <a:ext cx="625673" cy="625673"/>
              <a:chOff x="7290805" y="1557730"/>
              <a:chExt cx="625673" cy="625673"/>
            </a:xfrm>
          </p:grpSpPr>
          <p:sp>
            <p:nvSpPr>
              <p:cNvPr id="189" name="椭圆 188"/>
              <p:cNvSpPr/>
              <p:nvPr/>
            </p:nvSpPr>
            <p:spPr>
              <a:xfrm>
                <a:off x="7290805" y="1557730"/>
                <a:ext cx="625673" cy="625673"/>
              </a:xfrm>
              <a:prstGeom prst="ellipse">
                <a:avLst/>
              </a:prstGeom>
              <a:solidFill>
                <a:srgbClr val="58A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5400000">
                <a:off x="7452417" y="1712451"/>
                <a:ext cx="36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3" name="组合 192"/>
          <p:cNvGrpSpPr/>
          <p:nvPr/>
        </p:nvGrpSpPr>
        <p:grpSpPr>
          <a:xfrm>
            <a:off x="7443205" y="2185685"/>
            <a:ext cx="3754235" cy="851809"/>
            <a:chOff x="7290805" y="4915597"/>
            <a:chExt cx="3754235" cy="851809"/>
          </a:xfrm>
        </p:grpSpPr>
        <p:grpSp>
          <p:nvGrpSpPr>
            <p:cNvPr id="194" name="组合 193"/>
            <p:cNvGrpSpPr/>
            <p:nvPr/>
          </p:nvGrpSpPr>
          <p:grpSpPr>
            <a:xfrm>
              <a:off x="8246279" y="4915597"/>
              <a:ext cx="2798761" cy="851809"/>
              <a:chOff x="1364024" y="1501350"/>
              <a:chExt cx="2798761" cy="851809"/>
            </a:xfrm>
          </p:grpSpPr>
          <p:sp>
            <p:nvSpPr>
              <p:cNvPr id="198" name="Subtitle 2"/>
              <p:cNvSpPr txBox="1"/>
              <p:nvPr/>
            </p:nvSpPr>
            <p:spPr bwMode="auto">
              <a:xfrm>
                <a:off x="1365252" y="1835150"/>
                <a:ext cx="2797533" cy="5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199"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95" name="组合 194"/>
            <p:cNvGrpSpPr/>
            <p:nvPr/>
          </p:nvGrpSpPr>
          <p:grpSpPr>
            <a:xfrm>
              <a:off x="7290805" y="4915597"/>
              <a:ext cx="625673" cy="625673"/>
              <a:chOff x="7290805" y="1557730"/>
              <a:chExt cx="625673" cy="625673"/>
            </a:xfrm>
          </p:grpSpPr>
          <p:sp>
            <p:nvSpPr>
              <p:cNvPr id="196" name="椭圆 195"/>
              <p:cNvSpPr/>
              <p:nvPr/>
            </p:nvSpPr>
            <p:spPr>
              <a:xfrm>
                <a:off x="7290805" y="1557730"/>
                <a:ext cx="625673" cy="625673"/>
              </a:xfrm>
              <a:prstGeom prst="ellipse">
                <a:avLst/>
              </a:prstGeom>
              <a:solidFill>
                <a:srgbClr val="58A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等腰三角形 196"/>
              <p:cNvSpPr/>
              <p:nvPr/>
            </p:nvSpPr>
            <p:spPr>
              <a:xfrm rot="5400000">
                <a:off x="7452417" y="1712451"/>
                <a:ext cx="36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750"/>
                                        <p:tgtEl>
                                          <p:spTgt spid="2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par>
                          <p:cTn id="24" fill="hold">
                            <p:stCondLst>
                              <p:cond delay="3000"/>
                            </p:stCondLst>
                            <p:childTnLst>
                              <p:par>
                                <p:cTn id="25" presetID="12" presetClass="entr" presetSubtype="8" fill="hold" nodeType="afterEffect">
                                  <p:stCondLst>
                                    <p:cond delay="0"/>
                                  </p:stCondLst>
                                  <p:childTnLst>
                                    <p:set>
                                      <p:cBhvr>
                                        <p:cTn id="26" dur="1" fill="hold">
                                          <p:stCondLst>
                                            <p:cond delay="0"/>
                                          </p:stCondLst>
                                        </p:cTn>
                                        <p:tgtEl>
                                          <p:spTgt spid="193"/>
                                        </p:tgtEl>
                                        <p:attrNameLst>
                                          <p:attrName>style.visibility</p:attrName>
                                        </p:attrNameLst>
                                      </p:cBhvr>
                                      <p:to>
                                        <p:strVal val="visible"/>
                                      </p:to>
                                    </p:set>
                                    <p:anim calcmode="lin" valueType="num">
                                      <p:cBhvr additive="base">
                                        <p:cTn id="27" dur="500"/>
                                        <p:tgtEl>
                                          <p:spTgt spid="193"/>
                                        </p:tgtEl>
                                        <p:attrNameLst>
                                          <p:attrName>ppt_x</p:attrName>
                                        </p:attrNameLst>
                                      </p:cBhvr>
                                      <p:tavLst>
                                        <p:tav tm="0">
                                          <p:val>
                                            <p:strVal val="#ppt_x-#ppt_w*1.125000"/>
                                          </p:val>
                                        </p:tav>
                                        <p:tav tm="100000">
                                          <p:val>
                                            <p:strVal val="#ppt_x"/>
                                          </p:val>
                                        </p:tav>
                                      </p:tavLst>
                                    </p:anim>
                                    <p:animEffect transition="in" filter="wipe(right)">
                                      <p:cBhvr>
                                        <p:cTn id="28" dur="500"/>
                                        <p:tgtEl>
                                          <p:spTgt spid="193"/>
                                        </p:tgtEl>
                                      </p:cBhvr>
                                    </p:animEffect>
                                  </p:childTnLst>
                                </p:cTn>
                              </p:par>
                            </p:childTnLst>
                          </p:cTn>
                        </p:par>
                        <p:par>
                          <p:cTn id="29" fill="hold">
                            <p:stCondLst>
                              <p:cond delay="3500"/>
                            </p:stCondLst>
                            <p:childTnLst>
                              <p:par>
                                <p:cTn id="30" presetID="1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p:tgtEl>
                                          <p:spTgt spid="10"/>
                                        </p:tgtEl>
                                        <p:attrNameLst>
                                          <p:attrName>ppt_x</p:attrName>
                                        </p:attrNameLst>
                                      </p:cBhvr>
                                      <p:tavLst>
                                        <p:tav tm="0">
                                          <p:val>
                                            <p:strVal val="#ppt_x-#ppt_w*1.125000"/>
                                          </p:val>
                                        </p:tav>
                                        <p:tav tm="100000">
                                          <p:val>
                                            <p:strVal val="#ppt_x"/>
                                          </p:val>
                                        </p:tav>
                                      </p:tavLst>
                                    </p:anim>
                                    <p:animEffect transition="in" filter="wipe(right)">
                                      <p:cBhvr>
                                        <p:cTn id="33" dur="500"/>
                                        <p:tgtEl>
                                          <p:spTgt spid="10"/>
                                        </p:tgtEl>
                                      </p:cBhvr>
                                    </p:animEffect>
                                  </p:childTnLst>
                                </p:cTn>
                              </p:par>
                            </p:childTnLst>
                          </p:cTn>
                        </p:par>
                        <p:par>
                          <p:cTn id="34" fill="hold">
                            <p:stCondLst>
                              <p:cond delay="4000"/>
                            </p:stCondLst>
                            <p:childTnLst>
                              <p:par>
                                <p:cTn id="35" presetID="12" presetClass="entr" presetSubtype="8" fill="hold" nodeType="afterEffect">
                                  <p:stCondLst>
                                    <p:cond delay="0"/>
                                  </p:stCondLst>
                                  <p:childTnLst>
                                    <p:set>
                                      <p:cBhvr>
                                        <p:cTn id="36" dur="1" fill="hold">
                                          <p:stCondLst>
                                            <p:cond delay="0"/>
                                          </p:stCondLst>
                                        </p:cTn>
                                        <p:tgtEl>
                                          <p:spTgt spid="186"/>
                                        </p:tgtEl>
                                        <p:attrNameLst>
                                          <p:attrName>style.visibility</p:attrName>
                                        </p:attrNameLst>
                                      </p:cBhvr>
                                      <p:to>
                                        <p:strVal val="visible"/>
                                      </p:to>
                                    </p:set>
                                    <p:anim calcmode="lin" valueType="num">
                                      <p:cBhvr additive="base">
                                        <p:cTn id="37" dur="500"/>
                                        <p:tgtEl>
                                          <p:spTgt spid="186"/>
                                        </p:tgtEl>
                                        <p:attrNameLst>
                                          <p:attrName>ppt_x</p:attrName>
                                        </p:attrNameLst>
                                      </p:cBhvr>
                                      <p:tavLst>
                                        <p:tav tm="0">
                                          <p:val>
                                            <p:strVal val="#ppt_x-#ppt_w*1.125000"/>
                                          </p:val>
                                        </p:tav>
                                        <p:tav tm="100000">
                                          <p:val>
                                            <p:strVal val="#ppt_x"/>
                                          </p:val>
                                        </p:tav>
                                      </p:tavLst>
                                    </p:anim>
                                    <p:animEffect transition="in" filter="wipe(right)">
                                      <p:cBhvr>
                                        <p:cTn id="38"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6096000" cy="6858000"/>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096000" y="933450"/>
            <a:ext cx="5676900" cy="5051425"/>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19100" y="933450"/>
            <a:ext cx="5676900" cy="505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23662" y="5434570"/>
            <a:ext cx="2453165" cy="276999"/>
          </a:xfrm>
          <a:prstGeom prst="rect">
            <a:avLst/>
          </a:prstGeom>
          <a:noFill/>
        </p:spPr>
        <p:txBody>
          <a:bodyPr wrap="square" rtlCol="0">
            <a:spAutoFit/>
          </a:bodyPr>
          <a:lstStyle/>
          <a:p>
            <a:r>
              <a:rPr lang="en-US" altLang="zh-CN" sz="1200" dirty="0">
                <a:solidFill>
                  <a:schemeClr val="bg1">
                    <a:lumMod val="75000"/>
                  </a:schemeClr>
                </a:solidFill>
                <a:latin typeface="微软雅黑" panose="020B0503020204020204" pitchFamily="34" charset="-122"/>
                <a:ea typeface="微软雅黑" panose="020B0503020204020204" pitchFamily="34" charset="-122"/>
              </a:rPr>
              <a:t>GRAPHIC DESIGN</a:t>
            </a:r>
            <a:endParaRPr lang="en-US" altLang="zh-CN" sz="12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rot="5400000">
            <a:off x="9200276" y="3407959"/>
            <a:ext cx="4381501" cy="253916"/>
          </a:xfrm>
          <a:prstGeom prst="rect">
            <a:avLst/>
          </a:prstGeom>
          <a:noFill/>
        </p:spPr>
        <p:txBody>
          <a:bodyPr wrap="square" rtlCol="0">
            <a:spAutoFit/>
          </a:bodyPr>
          <a:lstStyle/>
          <a:p>
            <a:pPr algn="ctr"/>
            <a:r>
              <a:rPr lang="en-US" altLang="zh-CN" sz="1050" spc="1500" dirty="0">
                <a:solidFill>
                  <a:schemeClr val="bg1"/>
                </a:solidFill>
                <a:latin typeface="微软雅黑" panose="020B0503020204020204" pitchFamily="34" charset="-122"/>
                <a:ea typeface="微软雅黑" panose="020B0503020204020204" pitchFamily="34" charset="-122"/>
              </a:rPr>
              <a:t>GRAPHIC DESIGN</a:t>
            </a:r>
            <a:endParaRPr lang="en-US" altLang="zh-CN" sz="1050" spc="1500" dirty="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l="5222" t="35067" r="8865" b="33487"/>
          <a:stretch>
            <a:fillRect/>
          </a:stretch>
        </p:blipFill>
        <p:spPr>
          <a:xfrm>
            <a:off x="759618" y="1146430"/>
            <a:ext cx="1031545" cy="377569"/>
          </a:xfrm>
          <a:prstGeom prst="rect">
            <a:avLst/>
          </a:prstGeom>
        </p:spPr>
      </p:pic>
      <p:sp>
        <p:nvSpPr>
          <p:cNvPr id="26" name="文本框 25"/>
          <p:cNvSpPr txBox="1"/>
          <p:nvPr/>
        </p:nvSpPr>
        <p:spPr>
          <a:xfrm>
            <a:off x="3257550" y="1800574"/>
            <a:ext cx="4583922" cy="1092607"/>
          </a:xfrm>
          <a:prstGeom prst="rect">
            <a:avLst/>
          </a:prstGeom>
          <a:noFill/>
        </p:spPr>
        <p:txBody>
          <a:bodyPr wrap="square" rtlCol="0">
            <a:spAutoFit/>
          </a:bodyPr>
          <a:lstStyle/>
          <a:p>
            <a:pPr algn="dist"/>
            <a:r>
              <a:rPr lang="en-US" altLang="zh-CN" sz="6500" dirty="0">
                <a:solidFill>
                  <a:srgbClr val="2B6573"/>
                </a:solidFill>
                <a:latin typeface="微软雅黑" panose="020B0503020204020204" pitchFamily="34" charset="-122"/>
                <a:ea typeface="微软雅黑" panose="020B0503020204020204" pitchFamily="34" charset="-122"/>
              </a:rPr>
              <a:t>PART </a:t>
            </a:r>
            <a:r>
              <a:rPr lang="en-US" altLang="zh-CN" sz="6500" dirty="0">
                <a:solidFill>
                  <a:schemeClr val="bg1"/>
                </a:solidFill>
                <a:latin typeface="微软雅黑" panose="020B0503020204020204" pitchFamily="34" charset="-122"/>
                <a:ea typeface="微软雅黑" panose="020B0503020204020204" pitchFamily="34" charset="-122"/>
              </a:rPr>
              <a:t>03</a:t>
            </a:r>
            <a:endParaRPr lang="en-US" altLang="zh-CN" sz="6500"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2774869" y="3131116"/>
            <a:ext cx="6387349" cy="1469926"/>
            <a:chOff x="2808463" y="1504623"/>
            <a:chExt cx="6387349" cy="1469926"/>
          </a:xfrm>
        </p:grpSpPr>
        <p:grpSp>
          <p:nvGrpSpPr>
            <p:cNvPr id="29" name="组合 28"/>
            <p:cNvGrpSpPr/>
            <p:nvPr/>
          </p:nvGrpSpPr>
          <p:grpSpPr>
            <a:xfrm>
              <a:off x="2808463" y="1504623"/>
              <a:ext cx="6387349" cy="1469926"/>
              <a:chOff x="5057154" y="41275"/>
              <a:chExt cx="5799796" cy="1469926"/>
            </a:xfrm>
          </p:grpSpPr>
          <p:sp>
            <p:nvSpPr>
              <p:cNvPr id="32" name="矩形 31"/>
              <p:cNvSpPr/>
              <p:nvPr/>
            </p:nvSpPr>
            <p:spPr>
              <a:xfrm>
                <a:off x="5057154" y="41529"/>
                <a:ext cx="3023897" cy="1469671"/>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056223" y="41275"/>
                <a:ext cx="2800727" cy="1469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2990254" y="1733413"/>
              <a:ext cx="6154989" cy="938719"/>
            </a:xfrm>
            <a:prstGeom prst="rect">
              <a:avLst/>
            </a:prstGeom>
            <a:noFill/>
          </p:spPr>
          <p:txBody>
            <a:bodyPr wrap="square" rtlCol="0">
              <a:spAutoFit/>
            </a:bodyPr>
            <a:lstStyle/>
            <a:p>
              <a:r>
                <a:rPr lang="zh-CN" altLang="en-US" sz="5500" spc="600" dirty="0">
                  <a:solidFill>
                    <a:schemeClr val="bg1"/>
                  </a:solidFill>
                  <a:latin typeface="微软雅黑" panose="020B0503020204020204" pitchFamily="34" charset="-122"/>
                  <a:ea typeface="微软雅黑" panose="020B0503020204020204" pitchFamily="34" charset="-122"/>
                </a:rPr>
                <a:t>研究过程</a:t>
              </a:r>
              <a:r>
                <a:rPr lang="zh-CN" altLang="en-US" sz="5500" spc="600" dirty="0">
                  <a:solidFill>
                    <a:srgbClr val="2B6573"/>
                  </a:solidFill>
                  <a:latin typeface="微软雅黑" panose="020B0503020204020204" pitchFamily="34" charset="-122"/>
                  <a:ea typeface="微软雅黑" panose="020B0503020204020204" pitchFamily="34" charset="-122"/>
                </a:rPr>
                <a:t>及方法</a:t>
              </a:r>
              <a:endParaRPr lang="zh-CN" altLang="en-US" sz="5500" spc="600" dirty="0">
                <a:solidFill>
                  <a:srgbClr val="2B6573"/>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75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500"/>
                            </p:stCondLst>
                            <p:childTnLst>
                              <p:par>
                                <p:cTn id="16" presetID="50" presetClass="entr" presetSubtype="0" decel="10000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750" fill="hold"/>
                                        <p:tgtEl>
                                          <p:spTgt spid="30"/>
                                        </p:tgtEl>
                                        <p:attrNameLst>
                                          <p:attrName>ppt_w</p:attrName>
                                        </p:attrNameLst>
                                      </p:cBhvr>
                                      <p:tavLst>
                                        <p:tav tm="0">
                                          <p:val>
                                            <p:strVal val="#ppt_w+.3"/>
                                          </p:val>
                                        </p:tav>
                                        <p:tav tm="100000">
                                          <p:val>
                                            <p:strVal val="#ppt_w"/>
                                          </p:val>
                                        </p:tav>
                                      </p:tavLst>
                                    </p:anim>
                                    <p:anim calcmode="lin" valueType="num">
                                      <p:cBhvr>
                                        <p:cTn id="19" dur="750" fill="hold"/>
                                        <p:tgtEl>
                                          <p:spTgt spid="30"/>
                                        </p:tgtEl>
                                        <p:attrNameLst>
                                          <p:attrName>ppt_h</p:attrName>
                                        </p:attrNameLst>
                                      </p:cBhvr>
                                      <p:tavLst>
                                        <p:tav tm="0">
                                          <p:val>
                                            <p:strVal val="#ppt_h"/>
                                          </p:val>
                                        </p:tav>
                                        <p:tav tm="100000">
                                          <p:val>
                                            <p:strVal val="#ppt_h"/>
                                          </p:val>
                                        </p:tav>
                                      </p:tavLst>
                                    </p:anim>
                                    <p:animEffect transition="in" filter="fade">
                                      <p:cBhvr>
                                        <p:cTn id="20" dur="750"/>
                                        <p:tgtEl>
                                          <p:spTgt spid="30"/>
                                        </p:tgtEl>
                                      </p:cBhvr>
                                    </p:animEffect>
                                  </p:childTnLst>
                                </p:cTn>
                              </p:par>
                            </p:childTnLst>
                          </p:cTn>
                        </p:par>
                        <p:par>
                          <p:cTn id="21" fill="hold">
                            <p:stCondLst>
                              <p:cond delay="2500"/>
                            </p:stCondLst>
                            <p:childTnLst>
                              <p:par>
                                <p:cTn id="22" presetID="23" presetClass="entr" presetSubtype="32" fill="hold" grpId="0" nodeType="afterEffect">
                                  <p:stCondLst>
                                    <p:cond delay="0"/>
                                  </p:stCondLst>
                                  <p:iterate type="lt">
                                    <p:tmPct val="0"/>
                                  </p:iterate>
                                  <p:childTnLst>
                                    <p:set>
                                      <p:cBhvr>
                                        <p:cTn id="23" dur="1" fill="hold">
                                          <p:stCondLst>
                                            <p:cond delay="0"/>
                                          </p:stCondLst>
                                        </p:cTn>
                                        <p:tgtEl>
                                          <p:spTgt spid="26"/>
                                        </p:tgtEl>
                                        <p:attrNameLst>
                                          <p:attrName>style.visibility</p:attrName>
                                        </p:attrNameLst>
                                      </p:cBhvr>
                                      <p:to>
                                        <p:strVal val="visible"/>
                                      </p:to>
                                    </p:set>
                                    <p:anim calcmode="lin" valueType="num">
                                      <p:cBhvr>
                                        <p:cTn id="24" dur="750" fill="hold"/>
                                        <p:tgtEl>
                                          <p:spTgt spid="26"/>
                                        </p:tgtEl>
                                        <p:attrNameLst>
                                          <p:attrName>ppt_w</p:attrName>
                                        </p:attrNameLst>
                                      </p:cBhvr>
                                      <p:tavLst>
                                        <p:tav tm="0">
                                          <p:val>
                                            <p:strVal val="4*#ppt_w"/>
                                          </p:val>
                                        </p:tav>
                                        <p:tav tm="100000">
                                          <p:val>
                                            <p:strVal val="#ppt_w"/>
                                          </p:val>
                                        </p:tav>
                                      </p:tavLst>
                                    </p:anim>
                                    <p:anim calcmode="lin" valueType="num">
                                      <p:cBhvr>
                                        <p:cTn id="25" dur="750" fill="hold"/>
                                        <p:tgtEl>
                                          <p:spTgt spid="26"/>
                                        </p:tgtEl>
                                        <p:attrNameLst>
                                          <p:attrName>ppt_h</p:attrName>
                                        </p:attrNameLst>
                                      </p:cBhvr>
                                      <p:tavLst>
                                        <p:tav tm="0">
                                          <p:val>
                                            <p:strVal val="4*#ppt_h"/>
                                          </p:val>
                                        </p:tav>
                                        <p:tav tm="100000">
                                          <p:val>
                                            <p:strVal val="#ppt_h"/>
                                          </p:val>
                                        </p:tav>
                                      </p:tavLst>
                                    </p:anim>
                                  </p:childTnLst>
                                </p:cTn>
                              </p:par>
                              <p:par>
                                <p:cTn id="26" presetID="27" presetClass="emph" presetSubtype="0" fill="remove" grpId="1" nodeType="withEffect">
                                  <p:stCondLst>
                                    <p:cond delay="750"/>
                                  </p:stCondLst>
                                  <p:iterate type="lt">
                                    <p:tmPct val="10000"/>
                                  </p:iterate>
                                  <p:childTnLst>
                                    <p:animClr clrSpc="rgb" dir="cw">
                                      <p:cBhvr override="childStyle">
                                        <p:cTn id="27" dur="500" autoRev="1" fill="remove"/>
                                        <p:tgtEl>
                                          <p:spTgt spid="26"/>
                                        </p:tgtEl>
                                        <p:attrNameLst>
                                          <p:attrName>style.color</p:attrName>
                                        </p:attrNameLst>
                                      </p:cBhvr>
                                      <p:to>
                                        <a:schemeClr val="accent2"/>
                                      </p:to>
                                    </p:animClr>
                                    <p:animClr clrSpc="rgb" dir="cw">
                                      <p:cBhvr>
                                        <p:cTn id="28" dur="500" autoRev="1" fill="remove"/>
                                        <p:tgtEl>
                                          <p:spTgt spid="26"/>
                                        </p:tgtEl>
                                        <p:attrNameLst>
                                          <p:attrName>fillcolor</p:attrName>
                                        </p:attrNameLst>
                                      </p:cBhvr>
                                      <p:to>
                                        <a:schemeClr val="accent2"/>
                                      </p:to>
                                    </p:animClr>
                                    <p:set>
                                      <p:cBhvr>
                                        <p:cTn id="29" dur="500" autoRev="1" fill="remove"/>
                                        <p:tgtEl>
                                          <p:spTgt spid="26"/>
                                        </p:tgtEl>
                                        <p:attrNameLst>
                                          <p:attrName>fill.type</p:attrName>
                                        </p:attrNameLst>
                                      </p:cBhvr>
                                      <p:to>
                                        <p:strVal val="solid"/>
                                      </p:to>
                                    </p:set>
                                    <p:set>
                                      <p:cBhvr>
                                        <p:cTn id="30" dur="500" autoRev="1" fill="remove"/>
                                        <p:tgtEl>
                                          <p:spTgt spid="26"/>
                                        </p:tgtEl>
                                        <p:attrNameLst>
                                          <p:attrName>fill.on</p:attrName>
                                        </p:attrNameLst>
                                      </p:cBhvr>
                                      <p:to>
                                        <p:strVal val="true"/>
                                      </p:to>
                                    </p:set>
                                  </p:childTnLst>
                                </p:cTn>
                              </p:par>
                              <p:par>
                                <p:cTn id="31" presetID="16" presetClass="entr" presetSubtype="37" fill="hold" nodeType="withEffect">
                                  <p:stCondLst>
                                    <p:cond delay="1500"/>
                                  </p:stCondLst>
                                  <p:childTnLst>
                                    <p:set>
                                      <p:cBhvr>
                                        <p:cTn id="32" dur="1" fill="hold">
                                          <p:stCondLst>
                                            <p:cond delay="0"/>
                                          </p:stCondLst>
                                        </p:cTn>
                                        <p:tgtEl>
                                          <p:spTgt spid="27"/>
                                        </p:tgtEl>
                                        <p:attrNameLst>
                                          <p:attrName>style.visibility</p:attrName>
                                        </p:attrNameLst>
                                      </p:cBhvr>
                                      <p:to>
                                        <p:strVal val="visible"/>
                                      </p:to>
                                    </p:set>
                                    <p:animEffect transition="in" filter="barn(outVertical)">
                                      <p:cBhvr>
                                        <p:cTn id="33" dur="750"/>
                                        <p:tgtEl>
                                          <p:spTgt spid="27"/>
                                        </p:tgtEl>
                                      </p:cBhvr>
                                    </p:animEffect>
                                  </p:childTnLst>
                                </p:cTn>
                              </p:par>
                            </p:childTnLst>
                          </p:cTn>
                        </p:par>
                        <p:par>
                          <p:cTn id="34" fill="hold">
                            <p:stCondLst>
                              <p:cond delay="4349"/>
                            </p:stCondLst>
                            <p:childTnLst>
                              <p:par>
                                <p:cTn id="35" presetID="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750" fill="hold"/>
                                        <p:tgtEl>
                                          <p:spTgt spid="28"/>
                                        </p:tgtEl>
                                        <p:attrNameLst>
                                          <p:attrName>ppt_x</p:attrName>
                                        </p:attrNameLst>
                                      </p:cBhvr>
                                      <p:tavLst>
                                        <p:tav tm="0">
                                          <p:val>
                                            <p:strVal val="#ppt_x"/>
                                          </p:val>
                                        </p:tav>
                                        <p:tav tm="100000">
                                          <p:val>
                                            <p:strVal val="#ppt_x"/>
                                          </p:val>
                                        </p:tav>
                                      </p:tavLst>
                                    </p:anim>
                                    <p:anim calcmode="lin" valueType="num">
                                      <p:cBhvr additive="base">
                                        <p:cTn id="38" dur="75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p:bldP spid="28" grpId="0"/>
      <p:bldP spid="26" grpId="0"/>
      <p:bldP spid="2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30"/>
          <p:cNvSpPr txBox="1"/>
          <p:nvPr/>
        </p:nvSpPr>
        <p:spPr>
          <a:xfrm flipH="1">
            <a:off x="1695450" y="2658351"/>
            <a:ext cx="1976668" cy="369314"/>
          </a:xfrm>
          <a:prstGeom prst="rect">
            <a:avLst/>
          </a:prstGeom>
          <a:noFill/>
        </p:spPr>
        <p:txBody>
          <a:bodyPr wrap="square" lIns="91422" tIns="45711" rIns="91422" bIns="45711" rtlCol="0">
            <a:spAutoFit/>
          </a:bodyPr>
          <a:lstStyle/>
          <a:p>
            <a:pPr algn="dist"/>
            <a:r>
              <a:rPr lang="zh-CN" altLang="en-US" b="1" dirty="0">
                <a:latin typeface="微软雅黑" panose="020B0503020204020204" pitchFamily="34" charset="-122"/>
                <a:ea typeface="微软雅黑" panose="020B0503020204020204" pitchFamily="34" charset="-122"/>
                <a:cs typeface="+mn-ea"/>
                <a:sym typeface="+mn-lt"/>
              </a:rPr>
              <a:t>点击编辑标题</a:t>
            </a:r>
            <a:endParaRPr lang="id-ID" b="1" dirty="0">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964289" y="3092228"/>
            <a:ext cx="2707829" cy="1469730"/>
            <a:chOff x="964289" y="3092228"/>
            <a:chExt cx="2707829" cy="1469730"/>
          </a:xfrm>
        </p:grpSpPr>
        <p:sp>
          <p:nvSpPr>
            <p:cNvPr id="77" name="TextBox 32"/>
            <p:cNvSpPr txBox="1"/>
            <p:nvPr/>
          </p:nvSpPr>
          <p:spPr>
            <a:xfrm flipH="1">
              <a:off x="964289" y="3125044"/>
              <a:ext cx="1734747" cy="587066"/>
            </a:xfrm>
            <a:prstGeom prst="rect">
              <a:avLst/>
            </a:prstGeom>
            <a:noFill/>
          </p:spPr>
          <p:txBody>
            <a:bodyPr wrap="square" lIns="91422" tIns="45711" rIns="91422" bIns="45711" rtlCol="0">
              <a:spAutoFit/>
            </a:bodyPr>
            <a:lstStyle/>
            <a:p>
              <a:pPr algn="r">
                <a:lnSpc>
                  <a:spcPct val="120000"/>
                </a:lnSpc>
              </a:pPr>
              <a:r>
                <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rPr>
                <a:t>建议您在展示时采用微软雅黑字体</a:t>
              </a:r>
              <a:endParaRPr lang="en-US" sz="1400" dirty="0">
                <a:latin typeface="微软雅黑" panose="020B0503020204020204" pitchFamily="34" charset="-122"/>
                <a:ea typeface="微软雅黑" panose="020B0503020204020204" pitchFamily="34" charset="-122"/>
                <a:cs typeface="+mn-ea"/>
                <a:sym typeface="+mn-lt"/>
              </a:endParaRPr>
            </a:p>
          </p:txBody>
        </p:sp>
        <p:sp>
          <p:nvSpPr>
            <p:cNvPr id="78" name="TextBox 33"/>
            <p:cNvSpPr txBox="1"/>
            <p:nvPr/>
          </p:nvSpPr>
          <p:spPr>
            <a:xfrm flipH="1">
              <a:off x="2697206" y="3092228"/>
              <a:ext cx="974911" cy="584757"/>
            </a:xfrm>
            <a:prstGeom prst="rect">
              <a:avLst/>
            </a:prstGeom>
            <a:noFill/>
          </p:spPr>
          <p:txBody>
            <a:bodyPr wrap="none" lIns="91422" tIns="45711" rIns="91422" bIns="45711" rtlCol="0">
              <a:spAutoFit/>
            </a:bodyPr>
            <a:lstStyle/>
            <a:p>
              <a:pPr algn="r"/>
              <a:r>
                <a:rPr lang="en-US" sz="3200" b="1" dirty="0">
                  <a:solidFill>
                    <a:srgbClr val="79BDCD"/>
                  </a:solidFill>
                  <a:latin typeface="微软雅黑" panose="020B0503020204020204" pitchFamily="34" charset="-122"/>
                  <a:ea typeface="微软雅黑" panose="020B0503020204020204" pitchFamily="34" charset="-122"/>
                  <a:cs typeface="+mn-ea"/>
                  <a:sym typeface="+mn-lt"/>
                </a:rPr>
                <a:t>68K</a:t>
              </a:r>
              <a:endParaRPr lang="id-ID" sz="3200" b="1" dirty="0">
                <a:solidFill>
                  <a:srgbClr val="79BDCD"/>
                </a:solidFill>
                <a:latin typeface="微软雅黑" panose="020B0503020204020204" pitchFamily="34" charset="-122"/>
                <a:ea typeface="微软雅黑" panose="020B0503020204020204" pitchFamily="34" charset="-122"/>
                <a:cs typeface="+mn-ea"/>
                <a:sym typeface="+mn-lt"/>
              </a:endParaRPr>
            </a:p>
          </p:txBody>
        </p:sp>
        <p:sp>
          <p:nvSpPr>
            <p:cNvPr id="76" name="TextBox 34"/>
            <p:cNvSpPr txBox="1"/>
            <p:nvPr/>
          </p:nvSpPr>
          <p:spPr>
            <a:xfrm flipH="1">
              <a:off x="1101449" y="3716360"/>
              <a:ext cx="2570669" cy="845598"/>
            </a:xfrm>
            <a:prstGeom prst="rect">
              <a:avLst/>
            </a:prstGeom>
            <a:noFill/>
          </p:spPr>
          <p:txBody>
            <a:bodyPr wrap="square" lIns="91422" tIns="45711" rIns="91422" bIns="45711" rtlCol="0">
              <a:spAutoFit/>
            </a:bodyPr>
            <a:lstStyle/>
            <a:p>
              <a:pPr algn="r">
                <a:lnSpc>
                  <a:spcPct val="120000"/>
                </a:lnSpc>
                <a:spcBef>
                  <a:spcPct val="20000"/>
                </a:spcBef>
              </a:pPr>
              <a:r>
                <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rPr>
                <a:t>建议您在展示时采用微软雅黑字体，本模版所有图形线条及其相应素材均可自由编辑</a:t>
              </a:r>
              <a:endParaRPr lang="en-US" altLang="zh-CN"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80" name="TextBox 25"/>
          <p:cNvSpPr txBox="1"/>
          <p:nvPr/>
        </p:nvSpPr>
        <p:spPr>
          <a:xfrm>
            <a:off x="8537344" y="2658351"/>
            <a:ext cx="1959205" cy="369314"/>
          </a:xfrm>
          <a:prstGeom prst="rect">
            <a:avLst/>
          </a:prstGeom>
          <a:noFill/>
        </p:spPr>
        <p:txBody>
          <a:bodyPr wrap="square" lIns="91422" tIns="45711" rIns="91422" bIns="45711" rtlCol="0">
            <a:spAutoFit/>
          </a:bodyPr>
          <a:lstStyle/>
          <a:p>
            <a:pPr algn="dist"/>
            <a:r>
              <a:rPr lang="zh-CN" altLang="en-US" b="1" dirty="0">
                <a:latin typeface="微软雅黑" panose="020B0503020204020204" pitchFamily="34" charset="-122"/>
                <a:ea typeface="微软雅黑" panose="020B0503020204020204" pitchFamily="34" charset="-122"/>
                <a:cs typeface="+mn-ea"/>
                <a:sym typeface="+mn-lt"/>
              </a:rPr>
              <a:t>点击编辑标题</a:t>
            </a:r>
            <a:endParaRPr lang="id-ID" altLang="zh-CN" b="1" dirty="0">
              <a:latin typeface="微软雅黑" panose="020B0503020204020204" pitchFamily="34" charset="-122"/>
              <a:ea typeface="微软雅黑" panose="020B0503020204020204" pitchFamily="34" charset="-122"/>
              <a:cs typeface="+mn-ea"/>
              <a:sym typeface="+mn-lt"/>
            </a:endParaRPr>
          </a:p>
        </p:txBody>
      </p:sp>
      <p:grpSp>
        <p:nvGrpSpPr>
          <p:cNvPr id="3" name="组合 2"/>
          <p:cNvGrpSpPr/>
          <p:nvPr/>
        </p:nvGrpSpPr>
        <p:grpSpPr>
          <a:xfrm>
            <a:off x="8537344" y="3092228"/>
            <a:ext cx="2707829" cy="1469730"/>
            <a:chOff x="8537344" y="3092228"/>
            <a:chExt cx="2707829" cy="1469730"/>
          </a:xfrm>
        </p:grpSpPr>
        <p:sp>
          <p:nvSpPr>
            <p:cNvPr id="83" name="TextBox 27"/>
            <p:cNvSpPr txBox="1"/>
            <p:nvPr/>
          </p:nvSpPr>
          <p:spPr>
            <a:xfrm>
              <a:off x="9510426" y="3125044"/>
              <a:ext cx="1734747" cy="587066"/>
            </a:xfrm>
            <a:prstGeom prst="rect">
              <a:avLst/>
            </a:prstGeom>
            <a:noFill/>
          </p:spPr>
          <p:txBody>
            <a:bodyPr wrap="square" lIns="91422" tIns="45711" rIns="91422" bIns="45711" rtlCol="0">
              <a:spAutoFit/>
            </a:bodyPr>
            <a:lstStyle/>
            <a:p>
              <a:pPr>
                <a:lnSpc>
                  <a:spcPct val="120000"/>
                </a:lnSpc>
              </a:pPr>
              <a:r>
                <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rPr>
                <a:t>建议您在展示时采用微软雅黑字体</a:t>
              </a:r>
              <a:endParaRPr lang="en-US" altLang="zh-CN" sz="1400" dirty="0">
                <a:latin typeface="微软雅黑" panose="020B0503020204020204" pitchFamily="34" charset="-122"/>
                <a:ea typeface="微软雅黑" panose="020B0503020204020204" pitchFamily="34" charset="-122"/>
                <a:cs typeface="+mn-ea"/>
                <a:sym typeface="+mn-lt"/>
              </a:endParaRPr>
            </a:p>
          </p:txBody>
        </p:sp>
        <p:sp>
          <p:nvSpPr>
            <p:cNvPr id="84" name="TextBox 28"/>
            <p:cNvSpPr txBox="1"/>
            <p:nvPr/>
          </p:nvSpPr>
          <p:spPr>
            <a:xfrm>
              <a:off x="8537345" y="3092228"/>
              <a:ext cx="974911" cy="584757"/>
            </a:xfrm>
            <a:prstGeom prst="rect">
              <a:avLst/>
            </a:prstGeom>
            <a:noFill/>
          </p:spPr>
          <p:txBody>
            <a:bodyPr wrap="none" lIns="91422" tIns="45711" rIns="91422" bIns="45711" rtlCol="0">
              <a:spAutoFit/>
            </a:bodyPr>
            <a:lstStyle/>
            <a:p>
              <a:r>
                <a:rPr lang="en-US" sz="3200" b="1" dirty="0">
                  <a:solidFill>
                    <a:srgbClr val="2B6573"/>
                  </a:solidFill>
                  <a:latin typeface="微软雅黑" panose="020B0503020204020204" pitchFamily="34" charset="-122"/>
                  <a:ea typeface="微软雅黑" panose="020B0503020204020204" pitchFamily="34" charset="-122"/>
                  <a:cs typeface="+mn-ea"/>
                  <a:sym typeface="+mn-lt"/>
                </a:rPr>
                <a:t>79K</a:t>
              </a:r>
              <a:endParaRPr lang="id-ID" sz="3200" b="1" dirty="0">
                <a:solidFill>
                  <a:srgbClr val="2B6573"/>
                </a:solidFill>
                <a:latin typeface="微软雅黑" panose="020B0503020204020204" pitchFamily="34" charset="-122"/>
                <a:ea typeface="微软雅黑" panose="020B0503020204020204" pitchFamily="34" charset="-122"/>
                <a:cs typeface="+mn-ea"/>
                <a:sym typeface="+mn-lt"/>
              </a:endParaRPr>
            </a:p>
          </p:txBody>
        </p:sp>
        <p:sp>
          <p:nvSpPr>
            <p:cNvPr id="82" name="TextBox 29"/>
            <p:cNvSpPr txBox="1"/>
            <p:nvPr/>
          </p:nvSpPr>
          <p:spPr>
            <a:xfrm>
              <a:off x="8537344" y="3716360"/>
              <a:ext cx="2570669" cy="845598"/>
            </a:xfrm>
            <a:prstGeom prst="rect">
              <a:avLst/>
            </a:prstGeom>
            <a:noFill/>
          </p:spPr>
          <p:txBody>
            <a:bodyPr wrap="square" lIns="91422" tIns="45711" rIns="91422" bIns="45711" rtlCol="0">
              <a:spAutoFit/>
            </a:bodyPr>
            <a:lstStyle/>
            <a:p>
              <a:pPr>
                <a:lnSpc>
                  <a:spcPct val="120000"/>
                </a:lnSpc>
                <a:spcBef>
                  <a:spcPct val="20000"/>
                </a:spcBef>
              </a:pPr>
              <a:r>
                <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rPr>
                <a:t>建议您在展示时采用微软雅黑字体，本模版所有图形线条及其相应素材均可自由编辑</a:t>
              </a:r>
              <a:endParaRPr lang="en-US" altLang="zh-CN"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31" name="组合 30"/>
          <p:cNvGrpSpPr/>
          <p:nvPr/>
        </p:nvGrpSpPr>
        <p:grpSpPr>
          <a:xfrm>
            <a:off x="4165600" y="315608"/>
            <a:ext cx="3860800" cy="461665"/>
            <a:chOff x="4165600" y="226708"/>
            <a:chExt cx="3860800" cy="461665"/>
          </a:xfrm>
        </p:grpSpPr>
        <p:sp>
          <p:nvSpPr>
            <p:cNvPr id="32" name="文本框 31"/>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研究过程及方法</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44196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23138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grpSp>
        <p:nvGrpSpPr>
          <p:cNvPr id="35" name="2328dcfe-49e5-4f60-a355-7b86b006f8de" descr="yAkAAB+LCAAAAAAABADdVMFugkAQ/ZdteyMGsNrKTVQaD1YTTXtoPGxhlG1gMcvSaAz/3lkEhaA1XhrrTYc3M+/NzL4tuZebFRCLTEMqZJ/RpaDhUEJINDL0iMWTINCIzbjH+PJFRMkqJtbHdp9W/vLOpN+Lgki80SABVYAzyWiw+2vVkirYiWDIYJPFTmERVqs1XiyYCzMfQigwM8Zll3tTn3qI0Bs6ChBs6UsOcZwHxp9f4MpSmtVWqCT2sead4wz6T/2moYplbfQ01cgU3Ih7f0WyfZ6k89xz7GaV5KlhF3MeMc7CJMxhWd8RXZdChr4LMs8LoAwbcgnie79OQ8Wy31MpsIETiZBKbLjV04fDEB47jYzXkHuwxqyCLKlsPyepDu/ofakP+/PKju2QNKF4soDcjqiu5x3QGunyZYDgptFSWooh7gvjblbwimhFKZeqQgaZV1UUhLA2cFnXl2onic1gLS+TojLKIo5N/1cNqkBZQk6hQv4s7+KML91BmTm+ihhk13Wxb37fu7eZxWtPdkfNvEhbQbO+GZLOj8i7AR9rVSyiZXfsfuvqfKxK0ka3HQyu28faZsXHzCv0MaN5mY+Z/9/HzBv2sdp6TvrYPP0BbqDqAcgJAAA="/>
          <p:cNvGrpSpPr>
            <a:grpSpLocks noChangeAspect="1"/>
          </p:cNvGrpSpPr>
          <p:nvPr/>
        </p:nvGrpSpPr>
        <p:grpSpPr>
          <a:xfrm>
            <a:off x="3678351" y="1253981"/>
            <a:ext cx="4444546" cy="4350038"/>
            <a:chOff x="3872140" y="1203182"/>
            <a:chExt cx="4444546" cy="4350038"/>
          </a:xfrm>
        </p:grpSpPr>
        <p:sp>
          <p:nvSpPr>
            <p:cNvPr id="36" name="ValueShape1"/>
            <p:cNvSpPr/>
            <p:nvPr/>
          </p:nvSpPr>
          <p:spPr bwMode="auto">
            <a:xfrm>
              <a:off x="3872140" y="2750402"/>
              <a:ext cx="2648906" cy="2802818"/>
            </a:xfrm>
            <a:custGeom>
              <a:avLst/>
              <a:gdLst>
                <a:gd name="T0" fmla="*/ 391 w 944"/>
                <a:gd name="T1" fmla="*/ 1000 h 1000"/>
                <a:gd name="T2" fmla="*/ 159 w 944"/>
                <a:gd name="T3" fmla="*/ 904 h 1000"/>
                <a:gd name="T4" fmla="*/ 128 w 944"/>
                <a:gd name="T5" fmla="*/ 873 h 1000"/>
                <a:gd name="T6" fmla="*/ 128 w 944"/>
                <a:gd name="T7" fmla="*/ 410 h 1000"/>
                <a:gd name="T8" fmla="*/ 410 w 944"/>
                <a:gd name="T9" fmla="*/ 128 h 1000"/>
                <a:gd name="T10" fmla="*/ 874 w 944"/>
                <a:gd name="T11" fmla="*/ 128 h 1000"/>
                <a:gd name="T12" fmla="*/ 935 w 944"/>
                <a:gd name="T13" fmla="*/ 189 h 1000"/>
                <a:gd name="T14" fmla="*/ 942 w 944"/>
                <a:gd name="T15" fmla="*/ 213 h 1000"/>
                <a:gd name="T16" fmla="*/ 924 w 944"/>
                <a:gd name="T17" fmla="*/ 230 h 1000"/>
                <a:gd name="T18" fmla="*/ 901 w 944"/>
                <a:gd name="T19" fmla="*/ 223 h 1000"/>
                <a:gd name="T20" fmla="*/ 840 w 944"/>
                <a:gd name="T21" fmla="*/ 162 h 1000"/>
                <a:gd name="T22" fmla="*/ 444 w 944"/>
                <a:gd name="T23" fmla="*/ 162 h 1000"/>
                <a:gd name="T24" fmla="*/ 162 w 944"/>
                <a:gd name="T25" fmla="*/ 444 h 1000"/>
                <a:gd name="T26" fmla="*/ 162 w 944"/>
                <a:gd name="T27" fmla="*/ 839 h 1000"/>
                <a:gd name="T28" fmla="*/ 193 w 944"/>
                <a:gd name="T29" fmla="*/ 870 h 1000"/>
                <a:gd name="T30" fmla="*/ 588 w 944"/>
                <a:gd name="T31" fmla="*/ 870 h 1000"/>
                <a:gd name="T32" fmla="*/ 901 w 944"/>
                <a:gd name="T33" fmla="*/ 557 h 1000"/>
                <a:gd name="T34" fmla="*/ 935 w 944"/>
                <a:gd name="T35" fmla="*/ 558 h 1000"/>
                <a:gd name="T36" fmla="*/ 935 w 944"/>
                <a:gd name="T37" fmla="*/ 591 h 1000"/>
                <a:gd name="T38" fmla="*/ 622 w 944"/>
                <a:gd name="T39" fmla="*/ 904 h 1000"/>
                <a:gd name="T40" fmla="*/ 391 w 944"/>
                <a:gd name="T41"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4" h="1000">
                  <a:moveTo>
                    <a:pt x="391" y="1000"/>
                  </a:moveTo>
                  <a:cubicBezTo>
                    <a:pt x="304" y="1000"/>
                    <a:pt x="220" y="966"/>
                    <a:pt x="159" y="904"/>
                  </a:cubicBezTo>
                  <a:cubicBezTo>
                    <a:pt x="128" y="873"/>
                    <a:pt x="128" y="873"/>
                    <a:pt x="128" y="873"/>
                  </a:cubicBezTo>
                  <a:cubicBezTo>
                    <a:pt x="0" y="745"/>
                    <a:pt x="0" y="538"/>
                    <a:pt x="128" y="410"/>
                  </a:cubicBezTo>
                  <a:cubicBezTo>
                    <a:pt x="410" y="128"/>
                    <a:pt x="410" y="128"/>
                    <a:pt x="410" y="128"/>
                  </a:cubicBezTo>
                  <a:cubicBezTo>
                    <a:pt x="538" y="0"/>
                    <a:pt x="746" y="0"/>
                    <a:pt x="874" y="128"/>
                  </a:cubicBezTo>
                  <a:cubicBezTo>
                    <a:pt x="935" y="189"/>
                    <a:pt x="935" y="189"/>
                    <a:pt x="935" y="189"/>
                  </a:cubicBezTo>
                  <a:cubicBezTo>
                    <a:pt x="941" y="195"/>
                    <a:pt x="944" y="204"/>
                    <a:pt x="942" y="213"/>
                  </a:cubicBezTo>
                  <a:cubicBezTo>
                    <a:pt x="939" y="221"/>
                    <a:pt x="933" y="227"/>
                    <a:pt x="924" y="230"/>
                  </a:cubicBezTo>
                  <a:cubicBezTo>
                    <a:pt x="916" y="232"/>
                    <a:pt x="907" y="229"/>
                    <a:pt x="901" y="223"/>
                  </a:cubicBezTo>
                  <a:cubicBezTo>
                    <a:pt x="840" y="162"/>
                    <a:pt x="840" y="162"/>
                    <a:pt x="840" y="162"/>
                  </a:cubicBezTo>
                  <a:cubicBezTo>
                    <a:pt x="731" y="53"/>
                    <a:pt x="554" y="53"/>
                    <a:pt x="444" y="162"/>
                  </a:cubicBezTo>
                  <a:cubicBezTo>
                    <a:pt x="162" y="444"/>
                    <a:pt x="162" y="444"/>
                    <a:pt x="162" y="444"/>
                  </a:cubicBezTo>
                  <a:cubicBezTo>
                    <a:pt x="53" y="553"/>
                    <a:pt x="53" y="730"/>
                    <a:pt x="162" y="839"/>
                  </a:cubicBezTo>
                  <a:cubicBezTo>
                    <a:pt x="193" y="870"/>
                    <a:pt x="193" y="870"/>
                    <a:pt x="193" y="870"/>
                  </a:cubicBezTo>
                  <a:cubicBezTo>
                    <a:pt x="302" y="979"/>
                    <a:pt x="479" y="979"/>
                    <a:pt x="588" y="870"/>
                  </a:cubicBezTo>
                  <a:cubicBezTo>
                    <a:pt x="901" y="557"/>
                    <a:pt x="901" y="557"/>
                    <a:pt x="901" y="557"/>
                  </a:cubicBezTo>
                  <a:cubicBezTo>
                    <a:pt x="911" y="548"/>
                    <a:pt x="925" y="549"/>
                    <a:pt x="935" y="558"/>
                  </a:cubicBezTo>
                  <a:cubicBezTo>
                    <a:pt x="944" y="567"/>
                    <a:pt x="944" y="582"/>
                    <a:pt x="935" y="591"/>
                  </a:cubicBezTo>
                  <a:cubicBezTo>
                    <a:pt x="622" y="904"/>
                    <a:pt x="622" y="904"/>
                    <a:pt x="622" y="904"/>
                  </a:cubicBezTo>
                  <a:cubicBezTo>
                    <a:pt x="561" y="966"/>
                    <a:pt x="478" y="1000"/>
                    <a:pt x="391" y="1000"/>
                  </a:cubicBezTo>
                  <a:close/>
                </a:path>
              </a:pathLst>
            </a:custGeom>
            <a:solidFill>
              <a:srgbClr val="79BDCD"/>
            </a:solidFill>
            <a:ln>
              <a:noFill/>
            </a:ln>
          </p:spPr>
          <p:txBody>
            <a:bodyPr vert="horz" wrap="square" lIns="91440" tIns="45720" rIns="91440" bIns="45720" numCol="1" anchor="t" anchorCtr="0" compatLnSpc="1"/>
            <a:lstStyle/>
            <a:p>
              <a:endParaRPr lang="zh-CN" altLang="en-US"/>
            </a:p>
          </p:txBody>
        </p:sp>
        <p:sp>
          <p:nvSpPr>
            <p:cNvPr id="37" name="ValueShape2"/>
            <p:cNvSpPr/>
            <p:nvPr/>
          </p:nvSpPr>
          <p:spPr bwMode="auto">
            <a:xfrm>
              <a:off x="5670480" y="1203182"/>
              <a:ext cx="2646206" cy="2802818"/>
            </a:xfrm>
            <a:custGeom>
              <a:avLst/>
              <a:gdLst>
                <a:gd name="T0" fmla="*/ 302 w 943"/>
                <a:gd name="T1" fmla="*/ 1000 h 1000"/>
                <a:gd name="T2" fmla="*/ 70 w 943"/>
                <a:gd name="T3" fmla="*/ 904 h 1000"/>
                <a:gd name="T4" fmla="*/ 9 w 943"/>
                <a:gd name="T5" fmla="*/ 843 h 1000"/>
                <a:gd name="T6" fmla="*/ 2 w 943"/>
                <a:gd name="T7" fmla="*/ 819 h 1000"/>
                <a:gd name="T8" fmla="*/ 19 w 943"/>
                <a:gd name="T9" fmla="*/ 802 h 1000"/>
                <a:gd name="T10" fmla="*/ 43 w 943"/>
                <a:gd name="T11" fmla="*/ 809 h 1000"/>
                <a:gd name="T12" fmla="*/ 104 w 943"/>
                <a:gd name="T13" fmla="*/ 870 h 1000"/>
                <a:gd name="T14" fmla="*/ 499 w 943"/>
                <a:gd name="T15" fmla="*/ 870 h 1000"/>
                <a:gd name="T16" fmla="*/ 782 w 943"/>
                <a:gd name="T17" fmla="*/ 588 h 1000"/>
                <a:gd name="T18" fmla="*/ 782 w 943"/>
                <a:gd name="T19" fmla="*/ 193 h 1000"/>
                <a:gd name="T20" fmla="*/ 751 w 943"/>
                <a:gd name="T21" fmla="*/ 162 h 1000"/>
                <a:gd name="T22" fmla="*/ 355 w 943"/>
                <a:gd name="T23" fmla="*/ 162 h 1000"/>
                <a:gd name="T24" fmla="*/ 43 w 943"/>
                <a:gd name="T25" fmla="*/ 475 h 1000"/>
                <a:gd name="T26" fmla="*/ 9 w 943"/>
                <a:gd name="T27" fmla="*/ 474 h 1000"/>
                <a:gd name="T28" fmla="*/ 9 w 943"/>
                <a:gd name="T29" fmla="*/ 441 h 1000"/>
                <a:gd name="T30" fmla="*/ 322 w 943"/>
                <a:gd name="T31" fmla="*/ 128 h 1000"/>
                <a:gd name="T32" fmla="*/ 785 w 943"/>
                <a:gd name="T33" fmla="*/ 128 h 1000"/>
                <a:gd name="T34" fmla="*/ 815 w 943"/>
                <a:gd name="T35" fmla="*/ 159 h 1000"/>
                <a:gd name="T36" fmla="*/ 815 w 943"/>
                <a:gd name="T37" fmla="*/ 622 h 1000"/>
                <a:gd name="T38" fmla="*/ 533 w 943"/>
                <a:gd name="T39" fmla="*/ 904 h 1000"/>
                <a:gd name="T40" fmla="*/ 302 w 943"/>
                <a:gd name="T41"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3" h="1000">
                  <a:moveTo>
                    <a:pt x="302" y="1000"/>
                  </a:moveTo>
                  <a:cubicBezTo>
                    <a:pt x="215" y="1000"/>
                    <a:pt x="131" y="966"/>
                    <a:pt x="70" y="904"/>
                  </a:cubicBezTo>
                  <a:cubicBezTo>
                    <a:pt x="9" y="843"/>
                    <a:pt x="9" y="843"/>
                    <a:pt x="9" y="843"/>
                  </a:cubicBezTo>
                  <a:cubicBezTo>
                    <a:pt x="2" y="837"/>
                    <a:pt x="0" y="828"/>
                    <a:pt x="2" y="819"/>
                  </a:cubicBezTo>
                  <a:cubicBezTo>
                    <a:pt x="4" y="811"/>
                    <a:pt x="11" y="805"/>
                    <a:pt x="19" y="802"/>
                  </a:cubicBezTo>
                  <a:cubicBezTo>
                    <a:pt x="28" y="800"/>
                    <a:pt x="37" y="803"/>
                    <a:pt x="43" y="809"/>
                  </a:cubicBezTo>
                  <a:cubicBezTo>
                    <a:pt x="104" y="870"/>
                    <a:pt x="104" y="870"/>
                    <a:pt x="104" y="870"/>
                  </a:cubicBezTo>
                  <a:cubicBezTo>
                    <a:pt x="213" y="979"/>
                    <a:pt x="390" y="979"/>
                    <a:pt x="499" y="870"/>
                  </a:cubicBezTo>
                  <a:cubicBezTo>
                    <a:pt x="782" y="588"/>
                    <a:pt x="782" y="588"/>
                    <a:pt x="782" y="588"/>
                  </a:cubicBezTo>
                  <a:cubicBezTo>
                    <a:pt x="891" y="479"/>
                    <a:pt x="891" y="302"/>
                    <a:pt x="782" y="193"/>
                  </a:cubicBezTo>
                  <a:cubicBezTo>
                    <a:pt x="751" y="162"/>
                    <a:pt x="751" y="162"/>
                    <a:pt x="751" y="162"/>
                  </a:cubicBezTo>
                  <a:cubicBezTo>
                    <a:pt x="642" y="53"/>
                    <a:pt x="465" y="53"/>
                    <a:pt x="355" y="162"/>
                  </a:cubicBezTo>
                  <a:cubicBezTo>
                    <a:pt x="43" y="475"/>
                    <a:pt x="43" y="475"/>
                    <a:pt x="43" y="475"/>
                  </a:cubicBezTo>
                  <a:cubicBezTo>
                    <a:pt x="33" y="484"/>
                    <a:pt x="18" y="483"/>
                    <a:pt x="9" y="474"/>
                  </a:cubicBezTo>
                  <a:cubicBezTo>
                    <a:pt x="0" y="465"/>
                    <a:pt x="0" y="450"/>
                    <a:pt x="9" y="441"/>
                  </a:cubicBezTo>
                  <a:cubicBezTo>
                    <a:pt x="322" y="128"/>
                    <a:pt x="322" y="128"/>
                    <a:pt x="322" y="128"/>
                  </a:cubicBezTo>
                  <a:cubicBezTo>
                    <a:pt x="449" y="0"/>
                    <a:pt x="657" y="0"/>
                    <a:pt x="785" y="128"/>
                  </a:cubicBezTo>
                  <a:cubicBezTo>
                    <a:pt x="815" y="159"/>
                    <a:pt x="815" y="159"/>
                    <a:pt x="815" y="159"/>
                  </a:cubicBezTo>
                  <a:cubicBezTo>
                    <a:pt x="943" y="287"/>
                    <a:pt x="943" y="494"/>
                    <a:pt x="815" y="622"/>
                  </a:cubicBezTo>
                  <a:cubicBezTo>
                    <a:pt x="533" y="904"/>
                    <a:pt x="533" y="904"/>
                    <a:pt x="533" y="904"/>
                  </a:cubicBezTo>
                  <a:cubicBezTo>
                    <a:pt x="472" y="966"/>
                    <a:pt x="389" y="1000"/>
                    <a:pt x="302" y="1000"/>
                  </a:cubicBezTo>
                  <a:close/>
                </a:path>
              </a:pathLst>
            </a:custGeom>
            <a:solidFill>
              <a:srgbClr val="2B6573"/>
            </a:solidFill>
            <a:ln>
              <a:noFill/>
            </a:ln>
          </p:spPr>
          <p:txBody>
            <a:bodyPr vert="horz" wrap="square" lIns="91440" tIns="45720" rIns="91440" bIns="45720" numCol="1" anchor="t" anchorCtr="0" compatLnSpc="1"/>
            <a:lstStyle/>
            <a:p>
              <a:endParaRPr lang="zh-CN" altLang="en-US"/>
            </a:p>
          </p:txBody>
        </p:sp>
        <p:sp>
          <p:nvSpPr>
            <p:cNvPr id="38" name="ValueText1"/>
            <p:cNvSpPr txBox="1"/>
            <p:nvPr/>
          </p:nvSpPr>
          <p:spPr>
            <a:xfrm>
              <a:off x="4920647" y="4240784"/>
              <a:ext cx="551892" cy="352072"/>
            </a:xfrm>
            <a:prstGeom prst="rect">
              <a:avLst/>
            </a:prstGeom>
            <a:noFill/>
          </p:spPr>
          <p:txBody>
            <a:bodyPr wrap="none" lIns="0" tIns="0" rIns="0" bIns="0" numCol="1" anchor="ctr" anchorCtr="1">
              <a:prstTxWarp prst="textPlain">
                <a:avLst/>
              </a:prstTxWarp>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600" b="1" dirty="0">
                  <a:solidFill>
                    <a:srgbClr val="79BDCD"/>
                  </a:solidFill>
                  <a:latin typeface="Impact" panose="020B0806030902050204" pitchFamily="34" charset="0"/>
                </a:rPr>
                <a:t>49%</a:t>
              </a:r>
              <a:endParaRPr lang="en-US" altLang="zh-CN" sz="3600" b="1" dirty="0">
                <a:solidFill>
                  <a:srgbClr val="79BDCD"/>
                </a:solidFill>
                <a:latin typeface="Impact" panose="020B0806030902050204" pitchFamily="34" charset="0"/>
              </a:endParaRPr>
            </a:p>
          </p:txBody>
        </p:sp>
        <p:sp>
          <p:nvSpPr>
            <p:cNvPr id="39" name="ValueText2"/>
            <p:cNvSpPr txBox="1"/>
            <p:nvPr/>
          </p:nvSpPr>
          <p:spPr>
            <a:xfrm>
              <a:off x="6717637" y="2428554"/>
              <a:ext cx="551892" cy="352072"/>
            </a:xfrm>
            <a:prstGeom prst="rect">
              <a:avLst/>
            </a:prstGeom>
            <a:noFill/>
          </p:spPr>
          <p:txBody>
            <a:bodyPr wrap="none" lIns="0" tIns="0" rIns="0" bIns="0" numCol="1" anchor="ctr" anchorCtr="1">
              <a:prstTxWarp prst="textPlain">
                <a:avLst/>
              </a:prstTxWarp>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600" b="1" dirty="0">
                  <a:solidFill>
                    <a:srgbClr val="2B6573"/>
                  </a:solidFill>
                  <a:latin typeface="Impact" panose="020B0806030902050204" pitchFamily="34" charset="0"/>
                </a:rPr>
                <a:t>62%</a:t>
              </a:r>
              <a:endParaRPr lang="en-US" altLang="zh-CN" sz="3600" b="1" dirty="0">
                <a:solidFill>
                  <a:srgbClr val="2B6573"/>
                </a:solidFill>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750"/>
                                        <p:tgtEl>
                                          <p:spTgt spid="31"/>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750" fill="hold"/>
                                        <p:tgtEl>
                                          <p:spTgt spid="35"/>
                                        </p:tgtEl>
                                        <p:attrNameLst>
                                          <p:attrName>ppt_w</p:attrName>
                                        </p:attrNameLst>
                                      </p:cBhvr>
                                      <p:tavLst>
                                        <p:tav tm="0">
                                          <p:val>
                                            <p:fltVal val="0"/>
                                          </p:val>
                                        </p:tav>
                                        <p:tav tm="100000">
                                          <p:val>
                                            <p:strVal val="#ppt_w"/>
                                          </p:val>
                                        </p:tav>
                                      </p:tavLst>
                                    </p:anim>
                                    <p:anim calcmode="lin" valueType="num">
                                      <p:cBhvr>
                                        <p:cTn id="12" dur="750" fill="hold"/>
                                        <p:tgtEl>
                                          <p:spTgt spid="35"/>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23" presetClass="entr" presetSubtype="32" fill="hold" grpId="0" nodeType="afterEffect">
                                  <p:stCondLst>
                                    <p:cond delay="0"/>
                                  </p:stCondLst>
                                  <p:iterate type="lt">
                                    <p:tmPct val="10000"/>
                                  </p:iterate>
                                  <p:childTnLst>
                                    <p:set>
                                      <p:cBhvr>
                                        <p:cTn id="15" dur="1" fill="hold">
                                          <p:stCondLst>
                                            <p:cond delay="0"/>
                                          </p:stCondLst>
                                        </p:cTn>
                                        <p:tgtEl>
                                          <p:spTgt spid="74"/>
                                        </p:tgtEl>
                                        <p:attrNameLst>
                                          <p:attrName>style.visibility</p:attrName>
                                        </p:attrNameLst>
                                      </p:cBhvr>
                                      <p:to>
                                        <p:strVal val="visible"/>
                                      </p:to>
                                    </p:set>
                                    <p:anim calcmode="lin" valueType="num">
                                      <p:cBhvr>
                                        <p:cTn id="16" dur="750" fill="hold"/>
                                        <p:tgtEl>
                                          <p:spTgt spid="74"/>
                                        </p:tgtEl>
                                        <p:attrNameLst>
                                          <p:attrName>ppt_w</p:attrName>
                                        </p:attrNameLst>
                                      </p:cBhvr>
                                      <p:tavLst>
                                        <p:tav tm="0">
                                          <p:val>
                                            <p:strVal val="4*#ppt_w"/>
                                          </p:val>
                                        </p:tav>
                                        <p:tav tm="100000">
                                          <p:val>
                                            <p:strVal val="#ppt_w"/>
                                          </p:val>
                                        </p:tav>
                                      </p:tavLst>
                                    </p:anim>
                                    <p:anim calcmode="lin" valueType="num">
                                      <p:cBhvr>
                                        <p:cTn id="17" dur="750" fill="hold"/>
                                        <p:tgtEl>
                                          <p:spTgt spid="74"/>
                                        </p:tgtEl>
                                        <p:attrNameLst>
                                          <p:attrName>ppt_h</p:attrName>
                                        </p:attrNameLst>
                                      </p:cBhvr>
                                      <p:tavLst>
                                        <p:tav tm="0">
                                          <p:val>
                                            <p:strVal val="4*#ppt_h"/>
                                          </p:val>
                                        </p:tav>
                                        <p:tav tm="100000">
                                          <p:val>
                                            <p:strVal val="#ppt_h"/>
                                          </p:val>
                                        </p:tav>
                                      </p:tavLst>
                                    </p:anim>
                                  </p:childTnLst>
                                </p:cTn>
                              </p:par>
                            </p:childTnLst>
                          </p:cTn>
                        </p:par>
                        <p:par>
                          <p:cTn id="18" fill="hold">
                            <p:stCondLst>
                              <p:cond delay="2625"/>
                            </p:stCondLst>
                            <p:childTnLst>
                              <p:par>
                                <p:cTn id="19" presetID="50" presetClass="entr" presetSubtype="0" decel="10000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750" fill="hold"/>
                                        <p:tgtEl>
                                          <p:spTgt spid="2"/>
                                        </p:tgtEl>
                                        <p:attrNameLst>
                                          <p:attrName>ppt_w</p:attrName>
                                        </p:attrNameLst>
                                      </p:cBhvr>
                                      <p:tavLst>
                                        <p:tav tm="0">
                                          <p:val>
                                            <p:strVal val="#ppt_w+.3"/>
                                          </p:val>
                                        </p:tav>
                                        <p:tav tm="100000">
                                          <p:val>
                                            <p:strVal val="#ppt_w"/>
                                          </p:val>
                                        </p:tav>
                                      </p:tavLst>
                                    </p:anim>
                                    <p:anim calcmode="lin" valueType="num">
                                      <p:cBhvr>
                                        <p:cTn id="22" dur="750" fill="hold"/>
                                        <p:tgtEl>
                                          <p:spTgt spid="2"/>
                                        </p:tgtEl>
                                        <p:attrNameLst>
                                          <p:attrName>ppt_h</p:attrName>
                                        </p:attrNameLst>
                                      </p:cBhvr>
                                      <p:tavLst>
                                        <p:tav tm="0">
                                          <p:val>
                                            <p:strVal val="#ppt_h"/>
                                          </p:val>
                                        </p:tav>
                                        <p:tav tm="100000">
                                          <p:val>
                                            <p:strVal val="#ppt_h"/>
                                          </p:val>
                                        </p:tav>
                                      </p:tavLst>
                                    </p:anim>
                                    <p:animEffect transition="in" filter="fade">
                                      <p:cBhvr>
                                        <p:cTn id="23" dur="750"/>
                                        <p:tgtEl>
                                          <p:spTgt spid="2"/>
                                        </p:tgtEl>
                                      </p:cBhvr>
                                    </p:animEffect>
                                  </p:childTnLst>
                                </p:cTn>
                              </p:par>
                            </p:childTnLst>
                          </p:cTn>
                        </p:par>
                        <p:par>
                          <p:cTn id="24" fill="hold">
                            <p:stCondLst>
                              <p:cond delay="3625"/>
                            </p:stCondLst>
                            <p:childTnLst>
                              <p:par>
                                <p:cTn id="25" presetID="23" presetClass="entr" presetSubtype="32" fill="hold" grpId="0" nodeType="afterEffect">
                                  <p:stCondLst>
                                    <p:cond delay="0"/>
                                  </p:stCondLst>
                                  <p:iterate type="lt">
                                    <p:tmPct val="10000"/>
                                  </p:iterate>
                                  <p:childTnLst>
                                    <p:set>
                                      <p:cBhvr>
                                        <p:cTn id="26" dur="1" fill="hold">
                                          <p:stCondLst>
                                            <p:cond delay="0"/>
                                          </p:stCondLst>
                                        </p:cTn>
                                        <p:tgtEl>
                                          <p:spTgt spid="80"/>
                                        </p:tgtEl>
                                        <p:attrNameLst>
                                          <p:attrName>style.visibility</p:attrName>
                                        </p:attrNameLst>
                                      </p:cBhvr>
                                      <p:to>
                                        <p:strVal val="visible"/>
                                      </p:to>
                                    </p:set>
                                    <p:anim calcmode="lin" valueType="num">
                                      <p:cBhvr>
                                        <p:cTn id="27" dur="750" fill="hold"/>
                                        <p:tgtEl>
                                          <p:spTgt spid="80"/>
                                        </p:tgtEl>
                                        <p:attrNameLst>
                                          <p:attrName>ppt_w</p:attrName>
                                        </p:attrNameLst>
                                      </p:cBhvr>
                                      <p:tavLst>
                                        <p:tav tm="0">
                                          <p:val>
                                            <p:strVal val="4*#ppt_w"/>
                                          </p:val>
                                        </p:tav>
                                        <p:tav tm="100000">
                                          <p:val>
                                            <p:strVal val="#ppt_w"/>
                                          </p:val>
                                        </p:tav>
                                      </p:tavLst>
                                    </p:anim>
                                    <p:anim calcmode="lin" valueType="num">
                                      <p:cBhvr>
                                        <p:cTn id="28" dur="750" fill="hold"/>
                                        <p:tgtEl>
                                          <p:spTgt spid="80"/>
                                        </p:tgtEl>
                                        <p:attrNameLst>
                                          <p:attrName>ppt_h</p:attrName>
                                        </p:attrNameLst>
                                      </p:cBhvr>
                                      <p:tavLst>
                                        <p:tav tm="0">
                                          <p:val>
                                            <p:strVal val="4*#ppt_h"/>
                                          </p:val>
                                        </p:tav>
                                        <p:tav tm="100000">
                                          <p:val>
                                            <p:strVal val="#ppt_h"/>
                                          </p:val>
                                        </p:tav>
                                      </p:tavLst>
                                    </p:anim>
                                  </p:childTnLst>
                                </p:cTn>
                              </p:par>
                            </p:childTnLst>
                          </p:cTn>
                        </p:par>
                        <p:par>
                          <p:cTn id="29" fill="hold">
                            <p:stCondLst>
                              <p:cond delay="4500"/>
                            </p:stCondLst>
                            <p:childTnLst>
                              <p:par>
                                <p:cTn id="30" presetID="50" presetClass="entr" presetSubtype="0" decel="10000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750" fill="hold"/>
                                        <p:tgtEl>
                                          <p:spTgt spid="3"/>
                                        </p:tgtEl>
                                        <p:attrNameLst>
                                          <p:attrName>ppt_w</p:attrName>
                                        </p:attrNameLst>
                                      </p:cBhvr>
                                      <p:tavLst>
                                        <p:tav tm="0">
                                          <p:val>
                                            <p:strVal val="#ppt_w+.3"/>
                                          </p:val>
                                        </p:tav>
                                        <p:tav tm="100000">
                                          <p:val>
                                            <p:strVal val="#ppt_w"/>
                                          </p:val>
                                        </p:tav>
                                      </p:tavLst>
                                    </p:anim>
                                    <p:anim calcmode="lin" valueType="num">
                                      <p:cBhvr>
                                        <p:cTn id="33" dur="750" fill="hold"/>
                                        <p:tgtEl>
                                          <p:spTgt spid="3"/>
                                        </p:tgtEl>
                                        <p:attrNameLst>
                                          <p:attrName>ppt_h</p:attrName>
                                        </p:attrNameLst>
                                      </p:cBhvr>
                                      <p:tavLst>
                                        <p:tav tm="0">
                                          <p:val>
                                            <p:strVal val="#ppt_h"/>
                                          </p:val>
                                        </p:tav>
                                        <p:tav tm="100000">
                                          <p:val>
                                            <p:strVal val="#ppt_h"/>
                                          </p:val>
                                        </p:tav>
                                      </p:tavLst>
                                    </p:anim>
                                    <p:animEffect transition="in" filter="fade">
                                      <p:cBhvr>
                                        <p:cTn id="34"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165600" y="315608"/>
            <a:ext cx="3860800" cy="461665"/>
            <a:chOff x="4165600" y="226708"/>
            <a:chExt cx="3860800" cy="461665"/>
          </a:xfrm>
        </p:grpSpPr>
        <p:sp>
          <p:nvSpPr>
            <p:cNvPr id="36" name="文本框 35"/>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研究过程及方法</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44196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723138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sp>
        <p:nvSpPr>
          <p:cNvPr id="40" name="îşļiḓe"/>
          <p:cNvSpPr/>
          <p:nvPr/>
        </p:nvSpPr>
        <p:spPr>
          <a:xfrm>
            <a:off x="4080894" y="1660206"/>
            <a:ext cx="3956682" cy="3956682"/>
          </a:xfrm>
          <a:custGeom>
            <a:avLst/>
            <a:gdLst>
              <a:gd name="connsiteX0" fmla="*/ 793669 w 1587337"/>
              <a:gd name="connsiteY0" fmla="*/ 0 h 1587337"/>
              <a:gd name="connsiteX1" fmla="*/ 940260 w 1587337"/>
              <a:gd name="connsiteY1" fmla="*/ 60713 h 1587337"/>
              <a:gd name="connsiteX2" fmla="*/ 1526624 w 1587337"/>
              <a:gd name="connsiteY2" fmla="*/ 647077 h 1587337"/>
              <a:gd name="connsiteX3" fmla="*/ 1526624 w 1587337"/>
              <a:gd name="connsiteY3" fmla="*/ 940260 h 1587337"/>
              <a:gd name="connsiteX4" fmla="*/ 940260 w 1587337"/>
              <a:gd name="connsiteY4" fmla="*/ 1526624 h 1587337"/>
              <a:gd name="connsiteX5" fmla="*/ 647077 w 1587337"/>
              <a:gd name="connsiteY5" fmla="*/ 1526624 h 1587337"/>
              <a:gd name="connsiteX6" fmla="*/ 60713 w 1587337"/>
              <a:gd name="connsiteY6" fmla="*/ 940260 h 1587337"/>
              <a:gd name="connsiteX7" fmla="*/ 60713 w 1587337"/>
              <a:gd name="connsiteY7" fmla="*/ 647077 h 1587337"/>
              <a:gd name="connsiteX8" fmla="*/ 647077 w 1587337"/>
              <a:gd name="connsiteY8" fmla="*/ 60713 h 1587337"/>
              <a:gd name="connsiteX9" fmla="*/ 793669 w 1587337"/>
              <a:gd name="connsiteY9" fmla="*/ 0 h 158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337" h="1587337">
                <a:moveTo>
                  <a:pt x="793669" y="0"/>
                </a:moveTo>
                <a:cubicBezTo>
                  <a:pt x="846727" y="0"/>
                  <a:pt x="899785" y="20237"/>
                  <a:pt x="940260" y="60713"/>
                </a:cubicBezTo>
                <a:lnTo>
                  <a:pt x="1526624" y="647077"/>
                </a:lnTo>
                <a:cubicBezTo>
                  <a:pt x="1607575" y="728028"/>
                  <a:pt x="1607575" y="859309"/>
                  <a:pt x="1526624" y="940260"/>
                </a:cubicBezTo>
                <a:lnTo>
                  <a:pt x="940260" y="1526624"/>
                </a:lnTo>
                <a:cubicBezTo>
                  <a:pt x="859309" y="1607575"/>
                  <a:pt x="728028" y="1607575"/>
                  <a:pt x="647077" y="1526624"/>
                </a:cubicBezTo>
                <a:lnTo>
                  <a:pt x="60713" y="940260"/>
                </a:lnTo>
                <a:cubicBezTo>
                  <a:pt x="-20238" y="859309"/>
                  <a:pt x="-20238" y="728028"/>
                  <a:pt x="60713" y="647077"/>
                </a:cubicBezTo>
                <a:lnTo>
                  <a:pt x="647077" y="60713"/>
                </a:lnTo>
                <a:cubicBezTo>
                  <a:pt x="687553" y="20237"/>
                  <a:pt x="740611" y="0"/>
                  <a:pt x="793669" y="0"/>
                </a:cubicBezTo>
                <a:close/>
              </a:path>
            </a:pathLst>
          </a:custGeom>
          <a:solidFill>
            <a:schemeClr val="bg1">
              <a:lumMod val="95000"/>
            </a:schemeClr>
          </a:solidFill>
          <a:ln w="5715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sp>
        <p:nvSpPr>
          <p:cNvPr id="41" name="iŝlide"/>
          <p:cNvSpPr/>
          <p:nvPr/>
        </p:nvSpPr>
        <p:spPr>
          <a:xfrm>
            <a:off x="4428366" y="2007678"/>
            <a:ext cx="3261738" cy="3261738"/>
          </a:xfrm>
          <a:custGeom>
            <a:avLst/>
            <a:gdLst>
              <a:gd name="connsiteX0" fmla="*/ 793669 w 1587337"/>
              <a:gd name="connsiteY0" fmla="*/ 0 h 1587337"/>
              <a:gd name="connsiteX1" fmla="*/ 940260 w 1587337"/>
              <a:gd name="connsiteY1" fmla="*/ 60713 h 1587337"/>
              <a:gd name="connsiteX2" fmla="*/ 1526624 w 1587337"/>
              <a:gd name="connsiteY2" fmla="*/ 647077 h 1587337"/>
              <a:gd name="connsiteX3" fmla="*/ 1526624 w 1587337"/>
              <a:gd name="connsiteY3" fmla="*/ 940260 h 1587337"/>
              <a:gd name="connsiteX4" fmla="*/ 940260 w 1587337"/>
              <a:gd name="connsiteY4" fmla="*/ 1526624 h 1587337"/>
              <a:gd name="connsiteX5" fmla="*/ 647077 w 1587337"/>
              <a:gd name="connsiteY5" fmla="*/ 1526624 h 1587337"/>
              <a:gd name="connsiteX6" fmla="*/ 60713 w 1587337"/>
              <a:gd name="connsiteY6" fmla="*/ 940260 h 1587337"/>
              <a:gd name="connsiteX7" fmla="*/ 60713 w 1587337"/>
              <a:gd name="connsiteY7" fmla="*/ 647077 h 1587337"/>
              <a:gd name="connsiteX8" fmla="*/ 647077 w 1587337"/>
              <a:gd name="connsiteY8" fmla="*/ 60713 h 1587337"/>
              <a:gd name="connsiteX9" fmla="*/ 793669 w 1587337"/>
              <a:gd name="connsiteY9" fmla="*/ 0 h 158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337" h="1587337">
                <a:moveTo>
                  <a:pt x="793669" y="0"/>
                </a:moveTo>
                <a:cubicBezTo>
                  <a:pt x="846727" y="0"/>
                  <a:pt x="899785" y="20237"/>
                  <a:pt x="940260" y="60713"/>
                </a:cubicBezTo>
                <a:lnTo>
                  <a:pt x="1526624" y="647077"/>
                </a:lnTo>
                <a:cubicBezTo>
                  <a:pt x="1607575" y="728028"/>
                  <a:pt x="1607575" y="859309"/>
                  <a:pt x="1526624" y="940260"/>
                </a:cubicBezTo>
                <a:lnTo>
                  <a:pt x="940260" y="1526624"/>
                </a:lnTo>
                <a:cubicBezTo>
                  <a:pt x="859309" y="1607575"/>
                  <a:pt x="728028" y="1607575"/>
                  <a:pt x="647077" y="1526624"/>
                </a:cubicBezTo>
                <a:lnTo>
                  <a:pt x="60713" y="940260"/>
                </a:lnTo>
                <a:cubicBezTo>
                  <a:pt x="-20238" y="859309"/>
                  <a:pt x="-20238" y="728028"/>
                  <a:pt x="60713" y="647077"/>
                </a:cubicBezTo>
                <a:lnTo>
                  <a:pt x="647077" y="60713"/>
                </a:lnTo>
                <a:cubicBezTo>
                  <a:pt x="687553" y="20237"/>
                  <a:pt x="740611" y="0"/>
                  <a:pt x="793669" y="0"/>
                </a:cubicBezTo>
                <a:close/>
              </a:path>
            </a:pathLst>
          </a:custGeom>
          <a:solidFill>
            <a:schemeClr val="bg1">
              <a:alpha val="50000"/>
            </a:schemeClr>
          </a:solidFill>
          <a:ln w="5715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sp>
        <p:nvSpPr>
          <p:cNvPr id="42" name="iṧľidé"/>
          <p:cNvSpPr/>
          <p:nvPr/>
        </p:nvSpPr>
        <p:spPr>
          <a:xfrm>
            <a:off x="4766694" y="2346006"/>
            <a:ext cx="2585082" cy="2585082"/>
          </a:xfrm>
          <a:custGeom>
            <a:avLst/>
            <a:gdLst>
              <a:gd name="connsiteX0" fmla="*/ 793669 w 1587337"/>
              <a:gd name="connsiteY0" fmla="*/ 0 h 1587337"/>
              <a:gd name="connsiteX1" fmla="*/ 940260 w 1587337"/>
              <a:gd name="connsiteY1" fmla="*/ 60713 h 1587337"/>
              <a:gd name="connsiteX2" fmla="*/ 1526624 w 1587337"/>
              <a:gd name="connsiteY2" fmla="*/ 647077 h 1587337"/>
              <a:gd name="connsiteX3" fmla="*/ 1526624 w 1587337"/>
              <a:gd name="connsiteY3" fmla="*/ 940260 h 1587337"/>
              <a:gd name="connsiteX4" fmla="*/ 940260 w 1587337"/>
              <a:gd name="connsiteY4" fmla="*/ 1526624 h 1587337"/>
              <a:gd name="connsiteX5" fmla="*/ 647077 w 1587337"/>
              <a:gd name="connsiteY5" fmla="*/ 1526624 h 1587337"/>
              <a:gd name="connsiteX6" fmla="*/ 60713 w 1587337"/>
              <a:gd name="connsiteY6" fmla="*/ 940260 h 1587337"/>
              <a:gd name="connsiteX7" fmla="*/ 60713 w 1587337"/>
              <a:gd name="connsiteY7" fmla="*/ 647077 h 1587337"/>
              <a:gd name="connsiteX8" fmla="*/ 647077 w 1587337"/>
              <a:gd name="connsiteY8" fmla="*/ 60713 h 1587337"/>
              <a:gd name="connsiteX9" fmla="*/ 793669 w 1587337"/>
              <a:gd name="connsiteY9" fmla="*/ 0 h 158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337" h="1587337">
                <a:moveTo>
                  <a:pt x="793669" y="0"/>
                </a:moveTo>
                <a:cubicBezTo>
                  <a:pt x="846727" y="0"/>
                  <a:pt x="899785" y="20237"/>
                  <a:pt x="940260" y="60713"/>
                </a:cubicBezTo>
                <a:lnTo>
                  <a:pt x="1526624" y="647077"/>
                </a:lnTo>
                <a:cubicBezTo>
                  <a:pt x="1607575" y="728028"/>
                  <a:pt x="1607575" y="859309"/>
                  <a:pt x="1526624" y="940260"/>
                </a:cubicBezTo>
                <a:lnTo>
                  <a:pt x="940260" y="1526624"/>
                </a:lnTo>
                <a:cubicBezTo>
                  <a:pt x="859309" y="1607575"/>
                  <a:pt x="728028" y="1607575"/>
                  <a:pt x="647077" y="1526624"/>
                </a:cubicBezTo>
                <a:lnTo>
                  <a:pt x="60713" y="940260"/>
                </a:lnTo>
                <a:cubicBezTo>
                  <a:pt x="-20238" y="859309"/>
                  <a:pt x="-20238" y="728028"/>
                  <a:pt x="60713" y="647077"/>
                </a:cubicBezTo>
                <a:lnTo>
                  <a:pt x="647077" y="60713"/>
                </a:lnTo>
                <a:cubicBezTo>
                  <a:pt x="687553" y="20237"/>
                  <a:pt x="740611" y="0"/>
                  <a:pt x="793669" y="0"/>
                </a:cubicBezTo>
                <a:close/>
              </a:path>
            </a:pathLst>
          </a:custGeom>
          <a:blipFill dpi="0" rotWithShape="1">
            <a:blip r:embed="rId1"/>
            <a:srcRect/>
            <a:tile tx="0" ty="0" sx="100000" sy="100000" flip="none" algn="ctr"/>
          </a:blipFill>
          <a:ln w="5715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grpSp>
        <p:nvGrpSpPr>
          <p:cNvPr id="43" name="ïṣḷíḋé"/>
          <p:cNvGrpSpPr/>
          <p:nvPr/>
        </p:nvGrpSpPr>
        <p:grpSpPr>
          <a:xfrm>
            <a:off x="4639169" y="2223227"/>
            <a:ext cx="730204" cy="730204"/>
            <a:chOff x="4282553" y="1511757"/>
            <a:chExt cx="730204" cy="730204"/>
          </a:xfrm>
        </p:grpSpPr>
        <p:sp>
          <p:nvSpPr>
            <p:cNvPr id="53" name="íşḻíďé"/>
            <p:cNvSpPr/>
            <p:nvPr/>
          </p:nvSpPr>
          <p:spPr>
            <a:xfrm>
              <a:off x="4282553" y="1511757"/>
              <a:ext cx="730204" cy="730204"/>
            </a:xfrm>
            <a:prstGeom prst="ellipse">
              <a:avLst/>
            </a:prstGeom>
            <a:solidFill>
              <a:srgbClr val="79BD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p>
              <a:pPr indent="-225425" algn="ctr" fontAlgn="base">
                <a:lnSpc>
                  <a:spcPct val="110000"/>
                </a:lnSpc>
                <a:spcBef>
                  <a:spcPct val="0"/>
                </a:spcBef>
                <a:spcAft>
                  <a:spcPct val="0"/>
                </a:spcAft>
              </a:pPr>
              <a:endParaRPr lang="en-US" b="1" kern="0" dirty="0">
                <a:solidFill>
                  <a:schemeClr val="tx1"/>
                </a:solidFill>
              </a:endParaRPr>
            </a:p>
          </p:txBody>
        </p:sp>
        <p:sp>
          <p:nvSpPr>
            <p:cNvPr id="54" name="íṥḻidê"/>
            <p:cNvSpPr/>
            <p:nvPr/>
          </p:nvSpPr>
          <p:spPr>
            <a:xfrm>
              <a:off x="4517152" y="1699126"/>
              <a:ext cx="261006" cy="355466"/>
            </a:xfrm>
            <a:custGeom>
              <a:avLst/>
              <a:gdLst>
                <a:gd name="connsiteX0" fmla="*/ 219401 w 444350"/>
                <a:gd name="connsiteY0" fmla="*/ 389328 h 605161"/>
                <a:gd name="connsiteX1" fmla="*/ 216430 w 444350"/>
                <a:gd name="connsiteY1" fmla="*/ 392295 h 605161"/>
                <a:gd name="connsiteX2" fmla="*/ 216430 w 444350"/>
                <a:gd name="connsiteY2" fmla="*/ 405460 h 605161"/>
                <a:gd name="connsiteX3" fmla="*/ 196100 w 444350"/>
                <a:gd name="connsiteY3" fmla="*/ 414731 h 605161"/>
                <a:gd name="connsiteX4" fmla="*/ 187559 w 444350"/>
                <a:gd name="connsiteY4" fmla="*/ 435591 h 605161"/>
                <a:gd name="connsiteX5" fmla="*/ 195635 w 444350"/>
                <a:gd name="connsiteY5" fmla="*/ 456822 h 605161"/>
                <a:gd name="connsiteX6" fmla="*/ 221536 w 444350"/>
                <a:gd name="connsiteY6" fmla="*/ 471192 h 605161"/>
                <a:gd name="connsiteX7" fmla="*/ 231655 w 444350"/>
                <a:gd name="connsiteY7" fmla="*/ 477589 h 605161"/>
                <a:gd name="connsiteX8" fmla="*/ 234533 w 444350"/>
                <a:gd name="connsiteY8" fmla="*/ 486768 h 605161"/>
                <a:gd name="connsiteX9" fmla="*/ 231748 w 444350"/>
                <a:gd name="connsiteY9" fmla="*/ 495019 h 605161"/>
                <a:gd name="connsiteX10" fmla="*/ 223578 w 444350"/>
                <a:gd name="connsiteY10" fmla="*/ 498264 h 605161"/>
                <a:gd name="connsiteX11" fmla="*/ 213088 w 444350"/>
                <a:gd name="connsiteY11" fmla="*/ 494185 h 605161"/>
                <a:gd name="connsiteX12" fmla="*/ 209096 w 444350"/>
                <a:gd name="connsiteY12" fmla="*/ 483894 h 605161"/>
                <a:gd name="connsiteX13" fmla="*/ 205569 w 444350"/>
                <a:gd name="connsiteY13" fmla="*/ 480834 h 605161"/>
                <a:gd name="connsiteX14" fmla="*/ 187559 w 444350"/>
                <a:gd name="connsiteY14" fmla="*/ 481205 h 605161"/>
                <a:gd name="connsiteX15" fmla="*/ 184124 w 444350"/>
                <a:gd name="connsiteY15" fmla="*/ 484821 h 605161"/>
                <a:gd name="connsiteX16" fmla="*/ 193407 w 444350"/>
                <a:gd name="connsiteY16" fmla="*/ 506886 h 605161"/>
                <a:gd name="connsiteX17" fmla="*/ 216709 w 444350"/>
                <a:gd name="connsiteY17" fmla="*/ 516714 h 605161"/>
                <a:gd name="connsiteX18" fmla="*/ 216709 w 444350"/>
                <a:gd name="connsiteY18" fmla="*/ 528952 h 605161"/>
                <a:gd name="connsiteX19" fmla="*/ 219679 w 444350"/>
                <a:gd name="connsiteY19" fmla="*/ 531919 h 605161"/>
                <a:gd name="connsiteX20" fmla="*/ 230262 w 444350"/>
                <a:gd name="connsiteY20" fmla="*/ 531919 h 605161"/>
                <a:gd name="connsiteX21" fmla="*/ 233233 w 444350"/>
                <a:gd name="connsiteY21" fmla="*/ 528952 h 605161"/>
                <a:gd name="connsiteX22" fmla="*/ 233233 w 444350"/>
                <a:gd name="connsiteY22" fmla="*/ 516343 h 605161"/>
                <a:gd name="connsiteX23" fmla="*/ 251336 w 444350"/>
                <a:gd name="connsiteY23" fmla="*/ 507535 h 605161"/>
                <a:gd name="connsiteX24" fmla="*/ 259598 w 444350"/>
                <a:gd name="connsiteY24" fmla="*/ 486490 h 605161"/>
                <a:gd name="connsiteX25" fmla="*/ 251429 w 444350"/>
                <a:gd name="connsiteY25" fmla="*/ 465352 h 605161"/>
                <a:gd name="connsiteX26" fmla="*/ 225806 w 444350"/>
                <a:gd name="connsiteY26" fmla="*/ 450518 h 605161"/>
                <a:gd name="connsiteX27" fmla="*/ 215595 w 444350"/>
                <a:gd name="connsiteY27" fmla="*/ 444028 h 605161"/>
                <a:gd name="connsiteX28" fmla="*/ 212810 w 444350"/>
                <a:gd name="connsiteY28" fmla="*/ 435591 h 605161"/>
                <a:gd name="connsiteX29" fmla="*/ 215409 w 444350"/>
                <a:gd name="connsiteY29" fmla="*/ 427154 h 605161"/>
                <a:gd name="connsiteX30" fmla="*/ 223393 w 444350"/>
                <a:gd name="connsiteY30" fmla="*/ 423817 h 605161"/>
                <a:gd name="connsiteX31" fmla="*/ 231748 w 444350"/>
                <a:gd name="connsiteY31" fmla="*/ 427896 h 605161"/>
                <a:gd name="connsiteX32" fmla="*/ 234718 w 444350"/>
                <a:gd name="connsiteY32" fmla="*/ 437074 h 605161"/>
                <a:gd name="connsiteX33" fmla="*/ 238339 w 444350"/>
                <a:gd name="connsiteY33" fmla="*/ 440134 h 605161"/>
                <a:gd name="connsiteX34" fmla="*/ 256442 w 444350"/>
                <a:gd name="connsiteY34" fmla="*/ 439948 h 605161"/>
                <a:gd name="connsiteX35" fmla="*/ 259876 w 444350"/>
                <a:gd name="connsiteY35" fmla="*/ 436333 h 605161"/>
                <a:gd name="connsiteX36" fmla="*/ 252357 w 444350"/>
                <a:gd name="connsiteY36" fmla="*/ 416585 h 605161"/>
                <a:gd name="connsiteX37" fmla="*/ 233419 w 444350"/>
                <a:gd name="connsiteY37" fmla="*/ 405923 h 605161"/>
                <a:gd name="connsiteX38" fmla="*/ 233419 w 444350"/>
                <a:gd name="connsiteY38" fmla="*/ 392295 h 605161"/>
                <a:gd name="connsiteX39" fmla="*/ 230448 w 444350"/>
                <a:gd name="connsiteY39" fmla="*/ 389328 h 605161"/>
                <a:gd name="connsiteX40" fmla="*/ 209746 w 444350"/>
                <a:gd name="connsiteY40" fmla="*/ 316549 h 605161"/>
                <a:gd name="connsiteX41" fmla="*/ 234533 w 444350"/>
                <a:gd name="connsiteY41" fmla="*/ 316549 h 605161"/>
                <a:gd name="connsiteX42" fmla="*/ 234533 w 444350"/>
                <a:gd name="connsiteY42" fmla="*/ 345197 h 605161"/>
                <a:gd name="connsiteX43" fmla="*/ 337950 w 444350"/>
                <a:gd name="connsiteY43" fmla="*/ 448571 h 605161"/>
                <a:gd name="connsiteX44" fmla="*/ 366728 w 444350"/>
                <a:gd name="connsiteY44" fmla="*/ 448571 h 605161"/>
                <a:gd name="connsiteX45" fmla="*/ 366728 w 444350"/>
                <a:gd name="connsiteY45" fmla="*/ 473139 h 605161"/>
                <a:gd name="connsiteX46" fmla="*/ 337950 w 444350"/>
                <a:gd name="connsiteY46" fmla="*/ 473139 h 605161"/>
                <a:gd name="connsiteX47" fmla="*/ 234533 w 444350"/>
                <a:gd name="connsiteY47" fmla="*/ 576513 h 605161"/>
                <a:gd name="connsiteX48" fmla="*/ 234533 w 444350"/>
                <a:gd name="connsiteY48" fmla="*/ 605161 h 605161"/>
                <a:gd name="connsiteX49" fmla="*/ 209746 w 444350"/>
                <a:gd name="connsiteY49" fmla="*/ 605161 h 605161"/>
                <a:gd name="connsiteX50" fmla="*/ 209746 w 444350"/>
                <a:gd name="connsiteY50" fmla="*/ 576513 h 605161"/>
                <a:gd name="connsiteX51" fmla="*/ 106237 w 444350"/>
                <a:gd name="connsiteY51" fmla="*/ 473139 h 605161"/>
                <a:gd name="connsiteX52" fmla="*/ 77551 w 444350"/>
                <a:gd name="connsiteY52" fmla="*/ 473139 h 605161"/>
                <a:gd name="connsiteX53" fmla="*/ 77551 w 444350"/>
                <a:gd name="connsiteY53" fmla="*/ 448571 h 605161"/>
                <a:gd name="connsiteX54" fmla="*/ 106237 w 444350"/>
                <a:gd name="connsiteY54" fmla="*/ 448571 h 605161"/>
                <a:gd name="connsiteX55" fmla="*/ 209746 w 444350"/>
                <a:gd name="connsiteY55" fmla="*/ 345197 h 605161"/>
                <a:gd name="connsiteX56" fmla="*/ 215397 w 444350"/>
                <a:gd name="connsiteY56" fmla="*/ 387 h 605161"/>
                <a:gd name="connsiteX57" fmla="*/ 267668 w 444350"/>
                <a:gd name="connsiteY57" fmla="*/ 11417 h 605161"/>
                <a:gd name="connsiteX58" fmla="*/ 293015 w 444350"/>
                <a:gd name="connsiteY58" fmla="*/ 35053 h 605161"/>
                <a:gd name="connsiteX59" fmla="*/ 321054 w 444350"/>
                <a:gd name="connsiteY59" fmla="*/ 123667 h 605161"/>
                <a:gd name="connsiteX60" fmla="*/ 319197 w 444350"/>
                <a:gd name="connsiteY60" fmla="*/ 131546 h 605161"/>
                <a:gd name="connsiteX61" fmla="*/ 326624 w 444350"/>
                <a:gd name="connsiteY61" fmla="*/ 168716 h 605161"/>
                <a:gd name="connsiteX62" fmla="*/ 308520 w 444350"/>
                <a:gd name="connsiteY62" fmla="*/ 200046 h 605161"/>
                <a:gd name="connsiteX63" fmla="*/ 295893 w 444350"/>
                <a:gd name="connsiteY63" fmla="*/ 234527 h 605161"/>
                <a:gd name="connsiteX64" fmla="*/ 295893 w 444350"/>
                <a:gd name="connsiteY64" fmla="*/ 277536 h 605161"/>
                <a:gd name="connsiteX65" fmla="*/ 298121 w 444350"/>
                <a:gd name="connsiteY65" fmla="*/ 281059 h 605161"/>
                <a:gd name="connsiteX66" fmla="*/ 428381 w 444350"/>
                <a:gd name="connsiteY66" fmla="*/ 364482 h 605161"/>
                <a:gd name="connsiteX67" fmla="*/ 444350 w 444350"/>
                <a:gd name="connsiteY67" fmla="*/ 398500 h 605161"/>
                <a:gd name="connsiteX68" fmla="*/ 444350 w 444350"/>
                <a:gd name="connsiteY68" fmla="*/ 461067 h 605161"/>
                <a:gd name="connsiteX69" fmla="*/ 388365 w 444350"/>
                <a:gd name="connsiteY69" fmla="*/ 461067 h 605161"/>
                <a:gd name="connsiteX70" fmla="*/ 388365 w 444350"/>
                <a:gd name="connsiteY70" fmla="*/ 448554 h 605161"/>
                <a:gd name="connsiteX71" fmla="*/ 366733 w 444350"/>
                <a:gd name="connsiteY71" fmla="*/ 426956 h 605161"/>
                <a:gd name="connsiteX72" fmla="*/ 356056 w 444350"/>
                <a:gd name="connsiteY72" fmla="*/ 426956 h 605161"/>
                <a:gd name="connsiteX73" fmla="*/ 256156 w 444350"/>
                <a:gd name="connsiteY73" fmla="*/ 327219 h 605161"/>
                <a:gd name="connsiteX74" fmla="*/ 256156 w 444350"/>
                <a:gd name="connsiteY74" fmla="*/ 316560 h 605161"/>
                <a:gd name="connsiteX75" fmla="*/ 234523 w 444350"/>
                <a:gd name="connsiteY75" fmla="*/ 294962 h 605161"/>
                <a:gd name="connsiteX76" fmla="*/ 209734 w 444350"/>
                <a:gd name="connsiteY76" fmla="*/ 294962 h 605161"/>
                <a:gd name="connsiteX77" fmla="*/ 188101 w 444350"/>
                <a:gd name="connsiteY77" fmla="*/ 316560 h 605161"/>
                <a:gd name="connsiteX78" fmla="*/ 188101 w 444350"/>
                <a:gd name="connsiteY78" fmla="*/ 327219 h 605161"/>
                <a:gd name="connsiteX79" fmla="*/ 88202 w 444350"/>
                <a:gd name="connsiteY79" fmla="*/ 426956 h 605161"/>
                <a:gd name="connsiteX80" fmla="*/ 77525 w 444350"/>
                <a:gd name="connsiteY80" fmla="*/ 426956 h 605161"/>
                <a:gd name="connsiteX81" fmla="*/ 55892 w 444350"/>
                <a:gd name="connsiteY81" fmla="*/ 448554 h 605161"/>
                <a:gd name="connsiteX82" fmla="*/ 55985 w 444350"/>
                <a:gd name="connsiteY82" fmla="*/ 448554 h 605161"/>
                <a:gd name="connsiteX83" fmla="*/ 55985 w 444350"/>
                <a:gd name="connsiteY83" fmla="*/ 461067 h 605161"/>
                <a:gd name="connsiteX84" fmla="*/ 0 w 444350"/>
                <a:gd name="connsiteY84" fmla="*/ 461067 h 605161"/>
                <a:gd name="connsiteX85" fmla="*/ 0 w 444350"/>
                <a:gd name="connsiteY85" fmla="*/ 398500 h 605161"/>
                <a:gd name="connsiteX86" fmla="*/ 15969 w 444350"/>
                <a:gd name="connsiteY86" fmla="*/ 364482 h 605161"/>
                <a:gd name="connsiteX87" fmla="*/ 146229 w 444350"/>
                <a:gd name="connsiteY87" fmla="*/ 281059 h 605161"/>
                <a:gd name="connsiteX88" fmla="*/ 148457 w 444350"/>
                <a:gd name="connsiteY88" fmla="*/ 277536 h 605161"/>
                <a:gd name="connsiteX89" fmla="*/ 148457 w 444350"/>
                <a:gd name="connsiteY89" fmla="*/ 234527 h 605161"/>
                <a:gd name="connsiteX90" fmla="*/ 135830 w 444350"/>
                <a:gd name="connsiteY90" fmla="*/ 200046 h 605161"/>
                <a:gd name="connsiteX91" fmla="*/ 117726 w 444350"/>
                <a:gd name="connsiteY91" fmla="*/ 168716 h 605161"/>
                <a:gd name="connsiteX92" fmla="*/ 124782 w 444350"/>
                <a:gd name="connsiteY92" fmla="*/ 131546 h 605161"/>
                <a:gd name="connsiteX93" fmla="*/ 122925 w 444350"/>
                <a:gd name="connsiteY93" fmla="*/ 123667 h 605161"/>
                <a:gd name="connsiteX94" fmla="*/ 122739 w 444350"/>
                <a:gd name="connsiteY94" fmla="*/ 80102 h 605161"/>
                <a:gd name="connsiteX95" fmla="*/ 148179 w 444350"/>
                <a:gd name="connsiteY95" fmla="*/ 35517 h 605161"/>
                <a:gd name="connsiteX96" fmla="*/ 171761 w 444350"/>
                <a:gd name="connsiteY96" fmla="*/ 16144 h 605161"/>
                <a:gd name="connsiteX97" fmla="*/ 194600 w 444350"/>
                <a:gd name="connsiteY97" fmla="*/ 4372 h 605161"/>
                <a:gd name="connsiteX98" fmla="*/ 215397 w 444350"/>
                <a:gd name="connsiteY98" fmla="*/ 387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44350" h="605161">
                  <a:moveTo>
                    <a:pt x="219401" y="389328"/>
                  </a:moveTo>
                  <a:cubicBezTo>
                    <a:pt x="217823" y="389328"/>
                    <a:pt x="216430" y="390718"/>
                    <a:pt x="216430" y="392295"/>
                  </a:cubicBezTo>
                  <a:lnTo>
                    <a:pt x="216430" y="405460"/>
                  </a:lnTo>
                  <a:cubicBezTo>
                    <a:pt x="208168" y="406665"/>
                    <a:pt x="201298" y="409724"/>
                    <a:pt x="196100" y="414731"/>
                  </a:cubicBezTo>
                  <a:cubicBezTo>
                    <a:pt x="190437" y="420108"/>
                    <a:pt x="187559" y="427154"/>
                    <a:pt x="187559" y="435591"/>
                  </a:cubicBezTo>
                  <a:cubicBezTo>
                    <a:pt x="187559" y="444955"/>
                    <a:pt x="190158" y="452001"/>
                    <a:pt x="195635" y="456822"/>
                  </a:cubicBezTo>
                  <a:cubicBezTo>
                    <a:pt x="201113" y="461643"/>
                    <a:pt x="209653" y="466464"/>
                    <a:pt x="221536" y="471192"/>
                  </a:cubicBezTo>
                  <a:cubicBezTo>
                    <a:pt x="226363" y="473325"/>
                    <a:pt x="229798" y="475364"/>
                    <a:pt x="231655" y="477589"/>
                  </a:cubicBezTo>
                  <a:cubicBezTo>
                    <a:pt x="233512" y="479722"/>
                    <a:pt x="234533" y="482781"/>
                    <a:pt x="234533" y="486768"/>
                  </a:cubicBezTo>
                  <a:cubicBezTo>
                    <a:pt x="234533" y="490198"/>
                    <a:pt x="233604" y="492980"/>
                    <a:pt x="231748" y="495019"/>
                  </a:cubicBezTo>
                  <a:cubicBezTo>
                    <a:pt x="229891" y="497152"/>
                    <a:pt x="227199" y="498264"/>
                    <a:pt x="223578" y="498264"/>
                  </a:cubicBezTo>
                  <a:cubicBezTo>
                    <a:pt x="219308" y="498264"/>
                    <a:pt x="215780" y="496874"/>
                    <a:pt x="213088" y="494185"/>
                  </a:cubicBezTo>
                  <a:cubicBezTo>
                    <a:pt x="210860" y="491960"/>
                    <a:pt x="209468" y="488529"/>
                    <a:pt x="209096" y="483894"/>
                  </a:cubicBezTo>
                  <a:cubicBezTo>
                    <a:pt x="209004" y="482225"/>
                    <a:pt x="207425" y="480834"/>
                    <a:pt x="205569" y="480834"/>
                  </a:cubicBezTo>
                  <a:lnTo>
                    <a:pt x="187559" y="481205"/>
                  </a:lnTo>
                  <a:cubicBezTo>
                    <a:pt x="185609" y="481205"/>
                    <a:pt x="184031" y="482781"/>
                    <a:pt x="184124" y="484821"/>
                  </a:cubicBezTo>
                  <a:cubicBezTo>
                    <a:pt x="184588" y="494278"/>
                    <a:pt x="187745" y="501695"/>
                    <a:pt x="193407" y="506886"/>
                  </a:cubicBezTo>
                  <a:cubicBezTo>
                    <a:pt x="199627" y="512635"/>
                    <a:pt x="207240" y="515972"/>
                    <a:pt x="216709" y="516714"/>
                  </a:cubicBezTo>
                  <a:lnTo>
                    <a:pt x="216709" y="528952"/>
                  </a:lnTo>
                  <a:cubicBezTo>
                    <a:pt x="216709" y="530528"/>
                    <a:pt x="218008" y="531919"/>
                    <a:pt x="219679" y="531919"/>
                  </a:cubicBezTo>
                  <a:lnTo>
                    <a:pt x="230262" y="531919"/>
                  </a:lnTo>
                  <a:cubicBezTo>
                    <a:pt x="231933" y="531919"/>
                    <a:pt x="233233" y="530528"/>
                    <a:pt x="233233" y="528952"/>
                  </a:cubicBezTo>
                  <a:lnTo>
                    <a:pt x="233233" y="516343"/>
                  </a:lnTo>
                  <a:cubicBezTo>
                    <a:pt x="240567" y="514952"/>
                    <a:pt x="246601" y="512078"/>
                    <a:pt x="251336" y="507535"/>
                  </a:cubicBezTo>
                  <a:cubicBezTo>
                    <a:pt x="256906" y="502251"/>
                    <a:pt x="259598" y="495205"/>
                    <a:pt x="259598" y="486490"/>
                  </a:cubicBezTo>
                  <a:cubicBezTo>
                    <a:pt x="259598" y="477404"/>
                    <a:pt x="256906" y="470358"/>
                    <a:pt x="251429" y="465352"/>
                  </a:cubicBezTo>
                  <a:cubicBezTo>
                    <a:pt x="246044" y="460438"/>
                    <a:pt x="237503" y="455524"/>
                    <a:pt x="225806" y="450518"/>
                  </a:cubicBezTo>
                  <a:cubicBezTo>
                    <a:pt x="220793" y="448293"/>
                    <a:pt x="217451" y="446067"/>
                    <a:pt x="215595" y="444028"/>
                  </a:cubicBezTo>
                  <a:cubicBezTo>
                    <a:pt x="213738" y="441895"/>
                    <a:pt x="212810" y="439021"/>
                    <a:pt x="212810" y="435591"/>
                  </a:cubicBezTo>
                  <a:cubicBezTo>
                    <a:pt x="212810" y="432161"/>
                    <a:pt x="213738" y="429379"/>
                    <a:pt x="215409" y="427154"/>
                  </a:cubicBezTo>
                  <a:cubicBezTo>
                    <a:pt x="217173" y="424929"/>
                    <a:pt x="219772" y="423817"/>
                    <a:pt x="223393" y="423817"/>
                  </a:cubicBezTo>
                  <a:cubicBezTo>
                    <a:pt x="226828" y="423817"/>
                    <a:pt x="229705" y="425207"/>
                    <a:pt x="231748" y="427896"/>
                  </a:cubicBezTo>
                  <a:cubicBezTo>
                    <a:pt x="233419" y="430121"/>
                    <a:pt x="234347" y="433088"/>
                    <a:pt x="234718" y="437074"/>
                  </a:cubicBezTo>
                  <a:cubicBezTo>
                    <a:pt x="234904" y="438929"/>
                    <a:pt x="236575" y="440134"/>
                    <a:pt x="238339" y="440134"/>
                  </a:cubicBezTo>
                  <a:lnTo>
                    <a:pt x="256442" y="439948"/>
                  </a:lnTo>
                  <a:cubicBezTo>
                    <a:pt x="258391" y="439948"/>
                    <a:pt x="259969" y="438280"/>
                    <a:pt x="259876" y="436333"/>
                  </a:cubicBezTo>
                  <a:cubicBezTo>
                    <a:pt x="259412" y="428452"/>
                    <a:pt x="256906" y="421870"/>
                    <a:pt x="252357" y="416585"/>
                  </a:cubicBezTo>
                  <a:cubicBezTo>
                    <a:pt x="247530" y="411022"/>
                    <a:pt x="241217" y="407499"/>
                    <a:pt x="233419" y="405923"/>
                  </a:cubicBezTo>
                  <a:lnTo>
                    <a:pt x="233419" y="392295"/>
                  </a:lnTo>
                  <a:cubicBezTo>
                    <a:pt x="233419" y="390718"/>
                    <a:pt x="232119" y="389328"/>
                    <a:pt x="230448" y="389328"/>
                  </a:cubicBezTo>
                  <a:close/>
                  <a:moveTo>
                    <a:pt x="209746" y="316549"/>
                  </a:moveTo>
                  <a:lnTo>
                    <a:pt x="234533" y="316549"/>
                  </a:lnTo>
                  <a:lnTo>
                    <a:pt x="234533" y="345197"/>
                  </a:lnTo>
                  <a:cubicBezTo>
                    <a:pt x="288841" y="350945"/>
                    <a:pt x="332287" y="394149"/>
                    <a:pt x="337950" y="448571"/>
                  </a:cubicBezTo>
                  <a:lnTo>
                    <a:pt x="366728" y="448571"/>
                  </a:lnTo>
                  <a:lnTo>
                    <a:pt x="366728" y="473139"/>
                  </a:lnTo>
                  <a:lnTo>
                    <a:pt x="337950" y="473139"/>
                  </a:lnTo>
                  <a:cubicBezTo>
                    <a:pt x="332287" y="527468"/>
                    <a:pt x="288933" y="570858"/>
                    <a:pt x="234533" y="576513"/>
                  </a:cubicBezTo>
                  <a:lnTo>
                    <a:pt x="234533" y="605161"/>
                  </a:lnTo>
                  <a:lnTo>
                    <a:pt x="209746" y="605161"/>
                  </a:lnTo>
                  <a:lnTo>
                    <a:pt x="209746" y="576513"/>
                  </a:lnTo>
                  <a:cubicBezTo>
                    <a:pt x="155438" y="570858"/>
                    <a:pt x="111992" y="527561"/>
                    <a:pt x="106237" y="473139"/>
                  </a:cubicBezTo>
                  <a:lnTo>
                    <a:pt x="77551" y="473139"/>
                  </a:lnTo>
                  <a:lnTo>
                    <a:pt x="77551" y="448571"/>
                  </a:lnTo>
                  <a:lnTo>
                    <a:pt x="106237" y="448571"/>
                  </a:lnTo>
                  <a:cubicBezTo>
                    <a:pt x="111992" y="394334"/>
                    <a:pt x="155253" y="350945"/>
                    <a:pt x="209746" y="345197"/>
                  </a:cubicBezTo>
                  <a:close/>
                  <a:moveTo>
                    <a:pt x="215397" y="387"/>
                  </a:moveTo>
                  <a:cubicBezTo>
                    <a:pt x="238051" y="-1560"/>
                    <a:pt x="255320" y="4094"/>
                    <a:pt x="267668" y="11417"/>
                  </a:cubicBezTo>
                  <a:cubicBezTo>
                    <a:pt x="285959" y="21520"/>
                    <a:pt x="293015" y="35053"/>
                    <a:pt x="293015" y="35053"/>
                  </a:cubicBezTo>
                  <a:cubicBezTo>
                    <a:pt x="293015" y="35053"/>
                    <a:pt x="335259" y="38020"/>
                    <a:pt x="321054" y="123667"/>
                  </a:cubicBezTo>
                  <a:cubicBezTo>
                    <a:pt x="320497" y="126263"/>
                    <a:pt x="319939" y="128951"/>
                    <a:pt x="319197" y="131546"/>
                  </a:cubicBezTo>
                  <a:cubicBezTo>
                    <a:pt x="327181" y="131546"/>
                    <a:pt x="335351" y="137756"/>
                    <a:pt x="326624" y="168716"/>
                  </a:cubicBezTo>
                  <a:cubicBezTo>
                    <a:pt x="319661" y="192816"/>
                    <a:pt x="313348" y="199675"/>
                    <a:pt x="308520" y="200046"/>
                  </a:cubicBezTo>
                  <a:cubicBezTo>
                    <a:pt x="306756" y="210891"/>
                    <a:pt x="302578" y="223033"/>
                    <a:pt x="295893" y="234527"/>
                  </a:cubicBezTo>
                  <a:lnTo>
                    <a:pt x="295893" y="277536"/>
                  </a:lnTo>
                  <a:cubicBezTo>
                    <a:pt x="295893" y="279019"/>
                    <a:pt x="296729" y="280317"/>
                    <a:pt x="298121" y="281059"/>
                  </a:cubicBezTo>
                  <a:cubicBezTo>
                    <a:pt x="310469" y="287176"/>
                    <a:pt x="371653" y="318043"/>
                    <a:pt x="428381" y="364482"/>
                  </a:cubicBezTo>
                  <a:cubicBezTo>
                    <a:pt x="438501" y="372824"/>
                    <a:pt x="444350" y="385430"/>
                    <a:pt x="444350" y="398500"/>
                  </a:cubicBezTo>
                  <a:lnTo>
                    <a:pt x="444350" y="461067"/>
                  </a:lnTo>
                  <a:lnTo>
                    <a:pt x="388365" y="461067"/>
                  </a:lnTo>
                  <a:lnTo>
                    <a:pt x="388365" y="448554"/>
                  </a:lnTo>
                  <a:cubicBezTo>
                    <a:pt x="388365" y="436596"/>
                    <a:pt x="378709" y="426956"/>
                    <a:pt x="366733" y="426956"/>
                  </a:cubicBezTo>
                  <a:lnTo>
                    <a:pt x="356056" y="426956"/>
                  </a:lnTo>
                  <a:cubicBezTo>
                    <a:pt x="343522" y="378200"/>
                    <a:pt x="304899" y="339640"/>
                    <a:pt x="256156" y="327219"/>
                  </a:cubicBezTo>
                  <a:lnTo>
                    <a:pt x="256156" y="316560"/>
                  </a:lnTo>
                  <a:cubicBezTo>
                    <a:pt x="256156" y="304602"/>
                    <a:pt x="246500" y="294962"/>
                    <a:pt x="234523" y="294962"/>
                  </a:cubicBezTo>
                  <a:lnTo>
                    <a:pt x="209734" y="294962"/>
                  </a:lnTo>
                  <a:cubicBezTo>
                    <a:pt x="197757" y="294962"/>
                    <a:pt x="188101" y="304602"/>
                    <a:pt x="188101" y="316560"/>
                  </a:cubicBezTo>
                  <a:lnTo>
                    <a:pt x="188101" y="327219"/>
                  </a:lnTo>
                  <a:cubicBezTo>
                    <a:pt x="139266" y="339547"/>
                    <a:pt x="100643" y="378200"/>
                    <a:pt x="88202" y="426956"/>
                  </a:cubicBezTo>
                  <a:lnTo>
                    <a:pt x="77525" y="426956"/>
                  </a:lnTo>
                  <a:cubicBezTo>
                    <a:pt x="65548" y="426956"/>
                    <a:pt x="55892" y="436596"/>
                    <a:pt x="55892" y="448554"/>
                  </a:cubicBezTo>
                  <a:lnTo>
                    <a:pt x="55985" y="448554"/>
                  </a:lnTo>
                  <a:lnTo>
                    <a:pt x="55985" y="461067"/>
                  </a:lnTo>
                  <a:lnTo>
                    <a:pt x="0" y="461067"/>
                  </a:lnTo>
                  <a:lnTo>
                    <a:pt x="0" y="398500"/>
                  </a:lnTo>
                  <a:cubicBezTo>
                    <a:pt x="0" y="385430"/>
                    <a:pt x="5849" y="372824"/>
                    <a:pt x="15969" y="364482"/>
                  </a:cubicBezTo>
                  <a:cubicBezTo>
                    <a:pt x="72697" y="318043"/>
                    <a:pt x="133881" y="287176"/>
                    <a:pt x="146229" y="281059"/>
                  </a:cubicBezTo>
                  <a:cubicBezTo>
                    <a:pt x="147621" y="280502"/>
                    <a:pt x="148457" y="279112"/>
                    <a:pt x="148457" y="277536"/>
                  </a:cubicBezTo>
                  <a:lnTo>
                    <a:pt x="148457" y="234527"/>
                  </a:lnTo>
                  <a:cubicBezTo>
                    <a:pt x="141772" y="223033"/>
                    <a:pt x="137594" y="210983"/>
                    <a:pt x="135830" y="200046"/>
                  </a:cubicBezTo>
                  <a:cubicBezTo>
                    <a:pt x="131002" y="199675"/>
                    <a:pt x="124596" y="192816"/>
                    <a:pt x="117726" y="168716"/>
                  </a:cubicBezTo>
                  <a:cubicBezTo>
                    <a:pt x="109091" y="138220"/>
                    <a:pt x="116890" y="131824"/>
                    <a:pt x="124782" y="131546"/>
                  </a:cubicBezTo>
                  <a:cubicBezTo>
                    <a:pt x="124039" y="128951"/>
                    <a:pt x="123482" y="126263"/>
                    <a:pt x="122925" y="123667"/>
                  </a:cubicBezTo>
                  <a:cubicBezTo>
                    <a:pt x="119861" y="108188"/>
                    <a:pt x="119118" y="93820"/>
                    <a:pt x="122739" y="80102"/>
                  </a:cubicBezTo>
                  <a:cubicBezTo>
                    <a:pt x="127010" y="61749"/>
                    <a:pt x="137037" y="46918"/>
                    <a:pt x="148179" y="35517"/>
                  </a:cubicBezTo>
                  <a:cubicBezTo>
                    <a:pt x="155235" y="28102"/>
                    <a:pt x="163219" y="21428"/>
                    <a:pt x="171761" y="16144"/>
                  </a:cubicBezTo>
                  <a:cubicBezTo>
                    <a:pt x="178631" y="11324"/>
                    <a:pt x="186337" y="7246"/>
                    <a:pt x="194600" y="4372"/>
                  </a:cubicBezTo>
                  <a:cubicBezTo>
                    <a:pt x="201192" y="2148"/>
                    <a:pt x="208156" y="757"/>
                    <a:pt x="215397" y="387"/>
                  </a:cubicBezTo>
                  <a:close/>
                </a:path>
              </a:pathLst>
            </a:custGeom>
            <a:solidFill>
              <a:schemeClr val="bg1"/>
            </a:solidFill>
            <a:ln w="12700">
              <a:miter lim="400000"/>
            </a:ln>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44" name="îsḷiḍe"/>
          <p:cNvGrpSpPr/>
          <p:nvPr/>
        </p:nvGrpSpPr>
        <p:grpSpPr>
          <a:xfrm>
            <a:off x="4639169" y="4370048"/>
            <a:ext cx="730204" cy="730204"/>
            <a:chOff x="4282553" y="1511757"/>
            <a:chExt cx="730204" cy="730204"/>
          </a:xfrm>
        </p:grpSpPr>
        <p:sp>
          <p:nvSpPr>
            <p:cNvPr id="51" name="íslïďe"/>
            <p:cNvSpPr/>
            <p:nvPr/>
          </p:nvSpPr>
          <p:spPr>
            <a:xfrm>
              <a:off x="4282553" y="1511757"/>
              <a:ext cx="730204" cy="730204"/>
            </a:xfrm>
            <a:prstGeom prst="ellipse">
              <a:avLst/>
            </a:prstGeom>
            <a:solidFill>
              <a:srgbClr val="2B657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indent="-225425" algn="ctr" fontAlgn="base">
                <a:lnSpc>
                  <a:spcPct val="110000"/>
                </a:lnSpc>
                <a:spcBef>
                  <a:spcPct val="0"/>
                </a:spcBef>
                <a:spcAft>
                  <a:spcPct val="0"/>
                </a:spcAft>
              </a:pPr>
              <a:endParaRPr lang="en-US" b="1" kern="0" dirty="0">
                <a:solidFill>
                  <a:schemeClr val="tx1"/>
                </a:solidFill>
              </a:endParaRPr>
            </a:p>
          </p:txBody>
        </p:sp>
        <p:sp>
          <p:nvSpPr>
            <p:cNvPr id="52" name="îṧ1îḍe"/>
            <p:cNvSpPr/>
            <p:nvPr/>
          </p:nvSpPr>
          <p:spPr>
            <a:xfrm>
              <a:off x="4475376" y="1699126"/>
              <a:ext cx="344556" cy="355466"/>
            </a:xfrm>
            <a:custGeom>
              <a:avLst/>
              <a:gdLst>
                <a:gd name="connsiteX0" fmla="*/ 437277 w 581518"/>
                <a:gd name="connsiteY0" fmla="*/ 409440 h 599930"/>
                <a:gd name="connsiteX1" fmla="*/ 396550 w 581518"/>
                <a:gd name="connsiteY1" fmla="*/ 450118 h 599930"/>
                <a:gd name="connsiteX2" fmla="*/ 437277 w 581518"/>
                <a:gd name="connsiteY2" fmla="*/ 490795 h 599930"/>
                <a:gd name="connsiteX3" fmla="*/ 478005 w 581518"/>
                <a:gd name="connsiteY3" fmla="*/ 450118 h 599930"/>
                <a:gd name="connsiteX4" fmla="*/ 437277 w 581518"/>
                <a:gd name="connsiteY4" fmla="*/ 409440 h 599930"/>
                <a:gd name="connsiteX5" fmla="*/ 144240 w 581518"/>
                <a:gd name="connsiteY5" fmla="*/ 409440 h 599930"/>
                <a:gd name="connsiteX6" fmla="*/ 103513 w 581518"/>
                <a:gd name="connsiteY6" fmla="*/ 450118 h 599930"/>
                <a:gd name="connsiteX7" fmla="*/ 144240 w 581518"/>
                <a:gd name="connsiteY7" fmla="*/ 490795 h 599930"/>
                <a:gd name="connsiteX8" fmla="*/ 184967 w 581518"/>
                <a:gd name="connsiteY8" fmla="*/ 450118 h 599930"/>
                <a:gd name="connsiteX9" fmla="*/ 144240 w 581518"/>
                <a:gd name="connsiteY9" fmla="*/ 409440 h 599930"/>
                <a:gd name="connsiteX10" fmla="*/ 227681 w 581518"/>
                <a:gd name="connsiteY10" fmla="*/ 234825 h 599930"/>
                <a:gd name="connsiteX11" fmla="*/ 159140 w 581518"/>
                <a:gd name="connsiteY11" fmla="*/ 296337 h 599930"/>
                <a:gd name="connsiteX12" fmla="*/ 154173 w 581518"/>
                <a:gd name="connsiteY12" fmla="*/ 344952 h 599930"/>
                <a:gd name="connsiteX13" fmla="*/ 427344 w 581518"/>
                <a:gd name="connsiteY13" fmla="*/ 344952 h 599930"/>
                <a:gd name="connsiteX14" fmla="*/ 422377 w 581518"/>
                <a:gd name="connsiteY14" fmla="*/ 296337 h 599930"/>
                <a:gd name="connsiteX15" fmla="*/ 353836 w 581518"/>
                <a:gd name="connsiteY15" fmla="*/ 234825 h 599930"/>
                <a:gd name="connsiteX16" fmla="*/ 346883 w 581518"/>
                <a:gd name="connsiteY16" fmla="*/ 234825 h 599930"/>
                <a:gd name="connsiteX17" fmla="*/ 346883 w 581518"/>
                <a:gd name="connsiteY17" fmla="*/ 249707 h 599930"/>
                <a:gd name="connsiteX18" fmla="*/ 323042 w 581518"/>
                <a:gd name="connsiteY18" fmla="*/ 273518 h 599930"/>
                <a:gd name="connsiteX19" fmla="*/ 258475 w 581518"/>
                <a:gd name="connsiteY19" fmla="*/ 273518 h 599930"/>
                <a:gd name="connsiteX20" fmla="*/ 234634 w 581518"/>
                <a:gd name="connsiteY20" fmla="*/ 249707 h 599930"/>
                <a:gd name="connsiteX21" fmla="*/ 234634 w 581518"/>
                <a:gd name="connsiteY21" fmla="*/ 234825 h 599930"/>
                <a:gd name="connsiteX22" fmla="*/ 227681 w 581518"/>
                <a:gd name="connsiteY22" fmla="*/ 193155 h 599930"/>
                <a:gd name="connsiteX23" fmla="*/ 353836 w 581518"/>
                <a:gd name="connsiteY23" fmla="*/ 193155 h 599930"/>
                <a:gd name="connsiteX24" fmla="*/ 463105 w 581518"/>
                <a:gd name="connsiteY24" fmla="*/ 292369 h 599930"/>
                <a:gd name="connsiteX25" fmla="*/ 468071 w 581518"/>
                <a:gd name="connsiteY25" fmla="*/ 344952 h 599930"/>
                <a:gd name="connsiteX26" fmla="*/ 481978 w 581518"/>
                <a:gd name="connsiteY26" fmla="*/ 344952 h 599930"/>
                <a:gd name="connsiteX27" fmla="*/ 504825 w 581518"/>
                <a:gd name="connsiteY27" fmla="*/ 364794 h 599930"/>
                <a:gd name="connsiteX28" fmla="*/ 524692 w 581518"/>
                <a:gd name="connsiteY28" fmla="*/ 477898 h 599930"/>
                <a:gd name="connsiteX29" fmla="*/ 514759 w 581518"/>
                <a:gd name="connsiteY29" fmla="*/ 516591 h 599930"/>
                <a:gd name="connsiteX30" fmla="*/ 478998 w 581518"/>
                <a:gd name="connsiteY30" fmla="*/ 533457 h 599930"/>
                <a:gd name="connsiteX31" fmla="*/ 478998 w 581518"/>
                <a:gd name="connsiteY31" fmla="*/ 552308 h 599930"/>
                <a:gd name="connsiteX32" fmla="*/ 431317 w 581518"/>
                <a:gd name="connsiteY32" fmla="*/ 599930 h 599930"/>
                <a:gd name="connsiteX33" fmla="*/ 416417 w 581518"/>
                <a:gd name="connsiteY33" fmla="*/ 599930 h 599930"/>
                <a:gd name="connsiteX34" fmla="*/ 368736 w 581518"/>
                <a:gd name="connsiteY34" fmla="*/ 552308 h 599930"/>
                <a:gd name="connsiteX35" fmla="*/ 368736 w 581518"/>
                <a:gd name="connsiteY35" fmla="*/ 534449 h 599930"/>
                <a:gd name="connsiteX36" fmla="*/ 212781 w 581518"/>
                <a:gd name="connsiteY36" fmla="*/ 534449 h 599930"/>
                <a:gd name="connsiteX37" fmla="*/ 212781 w 581518"/>
                <a:gd name="connsiteY37" fmla="*/ 552308 h 599930"/>
                <a:gd name="connsiteX38" fmla="*/ 165100 w 581518"/>
                <a:gd name="connsiteY38" fmla="*/ 599930 h 599930"/>
                <a:gd name="connsiteX39" fmla="*/ 150200 w 581518"/>
                <a:gd name="connsiteY39" fmla="*/ 599930 h 599930"/>
                <a:gd name="connsiteX40" fmla="*/ 102519 w 581518"/>
                <a:gd name="connsiteY40" fmla="*/ 552308 h 599930"/>
                <a:gd name="connsiteX41" fmla="*/ 102519 w 581518"/>
                <a:gd name="connsiteY41" fmla="*/ 533457 h 599930"/>
                <a:gd name="connsiteX42" fmla="*/ 67752 w 581518"/>
                <a:gd name="connsiteY42" fmla="*/ 516591 h 599930"/>
                <a:gd name="connsiteX43" fmla="*/ 56825 w 581518"/>
                <a:gd name="connsiteY43" fmla="*/ 477898 h 599930"/>
                <a:gd name="connsiteX44" fmla="*/ 76692 w 581518"/>
                <a:gd name="connsiteY44" fmla="*/ 364794 h 599930"/>
                <a:gd name="connsiteX45" fmla="*/ 100532 w 581518"/>
                <a:gd name="connsiteY45" fmla="*/ 344952 h 599930"/>
                <a:gd name="connsiteX46" fmla="*/ 113446 w 581518"/>
                <a:gd name="connsiteY46" fmla="*/ 344952 h 599930"/>
                <a:gd name="connsiteX47" fmla="*/ 118413 w 581518"/>
                <a:gd name="connsiteY47" fmla="*/ 292369 h 599930"/>
                <a:gd name="connsiteX48" fmla="*/ 227681 w 581518"/>
                <a:gd name="connsiteY48" fmla="*/ 193155 h 599930"/>
                <a:gd name="connsiteX49" fmla="*/ 291256 w 581518"/>
                <a:gd name="connsiteY49" fmla="*/ 0 h 599930"/>
                <a:gd name="connsiteX50" fmla="*/ 324037 w 581518"/>
                <a:gd name="connsiteY50" fmla="*/ 9676 h 599930"/>
                <a:gd name="connsiteX51" fmla="*/ 566417 w 581518"/>
                <a:gd name="connsiteY51" fmla="*/ 167472 h 599930"/>
                <a:gd name="connsiteX52" fmla="*/ 576351 w 581518"/>
                <a:gd name="connsiteY52" fmla="*/ 213124 h 599930"/>
                <a:gd name="connsiteX53" fmla="*/ 548536 w 581518"/>
                <a:gd name="connsiteY53" fmla="*/ 228010 h 599930"/>
                <a:gd name="connsiteX54" fmla="*/ 530656 w 581518"/>
                <a:gd name="connsiteY54" fmla="*/ 223048 h 599930"/>
                <a:gd name="connsiteX55" fmla="*/ 291256 w 581518"/>
                <a:gd name="connsiteY55" fmla="*/ 66244 h 599930"/>
                <a:gd name="connsiteX56" fmla="*/ 50862 w 581518"/>
                <a:gd name="connsiteY56" fmla="*/ 223048 h 599930"/>
                <a:gd name="connsiteX57" fmla="*/ 5167 w 581518"/>
                <a:gd name="connsiteY57" fmla="*/ 213124 h 599930"/>
                <a:gd name="connsiteX58" fmla="*/ 15101 w 581518"/>
                <a:gd name="connsiteY58" fmla="*/ 168464 h 599930"/>
                <a:gd name="connsiteX59" fmla="*/ 258475 w 581518"/>
                <a:gd name="connsiteY59" fmla="*/ 9676 h 599930"/>
                <a:gd name="connsiteX60" fmla="*/ 291256 w 581518"/>
                <a:gd name="connsiteY60" fmla="*/ 0 h 59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81518" h="599930">
                  <a:moveTo>
                    <a:pt x="437277" y="409440"/>
                  </a:moveTo>
                  <a:cubicBezTo>
                    <a:pt x="415424" y="409440"/>
                    <a:pt x="396550" y="428291"/>
                    <a:pt x="396550" y="450118"/>
                  </a:cubicBezTo>
                  <a:cubicBezTo>
                    <a:pt x="396550" y="472937"/>
                    <a:pt x="415424" y="490795"/>
                    <a:pt x="437277" y="490795"/>
                  </a:cubicBezTo>
                  <a:cubicBezTo>
                    <a:pt x="460124" y="490795"/>
                    <a:pt x="478005" y="472937"/>
                    <a:pt x="478005" y="450118"/>
                  </a:cubicBezTo>
                  <a:cubicBezTo>
                    <a:pt x="478005" y="428291"/>
                    <a:pt x="460124" y="409440"/>
                    <a:pt x="437277" y="409440"/>
                  </a:cubicBezTo>
                  <a:close/>
                  <a:moveTo>
                    <a:pt x="144240" y="409440"/>
                  </a:moveTo>
                  <a:cubicBezTo>
                    <a:pt x="122386" y="409440"/>
                    <a:pt x="103513" y="428291"/>
                    <a:pt x="103513" y="450118"/>
                  </a:cubicBezTo>
                  <a:cubicBezTo>
                    <a:pt x="103513" y="472937"/>
                    <a:pt x="122386" y="490795"/>
                    <a:pt x="144240" y="490795"/>
                  </a:cubicBezTo>
                  <a:cubicBezTo>
                    <a:pt x="167087" y="490795"/>
                    <a:pt x="184967" y="472937"/>
                    <a:pt x="184967" y="450118"/>
                  </a:cubicBezTo>
                  <a:cubicBezTo>
                    <a:pt x="184967" y="428291"/>
                    <a:pt x="167087" y="409440"/>
                    <a:pt x="144240" y="409440"/>
                  </a:cubicBezTo>
                  <a:close/>
                  <a:moveTo>
                    <a:pt x="227681" y="234825"/>
                  </a:moveTo>
                  <a:cubicBezTo>
                    <a:pt x="191921" y="234825"/>
                    <a:pt x="163113" y="260620"/>
                    <a:pt x="159140" y="296337"/>
                  </a:cubicBezTo>
                  <a:lnTo>
                    <a:pt x="154173" y="344952"/>
                  </a:lnTo>
                  <a:lnTo>
                    <a:pt x="427344" y="344952"/>
                  </a:lnTo>
                  <a:lnTo>
                    <a:pt x="422377" y="296337"/>
                  </a:lnTo>
                  <a:cubicBezTo>
                    <a:pt x="419397" y="260620"/>
                    <a:pt x="389597" y="234825"/>
                    <a:pt x="353836" y="234825"/>
                  </a:cubicBezTo>
                  <a:lnTo>
                    <a:pt x="346883" y="234825"/>
                  </a:lnTo>
                  <a:lnTo>
                    <a:pt x="346883" y="249707"/>
                  </a:lnTo>
                  <a:cubicBezTo>
                    <a:pt x="346883" y="262605"/>
                    <a:pt x="335956" y="273518"/>
                    <a:pt x="323042" y="273518"/>
                  </a:cubicBezTo>
                  <a:lnTo>
                    <a:pt x="258475" y="273518"/>
                  </a:lnTo>
                  <a:cubicBezTo>
                    <a:pt x="245561" y="273518"/>
                    <a:pt x="234634" y="262605"/>
                    <a:pt x="234634" y="249707"/>
                  </a:cubicBezTo>
                  <a:lnTo>
                    <a:pt x="234634" y="234825"/>
                  </a:lnTo>
                  <a:close/>
                  <a:moveTo>
                    <a:pt x="227681" y="193155"/>
                  </a:moveTo>
                  <a:lnTo>
                    <a:pt x="353836" y="193155"/>
                  </a:lnTo>
                  <a:cubicBezTo>
                    <a:pt x="410457" y="193155"/>
                    <a:pt x="458138" y="235817"/>
                    <a:pt x="463105" y="292369"/>
                  </a:cubicBezTo>
                  <a:lnTo>
                    <a:pt x="468071" y="344952"/>
                  </a:lnTo>
                  <a:lnTo>
                    <a:pt x="481978" y="344952"/>
                  </a:lnTo>
                  <a:cubicBezTo>
                    <a:pt x="492905" y="344952"/>
                    <a:pt x="502838" y="353881"/>
                    <a:pt x="504825" y="364794"/>
                  </a:cubicBezTo>
                  <a:lnTo>
                    <a:pt x="524692" y="477898"/>
                  </a:lnTo>
                  <a:cubicBezTo>
                    <a:pt x="527672" y="491788"/>
                    <a:pt x="523699" y="505677"/>
                    <a:pt x="514759" y="516591"/>
                  </a:cubicBezTo>
                  <a:cubicBezTo>
                    <a:pt x="505818" y="527504"/>
                    <a:pt x="492905" y="533457"/>
                    <a:pt x="478998" y="533457"/>
                  </a:cubicBezTo>
                  <a:lnTo>
                    <a:pt x="478998" y="552308"/>
                  </a:lnTo>
                  <a:cubicBezTo>
                    <a:pt x="478998" y="579095"/>
                    <a:pt x="458138" y="599930"/>
                    <a:pt x="431317" y="599930"/>
                  </a:cubicBezTo>
                  <a:lnTo>
                    <a:pt x="416417" y="599930"/>
                  </a:lnTo>
                  <a:cubicBezTo>
                    <a:pt x="389597" y="599930"/>
                    <a:pt x="368736" y="579095"/>
                    <a:pt x="368736" y="552308"/>
                  </a:cubicBezTo>
                  <a:lnTo>
                    <a:pt x="368736" y="534449"/>
                  </a:lnTo>
                  <a:lnTo>
                    <a:pt x="212781" y="534449"/>
                  </a:lnTo>
                  <a:lnTo>
                    <a:pt x="212781" y="552308"/>
                  </a:lnTo>
                  <a:cubicBezTo>
                    <a:pt x="212781" y="579095"/>
                    <a:pt x="191921" y="599930"/>
                    <a:pt x="165100" y="599930"/>
                  </a:cubicBezTo>
                  <a:lnTo>
                    <a:pt x="150200" y="599930"/>
                  </a:lnTo>
                  <a:cubicBezTo>
                    <a:pt x="123379" y="599930"/>
                    <a:pt x="102519" y="579095"/>
                    <a:pt x="102519" y="552308"/>
                  </a:cubicBezTo>
                  <a:lnTo>
                    <a:pt x="102519" y="533457"/>
                  </a:lnTo>
                  <a:cubicBezTo>
                    <a:pt x="88612" y="533457"/>
                    <a:pt x="75699" y="527504"/>
                    <a:pt x="67752" y="516591"/>
                  </a:cubicBezTo>
                  <a:cubicBezTo>
                    <a:pt x="57819" y="505677"/>
                    <a:pt x="53845" y="491788"/>
                    <a:pt x="56825" y="477898"/>
                  </a:cubicBezTo>
                  <a:lnTo>
                    <a:pt x="76692" y="364794"/>
                  </a:lnTo>
                  <a:cubicBezTo>
                    <a:pt x="78679" y="353881"/>
                    <a:pt x="88612" y="344952"/>
                    <a:pt x="100532" y="344952"/>
                  </a:cubicBezTo>
                  <a:lnTo>
                    <a:pt x="113446" y="344952"/>
                  </a:lnTo>
                  <a:lnTo>
                    <a:pt x="118413" y="292369"/>
                  </a:lnTo>
                  <a:cubicBezTo>
                    <a:pt x="124373" y="235817"/>
                    <a:pt x="171060" y="193155"/>
                    <a:pt x="227681" y="193155"/>
                  </a:cubicBezTo>
                  <a:close/>
                  <a:moveTo>
                    <a:pt x="291256" y="0"/>
                  </a:moveTo>
                  <a:cubicBezTo>
                    <a:pt x="302680" y="0"/>
                    <a:pt x="314103" y="3226"/>
                    <a:pt x="324037" y="9676"/>
                  </a:cubicBezTo>
                  <a:lnTo>
                    <a:pt x="566417" y="167472"/>
                  </a:lnTo>
                  <a:cubicBezTo>
                    <a:pt x="581317" y="177396"/>
                    <a:pt x="586284" y="198237"/>
                    <a:pt x="576351" y="213124"/>
                  </a:cubicBezTo>
                  <a:cubicBezTo>
                    <a:pt x="570390" y="223048"/>
                    <a:pt x="559463" y="228010"/>
                    <a:pt x="548536" y="228010"/>
                  </a:cubicBezTo>
                  <a:cubicBezTo>
                    <a:pt x="542576" y="228010"/>
                    <a:pt x="536616" y="226025"/>
                    <a:pt x="530656" y="223048"/>
                  </a:cubicBezTo>
                  <a:lnTo>
                    <a:pt x="291256" y="66244"/>
                  </a:lnTo>
                  <a:lnTo>
                    <a:pt x="50862" y="223048"/>
                  </a:lnTo>
                  <a:cubicBezTo>
                    <a:pt x="35962" y="232972"/>
                    <a:pt x="15101" y="228010"/>
                    <a:pt x="5167" y="213124"/>
                  </a:cubicBezTo>
                  <a:cubicBezTo>
                    <a:pt x="-4766" y="198237"/>
                    <a:pt x="201" y="178388"/>
                    <a:pt x="15101" y="168464"/>
                  </a:cubicBezTo>
                  <a:lnTo>
                    <a:pt x="258475" y="9676"/>
                  </a:lnTo>
                  <a:cubicBezTo>
                    <a:pt x="268409" y="3226"/>
                    <a:pt x="279832" y="0"/>
                    <a:pt x="291256" y="0"/>
                  </a:cubicBezTo>
                  <a:close/>
                </a:path>
              </a:pathLst>
            </a:custGeom>
            <a:solidFill>
              <a:schemeClr val="bg1"/>
            </a:solidFill>
            <a:ln w="12700">
              <a:miter lim="400000"/>
            </a:ln>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45" name="iṣḷíḍê"/>
          <p:cNvGrpSpPr/>
          <p:nvPr/>
        </p:nvGrpSpPr>
        <p:grpSpPr>
          <a:xfrm>
            <a:off x="6658978" y="4370048"/>
            <a:ext cx="730204" cy="730204"/>
            <a:chOff x="4282553" y="1511757"/>
            <a:chExt cx="730204" cy="730204"/>
          </a:xfrm>
        </p:grpSpPr>
        <p:sp>
          <p:nvSpPr>
            <p:cNvPr id="49" name="iṧliḍé"/>
            <p:cNvSpPr/>
            <p:nvPr/>
          </p:nvSpPr>
          <p:spPr>
            <a:xfrm>
              <a:off x="4282553" y="1511757"/>
              <a:ext cx="730204" cy="730204"/>
            </a:xfrm>
            <a:prstGeom prst="ellipse">
              <a:avLst/>
            </a:prstGeom>
            <a:solidFill>
              <a:srgbClr val="79BD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indent="-225425" algn="ctr" fontAlgn="base">
                <a:lnSpc>
                  <a:spcPct val="110000"/>
                </a:lnSpc>
                <a:spcBef>
                  <a:spcPct val="0"/>
                </a:spcBef>
                <a:spcAft>
                  <a:spcPct val="0"/>
                </a:spcAft>
              </a:pPr>
              <a:endParaRPr lang="en-US" b="1" kern="0" dirty="0">
                <a:solidFill>
                  <a:schemeClr val="tx1"/>
                </a:solidFill>
              </a:endParaRPr>
            </a:p>
          </p:txBody>
        </p:sp>
        <p:sp>
          <p:nvSpPr>
            <p:cNvPr id="50" name="iṩľiḍé"/>
            <p:cNvSpPr/>
            <p:nvPr/>
          </p:nvSpPr>
          <p:spPr>
            <a:xfrm>
              <a:off x="4469922" y="1701514"/>
              <a:ext cx="355466" cy="350688"/>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455839 w 606244"/>
                <a:gd name="T83" fmla="*/ 455839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 name="T96" fmla="*/ 600116 w 606244"/>
                <a:gd name="T97" fmla="*/ 600116 w 606244"/>
                <a:gd name="T98" fmla="*/ 600116 w 606244"/>
                <a:gd name="T99" fmla="*/ 600116 w 606244"/>
                <a:gd name="T100" fmla="*/ 600116 w 606244"/>
                <a:gd name="T101" fmla="*/ 600116 w 606244"/>
                <a:gd name="T102" fmla="*/ 600116 w 606244"/>
                <a:gd name="T103" fmla="*/ 600116 w 606244"/>
                <a:gd name="T104" fmla="*/ 600116 w 606244"/>
                <a:gd name="T105" fmla="*/ 600116 w 606244"/>
                <a:gd name="T106" fmla="*/ 600116 w 606244"/>
                <a:gd name="T10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2">
                  <a:moveTo>
                    <a:pt x="343" y="183"/>
                  </a:moveTo>
                  <a:lnTo>
                    <a:pt x="323" y="151"/>
                  </a:lnTo>
                  <a:lnTo>
                    <a:pt x="335" y="115"/>
                  </a:lnTo>
                  <a:cubicBezTo>
                    <a:pt x="336" y="111"/>
                    <a:pt x="334" y="105"/>
                    <a:pt x="330" y="103"/>
                  </a:cubicBezTo>
                  <a:lnTo>
                    <a:pt x="297" y="84"/>
                  </a:lnTo>
                  <a:lnTo>
                    <a:pt x="291" y="46"/>
                  </a:lnTo>
                  <a:cubicBezTo>
                    <a:pt x="290" y="41"/>
                    <a:pt x="286" y="37"/>
                    <a:pt x="281" y="37"/>
                  </a:cubicBezTo>
                  <a:lnTo>
                    <a:pt x="243" y="36"/>
                  </a:lnTo>
                  <a:lnTo>
                    <a:pt x="220" y="5"/>
                  </a:lnTo>
                  <a:cubicBezTo>
                    <a:pt x="217" y="1"/>
                    <a:pt x="212" y="0"/>
                    <a:pt x="207" y="2"/>
                  </a:cubicBezTo>
                  <a:lnTo>
                    <a:pt x="173" y="18"/>
                  </a:lnTo>
                  <a:lnTo>
                    <a:pt x="139" y="2"/>
                  </a:lnTo>
                  <a:cubicBezTo>
                    <a:pt x="134" y="0"/>
                    <a:pt x="128" y="1"/>
                    <a:pt x="125" y="5"/>
                  </a:cubicBezTo>
                  <a:lnTo>
                    <a:pt x="103" y="36"/>
                  </a:lnTo>
                  <a:lnTo>
                    <a:pt x="65" y="37"/>
                  </a:lnTo>
                  <a:cubicBezTo>
                    <a:pt x="60" y="37"/>
                    <a:pt x="55" y="41"/>
                    <a:pt x="55" y="46"/>
                  </a:cubicBezTo>
                  <a:lnTo>
                    <a:pt x="49" y="84"/>
                  </a:lnTo>
                  <a:lnTo>
                    <a:pt x="16" y="103"/>
                  </a:lnTo>
                  <a:cubicBezTo>
                    <a:pt x="11" y="105"/>
                    <a:pt x="9" y="110"/>
                    <a:pt x="11" y="115"/>
                  </a:cubicBezTo>
                  <a:lnTo>
                    <a:pt x="23" y="151"/>
                  </a:lnTo>
                  <a:lnTo>
                    <a:pt x="3" y="183"/>
                  </a:lnTo>
                  <a:cubicBezTo>
                    <a:pt x="0" y="188"/>
                    <a:pt x="1" y="193"/>
                    <a:pt x="4" y="197"/>
                  </a:cubicBezTo>
                  <a:lnTo>
                    <a:pt x="32" y="223"/>
                  </a:lnTo>
                  <a:lnTo>
                    <a:pt x="29" y="261"/>
                  </a:lnTo>
                  <a:cubicBezTo>
                    <a:pt x="28" y="266"/>
                    <a:pt x="31" y="271"/>
                    <a:pt x="36" y="272"/>
                  </a:cubicBezTo>
                  <a:lnTo>
                    <a:pt x="73" y="282"/>
                  </a:lnTo>
                  <a:lnTo>
                    <a:pt x="87" y="317"/>
                  </a:lnTo>
                  <a:cubicBezTo>
                    <a:pt x="90" y="322"/>
                    <a:pt x="95" y="325"/>
                    <a:pt x="100" y="324"/>
                  </a:cubicBezTo>
                  <a:lnTo>
                    <a:pt x="137" y="316"/>
                  </a:lnTo>
                  <a:lnTo>
                    <a:pt x="166" y="340"/>
                  </a:lnTo>
                  <a:cubicBezTo>
                    <a:pt x="168" y="342"/>
                    <a:pt x="170" y="342"/>
                    <a:pt x="173" y="342"/>
                  </a:cubicBezTo>
                  <a:cubicBezTo>
                    <a:pt x="175" y="342"/>
                    <a:pt x="178" y="342"/>
                    <a:pt x="180" y="340"/>
                  </a:cubicBezTo>
                  <a:lnTo>
                    <a:pt x="209" y="316"/>
                  </a:lnTo>
                  <a:lnTo>
                    <a:pt x="246" y="324"/>
                  </a:lnTo>
                  <a:cubicBezTo>
                    <a:pt x="251" y="325"/>
                    <a:pt x="256" y="322"/>
                    <a:pt x="258" y="317"/>
                  </a:cubicBezTo>
                  <a:lnTo>
                    <a:pt x="273" y="282"/>
                  </a:lnTo>
                  <a:lnTo>
                    <a:pt x="309" y="272"/>
                  </a:lnTo>
                  <a:cubicBezTo>
                    <a:pt x="314" y="271"/>
                    <a:pt x="317" y="266"/>
                    <a:pt x="317" y="261"/>
                  </a:cubicBezTo>
                  <a:lnTo>
                    <a:pt x="314" y="223"/>
                  </a:lnTo>
                  <a:lnTo>
                    <a:pt x="341" y="197"/>
                  </a:lnTo>
                  <a:cubicBezTo>
                    <a:pt x="345" y="193"/>
                    <a:pt x="346" y="188"/>
                    <a:pt x="343" y="183"/>
                  </a:cubicBezTo>
                  <a:close/>
                  <a:moveTo>
                    <a:pt x="251" y="131"/>
                  </a:moveTo>
                  <a:lnTo>
                    <a:pt x="175" y="245"/>
                  </a:lnTo>
                  <a:cubicBezTo>
                    <a:pt x="172" y="249"/>
                    <a:pt x="168" y="252"/>
                    <a:pt x="164" y="252"/>
                  </a:cubicBezTo>
                  <a:cubicBezTo>
                    <a:pt x="159" y="252"/>
                    <a:pt x="154" y="249"/>
                    <a:pt x="151" y="246"/>
                  </a:cubicBezTo>
                  <a:lnTo>
                    <a:pt x="95" y="190"/>
                  </a:lnTo>
                  <a:cubicBezTo>
                    <a:pt x="92" y="186"/>
                    <a:pt x="92" y="179"/>
                    <a:pt x="95" y="176"/>
                  </a:cubicBezTo>
                  <a:lnTo>
                    <a:pt x="109" y="162"/>
                  </a:lnTo>
                  <a:cubicBezTo>
                    <a:pt x="113" y="158"/>
                    <a:pt x="119" y="158"/>
                    <a:pt x="123" y="162"/>
                  </a:cubicBezTo>
                  <a:lnTo>
                    <a:pt x="159" y="198"/>
                  </a:lnTo>
                  <a:lnTo>
                    <a:pt x="219" y="109"/>
                  </a:lnTo>
                  <a:cubicBezTo>
                    <a:pt x="222" y="104"/>
                    <a:pt x="228" y="103"/>
                    <a:pt x="232" y="106"/>
                  </a:cubicBezTo>
                  <a:lnTo>
                    <a:pt x="249" y="117"/>
                  </a:lnTo>
                  <a:cubicBezTo>
                    <a:pt x="253" y="120"/>
                    <a:pt x="254" y="127"/>
                    <a:pt x="251" y="131"/>
                  </a:cubicBezTo>
                  <a:close/>
                </a:path>
              </a:pathLst>
            </a:custGeom>
            <a:solidFill>
              <a:schemeClr val="bg1"/>
            </a:solidFill>
            <a:ln w="12700">
              <a:miter lim="400000"/>
            </a:ln>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46" name="ïśliḑé"/>
          <p:cNvGrpSpPr/>
          <p:nvPr/>
        </p:nvGrpSpPr>
        <p:grpSpPr>
          <a:xfrm>
            <a:off x="6658978" y="2223227"/>
            <a:ext cx="730204" cy="730204"/>
            <a:chOff x="4282553" y="1511757"/>
            <a:chExt cx="730204" cy="730204"/>
          </a:xfrm>
        </p:grpSpPr>
        <p:sp>
          <p:nvSpPr>
            <p:cNvPr id="47" name="iślïdé"/>
            <p:cNvSpPr/>
            <p:nvPr/>
          </p:nvSpPr>
          <p:spPr>
            <a:xfrm>
              <a:off x="4282553" y="1511757"/>
              <a:ext cx="730204" cy="730204"/>
            </a:xfrm>
            <a:prstGeom prst="ellipse">
              <a:avLst/>
            </a:prstGeom>
            <a:solidFill>
              <a:srgbClr val="2B657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indent="-225425" algn="ctr" fontAlgn="base">
                <a:lnSpc>
                  <a:spcPct val="110000"/>
                </a:lnSpc>
                <a:spcBef>
                  <a:spcPct val="0"/>
                </a:spcBef>
                <a:spcAft>
                  <a:spcPct val="0"/>
                </a:spcAft>
              </a:pPr>
              <a:endParaRPr lang="en-US" b="1" kern="0" dirty="0">
                <a:solidFill>
                  <a:schemeClr val="tx1"/>
                </a:solidFill>
              </a:endParaRPr>
            </a:p>
          </p:txBody>
        </p:sp>
        <p:sp>
          <p:nvSpPr>
            <p:cNvPr id="48" name="íṧļide"/>
            <p:cNvSpPr/>
            <p:nvPr/>
          </p:nvSpPr>
          <p:spPr>
            <a:xfrm>
              <a:off x="4469922" y="1702546"/>
              <a:ext cx="355466" cy="34862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94321" h="582881">
                  <a:moveTo>
                    <a:pt x="418375" y="222528"/>
                  </a:moveTo>
                  <a:lnTo>
                    <a:pt x="384902" y="272673"/>
                  </a:lnTo>
                  <a:lnTo>
                    <a:pt x="418375" y="272673"/>
                  </a:lnTo>
                  <a:close/>
                  <a:moveTo>
                    <a:pt x="425069" y="169041"/>
                  </a:moveTo>
                  <a:lnTo>
                    <a:pt x="448978" y="169041"/>
                  </a:lnTo>
                  <a:lnTo>
                    <a:pt x="448978" y="272673"/>
                  </a:lnTo>
                  <a:lnTo>
                    <a:pt x="470496" y="272673"/>
                  </a:lnTo>
                  <a:lnTo>
                    <a:pt x="470496" y="300372"/>
                  </a:lnTo>
                  <a:lnTo>
                    <a:pt x="448978" y="300372"/>
                  </a:lnTo>
                  <a:lnTo>
                    <a:pt x="448978" y="337622"/>
                  </a:lnTo>
                  <a:lnTo>
                    <a:pt x="418375" y="337622"/>
                  </a:lnTo>
                  <a:lnTo>
                    <a:pt x="418375" y="300372"/>
                  </a:lnTo>
                  <a:lnTo>
                    <a:pt x="351430" y="300372"/>
                  </a:lnTo>
                  <a:lnTo>
                    <a:pt x="351430" y="276016"/>
                  </a:lnTo>
                  <a:close/>
                  <a:moveTo>
                    <a:pt x="280632" y="168581"/>
                  </a:moveTo>
                  <a:cubicBezTo>
                    <a:pt x="289241" y="168581"/>
                    <a:pt x="296894" y="169536"/>
                    <a:pt x="303589" y="171924"/>
                  </a:cubicBezTo>
                  <a:cubicBezTo>
                    <a:pt x="310763" y="174789"/>
                    <a:pt x="316024" y="178131"/>
                    <a:pt x="320807" y="182429"/>
                  </a:cubicBezTo>
                  <a:cubicBezTo>
                    <a:pt x="325590" y="186727"/>
                    <a:pt x="328937" y="191979"/>
                    <a:pt x="331329" y="198187"/>
                  </a:cubicBezTo>
                  <a:cubicBezTo>
                    <a:pt x="333720" y="203917"/>
                    <a:pt x="334677" y="210603"/>
                    <a:pt x="334677" y="217288"/>
                  </a:cubicBezTo>
                  <a:cubicBezTo>
                    <a:pt x="334677" y="223973"/>
                    <a:pt x="334198" y="229703"/>
                    <a:pt x="332285" y="234956"/>
                  </a:cubicBezTo>
                  <a:cubicBezTo>
                    <a:pt x="330372" y="240686"/>
                    <a:pt x="327981" y="245461"/>
                    <a:pt x="324633" y="250714"/>
                  </a:cubicBezTo>
                  <a:cubicBezTo>
                    <a:pt x="321285" y="255012"/>
                    <a:pt x="316503" y="260264"/>
                    <a:pt x="309807" y="266472"/>
                  </a:cubicBezTo>
                  <a:cubicBezTo>
                    <a:pt x="303589" y="273157"/>
                    <a:pt x="295459" y="279842"/>
                    <a:pt x="285893" y="287960"/>
                  </a:cubicBezTo>
                  <a:cubicBezTo>
                    <a:pt x="280632" y="292735"/>
                    <a:pt x="275850" y="296556"/>
                    <a:pt x="271545" y="300376"/>
                  </a:cubicBezTo>
                  <a:cubicBezTo>
                    <a:pt x="267719" y="304196"/>
                    <a:pt x="264850" y="307061"/>
                    <a:pt x="262937" y="309449"/>
                  </a:cubicBezTo>
                  <a:lnTo>
                    <a:pt x="335155" y="309449"/>
                  </a:lnTo>
                  <a:lnTo>
                    <a:pt x="335155" y="337622"/>
                  </a:lnTo>
                  <a:lnTo>
                    <a:pt x="220849" y="337622"/>
                  </a:lnTo>
                  <a:cubicBezTo>
                    <a:pt x="220849" y="324252"/>
                    <a:pt x="224197" y="312314"/>
                    <a:pt x="230414" y="302763"/>
                  </a:cubicBezTo>
                  <a:cubicBezTo>
                    <a:pt x="233762" y="297988"/>
                    <a:pt x="238067" y="293213"/>
                    <a:pt x="243806" y="287483"/>
                  </a:cubicBezTo>
                  <a:cubicBezTo>
                    <a:pt x="249067" y="282230"/>
                    <a:pt x="256241" y="276022"/>
                    <a:pt x="264371" y="269337"/>
                  </a:cubicBezTo>
                  <a:cubicBezTo>
                    <a:pt x="271545" y="263607"/>
                    <a:pt x="277763" y="258354"/>
                    <a:pt x="283024" y="253579"/>
                  </a:cubicBezTo>
                  <a:cubicBezTo>
                    <a:pt x="287806" y="249281"/>
                    <a:pt x="292111" y="244984"/>
                    <a:pt x="294980" y="241164"/>
                  </a:cubicBezTo>
                  <a:cubicBezTo>
                    <a:pt x="298328" y="237343"/>
                    <a:pt x="300241" y="233523"/>
                    <a:pt x="301676" y="229703"/>
                  </a:cubicBezTo>
                  <a:cubicBezTo>
                    <a:pt x="303111" y="225883"/>
                    <a:pt x="303589" y="221585"/>
                    <a:pt x="303589" y="216810"/>
                  </a:cubicBezTo>
                  <a:cubicBezTo>
                    <a:pt x="303589" y="209647"/>
                    <a:pt x="301676" y="203917"/>
                    <a:pt x="297372" y="200097"/>
                  </a:cubicBezTo>
                  <a:cubicBezTo>
                    <a:pt x="293546" y="196277"/>
                    <a:pt x="287806" y="194367"/>
                    <a:pt x="280154" y="194367"/>
                  </a:cubicBezTo>
                  <a:cubicBezTo>
                    <a:pt x="277285" y="194367"/>
                    <a:pt x="273937" y="194844"/>
                    <a:pt x="271067" y="195799"/>
                  </a:cubicBezTo>
                  <a:cubicBezTo>
                    <a:pt x="268197" y="197232"/>
                    <a:pt x="265806" y="199142"/>
                    <a:pt x="263893" y="201530"/>
                  </a:cubicBezTo>
                  <a:cubicBezTo>
                    <a:pt x="261502" y="203917"/>
                    <a:pt x="259589" y="207260"/>
                    <a:pt x="258154" y="210603"/>
                  </a:cubicBezTo>
                  <a:cubicBezTo>
                    <a:pt x="256719" y="214423"/>
                    <a:pt x="255763" y="218720"/>
                    <a:pt x="255763" y="223495"/>
                  </a:cubicBezTo>
                  <a:lnTo>
                    <a:pt x="224197" y="223495"/>
                  </a:lnTo>
                  <a:cubicBezTo>
                    <a:pt x="224675" y="215378"/>
                    <a:pt x="226588" y="207737"/>
                    <a:pt x="229458" y="201052"/>
                  </a:cubicBezTo>
                  <a:cubicBezTo>
                    <a:pt x="232806" y="193889"/>
                    <a:pt x="236632" y="188159"/>
                    <a:pt x="241415" y="183384"/>
                  </a:cubicBezTo>
                  <a:cubicBezTo>
                    <a:pt x="246197" y="178609"/>
                    <a:pt x="251936" y="174789"/>
                    <a:pt x="258632" y="172401"/>
                  </a:cubicBezTo>
                  <a:cubicBezTo>
                    <a:pt x="265328" y="169536"/>
                    <a:pt x="272502" y="168581"/>
                    <a:pt x="280632" y="168581"/>
                  </a:cubicBezTo>
                  <a:close/>
                  <a:moveTo>
                    <a:pt x="107583" y="110843"/>
                  </a:moveTo>
                  <a:cubicBezTo>
                    <a:pt x="128620" y="114185"/>
                    <a:pt x="145833" y="142833"/>
                    <a:pt x="155873" y="159544"/>
                  </a:cubicBezTo>
                  <a:cubicBezTo>
                    <a:pt x="166870" y="178642"/>
                    <a:pt x="181213" y="206812"/>
                    <a:pt x="178344" y="227820"/>
                  </a:cubicBezTo>
                  <a:cubicBezTo>
                    <a:pt x="176910" y="241666"/>
                    <a:pt x="165913" y="251693"/>
                    <a:pt x="156351" y="259332"/>
                  </a:cubicBezTo>
                  <a:cubicBezTo>
                    <a:pt x="150614" y="264107"/>
                    <a:pt x="142486" y="270314"/>
                    <a:pt x="135314" y="274611"/>
                  </a:cubicBezTo>
                  <a:cubicBezTo>
                    <a:pt x="126230" y="280340"/>
                    <a:pt x="116189" y="286547"/>
                    <a:pt x="112843" y="296574"/>
                  </a:cubicBezTo>
                  <a:cubicBezTo>
                    <a:pt x="106149" y="317105"/>
                    <a:pt x="117146" y="337635"/>
                    <a:pt x="125752" y="352437"/>
                  </a:cubicBezTo>
                  <a:cubicBezTo>
                    <a:pt x="143920" y="383949"/>
                    <a:pt x="166870" y="412119"/>
                    <a:pt x="192210" y="435514"/>
                  </a:cubicBezTo>
                  <a:cubicBezTo>
                    <a:pt x="203207" y="445541"/>
                    <a:pt x="224244" y="463207"/>
                    <a:pt x="246237" y="461297"/>
                  </a:cubicBezTo>
                  <a:cubicBezTo>
                    <a:pt x="257712" y="460342"/>
                    <a:pt x="267274" y="449838"/>
                    <a:pt x="275880" y="441244"/>
                  </a:cubicBezTo>
                  <a:cubicBezTo>
                    <a:pt x="275880" y="441244"/>
                    <a:pt x="276358" y="441244"/>
                    <a:pt x="276358" y="441244"/>
                  </a:cubicBezTo>
                  <a:cubicBezTo>
                    <a:pt x="277793" y="439811"/>
                    <a:pt x="279227" y="437902"/>
                    <a:pt x="281139" y="436947"/>
                  </a:cubicBezTo>
                  <a:cubicBezTo>
                    <a:pt x="281139" y="436469"/>
                    <a:pt x="281618" y="436469"/>
                    <a:pt x="281618" y="435992"/>
                  </a:cubicBezTo>
                  <a:lnTo>
                    <a:pt x="281618" y="436469"/>
                  </a:lnTo>
                  <a:cubicBezTo>
                    <a:pt x="289267" y="429785"/>
                    <a:pt x="295483" y="425010"/>
                    <a:pt x="299786" y="422146"/>
                  </a:cubicBezTo>
                  <a:cubicBezTo>
                    <a:pt x="301220" y="421191"/>
                    <a:pt x="302655" y="420236"/>
                    <a:pt x="303611" y="419758"/>
                  </a:cubicBezTo>
                  <a:lnTo>
                    <a:pt x="304567" y="419281"/>
                  </a:lnTo>
                  <a:cubicBezTo>
                    <a:pt x="310783" y="415461"/>
                    <a:pt x="316998" y="412596"/>
                    <a:pt x="324648" y="412119"/>
                  </a:cubicBezTo>
                  <a:cubicBezTo>
                    <a:pt x="348076" y="411641"/>
                    <a:pt x="379153" y="436947"/>
                    <a:pt x="393497" y="449838"/>
                  </a:cubicBezTo>
                  <a:cubicBezTo>
                    <a:pt x="407840" y="463207"/>
                    <a:pt x="431268" y="488512"/>
                    <a:pt x="427921" y="508565"/>
                  </a:cubicBezTo>
                  <a:cubicBezTo>
                    <a:pt x="426965" y="515250"/>
                    <a:pt x="422662" y="520502"/>
                    <a:pt x="418837" y="524799"/>
                  </a:cubicBezTo>
                  <a:cubicBezTo>
                    <a:pt x="418837" y="524799"/>
                    <a:pt x="418359" y="524799"/>
                    <a:pt x="418359" y="524799"/>
                  </a:cubicBezTo>
                  <a:cubicBezTo>
                    <a:pt x="416446" y="527186"/>
                    <a:pt x="414056" y="528619"/>
                    <a:pt x="412143" y="530529"/>
                  </a:cubicBezTo>
                  <a:cubicBezTo>
                    <a:pt x="404972" y="536735"/>
                    <a:pt x="392541" y="547240"/>
                    <a:pt x="377241" y="557744"/>
                  </a:cubicBezTo>
                  <a:cubicBezTo>
                    <a:pt x="376763" y="557744"/>
                    <a:pt x="376763" y="557744"/>
                    <a:pt x="376763" y="557744"/>
                  </a:cubicBezTo>
                  <a:cubicBezTo>
                    <a:pt x="349510" y="576365"/>
                    <a:pt x="318911" y="587346"/>
                    <a:pt x="275402" y="581139"/>
                  </a:cubicBezTo>
                  <a:cubicBezTo>
                    <a:pt x="235718" y="575887"/>
                    <a:pt x="209422" y="561086"/>
                    <a:pt x="182648" y="542942"/>
                  </a:cubicBezTo>
                  <a:cubicBezTo>
                    <a:pt x="134836" y="510475"/>
                    <a:pt x="94196" y="465117"/>
                    <a:pt x="62640" y="420713"/>
                  </a:cubicBezTo>
                  <a:cubicBezTo>
                    <a:pt x="32997" y="378697"/>
                    <a:pt x="485" y="325222"/>
                    <a:pt x="7" y="257900"/>
                  </a:cubicBezTo>
                  <a:cubicBezTo>
                    <a:pt x="-471" y="208722"/>
                    <a:pt x="20566" y="173390"/>
                    <a:pt x="46384" y="148562"/>
                  </a:cubicBezTo>
                  <a:cubicBezTo>
                    <a:pt x="48297" y="146652"/>
                    <a:pt x="50209" y="145220"/>
                    <a:pt x="51644" y="143787"/>
                  </a:cubicBezTo>
                  <a:cubicBezTo>
                    <a:pt x="52122" y="143310"/>
                    <a:pt x="52600" y="142833"/>
                    <a:pt x="53078" y="142833"/>
                  </a:cubicBezTo>
                  <a:cubicBezTo>
                    <a:pt x="64553" y="132328"/>
                    <a:pt x="77940" y="122302"/>
                    <a:pt x="82721" y="118960"/>
                  </a:cubicBezTo>
                  <a:cubicBezTo>
                    <a:pt x="89893" y="113230"/>
                    <a:pt x="98021" y="108933"/>
                    <a:pt x="107583" y="110843"/>
                  </a:cubicBezTo>
                  <a:close/>
                  <a:moveTo>
                    <a:pt x="339460" y="0"/>
                  </a:moveTo>
                  <a:cubicBezTo>
                    <a:pt x="480040" y="0"/>
                    <a:pt x="594321" y="114119"/>
                    <a:pt x="594321" y="254978"/>
                  </a:cubicBezTo>
                  <a:cubicBezTo>
                    <a:pt x="594321" y="355727"/>
                    <a:pt x="535507" y="443107"/>
                    <a:pt x="449916" y="484171"/>
                  </a:cubicBezTo>
                  <a:cubicBezTo>
                    <a:pt x="446090" y="472711"/>
                    <a:pt x="438440" y="461252"/>
                    <a:pt x="430311" y="451224"/>
                  </a:cubicBezTo>
                  <a:cubicBezTo>
                    <a:pt x="504426" y="416845"/>
                    <a:pt x="556068" y="341880"/>
                    <a:pt x="556068" y="254978"/>
                  </a:cubicBezTo>
                  <a:cubicBezTo>
                    <a:pt x="556068" y="135606"/>
                    <a:pt x="459001" y="38199"/>
                    <a:pt x="339460" y="38199"/>
                  </a:cubicBezTo>
                  <a:cubicBezTo>
                    <a:pt x="268213" y="38199"/>
                    <a:pt x="204618" y="73055"/>
                    <a:pt x="164930" y="126534"/>
                  </a:cubicBezTo>
                  <a:cubicBezTo>
                    <a:pt x="157758" y="116029"/>
                    <a:pt x="149151" y="105524"/>
                    <a:pt x="138631" y="97885"/>
                  </a:cubicBezTo>
                  <a:cubicBezTo>
                    <a:pt x="185491" y="38199"/>
                    <a:pt x="258172" y="0"/>
                    <a:pt x="339460" y="0"/>
                  </a:cubicBezTo>
                  <a:close/>
                </a:path>
              </a:pathLst>
            </a:custGeom>
            <a:solidFill>
              <a:schemeClr val="bg1"/>
            </a:solidFill>
            <a:ln w="12700">
              <a:miter lim="400000"/>
            </a:ln>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56" name="组合 55"/>
          <p:cNvGrpSpPr/>
          <p:nvPr/>
        </p:nvGrpSpPr>
        <p:grpSpPr>
          <a:xfrm>
            <a:off x="1237228" y="1790633"/>
            <a:ext cx="3127375" cy="865188"/>
            <a:chOff x="1365252" y="1555750"/>
            <a:chExt cx="3127375" cy="865188"/>
          </a:xfrm>
        </p:grpSpPr>
        <p:sp>
          <p:nvSpPr>
            <p:cNvPr id="57" name="Subtitle 2"/>
            <p:cNvSpPr txBox="1"/>
            <p:nvPr/>
          </p:nvSpPr>
          <p:spPr bwMode="auto">
            <a:xfrm>
              <a:off x="1365252" y="1892300"/>
              <a:ext cx="31273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58" name="TextBox 46"/>
            <p:cNvSpPr txBox="1">
              <a:spLocks noChangeArrowheads="1"/>
            </p:cNvSpPr>
            <p:nvPr/>
          </p:nvSpPr>
          <p:spPr bwMode="auto">
            <a:xfrm>
              <a:off x="2151063" y="15557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9" name="组合 58"/>
          <p:cNvGrpSpPr/>
          <p:nvPr/>
        </p:nvGrpSpPr>
        <p:grpSpPr>
          <a:xfrm>
            <a:off x="1338058" y="4522000"/>
            <a:ext cx="3127375" cy="865188"/>
            <a:chOff x="1365252" y="1555750"/>
            <a:chExt cx="3127375" cy="865188"/>
          </a:xfrm>
        </p:grpSpPr>
        <p:sp>
          <p:nvSpPr>
            <p:cNvPr id="60" name="Subtitle 2"/>
            <p:cNvSpPr txBox="1"/>
            <p:nvPr/>
          </p:nvSpPr>
          <p:spPr bwMode="auto">
            <a:xfrm>
              <a:off x="1365252" y="1892300"/>
              <a:ext cx="31273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61" name="TextBox 46"/>
            <p:cNvSpPr txBox="1">
              <a:spLocks noChangeArrowheads="1"/>
            </p:cNvSpPr>
            <p:nvPr/>
          </p:nvSpPr>
          <p:spPr bwMode="auto">
            <a:xfrm>
              <a:off x="2151063" y="15557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2" name="组合 61"/>
          <p:cNvGrpSpPr/>
          <p:nvPr/>
        </p:nvGrpSpPr>
        <p:grpSpPr>
          <a:xfrm>
            <a:off x="7832161" y="1790633"/>
            <a:ext cx="3128603" cy="919588"/>
            <a:chOff x="1364024" y="1501350"/>
            <a:chExt cx="3128603" cy="919588"/>
          </a:xfrm>
        </p:grpSpPr>
        <p:sp>
          <p:nvSpPr>
            <p:cNvPr id="63" name="Subtitle 2"/>
            <p:cNvSpPr txBox="1"/>
            <p:nvPr/>
          </p:nvSpPr>
          <p:spPr bwMode="auto">
            <a:xfrm>
              <a:off x="1365252" y="1892300"/>
              <a:ext cx="31273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64"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5" name="组合 64"/>
          <p:cNvGrpSpPr/>
          <p:nvPr/>
        </p:nvGrpSpPr>
        <p:grpSpPr>
          <a:xfrm>
            <a:off x="7899817" y="4522000"/>
            <a:ext cx="3128603" cy="919588"/>
            <a:chOff x="1364024" y="1501350"/>
            <a:chExt cx="3128603" cy="919588"/>
          </a:xfrm>
        </p:grpSpPr>
        <p:sp>
          <p:nvSpPr>
            <p:cNvPr id="66" name="Subtitle 2"/>
            <p:cNvSpPr txBox="1"/>
            <p:nvPr/>
          </p:nvSpPr>
          <p:spPr bwMode="auto">
            <a:xfrm>
              <a:off x="1365252" y="1892300"/>
              <a:ext cx="31273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67"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750"/>
                                        <p:tgtEl>
                                          <p:spTgt spid="3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750" fill="hold"/>
                                        <p:tgtEl>
                                          <p:spTgt spid="42"/>
                                        </p:tgtEl>
                                        <p:attrNameLst>
                                          <p:attrName>ppt_w</p:attrName>
                                        </p:attrNameLst>
                                      </p:cBhvr>
                                      <p:tavLst>
                                        <p:tav tm="0">
                                          <p:val>
                                            <p:fltVal val="0"/>
                                          </p:val>
                                        </p:tav>
                                        <p:tav tm="100000">
                                          <p:val>
                                            <p:strVal val="#ppt_w"/>
                                          </p:val>
                                        </p:tav>
                                      </p:tavLst>
                                    </p:anim>
                                    <p:anim calcmode="lin" valueType="num">
                                      <p:cBhvr>
                                        <p:cTn id="12" dur="750" fill="hold"/>
                                        <p:tgtEl>
                                          <p:spTgt spid="42"/>
                                        </p:tgtEl>
                                        <p:attrNameLst>
                                          <p:attrName>ppt_h</p:attrName>
                                        </p:attrNameLst>
                                      </p:cBhvr>
                                      <p:tavLst>
                                        <p:tav tm="0">
                                          <p:val>
                                            <p:fltVal val="0"/>
                                          </p:val>
                                        </p:tav>
                                        <p:tav tm="100000">
                                          <p:val>
                                            <p:strVal val="#ppt_h"/>
                                          </p:val>
                                        </p:tav>
                                      </p:tavLst>
                                    </p:anim>
                                    <p:animEffect transition="in" filter="fade">
                                      <p:cBhvr>
                                        <p:cTn id="13" dur="750"/>
                                        <p:tgtEl>
                                          <p:spTgt spid="42"/>
                                        </p:tgtEl>
                                      </p:cBhvr>
                                    </p:animEffect>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strVal val="4*#ppt_w"/>
                                          </p:val>
                                        </p:tav>
                                        <p:tav tm="100000">
                                          <p:val>
                                            <p:strVal val="#ppt_w"/>
                                          </p:val>
                                        </p:tav>
                                      </p:tavLst>
                                    </p:anim>
                                    <p:anim calcmode="lin" valueType="num">
                                      <p:cBhvr>
                                        <p:cTn id="18" dur="500" fill="hold"/>
                                        <p:tgtEl>
                                          <p:spTgt spid="40"/>
                                        </p:tgtEl>
                                        <p:attrNameLst>
                                          <p:attrName>ppt_h</p:attrName>
                                        </p:attrNameLst>
                                      </p:cBhvr>
                                      <p:tavLst>
                                        <p:tav tm="0">
                                          <p:val>
                                            <p:strVal val="4*#ppt_h"/>
                                          </p:val>
                                        </p:tav>
                                        <p:tav tm="100000">
                                          <p:val>
                                            <p:strVal val="#ppt_h"/>
                                          </p:val>
                                        </p:tav>
                                      </p:tavLst>
                                    </p:anim>
                                  </p:childTnLst>
                                </p:cTn>
                              </p:par>
                              <p:par>
                                <p:cTn id="19" presetID="49" presetClass="entr" presetSubtype="0" decel="100000" fill="hold" nodeType="withEffect">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 calcmode="lin" valueType="num">
                                      <p:cBhvr>
                                        <p:cTn id="23" dur="500" fill="hold"/>
                                        <p:tgtEl>
                                          <p:spTgt spid="43"/>
                                        </p:tgtEl>
                                        <p:attrNameLst>
                                          <p:attrName>style.rotation</p:attrName>
                                        </p:attrNameLst>
                                      </p:cBhvr>
                                      <p:tavLst>
                                        <p:tav tm="0">
                                          <p:val>
                                            <p:fltVal val="360"/>
                                          </p:val>
                                        </p:tav>
                                        <p:tav tm="100000">
                                          <p:val>
                                            <p:fltVal val="0"/>
                                          </p:val>
                                        </p:tav>
                                      </p:tavLst>
                                    </p:anim>
                                    <p:animEffect transition="in" filter="fade">
                                      <p:cBhvr>
                                        <p:cTn id="24" dur="500"/>
                                        <p:tgtEl>
                                          <p:spTgt spid="43"/>
                                        </p:tgtEl>
                                      </p:cBhvr>
                                    </p:animEffect>
                                  </p:childTnLst>
                                </p:cTn>
                              </p:par>
                              <p:par>
                                <p:cTn id="25" presetID="49" presetClass="entr" presetSubtype="0" decel="10000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 calcmode="lin" valueType="num">
                                      <p:cBhvr>
                                        <p:cTn id="29" dur="500" fill="hold"/>
                                        <p:tgtEl>
                                          <p:spTgt spid="46"/>
                                        </p:tgtEl>
                                        <p:attrNameLst>
                                          <p:attrName>style.rotation</p:attrName>
                                        </p:attrNameLst>
                                      </p:cBhvr>
                                      <p:tavLst>
                                        <p:tav tm="0">
                                          <p:val>
                                            <p:fltVal val="360"/>
                                          </p:val>
                                        </p:tav>
                                        <p:tav tm="100000">
                                          <p:val>
                                            <p:fltVal val="0"/>
                                          </p:val>
                                        </p:tav>
                                      </p:tavLst>
                                    </p:anim>
                                    <p:animEffect transition="in" filter="fade">
                                      <p:cBhvr>
                                        <p:cTn id="30" dur="500"/>
                                        <p:tgtEl>
                                          <p:spTgt spid="46"/>
                                        </p:tgtEl>
                                      </p:cBhvr>
                                    </p:animEffect>
                                  </p:childTnLst>
                                </p:cTn>
                              </p:par>
                              <p:par>
                                <p:cTn id="31" presetID="49" presetClass="entr" presetSubtype="0" decel="100000" fill="hold" nodeType="withEffect">
                                  <p:stCondLst>
                                    <p:cond delay="5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fltVal val="0"/>
                                          </p:val>
                                        </p:tav>
                                        <p:tav tm="100000">
                                          <p:val>
                                            <p:strVal val="#ppt_w"/>
                                          </p:val>
                                        </p:tav>
                                      </p:tavLst>
                                    </p:anim>
                                    <p:anim calcmode="lin" valueType="num">
                                      <p:cBhvr>
                                        <p:cTn id="34" dur="500" fill="hold"/>
                                        <p:tgtEl>
                                          <p:spTgt spid="45"/>
                                        </p:tgtEl>
                                        <p:attrNameLst>
                                          <p:attrName>ppt_h</p:attrName>
                                        </p:attrNameLst>
                                      </p:cBhvr>
                                      <p:tavLst>
                                        <p:tav tm="0">
                                          <p:val>
                                            <p:fltVal val="0"/>
                                          </p:val>
                                        </p:tav>
                                        <p:tav tm="100000">
                                          <p:val>
                                            <p:strVal val="#ppt_h"/>
                                          </p:val>
                                        </p:tav>
                                      </p:tavLst>
                                    </p:anim>
                                    <p:anim calcmode="lin" valueType="num">
                                      <p:cBhvr>
                                        <p:cTn id="35" dur="500" fill="hold"/>
                                        <p:tgtEl>
                                          <p:spTgt spid="45"/>
                                        </p:tgtEl>
                                        <p:attrNameLst>
                                          <p:attrName>style.rotation</p:attrName>
                                        </p:attrNameLst>
                                      </p:cBhvr>
                                      <p:tavLst>
                                        <p:tav tm="0">
                                          <p:val>
                                            <p:fltVal val="360"/>
                                          </p:val>
                                        </p:tav>
                                        <p:tav tm="100000">
                                          <p:val>
                                            <p:fltVal val="0"/>
                                          </p:val>
                                        </p:tav>
                                      </p:tavLst>
                                    </p:anim>
                                    <p:animEffect transition="in" filter="fade">
                                      <p:cBhvr>
                                        <p:cTn id="36" dur="500"/>
                                        <p:tgtEl>
                                          <p:spTgt spid="45"/>
                                        </p:tgtEl>
                                      </p:cBhvr>
                                    </p:animEffect>
                                  </p:childTnLst>
                                </p:cTn>
                              </p:par>
                              <p:par>
                                <p:cTn id="37" presetID="49" presetClass="entr" presetSubtype="0" decel="100000" fill="hold" nodeType="withEffect">
                                  <p:stCondLst>
                                    <p:cond delay="50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 calcmode="lin" valueType="num">
                                      <p:cBhvr>
                                        <p:cTn id="41" dur="500" fill="hold"/>
                                        <p:tgtEl>
                                          <p:spTgt spid="44"/>
                                        </p:tgtEl>
                                        <p:attrNameLst>
                                          <p:attrName>style.rotation</p:attrName>
                                        </p:attrNameLst>
                                      </p:cBhvr>
                                      <p:tavLst>
                                        <p:tav tm="0">
                                          <p:val>
                                            <p:fltVal val="360"/>
                                          </p:val>
                                        </p:tav>
                                        <p:tav tm="100000">
                                          <p:val>
                                            <p:fltVal val="0"/>
                                          </p:val>
                                        </p:tav>
                                      </p:tavLst>
                                    </p:anim>
                                    <p:animEffect transition="in" filter="fade">
                                      <p:cBhvr>
                                        <p:cTn id="42" dur="500"/>
                                        <p:tgtEl>
                                          <p:spTgt spid="44"/>
                                        </p:tgtEl>
                                      </p:cBhvr>
                                    </p:animEffect>
                                  </p:childTnLst>
                                </p:cTn>
                              </p:par>
                            </p:childTnLst>
                          </p:cTn>
                        </p:par>
                        <p:par>
                          <p:cTn id="43" fill="hold">
                            <p:stCondLst>
                              <p:cond delay="2500"/>
                            </p:stCondLst>
                            <p:childTnLst>
                              <p:par>
                                <p:cTn id="44" presetID="2" presetClass="entr" presetSubtype="8" fill="hold" nodeType="after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fill="hold"/>
                                        <p:tgtEl>
                                          <p:spTgt spid="56"/>
                                        </p:tgtEl>
                                        <p:attrNameLst>
                                          <p:attrName>ppt_x</p:attrName>
                                        </p:attrNameLst>
                                      </p:cBhvr>
                                      <p:tavLst>
                                        <p:tav tm="0">
                                          <p:val>
                                            <p:strVal val="0-#ppt_w/2"/>
                                          </p:val>
                                        </p:tav>
                                        <p:tav tm="100000">
                                          <p:val>
                                            <p:strVal val="#ppt_x"/>
                                          </p:val>
                                        </p:tav>
                                      </p:tavLst>
                                    </p:anim>
                                    <p:anim calcmode="lin" valueType="num">
                                      <p:cBhvr additive="base">
                                        <p:cTn id="47" dur="500" fill="hold"/>
                                        <p:tgtEl>
                                          <p:spTgt spid="56"/>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0-#ppt_w/2"/>
                                          </p:val>
                                        </p:tav>
                                        <p:tav tm="100000">
                                          <p:val>
                                            <p:strVal val="#ppt_x"/>
                                          </p:val>
                                        </p:tav>
                                      </p:tavLst>
                                    </p:anim>
                                    <p:anim calcmode="lin" valueType="num">
                                      <p:cBhvr additive="base">
                                        <p:cTn id="52" dur="500" fill="hold"/>
                                        <p:tgtEl>
                                          <p:spTgt spid="59"/>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500" fill="hold"/>
                                        <p:tgtEl>
                                          <p:spTgt spid="62"/>
                                        </p:tgtEl>
                                        <p:attrNameLst>
                                          <p:attrName>ppt_x</p:attrName>
                                        </p:attrNameLst>
                                      </p:cBhvr>
                                      <p:tavLst>
                                        <p:tav tm="0">
                                          <p:val>
                                            <p:strVal val="1+#ppt_w/2"/>
                                          </p:val>
                                        </p:tav>
                                        <p:tav tm="100000">
                                          <p:val>
                                            <p:strVal val="#ppt_x"/>
                                          </p:val>
                                        </p:tav>
                                      </p:tavLst>
                                    </p:anim>
                                    <p:anim calcmode="lin" valueType="num">
                                      <p:cBhvr additive="base">
                                        <p:cTn id="57" dur="500" fill="hold"/>
                                        <p:tgtEl>
                                          <p:spTgt spid="62"/>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2" presetClass="entr" presetSubtype="2"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500" fill="hold"/>
                                        <p:tgtEl>
                                          <p:spTgt spid="65"/>
                                        </p:tgtEl>
                                        <p:attrNameLst>
                                          <p:attrName>ppt_x</p:attrName>
                                        </p:attrNameLst>
                                      </p:cBhvr>
                                      <p:tavLst>
                                        <p:tav tm="0">
                                          <p:val>
                                            <p:strVal val="1+#ppt_w/2"/>
                                          </p:val>
                                        </p:tav>
                                        <p:tav tm="100000">
                                          <p:val>
                                            <p:strVal val="#ppt_x"/>
                                          </p:val>
                                        </p:tav>
                                      </p:tavLst>
                                    </p:anim>
                                    <p:anim calcmode="lin" valueType="num">
                                      <p:cBhvr additive="base">
                                        <p:cTn id="6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165600" y="315608"/>
            <a:ext cx="3860800" cy="461665"/>
            <a:chOff x="4165600" y="226708"/>
            <a:chExt cx="3860800" cy="461665"/>
          </a:xfrm>
        </p:grpSpPr>
        <p:sp>
          <p:nvSpPr>
            <p:cNvPr id="27" name="文本框 26"/>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研究过程及方法</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44196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23138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730663" y="2393865"/>
            <a:ext cx="4036235" cy="1316314"/>
            <a:chOff x="4730663" y="2393865"/>
            <a:chExt cx="4036235" cy="1316314"/>
          </a:xfrm>
        </p:grpSpPr>
        <p:sp>
          <p:nvSpPr>
            <p:cNvPr id="42" name="îšľïḑe"/>
            <p:cNvSpPr/>
            <p:nvPr/>
          </p:nvSpPr>
          <p:spPr>
            <a:xfrm>
              <a:off x="4730663" y="3577454"/>
              <a:ext cx="2018118" cy="132725"/>
            </a:xfrm>
            <a:prstGeom prst="rect">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endParaRPr lang="en-US"/>
            </a:p>
          </p:txBody>
        </p:sp>
        <p:sp>
          <p:nvSpPr>
            <p:cNvPr id="43" name="íṡľiḋê"/>
            <p:cNvSpPr/>
            <p:nvPr/>
          </p:nvSpPr>
          <p:spPr>
            <a:xfrm>
              <a:off x="6748780" y="2393865"/>
              <a:ext cx="2018118" cy="132725"/>
            </a:xfrm>
            <a:prstGeom prst="rect">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endParaRPr lang="en-US"/>
            </a:p>
          </p:txBody>
        </p:sp>
        <p:sp>
          <p:nvSpPr>
            <p:cNvPr id="48" name="ïS1îdê"/>
            <p:cNvSpPr/>
            <p:nvPr/>
          </p:nvSpPr>
          <p:spPr>
            <a:xfrm>
              <a:off x="6090827" y="2394271"/>
              <a:ext cx="1315907" cy="1315907"/>
            </a:xfrm>
            <a:prstGeom prst="donut">
              <a:avLst>
                <a:gd name="adj" fmla="val 10162"/>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endParaRPr lang="en-US">
                <a:solidFill>
                  <a:schemeClr val="tx1"/>
                </a:solidFill>
              </a:endParaRPr>
            </a:p>
          </p:txBody>
        </p:sp>
        <p:sp>
          <p:nvSpPr>
            <p:cNvPr id="50" name="íŝ1iḋe"/>
            <p:cNvSpPr/>
            <p:nvPr/>
          </p:nvSpPr>
          <p:spPr bwMode="auto">
            <a:xfrm>
              <a:off x="6492967" y="2814742"/>
              <a:ext cx="511626" cy="474966"/>
            </a:xfrm>
            <a:custGeom>
              <a:avLst/>
              <a:gdLst>
                <a:gd name="connsiteX0" fmla="*/ 331621 w 608704"/>
                <a:gd name="connsiteY0" fmla="*/ 496781 h 565088"/>
                <a:gd name="connsiteX1" fmla="*/ 441006 w 608704"/>
                <a:gd name="connsiteY1" fmla="*/ 496781 h 565088"/>
                <a:gd name="connsiteX2" fmla="*/ 446506 w 608704"/>
                <a:gd name="connsiteY2" fmla="*/ 497758 h 565088"/>
                <a:gd name="connsiteX3" fmla="*/ 454289 w 608704"/>
                <a:gd name="connsiteY3" fmla="*/ 504273 h 565088"/>
                <a:gd name="connsiteX4" fmla="*/ 456526 w 608704"/>
                <a:gd name="connsiteY4" fmla="*/ 512276 h 565088"/>
                <a:gd name="connsiteX5" fmla="*/ 456526 w 608704"/>
                <a:gd name="connsiteY5" fmla="*/ 517999 h 565088"/>
                <a:gd name="connsiteX6" fmla="*/ 456526 w 608704"/>
                <a:gd name="connsiteY6" fmla="*/ 549547 h 565088"/>
                <a:gd name="connsiteX7" fmla="*/ 441006 w 608704"/>
                <a:gd name="connsiteY7" fmla="*/ 565088 h 565088"/>
                <a:gd name="connsiteX8" fmla="*/ 331621 w 608704"/>
                <a:gd name="connsiteY8" fmla="*/ 565088 h 565088"/>
                <a:gd name="connsiteX9" fmla="*/ 316101 w 608704"/>
                <a:gd name="connsiteY9" fmla="*/ 549547 h 565088"/>
                <a:gd name="connsiteX10" fmla="*/ 316101 w 608704"/>
                <a:gd name="connsiteY10" fmla="*/ 517627 h 565088"/>
                <a:gd name="connsiteX11" fmla="*/ 316101 w 608704"/>
                <a:gd name="connsiteY11" fmla="*/ 512276 h 565088"/>
                <a:gd name="connsiteX12" fmla="*/ 318525 w 608704"/>
                <a:gd name="connsiteY12" fmla="*/ 503947 h 565088"/>
                <a:gd name="connsiteX13" fmla="*/ 326401 w 608704"/>
                <a:gd name="connsiteY13" fmla="*/ 497712 h 565088"/>
                <a:gd name="connsiteX14" fmla="*/ 331621 w 608704"/>
                <a:gd name="connsiteY14" fmla="*/ 496781 h 565088"/>
                <a:gd name="connsiteX15" fmla="*/ 166349 w 608704"/>
                <a:gd name="connsiteY15" fmla="*/ 496640 h 565088"/>
                <a:gd name="connsiteX16" fmla="*/ 275680 w 608704"/>
                <a:gd name="connsiteY16" fmla="*/ 496640 h 565088"/>
                <a:gd name="connsiteX17" fmla="*/ 282109 w 608704"/>
                <a:gd name="connsiteY17" fmla="*/ 498083 h 565088"/>
                <a:gd name="connsiteX18" fmla="*/ 289515 w 608704"/>
                <a:gd name="connsiteY18" fmla="*/ 505202 h 565088"/>
                <a:gd name="connsiteX19" fmla="*/ 291192 w 608704"/>
                <a:gd name="connsiteY19" fmla="*/ 512181 h 565088"/>
                <a:gd name="connsiteX20" fmla="*/ 291192 w 608704"/>
                <a:gd name="connsiteY20" fmla="*/ 518928 h 565088"/>
                <a:gd name="connsiteX21" fmla="*/ 291192 w 608704"/>
                <a:gd name="connsiteY21" fmla="*/ 549453 h 565088"/>
                <a:gd name="connsiteX22" fmla="*/ 275680 w 608704"/>
                <a:gd name="connsiteY22" fmla="*/ 564947 h 565088"/>
                <a:gd name="connsiteX23" fmla="*/ 166349 w 608704"/>
                <a:gd name="connsiteY23" fmla="*/ 564947 h 565088"/>
                <a:gd name="connsiteX24" fmla="*/ 150884 w 608704"/>
                <a:gd name="connsiteY24" fmla="*/ 549406 h 565088"/>
                <a:gd name="connsiteX25" fmla="*/ 150884 w 608704"/>
                <a:gd name="connsiteY25" fmla="*/ 516276 h 565088"/>
                <a:gd name="connsiteX26" fmla="*/ 150884 w 608704"/>
                <a:gd name="connsiteY26" fmla="*/ 512181 h 565088"/>
                <a:gd name="connsiteX27" fmla="*/ 153912 w 608704"/>
                <a:gd name="connsiteY27" fmla="*/ 502922 h 565088"/>
                <a:gd name="connsiteX28" fmla="*/ 162064 w 608704"/>
                <a:gd name="connsiteY28" fmla="*/ 497292 h 565088"/>
                <a:gd name="connsiteX29" fmla="*/ 166349 w 608704"/>
                <a:gd name="connsiteY29" fmla="*/ 496640 h 565088"/>
                <a:gd name="connsiteX30" fmla="*/ 560321 w 608704"/>
                <a:gd name="connsiteY30" fmla="*/ 169851 h 565088"/>
                <a:gd name="connsiteX31" fmla="*/ 572108 w 608704"/>
                <a:gd name="connsiteY31" fmla="*/ 175247 h 565088"/>
                <a:gd name="connsiteX32" fmla="*/ 577884 w 608704"/>
                <a:gd name="connsiteY32" fmla="*/ 346298 h 565088"/>
                <a:gd name="connsiteX33" fmla="*/ 535489 w 608704"/>
                <a:gd name="connsiteY33" fmla="*/ 388677 h 565088"/>
                <a:gd name="connsiteX34" fmla="*/ 492862 w 608704"/>
                <a:gd name="connsiteY34" fmla="*/ 424822 h 565088"/>
                <a:gd name="connsiteX35" fmla="*/ 455964 w 608704"/>
                <a:gd name="connsiteY35" fmla="*/ 451292 h 565088"/>
                <a:gd name="connsiteX36" fmla="*/ 446972 w 608704"/>
                <a:gd name="connsiteY36" fmla="*/ 468876 h 565088"/>
                <a:gd name="connsiteX37" fmla="*/ 446879 w 608704"/>
                <a:gd name="connsiteY37" fmla="*/ 478645 h 565088"/>
                <a:gd name="connsiteX38" fmla="*/ 441056 w 608704"/>
                <a:gd name="connsiteY38" fmla="*/ 478180 h 565088"/>
                <a:gd name="connsiteX39" fmla="*/ 331714 w 608704"/>
                <a:gd name="connsiteY39" fmla="*/ 478180 h 565088"/>
                <a:gd name="connsiteX40" fmla="*/ 326263 w 608704"/>
                <a:gd name="connsiteY40" fmla="*/ 478598 h 565088"/>
                <a:gd name="connsiteX41" fmla="*/ 326263 w 608704"/>
                <a:gd name="connsiteY41" fmla="*/ 409517 h 565088"/>
                <a:gd name="connsiteX42" fmla="*/ 327148 w 608704"/>
                <a:gd name="connsiteY42" fmla="*/ 404307 h 565088"/>
                <a:gd name="connsiteX43" fmla="*/ 434301 w 608704"/>
                <a:gd name="connsiteY43" fmla="*/ 313130 h 565088"/>
                <a:gd name="connsiteX44" fmla="*/ 441568 w 608704"/>
                <a:gd name="connsiteY44" fmla="*/ 309036 h 565088"/>
                <a:gd name="connsiteX45" fmla="*/ 476136 w 608704"/>
                <a:gd name="connsiteY45" fmla="*/ 274472 h 565088"/>
                <a:gd name="connsiteX46" fmla="*/ 487131 w 608704"/>
                <a:gd name="connsiteY46" fmla="*/ 269960 h 565088"/>
                <a:gd name="connsiteX47" fmla="*/ 498126 w 608704"/>
                <a:gd name="connsiteY47" fmla="*/ 274472 h 565088"/>
                <a:gd name="connsiteX48" fmla="*/ 510612 w 608704"/>
                <a:gd name="connsiteY48" fmla="*/ 286986 h 565088"/>
                <a:gd name="connsiteX49" fmla="*/ 513873 w 608704"/>
                <a:gd name="connsiteY49" fmla="*/ 290242 h 565088"/>
                <a:gd name="connsiteX50" fmla="*/ 513873 w 608704"/>
                <a:gd name="connsiteY50" fmla="*/ 312199 h 565088"/>
                <a:gd name="connsiteX51" fmla="*/ 445948 w 608704"/>
                <a:gd name="connsiteY51" fmla="*/ 379978 h 565088"/>
                <a:gd name="connsiteX52" fmla="*/ 445948 w 608704"/>
                <a:gd name="connsiteY52" fmla="*/ 388723 h 565088"/>
                <a:gd name="connsiteX53" fmla="*/ 447159 w 608704"/>
                <a:gd name="connsiteY53" fmla="*/ 389886 h 565088"/>
                <a:gd name="connsiteX54" fmla="*/ 451538 w 608704"/>
                <a:gd name="connsiteY54" fmla="*/ 391700 h 565088"/>
                <a:gd name="connsiteX55" fmla="*/ 455964 w 608704"/>
                <a:gd name="connsiteY55" fmla="*/ 389886 h 565088"/>
                <a:gd name="connsiteX56" fmla="*/ 533626 w 608704"/>
                <a:gd name="connsiteY56" fmla="*/ 312292 h 565088"/>
                <a:gd name="connsiteX57" fmla="*/ 533999 w 608704"/>
                <a:gd name="connsiteY57" fmla="*/ 209345 h 565088"/>
                <a:gd name="connsiteX58" fmla="*/ 535024 w 608704"/>
                <a:gd name="connsiteY58" fmla="*/ 188644 h 565088"/>
                <a:gd name="connsiteX59" fmla="*/ 535909 w 608704"/>
                <a:gd name="connsiteY59" fmla="*/ 187761 h 565088"/>
                <a:gd name="connsiteX60" fmla="*/ 549326 w 608704"/>
                <a:gd name="connsiteY60" fmla="*/ 174363 h 565088"/>
                <a:gd name="connsiteX61" fmla="*/ 560321 w 608704"/>
                <a:gd name="connsiteY61" fmla="*/ 169851 h 565088"/>
                <a:gd name="connsiteX62" fmla="*/ 48337 w 608704"/>
                <a:gd name="connsiteY62" fmla="*/ 169851 h 565088"/>
                <a:gd name="connsiteX63" fmla="*/ 59331 w 608704"/>
                <a:gd name="connsiteY63" fmla="*/ 174364 h 565088"/>
                <a:gd name="connsiteX64" fmla="*/ 72749 w 608704"/>
                <a:gd name="connsiteY64" fmla="*/ 187763 h 565088"/>
                <a:gd name="connsiteX65" fmla="*/ 73587 w 608704"/>
                <a:gd name="connsiteY65" fmla="*/ 188647 h 565088"/>
                <a:gd name="connsiteX66" fmla="*/ 74659 w 608704"/>
                <a:gd name="connsiteY66" fmla="*/ 209352 h 565088"/>
                <a:gd name="connsiteX67" fmla="*/ 75031 w 608704"/>
                <a:gd name="connsiteY67" fmla="*/ 312361 h 565088"/>
                <a:gd name="connsiteX68" fmla="*/ 152601 w 608704"/>
                <a:gd name="connsiteY68" fmla="*/ 389874 h 565088"/>
                <a:gd name="connsiteX69" fmla="*/ 157027 w 608704"/>
                <a:gd name="connsiteY69" fmla="*/ 391688 h 565088"/>
                <a:gd name="connsiteX70" fmla="*/ 161452 w 608704"/>
                <a:gd name="connsiteY70" fmla="*/ 389874 h 565088"/>
                <a:gd name="connsiteX71" fmla="*/ 162617 w 608704"/>
                <a:gd name="connsiteY71" fmla="*/ 388711 h 565088"/>
                <a:gd name="connsiteX72" fmla="*/ 162617 w 608704"/>
                <a:gd name="connsiteY72" fmla="*/ 379964 h 565088"/>
                <a:gd name="connsiteX73" fmla="*/ 94738 w 608704"/>
                <a:gd name="connsiteY73" fmla="*/ 312175 h 565088"/>
                <a:gd name="connsiteX74" fmla="*/ 94738 w 608704"/>
                <a:gd name="connsiteY74" fmla="*/ 290214 h 565088"/>
                <a:gd name="connsiteX75" fmla="*/ 97953 w 608704"/>
                <a:gd name="connsiteY75" fmla="*/ 286958 h 565088"/>
                <a:gd name="connsiteX76" fmla="*/ 110485 w 608704"/>
                <a:gd name="connsiteY76" fmla="*/ 274442 h 565088"/>
                <a:gd name="connsiteX77" fmla="*/ 121480 w 608704"/>
                <a:gd name="connsiteY77" fmla="*/ 269929 h 565088"/>
                <a:gd name="connsiteX78" fmla="*/ 132474 w 608704"/>
                <a:gd name="connsiteY78" fmla="*/ 274442 h 565088"/>
                <a:gd name="connsiteX79" fmla="*/ 167136 w 608704"/>
                <a:gd name="connsiteY79" fmla="*/ 309011 h 565088"/>
                <a:gd name="connsiteX80" fmla="*/ 174404 w 608704"/>
                <a:gd name="connsiteY80" fmla="*/ 313105 h 565088"/>
                <a:gd name="connsiteX81" fmla="*/ 281556 w 608704"/>
                <a:gd name="connsiteY81" fmla="*/ 404297 h 565088"/>
                <a:gd name="connsiteX82" fmla="*/ 282441 w 608704"/>
                <a:gd name="connsiteY82" fmla="*/ 409508 h 565088"/>
                <a:gd name="connsiteX83" fmla="*/ 282441 w 608704"/>
                <a:gd name="connsiteY83" fmla="*/ 478786 h 565088"/>
                <a:gd name="connsiteX84" fmla="*/ 275686 w 608704"/>
                <a:gd name="connsiteY84" fmla="*/ 478088 h 565088"/>
                <a:gd name="connsiteX85" fmla="*/ 166344 w 608704"/>
                <a:gd name="connsiteY85" fmla="*/ 478088 h 565088"/>
                <a:gd name="connsiteX86" fmla="*/ 161825 w 608704"/>
                <a:gd name="connsiteY86" fmla="*/ 478414 h 565088"/>
                <a:gd name="connsiteX87" fmla="*/ 161732 w 608704"/>
                <a:gd name="connsiteY87" fmla="*/ 468783 h 565088"/>
                <a:gd name="connsiteX88" fmla="*/ 152741 w 608704"/>
                <a:gd name="connsiteY88" fmla="*/ 451242 h 565088"/>
                <a:gd name="connsiteX89" fmla="*/ 115842 w 608704"/>
                <a:gd name="connsiteY89" fmla="*/ 424769 h 565088"/>
                <a:gd name="connsiteX90" fmla="*/ 73215 w 608704"/>
                <a:gd name="connsiteY90" fmla="*/ 388711 h 565088"/>
                <a:gd name="connsiteX91" fmla="*/ 30820 w 608704"/>
                <a:gd name="connsiteY91" fmla="*/ 346325 h 565088"/>
                <a:gd name="connsiteX92" fmla="*/ 36596 w 608704"/>
                <a:gd name="connsiteY92" fmla="*/ 175248 h 565088"/>
                <a:gd name="connsiteX93" fmla="*/ 48337 w 608704"/>
                <a:gd name="connsiteY93" fmla="*/ 169851 h 565088"/>
                <a:gd name="connsiteX94" fmla="*/ 101464 w 608704"/>
                <a:gd name="connsiteY94" fmla="*/ 164593 h 565088"/>
                <a:gd name="connsiteX95" fmla="*/ 112641 w 608704"/>
                <a:gd name="connsiteY95" fmla="*/ 169193 h 565088"/>
                <a:gd name="connsiteX96" fmla="*/ 131324 w 608704"/>
                <a:gd name="connsiteY96" fmla="*/ 188128 h 565088"/>
                <a:gd name="connsiteX97" fmla="*/ 131557 w 608704"/>
                <a:gd name="connsiteY97" fmla="*/ 209667 h 565088"/>
                <a:gd name="connsiteX98" fmla="*/ 117486 w 608704"/>
                <a:gd name="connsiteY98" fmla="*/ 224601 h 565088"/>
                <a:gd name="connsiteX99" fmla="*/ 94656 w 608704"/>
                <a:gd name="connsiteY99" fmla="*/ 264005 h 565088"/>
                <a:gd name="connsiteX100" fmla="*/ 81564 w 608704"/>
                <a:gd name="connsiteY100" fmla="*/ 277078 h 565088"/>
                <a:gd name="connsiteX101" fmla="*/ 77091 w 608704"/>
                <a:gd name="connsiteY101" fmla="*/ 282614 h 565088"/>
                <a:gd name="connsiteX102" fmla="*/ 74435 w 608704"/>
                <a:gd name="connsiteY102" fmla="*/ 275542 h 565088"/>
                <a:gd name="connsiteX103" fmla="*/ 73224 w 608704"/>
                <a:gd name="connsiteY103" fmla="*/ 252188 h 565088"/>
                <a:gd name="connsiteX104" fmla="*/ 89158 w 608704"/>
                <a:gd name="connsiteY104" fmla="*/ 221205 h 565088"/>
                <a:gd name="connsiteX105" fmla="*/ 96799 w 608704"/>
                <a:gd name="connsiteY105" fmla="*/ 197851 h 565088"/>
                <a:gd name="connsiteX106" fmla="*/ 86782 w 608704"/>
                <a:gd name="connsiteY106" fmla="*/ 175520 h 565088"/>
                <a:gd name="connsiteX107" fmla="*/ 85617 w 608704"/>
                <a:gd name="connsiteY107" fmla="*/ 174357 h 565088"/>
                <a:gd name="connsiteX108" fmla="*/ 90323 w 608704"/>
                <a:gd name="connsiteY108" fmla="*/ 169379 h 565088"/>
                <a:gd name="connsiteX109" fmla="*/ 101464 w 608704"/>
                <a:gd name="connsiteY109" fmla="*/ 164593 h 565088"/>
                <a:gd name="connsiteX110" fmla="*/ 507200 w 608704"/>
                <a:gd name="connsiteY110" fmla="*/ 164524 h 565088"/>
                <a:gd name="connsiteX111" fmla="*/ 518327 w 608704"/>
                <a:gd name="connsiteY111" fmla="*/ 169311 h 565088"/>
                <a:gd name="connsiteX112" fmla="*/ 523035 w 608704"/>
                <a:gd name="connsiteY112" fmla="*/ 174289 h 565088"/>
                <a:gd name="connsiteX113" fmla="*/ 521870 w 608704"/>
                <a:gd name="connsiteY113" fmla="*/ 175453 h 565088"/>
                <a:gd name="connsiteX114" fmla="*/ 511895 w 608704"/>
                <a:gd name="connsiteY114" fmla="*/ 197788 h 565088"/>
                <a:gd name="connsiteX115" fmla="*/ 519539 w 608704"/>
                <a:gd name="connsiteY115" fmla="*/ 221100 h 565088"/>
                <a:gd name="connsiteX116" fmla="*/ 535387 w 608704"/>
                <a:gd name="connsiteY116" fmla="*/ 252183 h 565088"/>
                <a:gd name="connsiteX117" fmla="*/ 534221 w 608704"/>
                <a:gd name="connsiteY117" fmla="*/ 275542 h 565088"/>
                <a:gd name="connsiteX118" fmla="*/ 531565 w 608704"/>
                <a:gd name="connsiteY118" fmla="*/ 282615 h 565088"/>
                <a:gd name="connsiteX119" fmla="*/ 527090 w 608704"/>
                <a:gd name="connsiteY119" fmla="*/ 277078 h 565088"/>
                <a:gd name="connsiteX120" fmla="*/ 513946 w 608704"/>
                <a:gd name="connsiteY120" fmla="*/ 264002 h 565088"/>
                <a:gd name="connsiteX121" fmla="*/ 491154 w 608704"/>
                <a:gd name="connsiteY121" fmla="*/ 224590 h 565088"/>
                <a:gd name="connsiteX122" fmla="*/ 477032 w 608704"/>
                <a:gd name="connsiteY122" fmla="*/ 209653 h 565088"/>
                <a:gd name="connsiteX123" fmla="*/ 477311 w 608704"/>
                <a:gd name="connsiteY123" fmla="*/ 188109 h 565088"/>
                <a:gd name="connsiteX124" fmla="*/ 496002 w 608704"/>
                <a:gd name="connsiteY124" fmla="*/ 169124 h 565088"/>
                <a:gd name="connsiteX125" fmla="*/ 507200 w 608704"/>
                <a:gd name="connsiteY125" fmla="*/ 164524 h 565088"/>
                <a:gd name="connsiteX126" fmla="*/ 255331 w 608704"/>
                <a:gd name="connsiteY126" fmla="*/ 53303 h 565088"/>
                <a:gd name="connsiteX127" fmla="*/ 244789 w 608704"/>
                <a:gd name="connsiteY127" fmla="*/ 55176 h 565088"/>
                <a:gd name="connsiteX128" fmla="*/ 240503 w 608704"/>
                <a:gd name="connsiteY128" fmla="*/ 74437 h 565088"/>
                <a:gd name="connsiteX129" fmla="*/ 282110 w 608704"/>
                <a:gd name="connsiteY129" fmla="*/ 139662 h 565088"/>
                <a:gd name="connsiteX130" fmla="*/ 268132 w 608704"/>
                <a:gd name="connsiteY130" fmla="*/ 139662 h 565088"/>
                <a:gd name="connsiteX131" fmla="*/ 254154 w 608704"/>
                <a:gd name="connsiteY131" fmla="*/ 153619 h 565088"/>
                <a:gd name="connsiteX132" fmla="*/ 268132 w 608704"/>
                <a:gd name="connsiteY132" fmla="*/ 167576 h 565088"/>
                <a:gd name="connsiteX133" fmla="*/ 292174 w 608704"/>
                <a:gd name="connsiteY133" fmla="*/ 167576 h 565088"/>
                <a:gd name="connsiteX134" fmla="*/ 292174 w 608704"/>
                <a:gd name="connsiteY134" fmla="*/ 177346 h 565088"/>
                <a:gd name="connsiteX135" fmla="*/ 268132 w 608704"/>
                <a:gd name="connsiteY135" fmla="*/ 177346 h 565088"/>
                <a:gd name="connsiteX136" fmla="*/ 254154 w 608704"/>
                <a:gd name="connsiteY136" fmla="*/ 191302 h 565088"/>
                <a:gd name="connsiteX137" fmla="*/ 268132 w 608704"/>
                <a:gd name="connsiteY137" fmla="*/ 205259 h 565088"/>
                <a:gd name="connsiteX138" fmla="*/ 292174 w 608704"/>
                <a:gd name="connsiteY138" fmla="*/ 205259 h 565088"/>
                <a:gd name="connsiteX139" fmla="*/ 292174 w 608704"/>
                <a:gd name="connsiteY139" fmla="*/ 224706 h 565088"/>
                <a:gd name="connsiteX140" fmla="*/ 306151 w 608704"/>
                <a:gd name="connsiteY140" fmla="*/ 238663 h 565088"/>
                <a:gd name="connsiteX141" fmla="*/ 320129 w 608704"/>
                <a:gd name="connsiteY141" fmla="*/ 224706 h 565088"/>
                <a:gd name="connsiteX142" fmla="*/ 320129 w 608704"/>
                <a:gd name="connsiteY142" fmla="*/ 205259 h 565088"/>
                <a:gd name="connsiteX143" fmla="*/ 344171 w 608704"/>
                <a:gd name="connsiteY143" fmla="*/ 205259 h 565088"/>
                <a:gd name="connsiteX144" fmla="*/ 358149 w 608704"/>
                <a:gd name="connsiteY144" fmla="*/ 191302 h 565088"/>
                <a:gd name="connsiteX145" fmla="*/ 344171 w 608704"/>
                <a:gd name="connsiteY145" fmla="*/ 177346 h 565088"/>
                <a:gd name="connsiteX146" fmla="*/ 320129 w 608704"/>
                <a:gd name="connsiteY146" fmla="*/ 177346 h 565088"/>
                <a:gd name="connsiteX147" fmla="*/ 320129 w 608704"/>
                <a:gd name="connsiteY147" fmla="*/ 167576 h 565088"/>
                <a:gd name="connsiteX148" fmla="*/ 344264 w 608704"/>
                <a:gd name="connsiteY148" fmla="*/ 167576 h 565088"/>
                <a:gd name="connsiteX149" fmla="*/ 358242 w 608704"/>
                <a:gd name="connsiteY149" fmla="*/ 153619 h 565088"/>
                <a:gd name="connsiteX150" fmla="*/ 344264 w 608704"/>
                <a:gd name="connsiteY150" fmla="*/ 139662 h 565088"/>
                <a:gd name="connsiteX151" fmla="*/ 330286 w 608704"/>
                <a:gd name="connsiteY151" fmla="*/ 139662 h 565088"/>
                <a:gd name="connsiteX152" fmla="*/ 371893 w 608704"/>
                <a:gd name="connsiteY152" fmla="*/ 74437 h 565088"/>
                <a:gd name="connsiteX153" fmla="*/ 367793 w 608704"/>
                <a:gd name="connsiteY153" fmla="*/ 55176 h 565088"/>
                <a:gd name="connsiteX154" fmla="*/ 348457 w 608704"/>
                <a:gd name="connsiteY154" fmla="*/ 59456 h 565088"/>
                <a:gd name="connsiteX155" fmla="*/ 306291 w 608704"/>
                <a:gd name="connsiteY155" fmla="*/ 125426 h 565088"/>
                <a:gd name="connsiteX156" fmla="*/ 264125 w 608704"/>
                <a:gd name="connsiteY156" fmla="*/ 59456 h 565088"/>
                <a:gd name="connsiteX157" fmla="*/ 255331 w 608704"/>
                <a:gd name="connsiteY157" fmla="*/ 53303 h 565088"/>
                <a:gd name="connsiteX158" fmla="*/ 304940 w 608704"/>
                <a:gd name="connsiteY158" fmla="*/ 0 h 565088"/>
                <a:gd name="connsiteX159" fmla="*/ 447000 w 608704"/>
                <a:gd name="connsiteY159" fmla="*/ 141895 h 565088"/>
                <a:gd name="connsiteX160" fmla="*/ 304940 w 608704"/>
                <a:gd name="connsiteY160" fmla="*/ 283744 h 565088"/>
                <a:gd name="connsiteX161" fmla="*/ 162833 w 608704"/>
                <a:gd name="connsiteY161" fmla="*/ 141895 h 565088"/>
                <a:gd name="connsiteX162" fmla="*/ 304940 w 608704"/>
                <a:gd name="connsiteY162" fmla="*/ 0 h 56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608704" h="565088">
                  <a:moveTo>
                    <a:pt x="331621" y="496781"/>
                  </a:moveTo>
                  <a:lnTo>
                    <a:pt x="441006" y="496781"/>
                  </a:lnTo>
                  <a:cubicBezTo>
                    <a:pt x="442917" y="496781"/>
                    <a:pt x="444781" y="497060"/>
                    <a:pt x="446506" y="497758"/>
                  </a:cubicBezTo>
                  <a:cubicBezTo>
                    <a:pt x="449815" y="499015"/>
                    <a:pt x="452565" y="501341"/>
                    <a:pt x="454289" y="504273"/>
                  </a:cubicBezTo>
                  <a:cubicBezTo>
                    <a:pt x="455734" y="506646"/>
                    <a:pt x="456526" y="509345"/>
                    <a:pt x="456526" y="512276"/>
                  </a:cubicBezTo>
                  <a:lnTo>
                    <a:pt x="456526" y="517999"/>
                  </a:lnTo>
                  <a:lnTo>
                    <a:pt x="456526" y="549547"/>
                  </a:lnTo>
                  <a:cubicBezTo>
                    <a:pt x="456526" y="558109"/>
                    <a:pt x="449582" y="565088"/>
                    <a:pt x="441006" y="565088"/>
                  </a:cubicBezTo>
                  <a:lnTo>
                    <a:pt x="331621" y="565088"/>
                  </a:lnTo>
                  <a:cubicBezTo>
                    <a:pt x="323046" y="565088"/>
                    <a:pt x="316101" y="558109"/>
                    <a:pt x="316101" y="549547"/>
                  </a:cubicBezTo>
                  <a:lnTo>
                    <a:pt x="316101" y="517627"/>
                  </a:lnTo>
                  <a:lnTo>
                    <a:pt x="316101" y="512276"/>
                  </a:lnTo>
                  <a:cubicBezTo>
                    <a:pt x="316101" y="509251"/>
                    <a:pt x="316940" y="506367"/>
                    <a:pt x="318525" y="503947"/>
                  </a:cubicBezTo>
                  <a:cubicBezTo>
                    <a:pt x="320389" y="501109"/>
                    <a:pt x="323092" y="498875"/>
                    <a:pt x="326401" y="497712"/>
                  </a:cubicBezTo>
                  <a:cubicBezTo>
                    <a:pt x="328032" y="497060"/>
                    <a:pt x="329757" y="496781"/>
                    <a:pt x="331621" y="496781"/>
                  </a:cubicBezTo>
                  <a:close/>
                  <a:moveTo>
                    <a:pt x="166349" y="496640"/>
                  </a:moveTo>
                  <a:lnTo>
                    <a:pt x="275680" y="496640"/>
                  </a:lnTo>
                  <a:cubicBezTo>
                    <a:pt x="277963" y="496640"/>
                    <a:pt x="280152" y="497152"/>
                    <a:pt x="282109" y="498083"/>
                  </a:cubicBezTo>
                  <a:cubicBezTo>
                    <a:pt x="285276" y="499572"/>
                    <a:pt x="287978" y="502038"/>
                    <a:pt x="289515" y="505202"/>
                  </a:cubicBezTo>
                  <a:cubicBezTo>
                    <a:pt x="290587" y="507249"/>
                    <a:pt x="291192" y="509669"/>
                    <a:pt x="291192" y="512181"/>
                  </a:cubicBezTo>
                  <a:lnTo>
                    <a:pt x="291192" y="518928"/>
                  </a:lnTo>
                  <a:lnTo>
                    <a:pt x="291192" y="549453"/>
                  </a:lnTo>
                  <a:cubicBezTo>
                    <a:pt x="291192" y="558014"/>
                    <a:pt x="284251" y="564947"/>
                    <a:pt x="275680" y="564947"/>
                  </a:cubicBezTo>
                  <a:lnTo>
                    <a:pt x="166349" y="564947"/>
                  </a:lnTo>
                  <a:cubicBezTo>
                    <a:pt x="157732" y="564947"/>
                    <a:pt x="150837" y="558014"/>
                    <a:pt x="150884" y="549406"/>
                  </a:cubicBezTo>
                  <a:lnTo>
                    <a:pt x="150884" y="516276"/>
                  </a:lnTo>
                  <a:lnTo>
                    <a:pt x="150884" y="512181"/>
                  </a:lnTo>
                  <a:cubicBezTo>
                    <a:pt x="150884" y="508692"/>
                    <a:pt x="152002" y="505528"/>
                    <a:pt x="153912" y="502922"/>
                  </a:cubicBezTo>
                  <a:cubicBezTo>
                    <a:pt x="155915" y="500270"/>
                    <a:pt x="158756" y="498222"/>
                    <a:pt x="162064" y="497292"/>
                  </a:cubicBezTo>
                  <a:cubicBezTo>
                    <a:pt x="163415" y="496826"/>
                    <a:pt x="164859" y="496640"/>
                    <a:pt x="166349" y="496640"/>
                  </a:cubicBezTo>
                  <a:close/>
                  <a:moveTo>
                    <a:pt x="560321" y="169851"/>
                  </a:moveTo>
                  <a:cubicBezTo>
                    <a:pt x="564653" y="169851"/>
                    <a:pt x="569033" y="171618"/>
                    <a:pt x="572108" y="175247"/>
                  </a:cubicBezTo>
                  <a:cubicBezTo>
                    <a:pt x="650934" y="266843"/>
                    <a:pt x="577884" y="346298"/>
                    <a:pt x="577884" y="346298"/>
                  </a:cubicBezTo>
                  <a:lnTo>
                    <a:pt x="535489" y="388677"/>
                  </a:lnTo>
                  <a:cubicBezTo>
                    <a:pt x="522258" y="401795"/>
                    <a:pt x="508003" y="413890"/>
                    <a:pt x="492862" y="424822"/>
                  </a:cubicBezTo>
                  <a:lnTo>
                    <a:pt x="455964" y="451292"/>
                  </a:lnTo>
                  <a:cubicBezTo>
                    <a:pt x="450373" y="455385"/>
                    <a:pt x="446972" y="461898"/>
                    <a:pt x="446972" y="468876"/>
                  </a:cubicBezTo>
                  <a:lnTo>
                    <a:pt x="446879" y="478645"/>
                  </a:lnTo>
                  <a:cubicBezTo>
                    <a:pt x="445016" y="478366"/>
                    <a:pt x="443059" y="478180"/>
                    <a:pt x="441056" y="478180"/>
                  </a:cubicBezTo>
                  <a:lnTo>
                    <a:pt x="331714" y="478180"/>
                  </a:lnTo>
                  <a:cubicBezTo>
                    <a:pt x="329851" y="478180"/>
                    <a:pt x="328080" y="478273"/>
                    <a:pt x="326263" y="478598"/>
                  </a:cubicBezTo>
                  <a:lnTo>
                    <a:pt x="326263" y="409517"/>
                  </a:lnTo>
                  <a:cubicBezTo>
                    <a:pt x="326263" y="407703"/>
                    <a:pt x="326589" y="405982"/>
                    <a:pt x="327148" y="404307"/>
                  </a:cubicBezTo>
                  <a:cubicBezTo>
                    <a:pt x="350489" y="337599"/>
                    <a:pt x="417063" y="317316"/>
                    <a:pt x="434301" y="313130"/>
                  </a:cubicBezTo>
                  <a:cubicBezTo>
                    <a:pt x="437003" y="312432"/>
                    <a:pt x="439565" y="310990"/>
                    <a:pt x="441568" y="309036"/>
                  </a:cubicBezTo>
                  <a:lnTo>
                    <a:pt x="476136" y="274472"/>
                  </a:lnTo>
                  <a:cubicBezTo>
                    <a:pt x="479211" y="271449"/>
                    <a:pt x="483171" y="269960"/>
                    <a:pt x="487131" y="269960"/>
                  </a:cubicBezTo>
                  <a:cubicBezTo>
                    <a:pt x="491138" y="269960"/>
                    <a:pt x="495098" y="271449"/>
                    <a:pt x="498126" y="274472"/>
                  </a:cubicBezTo>
                  <a:lnTo>
                    <a:pt x="510612" y="286986"/>
                  </a:lnTo>
                  <a:lnTo>
                    <a:pt x="513873" y="290242"/>
                  </a:lnTo>
                  <a:cubicBezTo>
                    <a:pt x="519929" y="296290"/>
                    <a:pt x="519929" y="306105"/>
                    <a:pt x="513873" y="312199"/>
                  </a:cubicBezTo>
                  <a:lnTo>
                    <a:pt x="445948" y="379978"/>
                  </a:lnTo>
                  <a:cubicBezTo>
                    <a:pt x="443525" y="382397"/>
                    <a:pt x="443525" y="386304"/>
                    <a:pt x="445948" y="388723"/>
                  </a:cubicBezTo>
                  <a:lnTo>
                    <a:pt x="447159" y="389886"/>
                  </a:lnTo>
                  <a:cubicBezTo>
                    <a:pt x="448370" y="391096"/>
                    <a:pt x="449954" y="391700"/>
                    <a:pt x="451538" y="391700"/>
                  </a:cubicBezTo>
                  <a:cubicBezTo>
                    <a:pt x="453169" y="391700"/>
                    <a:pt x="454706" y="391142"/>
                    <a:pt x="455964" y="389886"/>
                  </a:cubicBezTo>
                  <a:lnTo>
                    <a:pt x="533626" y="312292"/>
                  </a:lnTo>
                  <a:cubicBezTo>
                    <a:pt x="533626" y="312292"/>
                    <a:pt x="581379" y="266983"/>
                    <a:pt x="533999" y="209345"/>
                  </a:cubicBezTo>
                  <a:cubicBezTo>
                    <a:pt x="528874" y="203205"/>
                    <a:pt x="529386" y="194273"/>
                    <a:pt x="535024" y="188644"/>
                  </a:cubicBezTo>
                  <a:lnTo>
                    <a:pt x="535909" y="187761"/>
                  </a:lnTo>
                  <a:lnTo>
                    <a:pt x="549326" y="174363"/>
                  </a:lnTo>
                  <a:cubicBezTo>
                    <a:pt x="552354" y="171339"/>
                    <a:pt x="556361" y="169851"/>
                    <a:pt x="560321" y="169851"/>
                  </a:cubicBezTo>
                  <a:close/>
                  <a:moveTo>
                    <a:pt x="48337" y="169851"/>
                  </a:moveTo>
                  <a:cubicBezTo>
                    <a:pt x="52297" y="169851"/>
                    <a:pt x="56257" y="171340"/>
                    <a:pt x="59331" y="174364"/>
                  </a:cubicBezTo>
                  <a:lnTo>
                    <a:pt x="72749" y="187763"/>
                  </a:lnTo>
                  <a:lnTo>
                    <a:pt x="73587" y="188647"/>
                  </a:lnTo>
                  <a:cubicBezTo>
                    <a:pt x="79178" y="194231"/>
                    <a:pt x="79690" y="203210"/>
                    <a:pt x="74659" y="209352"/>
                  </a:cubicBezTo>
                  <a:cubicBezTo>
                    <a:pt x="27279" y="266998"/>
                    <a:pt x="75031" y="312361"/>
                    <a:pt x="75031" y="312361"/>
                  </a:cubicBezTo>
                  <a:lnTo>
                    <a:pt x="152601" y="389874"/>
                  </a:lnTo>
                  <a:cubicBezTo>
                    <a:pt x="153859" y="391084"/>
                    <a:pt x="155396" y="391688"/>
                    <a:pt x="157027" y="391688"/>
                  </a:cubicBezTo>
                  <a:cubicBezTo>
                    <a:pt x="158657" y="391688"/>
                    <a:pt x="160195" y="391130"/>
                    <a:pt x="161452" y="389874"/>
                  </a:cubicBezTo>
                  <a:lnTo>
                    <a:pt x="162617" y="388711"/>
                  </a:lnTo>
                  <a:cubicBezTo>
                    <a:pt x="165040" y="386291"/>
                    <a:pt x="165040" y="382383"/>
                    <a:pt x="162617" y="379964"/>
                  </a:cubicBezTo>
                  <a:lnTo>
                    <a:pt x="94738" y="312175"/>
                  </a:lnTo>
                  <a:cubicBezTo>
                    <a:pt x="88635" y="306080"/>
                    <a:pt x="88635" y="296263"/>
                    <a:pt x="94738" y="290214"/>
                  </a:cubicBezTo>
                  <a:lnTo>
                    <a:pt x="97953" y="286958"/>
                  </a:lnTo>
                  <a:lnTo>
                    <a:pt x="110485" y="274442"/>
                  </a:lnTo>
                  <a:cubicBezTo>
                    <a:pt x="113560" y="271418"/>
                    <a:pt x="117520" y="269929"/>
                    <a:pt x="121480" y="269929"/>
                  </a:cubicBezTo>
                  <a:cubicBezTo>
                    <a:pt x="125486" y="269929"/>
                    <a:pt x="129446" y="271418"/>
                    <a:pt x="132474" y="274442"/>
                  </a:cubicBezTo>
                  <a:lnTo>
                    <a:pt x="167136" y="309011"/>
                  </a:lnTo>
                  <a:cubicBezTo>
                    <a:pt x="169139" y="310965"/>
                    <a:pt x="171702" y="312408"/>
                    <a:pt x="174404" y="313105"/>
                  </a:cubicBezTo>
                  <a:cubicBezTo>
                    <a:pt x="191641" y="317293"/>
                    <a:pt x="258216" y="337578"/>
                    <a:pt x="281556" y="404297"/>
                  </a:cubicBezTo>
                  <a:cubicBezTo>
                    <a:pt x="282115" y="405972"/>
                    <a:pt x="282441" y="407740"/>
                    <a:pt x="282441" y="409508"/>
                  </a:cubicBezTo>
                  <a:lnTo>
                    <a:pt x="282441" y="478786"/>
                  </a:lnTo>
                  <a:cubicBezTo>
                    <a:pt x="280252" y="478367"/>
                    <a:pt x="277969" y="478088"/>
                    <a:pt x="275686" y="478088"/>
                  </a:cubicBezTo>
                  <a:lnTo>
                    <a:pt x="166344" y="478088"/>
                  </a:lnTo>
                  <a:cubicBezTo>
                    <a:pt x="164807" y="478088"/>
                    <a:pt x="163316" y="478227"/>
                    <a:pt x="161825" y="478414"/>
                  </a:cubicBezTo>
                  <a:lnTo>
                    <a:pt x="161732" y="468783"/>
                  </a:lnTo>
                  <a:cubicBezTo>
                    <a:pt x="161732" y="461850"/>
                    <a:pt x="158378" y="455290"/>
                    <a:pt x="152741" y="451242"/>
                  </a:cubicBezTo>
                  <a:lnTo>
                    <a:pt x="115842" y="424769"/>
                  </a:lnTo>
                  <a:cubicBezTo>
                    <a:pt x="100701" y="413881"/>
                    <a:pt x="86399" y="401785"/>
                    <a:pt x="73215" y="388711"/>
                  </a:cubicBezTo>
                  <a:lnTo>
                    <a:pt x="30820" y="346325"/>
                  </a:lnTo>
                  <a:cubicBezTo>
                    <a:pt x="30820" y="346325"/>
                    <a:pt x="-42230" y="266858"/>
                    <a:pt x="36596" y="175248"/>
                  </a:cubicBezTo>
                  <a:cubicBezTo>
                    <a:pt x="39625" y="171665"/>
                    <a:pt x="43957" y="169851"/>
                    <a:pt x="48337" y="169851"/>
                  </a:cubicBezTo>
                  <a:close/>
                  <a:moveTo>
                    <a:pt x="101464" y="164593"/>
                  </a:moveTo>
                  <a:cubicBezTo>
                    <a:pt x="105512" y="164564"/>
                    <a:pt x="109566" y="166100"/>
                    <a:pt x="112641" y="169193"/>
                  </a:cubicBezTo>
                  <a:lnTo>
                    <a:pt x="131324" y="188128"/>
                  </a:lnTo>
                  <a:cubicBezTo>
                    <a:pt x="137148" y="194082"/>
                    <a:pt x="137288" y="203573"/>
                    <a:pt x="131557" y="209667"/>
                  </a:cubicBezTo>
                  <a:lnTo>
                    <a:pt x="117486" y="224601"/>
                  </a:lnTo>
                  <a:cubicBezTo>
                    <a:pt x="102483" y="238790"/>
                    <a:pt x="96100" y="252142"/>
                    <a:pt x="94656" y="264005"/>
                  </a:cubicBezTo>
                  <a:lnTo>
                    <a:pt x="81564" y="277078"/>
                  </a:lnTo>
                  <a:cubicBezTo>
                    <a:pt x="79886" y="278799"/>
                    <a:pt x="78395" y="280613"/>
                    <a:pt x="77091" y="282614"/>
                  </a:cubicBezTo>
                  <a:cubicBezTo>
                    <a:pt x="76112" y="280427"/>
                    <a:pt x="75181" y="278055"/>
                    <a:pt x="74435" y="275542"/>
                  </a:cubicBezTo>
                  <a:cubicBezTo>
                    <a:pt x="72105" y="267820"/>
                    <a:pt x="71733" y="259958"/>
                    <a:pt x="73224" y="252188"/>
                  </a:cubicBezTo>
                  <a:cubicBezTo>
                    <a:pt x="75227" y="242047"/>
                    <a:pt x="80492" y="231533"/>
                    <a:pt x="89158" y="221205"/>
                  </a:cubicBezTo>
                  <a:cubicBezTo>
                    <a:pt x="94470" y="214692"/>
                    <a:pt x="97219" y="206364"/>
                    <a:pt x="96799" y="197851"/>
                  </a:cubicBezTo>
                  <a:cubicBezTo>
                    <a:pt x="96287" y="189430"/>
                    <a:pt x="92746" y="181475"/>
                    <a:pt x="86782" y="175520"/>
                  </a:cubicBezTo>
                  <a:lnTo>
                    <a:pt x="85617" y="174357"/>
                  </a:lnTo>
                  <a:lnTo>
                    <a:pt x="90323" y="169379"/>
                  </a:lnTo>
                  <a:cubicBezTo>
                    <a:pt x="93375" y="166216"/>
                    <a:pt x="97417" y="164622"/>
                    <a:pt x="101464" y="164593"/>
                  </a:cubicBezTo>
                  <a:close/>
                  <a:moveTo>
                    <a:pt x="507200" y="164524"/>
                  </a:moveTo>
                  <a:cubicBezTo>
                    <a:pt x="511255" y="164553"/>
                    <a:pt x="515298" y="166147"/>
                    <a:pt x="518327" y="169311"/>
                  </a:cubicBezTo>
                  <a:lnTo>
                    <a:pt x="523035" y="174289"/>
                  </a:lnTo>
                  <a:lnTo>
                    <a:pt x="521870" y="175453"/>
                  </a:lnTo>
                  <a:cubicBezTo>
                    <a:pt x="515904" y="181409"/>
                    <a:pt x="512361" y="189366"/>
                    <a:pt x="511895" y="197788"/>
                  </a:cubicBezTo>
                  <a:cubicBezTo>
                    <a:pt x="511429" y="206210"/>
                    <a:pt x="514133" y="214539"/>
                    <a:pt x="519539" y="221100"/>
                  </a:cubicBezTo>
                  <a:cubicBezTo>
                    <a:pt x="528069" y="231523"/>
                    <a:pt x="533429" y="241946"/>
                    <a:pt x="535387" y="252183"/>
                  </a:cubicBezTo>
                  <a:cubicBezTo>
                    <a:pt x="536971" y="259954"/>
                    <a:pt x="536505" y="267818"/>
                    <a:pt x="534221" y="275542"/>
                  </a:cubicBezTo>
                  <a:cubicBezTo>
                    <a:pt x="533476" y="278055"/>
                    <a:pt x="532543" y="280428"/>
                    <a:pt x="531565" y="282615"/>
                  </a:cubicBezTo>
                  <a:cubicBezTo>
                    <a:pt x="530306" y="280614"/>
                    <a:pt x="528815" y="278799"/>
                    <a:pt x="527090" y="277078"/>
                  </a:cubicBezTo>
                  <a:lnTo>
                    <a:pt x="513946" y="264002"/>
                  </a:lnTo>
                  <a:cubicBezTo>
                    <a:pt x="512548" y="252137"/>
                    <a:pt x="506069" y="238782"/>
                    <a:pt x="491154" y="224590"/>
                  </a:cubicBezTo>
                  <a:lnTo>
                    <a:pt x="477032" y="209653"/>
                  </a:lnTo>
                  <a:cubicBezTo>
                    <a:pt x="471345" y="203558"/>
                    <a:pt x="471438" y="194065"/>
                    <a:pt x="477311" y="188109"/>
                  </a:cubicBezTo>
                  <a:lnTo>
                    <a:pt x="496002" y="169124"/>
                  </a:lnTo>
                  <a:cubicBezTo>
                    <a:pt x="499078" y="166030"/>
                    <a:pt x="503145" y="164495"/>
                    <a:pt x="507200" y="164524"/>
                  </a:cubicBezTo>
                  <a:close/>
                  <a:moveTo>
                    <a:pt x="255331" y="53303"/>
                  </a:moveTo>
                  <a:cubicBezTo>
                    <a:pt x="251836" y="52524"/>
                    <a:pt x="248051" y="53083"/>
                    <a:pt x="244789" y="55176"/>
                  </a:cubicBezTo>
                  <a:cubicBezTo>
                    <a:pt x="238266" y="59317"/>
                    <a:pt x="236356" y="67923"/>
                    <a:pt x="240503" y="74437"/>
                  </a:cubicBezTo>
                  <a:lnTo>
                    <a:pt x="282110" y="139662"/>
                  </a:lnTo>
                  <a:lnTo>
                    <a:pt x="268132" y="139662"/>
                  </a:lnTo>
                  <a:cubicBezTo>
                    <a:pt x="260444" y="139662"/>
                    <a:pt x="254154" y="145896"/>
                    <a:pt x="254154" y="153619"/>
                  </a:cubicBezTo>
                  <a:cubicBezTo>
                    <a:pt x="254154" y="161295"/>
                    <a:pt x="260444" y="167576"/>
                    <a:pt x="268132" y="167576"/>
                  </a:cubicBezTo>
                  <a:lnTo>
                    <a:pt x="292174" y="167576"/>
                  </a:lnTo>
                  <a:lnTo>
                    <a:pt x="292174" y="177346"/>
                  </a:lnTo>
                  <a:lnTo>
                    <a:pt x="268132" y="177346"/>
                  </a:lnTo>
                  <a:cubicBezTo>
                    <a:pt x="260444" y="177346"/>
                    <a:pt x="254154" y="183626"/>
                    <a:pt x="254154" y="191302"/>
                  </a:cubicBezTo>
                  <a:cubicBezTo>
                    <a:pt x="254154" y="199025"/>
                    <a:pt x="260444" y="205259"/>
                    <a:pt x="268132" y="205259"/>
                  </a:cubicBezTo>
                  <a:lnTo>
                    <a:pt x="292174" y="205259"/>
                  </a:lnTo>
                  <a:lnTo>
                    <a:pt x="292174" y="224706"/>
                  </a:lnTo>
                  <a:cubicBezTo>
                    <a:pt x="292174" y="232382"/>
                    <a:pt x="298464" y="238663"/>
                    <a:pt x="306151" y="238663"/>
                  </a:cubicBezTo>
                  <a:cubicBezTo>
                    <a:pt x="313886" y="238663"/>
                    <a:pt x="320129" y="232382"/>
                    <a:pt x="320129" y="224706"/>
                  </a:cubicBezTo>
                  <a:lnTo>
                    <a:pt x="320129" y="205259"/>
                  </a:lnTo>
                  <a:lnTo>
                    <a:pt x="344171" y="205259"/>
                  </a:lnTo>
                  <a:cubicBezTo>
                    <a:pt x="351905" y="205259"/>
                    <a:pt x="358149" y="199025"/>
                    <a:pt x="358149" y="191302"/>
                  </a:cubicBezTo>
                  <a:cubicBezTo>
                    <a:pt x="358149" y="183626"/>
                    <a:pt x="351905" y="177346"/>
                    <a:pt x="344171" y="177346"/>
                  </a:cubicBezTo>
                  <a:lnTo>
                    <a:pt x="320129" y="177346"/>
                  </a:lnTo>
                  <a:lnTo>
                    <a:pt x="320129" y="167576"/>
                  </a:lnTo>
                  <a:lnTo>
                    <a:pt x="344264" y="167576"/>
                  </a:lnTo>
                  <a:cubicBezTo>
                    <a:pt x="351952" y="167576"/>
                    <a:pt x="358242" y="161295"/>
                    <a:pt x="358242" y="153619"/>
                  </a:cubicBezTo>
                  <a:cubicBezTo>
                    <a:pt x="358242" y="145896"/>
                    <a:pt x="351952" y="139662"/>
                    <a:pt x="344264" y="139662"/>
                  </a:cubicBezTo>
                  <a:lnTo>
                    <a:pt x="330286" y="139662"/>
                  </a:lnTo>
                  <a:lnTo>
                    <a:pt x="371893" y="74437"/>
                  </a:lnTo>
                  <a:cubicBezTo>
                    <a:pt x="376040" y="67923"/>
                    <a:pt x="374130" y="59317"/>
                    <a:pt x="367793" y="55176"/>
                  </a:cubicBezTo>
                  <a:cubicBezTo>
                    <a:pt x="361270" y="50989"/>
                    <a:pt x="352651" y="52943"/>
                    <a:pt x="348457" y="59456"/>
                  </a:cubicBezTo>
                  <a:lnTo>
                    <a:pt x="306291" y="125426"/>
                  </a:lnTo>
                  <a:lnTo>
                    <a:pt x="264125" y="59456"/>
                  </a:lnTo>
                  <a:cubicBezTo>
                    <a:pt x="262029" y="56200"/>
                    <a:pt x="258825" y="54083"/>
                    <a:pt x="255331" y="53303"/>
                  </a:cubicBezTo>
                  <a:close/>
                  <a:moveTo>
                    <a:pt x="304940" y="0"/>
                  </a:moveTo>
                  <a:cubicBezTo>
                    <a:pt x="383402" y="0"/>
                    <a:pt x="447000" y="63550"/>
                    <a:pt x="447000" y="141895"/>
                  </a:cubicBezTo>
                  <a:cubicBezTo>
                    <a:pt x="447000" y="220240"/>
                    <a:pt x="383402" y="283744"/>
                    <a:pt x="304940" y="283744"/>
                  </a:cubicBezTo>
                  <a:cubicBezTo>
                    <a:pt x="226478" y="283744"/>
                    <a:pt x="162833" y="220240"/>
                    <a:pt x="162833" y="141895"/>
                  </a:cubicBezTo>
                  <a:cubicBezTo>
                    <a:pt x="162833" y="63550"/>
                    <a:pt x="226478" y="0"/>
                    <a:pt x="304940" y="0"/>
                  </a:cubicBezTo>
                  <a:close/>
                </a:path>
              </a:pathLst>
            </a:custGeom>
            <a:solidFill>
              <a:srgbClr val="79BDCD"/>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24" name="组合 23"/>
          <p:cNvGrpSpPr/>
          <p:nvPr/>
        </p:nvGrpSpPr>
        <p:grpSpPr>
          <a:xfrm>
            <a:off x="8108945" y="1210683"/>
            <a:ext cx="3723902" cy="1315907"/>
            <a:chOff x="8108945" y="1210683"/>
            <a:chExt cx="3723902" cy="1315907"/>
          </a:xfrm>
        </p:grpSpPr>
        <p:sp>
          <p:nvSpPr>
            <p:cNvPr id="44" name="í$ḷidè"/>
            <p:cNvSpPr/>
            <p:nvPr/>
          </p:nvSpPr>
          <p:spPr>
            <a:xfrm>
              <a:off x="8755958" y="1213007"/>
              <a:ext cx="3076889" cy="132725"/>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endParaRPr lang="en-US"/>
            </a:p>
          </p:txBody>
        </p:sp>
        <p:sp>
          <p:nvSpPr>
            <p:cNvPr id="49" name="íš1íḑè"/>
            <p:cNvSpPr/>
            <p:nvPr/>
          </p:nvSpPr>
          <p:spPr>
            <a:xfrm>
              <a:off x="8108945" y="1210683"/>
              <a:ext cx="1315907" cy="1315907"/>
            </a:xfrm>
            <a:prstGeom prst="donut">
              <a:avLst>
                <a:gd name="adj" fmla="val 10162"/>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endParaRPr lang="en-US">
                <a:solidFill>
                  <a:schemeClr val="tx1"/>
                </a:solidFill>
              </a:endParaRPr>
            </a:p>
          </p:txBody>
        </p:sp>
        <p:sp>
          <p:nvSpPr>
            <p:cNvPr id="51" name="ïṩ1íḋê"/>
            <p:cNvSpPr/>
            <p:nvPr/>
          </p:nvSpPr>
          <p:spPr bwMode="auto">
            <a:xfrm>
              <a:off x="8526909" y="1658563"/>
              <a:ext cx="479978" cy="420147"/>
            </a:xfrm>
            <a:custGeom>
              <a:avLst/>
              <a:gdLst>
                <a:gd name="T0" fmla="*/ 215 w 406"/>
                <a:gd name="T1" fmla="*/ 162 h 356"/>
                <a:gd name="T2" fmla="*/ 157 w 406"/>
                <a:gd name="T3" fmla="*/ 102 h 356"/>
                <a:gd name="T4" fmla="*/ 19 w 406"/>
                <a:gd name="T5" fmla="*/ 242 h 356"/>
                <a:gd name="T6" fmla="*/ 0 w 406"/>
                <a:gd name="T7" fmla="*/ 224 h 356"/>
                <a:gd name="T8" fmla="*/ 157 w 406"/>
                <a:gd name="T9" fmla="*/ 64 h 356"/>
                <a:gd name="T10" fmla="*/ 216 w 406"/>
                <a:gd name="T11" fmla="*/ 124 h 356"/>
                <a:gd name="T12" fmla="*/ 315 w 406"/>
                <a:gd name="T13" fmla="*/ 28 h 356"/>
                <a:gd name="T14" fmla="*/ 287 w 406"/>
                <a:gd name="T15" fmla="*/ 0 h 356"/>
                <a:gd name="T16" fmla="*/ 362 w 406"/>
                <a:gd name="T17" fmla="*/ 0 h 356"/>
                <a:gd name="T18" fmla="*/ 362 w 406"/>
                <a:gd name="T19" fmla="*/ 74 h 356"/>
                <a:gd name="T20" fmla="*/ 334 w 406"/>
                <a:gd name="T21" fmla="*/ 47 h 356"/>
                <a:gd name="T22" fmla="*/ 215 w 406"/>
                <a:gd name="T23" fmla="*/ 162 h 356"/>
                <a:gd name="T24" fmla="*/ 66 w 406"/>
                <a:gd name="T25" fmla="*/ 356 h 356"/>
                <a:gd name="T26" fmla="*/ 156 w 406"/>
                <a:gd name="T27" fmla="*/ 356 h 356"/>
                <a:gd name="T28" fmla="*/ 156 w 406"/>
                <a:gd name="T29" fmla="*/ 230 h 356"/>
                <a:gd name="T30" fmla="*/ 66 w 406"/>
                <a:gd name="T31" fmla="*/ 230 h 356"/>
                <a:gd name="T32" fmla="*/ 66 w 406"/>
                <a:gd name="T33" fmla="*/ 356 h 356"/>
                <a:gd name="T34" fmla="*/ 191 w 406"/>
                <a:gd name="T35" fmla="*/ 356 h 356"/>
                <a:gd name="T36" fmla="*/ 281 w 406"/>
                <a:gd name="T37" fmla="*/ 356 h 356"/>
                <a:gd name="T38" fmla="*/ 281 w 406"/>
                <a:gd name="T39" fmla="*/ 190 h 356"/>
                <a:gd name="T40" fmla="*/ 191 w 406"/>
                <a:gd name="T41" fmla="*/ 190 h 356"/>
                <a:gd name="T42" fmla="*/ 191 w 406"/>
                <a:gd name="T43" fmla="*/ 356 h 356"/>
                <a:gd name="T44" fmla="*/ 316 w 406"/>
                <a:gd name="T45" fmla="*/ 106 h 356"/>
                <a:gd name="T46" fmla="*/ 316 w 406"/>
                <a:gd name="T47" fmla="*/ 356 h 356"/>
                <a:gd name="T48" fmla="*/ 406 w 406"/>
                <a:gd name="T49" fmla="*/ 356 h 356"/>
                <a:gd name="T50" fmla="*/ 406 w 406"/>
                <a:gd name="T51" fmla="*/ 106 h 356"/>
                <a:gd name="T52" fmla="*/ 316 w 406"/>
                <a:gd name="T53" fmla="*/ 10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6" h="356">
                  <a:moveTo>
                    <a:pt x="215" y="162"/>
                  </a:moveTo>
                  <a:lnTo>
                    <a:pt x="157" y="102"/>
                  </a:lnTo>
                  <a:lnTo>
                    <a:pt x="19" y="242"/>
                  </a:lnTo>
                  <a:lnTo>
                    <a:pt x="0" y="224"/>
                  </a:lnTo>
                  <a:lnTo>
                    <a:pt x="157" y="64"/>
                  </a:lnTo>
                  <a:lnTo>
                    <a:pt x="216" y="124"/>
                  </a:lnTo>
                  <a:lnTo>
                    <a:pt x="315" y="28"/>
                  </a:lnTo>
                  <a:lnTo>
                    <a:pt x="287" y="0"/>
                  </a:lnTo>
                  <a:lnTo>
                    <a:pt x="362" y="0"/>
                  </a:lnTo>
                  <a:lnTo>
                    <a:pt x="362" y="74"/>
                  </a:lnTo>
                  <a:lnTo>
                    <a:pt x="334" y="47"/>
                  </a:lnTo>
                  <a:lnTo>
                    <a:pt x="215" y="162"/>
                  </a:lnTo>
                  <a:close/>
                  <a:moveTo>
                    <a:pt x="66" y="356"/>
                  </a:moveTo>
                  <a:lnTo>
                    <a:pt x="156" y="356"/>
                  </a:lnTo>
                  <a:lnTo>
                    <a:pt x="156" y="230"/>
                  </a:lnTo>
                  <a:lnTo>
                    <a:pt x="66" y="230"/>
                  </a:lnTo>
                  <a:lnTo>
                    <a:pt x="66" y="356"/>
                  </a:lnTo>
                  <a:close/>
                  <a:moveTo>
                    <a:pt x="191" y="356"/>
                  </a:moveTo>
                  <a:lnTo>
                    <a:pt x="281" y="356"/>
                  </a:lnTo>
                  <a:lnTo>
                    <a:pt x="281" y="190"/>
                  </a:lnTo>
                  <a:lnTo>
                    <a:pt x="191" y="190"/>
                  </a:lnTo>
                  <a:lnTo>
                    <a:pt x="191" y="356"/>
                  </a:lnTo>
                  <a:close/>
                  <a:moveTo>
                    <a:pt x="316" y="106"/>
                  </a:moveTo>
                  <a:lnTo>
                    <a:pt x="316" y="356"/>
                  </a:lnTo>
                  <a:lnTo>
                    <a:pt x="406" y="356"/>
                  </a:lnTo>
                  <a:lnTo>
                    <a:pt x="406" y="106"/>
                  </a:lnTo>
                  <a:lnTo>
                    <a:pt x="316" y="106"/>
                  </a:lnTo>
                  <a:close/>
                </a:path>
              </a:pathLst>
            </a:custGeom>
            <a:solidFill>
              <a:srgbClr val="2B6573"/>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22" name="组合 21"/>
          <p:cNvGrpSpPr/>
          <p:nvPr/>
        </p:nvGrpSpPr>
        <p:grpSpPr>
          <a:xfrm>
            <a:off x="2712548" y="3577860"/>
            <a:ext cx="2676070" cy="1315907"/>
            <a:chOff x="2712548" y="3577860"/>
            <a:chExt cx="2676070" cy="1315907"/>
          </a:xfrm>
        </p:grpSpPr>
        <p:sp>
          <p:nvSpPr>
            <p:cNvPr id="41" name="îsḷïḑé"/>
            <p:cNvSpPr/>
            <p:nvPr/>
          </p:nvSpPr>
          <p:spPr>
            <a:xfrm>
              <a:off x="2712548" y="4761042"/>
              <a:ext cx="2018118" cy="132725"/>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endParaRPr lang="en-US"/>
            </a:p>
          </p:txBody>
        </p:sp>
        <p:sp>
          <p:nvSpPr>
            <p:cNvPr id="47" name="ïṥļiḑé"/>
            <p:cNvSpPr/>
            <p:nvPr/>
          </p:nvSpPr>
          <p:spPr>
            <a:xfrm>
              <a:off x="4072711" y="3577860"/>
              <a:ext cx="1315907" cy="1315907"/>
            </a:xfrm>
            <a:prstGeom prst="donut">
              <a:avLst>
                <a:gd name="adj" fmla="val 10162"/>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endParaRPr lang="en-US">
                <a:solidFill>
                  <a:schemeClr val="tx1"/>
                </a:solidFill>
              </a:endParaRPr>
            </a:p>
          </p:txBody>
        </p:sp>
        <p:sp>
          <p:nvSpPr>
            <p:cNvPr id="52" name="i$1ïḑe"/>
            <p:cNvSpPr/>
            <p:nvPr/>
          </p:nvSpPr>
          <p:spPr bwMode="auto">
            <a:xfrm>
              <a:off x="4448458" y="4027035"/>
              <a:ext cx="564413" cy="417556"/>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88862 h 440259"/>
                <a:gd name="T31" fmla="*/ 88862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08" h="4896">
                  <a:moveTo>
                    <a:pt x="6608" y="638"/>
                  </a:moveTo>
                  <a:lnTo>
                    <a:pt x="6608" y="2638"/>
                  </a:lnTo>
                  <a:cubicBezTo>
                    <a:pt x="6608" y="2638"/>
                    <a:pt x="6180" y="2723"/>
                    <a:pt x="6092" y="2734"/>
                  </a:cubicBezTo>
                  <a:cubicBezTo>
                    <a:pt x="6004" y="2745"/>
                    <a:pt x="5728" y="2834"/>
                    <a:pt x="5528" y="2642"/>
                  </a:cubicBezTo>
                  <a:cubicBezTo>
                    <a:pt x="5219" y="2346"/>
                    <a:pt x="4122" y="1254"/>
                    <a:pt x="4122" y="1254"/>
                  </a:cubicBezTo>
                  <a:cubicBezTo>
                    <a:pt x="4122" y="1254"/>
                    <a:pt x="3932" y="1069"/>
                    <a:pt x="3629" y="1229"/>
                  </a:cubicBezTo>
                  <a:cubicBezTo>
                    <a:pt x="3350" y="1376"/>
                    <a:pt x="2936" y="1592"/>
                    <a:pt x="2764" y="1675"/>
                  </a:cubicBezTo>
                  <a:cubicBezTo>
                    <a:pt x="2437" y="1849"/>
                    <a:pt x="2167" y="1574"/>
                    <a:pt x="2167" y="1364"/>
                  </a:cubicBezTo>
                  <a:cubicBezTo>
                    <a:pt x="2167" y="1201"/>
                    <a:pt x="2269" y="1090"/>
                    <a:pt x="2414" y="1009"/>
                  </a:cubicBezTo>
                  <a:cubicBezTo>
                    <a:pt x="2808" y="770"/>
                    <a:pt x="3637" y="305"/>
                    <a:pt x="3983" y="121"/>
                  </a:cubicBezTo>
                  <a:cubicBezTo>
                    <a:pt x="4193" y="9"/>
                    <a:pt x="4344" y="0"/>
                    <a:pt x="4633" y="243"/>
                  </a:cubicBezTo>
                  <a:cubicBezTo>
                    <a:pt x="4988" y="541"/>
                    <a:pt x="5304" y="814"/>
                    <a:pt x="5304" y="814"/>
                  </a:cubicBezTo>
                  <a:cubicBezTo>
                    <a:pt x="5304" y="814"/>
                    <a:pt x="5407" y="900"/>
                    <a:pt x="5571" y="865"/>
                  </a:cubicBezTo>
                  <a:cubicBezTo>
                    <a:pt x="5975" y="780"/>
                    <a:pt x="6608" y="638"/>
                    <a:pt x="6608" y="638"/>
                  </a:cubicBezTo>
                  <a:close/>
                  <a:moveTo>
                    <a:pt x="2241" y="4027"/>
                  </a:moveTo>
                  <a:cubicBezTo>
                    <a:pt x="2294" y="3891"/>
                    <a:pt x="2277" y="3738"/>
                    <a:pt x="2175" y="3633"/>
                  </a:cubicBezTo>
                  <a:cubicBezTo>
                    <a:pt x="2083" y="3540"/>
                    <a:pt x="1950" y="3515"/>
                    <a:pt x="1822" y="3544"/>
                  </a:cubicBezTo>
                  <a:cubicBezTo>
                    <a:pt x="1858" y="3418"/>
                    <a:pt x="1838" y="3283"/>
                    <a:pt x="1746" y="3188"/>
                  </a:cubicBezTo>
                  <a:cubicBezTo>
                    <a:pt x="1654" y="3095"/>
                    <a:pt x="1521" y="3070"/>
                    <a:pt x="1394" y="3099"/>
                  </a:cubicBezTo>
                  <a:cubicBezTo>
                    <a:pt x="1429" y="2973"/>
                    <a:pt x="1409" y="2838"/>
                    <a:pt x="1317" y="2744"/>
                  </a:cubicBezTo>
                  <a:cubicBezTo>
                    <a:pt x="1173" y="2596"/>
                    <a:pt x="924" y="2602"/>
                    <a:pt x="760" y="2758"/>
                  </a:cubicBezTo>
                  <a:cubicBezTo>
                    <a:pt x="597" y="2915"/>
                    <a:pt x="492" y="3198"/>
                    <a:pt x="638" y="3365"/>
                  </a:cubicBezTo>
                  <a:cubicBezTo>
                    <a:pt x="783" y="3531"/>
                    <a:pt x="950" y="3430"/>
                    <a:pt x="1077" y="3401"/>
                  </a:cubicBezTo>
                  <a:cubicBezTo>
                    <a:pt x="1042" y="3527"/>
                    <a:pt x="936" y="3645"/>
                    <a:pt x="1066" y="3810"/>
                  </a:cubicBezTo>
                  <a:cubicBezTo>
                    <a:pt x="1197" y="3975"/>
                    <a:pt x="1378" y="3875"/>
                    <a:pt x="1506" y="3846"/>
                  </a:cubicBezTo>
                  <a:cubicBezTo>
                    <a:pt x="1470" y="3972"/>
                    <a:pt x="1369" y="4101"/>
                    <a:pt x="1494" y="4254"/>
                  </a:cubicBezTo>
                  <a:cubicBezTo>
                    <a:pt x="1621" y="4408"/>
                    <a:pt x="1829" y="4326"/>
                    <a:pt x="1966" y="4283"/>
                  </a:cubicBezTo>
                  <a:cubicBezTo>
                    <a:pt x="1913" y="4419"/>
                    <a:pt x="1799" y="4566"/>
                    <a:pt x="1945" y="4730"/>
                  </a:cubicBezTo>
                  <a:cubicBezTo>
                    <a:pt x="2090" y="4896"/>
                    <a:pt x="2426" y="4819"/>
                    <a:pt x="2590" y="4663"/>
                  </a:cubicBezTo>
                  <a:cubicBezTo>
                    <a:pt x="2753" y="4506"/>
                    <a:pt x="2769" y="4258"/>
                    <a:pt x="2625" y="4110"/>
                  </a:cubicBezTo>
                  <a:cubicBezTo>
                    <a:pt x="2526" y="4008"/>
                    <a:pt x="2378" y="3985"/>
                    <a:pt x="2241" y="4027"/>
                  </a:cubicBezTo>
                  <a:close/>
                  <a:moveTo>
                    <a:pt x="5233" y="2987"/>
                  </a:moveTo>
                  <a:cubicBezTo>
                    <a:pt x="4047" y="1802"/>
                    <a:pt x="4605" y="2359"/>
                    <a:pt x="3967" y="1720"/>
                  </a:cubicBezTo>
                  <a:cubicBezTo>
                    <a:pt x="3967" y="1720"/>
                    <a:pt x="3775" y="1529"/>
                    <a:pt x="3523" y="1640"/>
                  </a:cubicBezTo>
                  <a:cubicBezTo>
                    <a:pt x="3346" y="1718"/>
                    <a:pt x="3117" y="1824"/>
                    <a:pt x="2945" y="1905"/>
                  </a:cubicBezTo>
                  <a:cubicBezTo>
                    <a:pt x="2757" y="2004"/>
                    <a:pt x="2621" y="2034"/>
                    <a:pt x="2557" y="2034"/>
                  </a:cubicBezTo>
                  <a:cubicBezTo>
                    <a:pt x="2192" y="2031"/>
                    <a:pt x="1896" y="1738"/>
                    <a:pt x="1896" y="1373"/>
                  </a:cubicBezTo>
                  <a:cubicBezTo>
                    <a:pt x="1896" y="1137"/>
                    <a:pt x="2022" y="931"/>
                    <a:pt x="2209" y="814"/>
                  </a:cubicBezTo>
                  <a:cubicBezTo>
                    <a:pt x="2472" y="632"/>
                    <a:pt x="3078" y="310"/>
                    <a:pt x="3078" y="310"/>
                  </a:cubicBezTo>
                  <a:cubicBezTo>
                    <a:pt x="3078" y="310"/>
                    <a:pt x="2894" y="76"/>
                    <a:pt x="2489" y="76"/>
                  </a:cubicBezTo>
                  <a:cubicBezTo>
                    <a:pt x="2085" y="76"/>
                    <a:pt x="1240" y="629"/>
                    <a:pt x="1240" y="629"/>
                  </a:cubicBezTo>
                  <a:cubicBezTo>
                    <a:pt x="1240" y="629"/>
                    <a:pt x="1000" y="783"/>
                    <a:pt x="659" y="644"/>
                  </a:cubicBezTo>
                  <a:lnTo>
                    <a:pt x="0" y="415"/>
                  </a:lnTo>
                  <a:lnTo>
                    <a:pt x="0" y="2704"/>
                  </a:lnTo>
                  <a:cubicBezTo>
                    <a:pt x="0" y="2704"/>
                    <a:pt x="188" y="2758"/>
                    <a:pt x="357" y="2827"/>
                  </a:cubicBezTo>
                  <a:cubicBezTo>
                    <a:pt x="395" y="2719"/>
                    <a:pt x="457" y="2618"/>
                    <a:pt x="542" y="2535"/>
                  </a:cubicBezTo>
                  <a:cubicBezTo>
                    <a:pt x="822" y="2268"/>
                    <a:pt x="1287" y="2265"/>
                    <a:pt x="1542" y="2528"/>
                  </a:cubicBezTo>
                  <a:cubicBezTo>
                    <a:pt x="1619" y="2608"/>
                    <a:pt x="1673" y="2703"/>
                    <a:pt x="1700" y="2808"/>
                  </a:cubicBezTo>
                  <a:cubicBezTo>
                    <a:pt x="1803" y="2840"/>
                    <a:pt x="1896" y="2896"/>
                    <a:pt x="1971" y="2973"/>
                  </a:cubicBezTo>
                  <a:cubicBezTo>
                    <a:pt x="2048" y="3053"/>
                    <a:pt x="2101" y="3148"/>
                    <a:pt x="2129" y="3253"/>
                  </a:cubicBezTo>
                  <a:cubicBezTo>
                    <a:pt x="2231" y="3285"/>
                    <a:pt x="2324" y="3341"/>
                    <a:pt x="2399" y="3418"/>
                  </a:cubicBezTo>
                  <a:cubicBezTo>
                    <a:pt x="2484" y="3505"/>
                    <a:pt x="2540" y="3611"/>
                    <a:pt x="2566" y="3725"/>
                  </a:cubicBezTo>
                  <a:cubicBezTo>
                    <a:pt x="2674" y="3756"/>
                    <a:pt x="2771" y="3814"/>
                    <a:pt x="2849" y="3894"/>
                  </a:cubicBezTo>
                  <a:cubicBezTo>
                    <a:pt x="3002" y="4051"/>
                    <a:pt x="3056" y="4265"/>
                    <a:pt x="3023" y="4471"/>
                  </a:cubicBezTo>
                  <a:cubicBezTo>
                    <a:pt x="3024" y="4471"/>
                    <a:pt x="3024" y="4471"/>
                    <a:pt x="3024" y="4472"/>
                  </a:cubicBezTo>
                  <a:cubicBezTo>
                    <a:pt x="3027" y="4475"/>
                    <a:pt x="3119" y="4578"/>
                    <a:pt x="3177" y="4636"/>
                  </a:cubicBezTo>
                  <a:cubicBezTo>
                    <a:pt x="3290" y="4749"/>
                    <a:pt x="3475" y="4749"/>
                    <a:pt x="3588" y="4636"/>
                  </a:cubicBezTo>
                  <a:cubicBezTo>
                    <a:pt x="3700" y="4523"/>
                    <a:pt x="3701" y="4339"/>
                    <a:pt x="3588" y="4225"/>
                  </a:cubicBezTo>
                  <a:cubicBezTo>
                    <a:pt x="3584" y="4221"/>
                    <a:pt x="3180" y="3799"/>
                    <a:pt x="3213" y="3766"/>
                  </a:cubicBezTo>
                  <a:cubicBezTo>
                    <a:pt x="3245" y="3734"/>
                    <a:pt x="3759" y="4269"/>
                    <a:pt x="3769" y="4279"/>
                  </a:cubicBezTo>
                  <a:cubicBezTo>
                    <a:pt x="3882" y="4391"/>
                    <a:pt x="4066" y="4391"/>
                    <a:pt x="4179" y="4279"/>
                  </a:cubicBezTo>
                  <a:cubicBezTo>
                    <a:pt x="4292" y="4166"/>
                    <a:pt x="4292" y="3981"/>
                    <a:pt x="4179" y="3868"/>
                  </a:cubicBezTo>
                  <a:cubicBezTo>
                    <a:pt x="4174" y="3863"/>
                    <a:pt x="4151" y="3841"/>
                    <a:pt x="4142" y="3832"/>
                  </a:cubicBezTo>
                  <a:cubicBezTo>
                    <a:pt x="4142" y="3832"/>
                    <a:pt x="3632" y="3378"/>
                    <a:pt x="3671" y="3339"/>
                  </a:cubicBezTo>
                  <a:cubicBezTo>
                    <a:pt x="3710" y="3300"/>
                    <a:pt x="4343" y="3891"/>
                    <a:pt x="4345" y="3891"/>
                  </a:cubicBezTo>
                  <a:cubicBezTo>
                    <a:pt x="4458" y="3993"/>
                    <a:pt x="4634" y="3992"/>
                    <a:pt x="4743" y="3883"/>
                  </a:cubicBezTo>
                  <a:cubicBezTo>
                    <a:pt x="4850" y="3776"/>
                    <a:pt x="4852" y="3608"/>
                    <a:pt x="4758" y="3494"/>
                  </a:cubicBezTo>
                  <a:cubicBezTo>
                    <a:pt x="4756" y="3488"/>
                    <a:pt x="4275" y="2986"/>
                    <a:pt x="4312" y="2948"/>
                  </a:cubicBezTo>
                  <a:cubicBezTo>
                    <a:pt x="4351" y="2910"/>
                    <a:pt x="4826" y="3400"/>
                    <a:pt x="4827" y="3401"/>
                  </a:cubicBezTo>
                  <a:cubicBezTo>
                    <a:pt x="4940" y="3513"/>
                    <a:pt x="5124" y="3513"/>
                    <a:pt x="5238" y="3401"/>
                  </a:cubicBezTo>
                  <a:cubicBezTo>
                    <a:pt x="5350" y="3288"/>
                    <a:pt x="5350" y="3103"/>
                    <a:pt x="5238" y="2990"/>
                  </a:cubicBezTo>
                  <a:cubicBezTo>
                    <a:pt x="5236" y="2989"/>
                    <a:pt x="5234" y="2988"/>
                    <a:pt x="5233" y="2987"/>
                  </a:cubicBezTo>
                  <a:close/>
                </a:path>
              </a:pathLst>
            </a:custGeom>
            <a:solidFill>
              <a:srgbClr val="2B6573"/>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2" name="组合 1"/>
          <p:cNvGrpSpPr/>
          <p:nvPr/>
        </p:nvGrpSpPr>
        <p:grpSpPr>
          <a:xfrm>
            <a:off x="346074" y="4761042"/>
            <a:ext cx="3024427" cy="1316663"/>
            <a:chOff x="346074" y="4761042"/>
            <a:chExt cx="3024427" cy="1316663"/>
          </a:xfrm>
        </p:grpSpPr>
        <p:sp>
          <p:nvSpPr>
            <p:cNvPr id="45" name="ïs1ïďé"/>
            <p:cNvSpPr/>
            <p:nvPr/>
          </p:nvSpPr>
          <p:spPr>
            <a:xfrm>
              <a:off x="346074" y="5944980"/>
              <a:ext cx="2412000" cy="132725"/>
            </a:xfrm>
            <a:prstGeom prst="rect">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endParaRPr lang="en-US"/>
            </a:p>
          </p:txBody>
        </p:sp>
        <p:sp>
          <p:nvSpPr>
            <p:cNvPr id="46" name="îṣ1iḓe"/>
            <p:cNvSpPr/>
            <p:nvPr/>
          </p:nvSpPr>
          <p:spPr>
            <a:xfrm>
              <a:off x="2054594" y="4761042"/>
              <a:ext cx="1315907" cy="1315907"/>
            </a:xfrm>
            <a:prstGeom prst="donut">
              <a:avLst>
                <a:gd name="adj" fmla="val 10162"/>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endParaRPr lang="en-US">
                <a:solidFill>
                  <a:schemeClr val="tx1"/>
                </a:solidFill>
              </a:endParaRPr>
            </a:p>
          </p:txBody>
        </p:sp>
        <p:sp>
          <p:nvSpPr>
            <p:cNvPr id="53" name="îśḷíḑé"/>
            <p:cNvSpPr/>
            <p:nvPr/>
          </p:nvSpPr>
          <p:spPr bwMode="auto">
            <a:xfrm>
              <a:off x="2446883" y="5221254"/>
              <a:ext cx="531328" cy="395482"/>
            </a:xfrm>
            <a:custGeom>
              <a:avLst/>
              <a:gdLst>
                <a:gd name="connsiteX0" fmla="*/ 36795 w 606651"/>
                <a:gd name="connsiteY0" fmla="*/ 106977 h 451548"/>
                <a:gd name="connsiteX1" fmla="*/ 91546 w 606651"/>
                <a:gd name="connsiteY1" fmla="*/ 106977 h 451548"/>
                <a:gd name="connsiteX2" fmla="*/ 212272 w 606651"/>
                <a:gd name="connsiteY2" fmla="*/ 106977 h 451548"/>
                <a:gd name="connsiteX3" fmla="*/ 240008 w 606651"/>
                <a:gd name="connsiteY3" fmla="*/ 118743 h 451548"/>
                <a:gd name="connsiteX4" fmla="*/ 266302 w 606651"/>
                <a:gd name="connsiteY4" fmla="*/ 145876 h 451548"/>
                <a:gd name="connsiteX5" fmla="*/ 294038 w 606651"/>
                <a:gd name="connsiteY5" fmla="*/ 157642 h 451548"/>
                <a:gd name="connsiteX6" fmla="*/ 498775 w 606651"/>
                <a:gd name="connsiteY6" fmla="*/ 157642 h 451548"/>
                <a:gd name="connsiteX7" fmla="*/ 515128 w 606651"/>
                <a:gd name="connsiteY7" fmla="*/ 173890 h 451548"/>
                <a:gd name="connsiteX8" fmla="*/ 515128 w 606651"/>
                <a:gd name="connsiteY8" fmla="*/ 344535 h 451548"/>
                <a:gd name="connsiteX9" fmla="*/ 515128 w 606651"/>
                <a:gd name="connsiteY9" fmla="*/ 414810 h 451548"/>
                <a:gd name="connsiteX10" fmla="*/ 478333 w 606651"/>
                <a:gd name="connsiteY10" fmla="*/ 451548 h 451548"/>
                <a:gd name="connsiteX11" fmla="*/ 36795 w 606651"/>
                <a:gd name="connsiteY11" fmla="*/ 451548 h 451548"/>
                <a:gd name="connsiteX12" fmla="*/ 0 w 606651"/>
                <a:gd name="connsiteY12" fmla="*/ 414810 h 451548"/>
                <a:gd name="connsiteX13" fmla="*/ 0 w 606651"/>
                <a:gd name="connsiteY13" fmla="*/ 143715 h 451548"/>
                <a:gd name="connsiteX14" fmla="*/ 36795 w 606651"/>
                <a:gd name="connsiteY14" fmla="*/ 106977 h 451548"/>
                <a:gd name="connsiteX15" fmla="*/ 128318 w 606651"/>
                <a:gd name="connsiteY15" fmla="*/ 0 h 451548"/>
                <a:gd name="connsiteX16" fmla="*/ 303795 w 606651"/>
                <a:gd name="connsiteY16" fmla="*/ 0 h 451548"/>
                <a:gd name="connsiteX17" fmla="*/ 331531 w 606651"/>
                <a:gd name="connsiteY17" fmla="*/ 11686 h 451548"/>
                <a:gd name="connsiteX18" fmla="*/ 357825 w 606651"/>
                <a:gd name="connsiteY18" fmla="*/ 38900 h 451548"/>
                <a:gd name="connsiteX19" fmla="*/ 385561 w 606651"/>
                <a:gd name="connsiteY19" fmla="*/ 50586 h 451548"/>
                <a:gd name="connsiteX20" fmla="*/ 590298 w 606651"/>
                <a:gd name="connsiteY20" fmla="*/ 50586 h 451548"/>
                <a:gd name="connsiteX21" fmla="*/ 606651 w 606651"/>
                <a:gd name="connsiteY21" fmla="*/ 66915 h 451548"/>
                <a:gd name="connsiteX22" fmla="*/ 606651 w 606651"/>
                <a:gd name="connsiteY22" fmla="*/ 307761 h 451548"/>
                <a:gd name="connsiteX23" fmla="*/ 569856 w 606651"/>
                <a:gd name="connsiteY23" fmla="*/ 344500 h 451548"/>
                <a:gd name="connsiteX24" fmla="*/ 531458 w 606651"/>
                <a:gd name="connsiteY24" fmla="*/ 344500 h 451548"/>
                <a:gd name="connsiteX25" fmla="*/ 531458 w 606651"/>
                <a:gd name="connsiteY25" fmla="*/ 173851 h 451548"/>
                <a:gd name="connsiteX26" fmla="*/ 498751 w 606651"/>
                <a:gd name="connsiteY26" fmla="*/ 141194 h 451548"/>
                <a:gd name="connsiteX27" fmla="*/ 294015 w 606651"/>
                <a:gd name="connsiteY27" fmla="*/ 141194 h 451548"/>
                <a:gd name="connsiteX28" fmla="*/ 278062 w 606651"/>
                <a:gd name="connsiteY28" fmla="*/ 134470 h 451548"/>
                <a:gd name="connsiteX29" fmla="*/ 251689 w 606651"/>
                <a:gd name="connsiteY29" fmla="*/ 107336 h 451548"/>
                <a:gd name="connsiteX30" fmla="*/ 212249 w 606651"/>
                <a:gd name="connsiteY30" fmla="*/ 90607 h 451548"/>
                <a:gd name="connsiteX31" fmla="*/ 91523 w 606651"/>
                <a:gd name="connsiteY31" fmla="*/ 90607 h 451548"/>
                <a:gd name="connsiteX32" fmla="*/ 91523 w 606651"/>
                <a:gd name="connsiteY32" fmla="*/ 36739 h 451548"/>
                <a:gd name="connsiteX33" fmla="*/ 128318 w 606651"/>
                <a:gd name="connsiteY33" fmla="*/ 0 h 45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6651" h="451548">
                  <a:moveTo>
                    <a:pt x="36795" y="106977"/>
                  </a:moveTo>
                  <a:lnTo>
                    <a:pt x="91546" y="106977"/>
                  </a:lnTo>
                  <a:lnTo>
                    <a:pt x="212272" y="106977"/>
                  </a:lnTo>
                  <a:cubicBezTo>
                    <a:pt x="221330" y="106977"/>
                    <a:pt x="233675" y="112260"/>
                    <a:pt x="240008" y="118743"/>
                  </a:cubicBezTo>
                  <a:lnTo>
                    <a:pt x="266302" y="145876"/>
                  </a:lnTo>
                  <a:cubicBezTo>
                    <a:pt x="272554" y="152360"/>
                    <a:pt x="284980" y="157642"/>
                    <a:pt x="294038" y="157642"/>
                  </a:cubicBezTo>
                  <a:lnTo>
                    <a:pt x="498775" y="157642"/>
                  </a:lnTo>
                  <a:cubicBezTo>
                    <a:pt x="507833" y="157642"/>
                    <a:pt x="515128" y="164926"/>
                    <a:pt x="515128" y="173890"/>
                  </a:cubicBezTo>
                  <a:lnTo>
                    <a:pt x="515128" y="344535"/>
                  </a:lnTo>
                  <a:lnTo>
                    <a:pt x="515128" y="414810"/>
                  </a:lnTo>
                  <a:cubicBezTo>
                    <a:pt x="515128" y="435060"/>
                    <a:pt x="498695" y="451548"/>
                    <a:pt x="478333" y="451548"/>
                  </a:cubicBezTo>
                  <a:lnTo>
                    <a:pt x="36795" y="451548"/>
                  </a:lnTo>
                  <a:cubicBezTo>
                    <a:pt x="16433" y="451548"/>
                    <a:pt x="0" y="435060"/>
                    <a:pt x="0" y="414810"/>
                  </a:cubicBezTo>
                  <a:lnTo>
                    <a:pt x="0" y="143715"/>
                  </a:lnTo>
                  <a:cubicBezTo>
                    <a:pt x="0" y="123385"/>
                    <a:pt x="16433" y="106977"/>
                    <a:pt x="36795" y="106977"/>
                  </a:cubicBezTo>
                  <a:close/>
                  <a:moveTo>
                    <a:pt x="128318" y="0"/>
                  </a:moveTo>
                  <a:lnTo>
                    <a:pt x="303795" y="0"/>
                  </a:lnTo>
                  <a:cubicBezTo>
                    <a:pt x="312853" y="0"/>
                    <a:pt x="325279" y="5283"/>
                    <a:pt x="331531" y="11686"/>
                  </a:cubicBezTo>
                  <a:lnTo>
                    <a:pt x="357825" y="38900"/>
                  </a:lnTo>
                  <a:cubicBezTo>
                    <a:pt x="364158" y="45384"/>
                    <a:pt x="376583" y="50586"/>
                    <a:pt x="385561" y="50586"/>
                  </a:cubicBezTo>
                  <a:lnTo>
                    <a:pt x="590298" y="50586"/>
                  </a:lnTo>
                  <a:cubicBezTo>
                    <a:pt x="599356" y="50586"/>
                    <a:pt x="606651" y="57950"/>
                    <a:pt x="606651" y="66915"/>
                  </a:cubicBezTo>
                  <a:lnTo>
                    <a:pt x="606651" y="307761"/>
                  </a:lnTo>
                  <a:cubicBezTo>
                    <a:pt x="606651" y="328091"/>
                    <a:pt x="590218" y="344500"/>
                    <a:pt x="569856" y="344500"/>
                  </a:cubicBezTo>
                  <a:lnTo>
                    <a:pt x="531458" y="344500"/>
                  </a:lnTo>
                  <a:lnTo>
                    <a:pt x="531458" y="173851"/>
                  </a:lnTo>
                  <a:cubicBezTo>
                    <a:pt x="531458" y="155921"/>
                    <a:pt x="516788" y="141194"/>
                    <a:pt x="498751" y="141194"/>
                  </a:cubicBezTo>
                  <a:lnTo>
                    <a:pt x="294015" y="141194"/>
                  </a:lnTo>
                  <a:cubicBezTo>
                    <a:pt x="289446" y="141194"/>
                    <a:pt x="281189" y="137752"/>
                    <a:pt x="278062" y="134470"/>
                  </a:cubicBezTo>
                  <a:lnTo>
                    <a:pt x="251689" y="107336"/>
                  </a:lnTo>
                  <a:cubicBezTo>
                    <a:pt x="242310" y="97651"/>
                    <a:pt x="225716" y="90607"/>
                    <a:pt x="212249" y="90607"/>
                  </a:cubicBezTo>
                  <a:lnTo>
                    <a:pt x="91523" y="90607"/>
                  </a:lnTo>
                  <a:lnTo>
                    <a:pt x="91523" y="36739"/>
                  </a:lnTo>
                  <a:cubicBezTo>
                    <a:pt x="91523" y="16409"/>
                    <a:pt x="108037" y="0"/>
                    <a:pt x="128318" y="0"/>
                  </a:cubicBezTo>
                  <a:close/>
                </a:path>
              </a:pathLst>
            </a:custGeom>
            <a:solidFill>
              <a:srgbClr val="79BDCD"/>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54" name="组合 53"/>
          <p:cNvGrpSpPr/>
          <p:nvPr/>
        </p:nvGrpSpPr>
        <p:grpSpPr>
          <a:xfrm>
            <a:off x="9424851" y="1659776"/>
            <a:ext cx="2407997" cy="1069817"/>
            <a:chOff x="1364024" y="1501350"/>
            <a:chExt cx="2407997" cy="1069817"/>
          </a:xfrm>
        </p:grpSpPr>
        <p:sp>
          <p:nvSpPr>
            <p:cNvPr id="55" name="Subtitle 2"/>
            <p:cNvSpPr txBox="1"/>
            <p:nvPr/>
          </p:nvSpPr>
          <p:spPr bwMode="auto">
            <a:xfrm>
              <a:off x="1365253" y="1835150"/>
              <a:ext cx="2406768" cy="7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56"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7" name="组合 56"/>
          <p:cNvGrpSpPr/>
          <p:nvPr/>
        </p:nvGrpSpPr>
        <p:grpSpPr>
          <a:xfrm>
            <a:off x="7450990" y="2894091"/>
            <a:ext cx="2407997" cy="1069817"/>
            <a:chOff x="1364024" y="1501350"/>
            <a:chExt cx="2407997" cy="1069817"/>
          </a:xfrm>
        </p:grpSpPr>
        <p:sp>
          <p:nvSpPr>
            <p:cNvPr id="58" name="Subtitle 2"/>
            <p:cNvSpPr txBox="1"/>
            <p:nvPr/>
          </p:nvSpPr>
          <p:spPr bwMode="auto">
            <a:xfrm>
              <a:off x="1365253" y="1835150"/>
              <a:ext cx="2406768" cy="7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59"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5544781" y="3909682"/>
            <a:ext cx="2407997" cy="1069817"/>
            <a:chOff x="1364024" y="1501350"/>
            <a:chExt cx="2407997" cy="1069817"/>
          </a:xfrm>
        </p:grpSpPr>
        <p:sp>
          <p:nvSpPr>
            <p:cNvPr id="61" name="Subtitle 2"/>
            <p:cNvSpPr txBox="1"/>
            <p:nvPr/>
          </p:nvSpPr>
          <p:spPr bwMode="auto">
            <a:xfrm>
              <a:off x="1365253" y="1835150"/>
              <a:ext cx="2406768" cy="7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62"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3459441" y="5030124"/>
            <a:ext cx="2407997" cy="1069817"/>
            <a:chOff x="1364024" y="1501350"/>
            <a:chExt cx="2407997" cy="1069817"/>
          </a:xfrm>
        </p:grpSpPr>
        <p:sp>
          <p:nvSpPr>
            <p:cNvPr id="64" name="Subtitle 2"/>
            <p:cNvSpPr txBox="1"/>
            <p:nvPr/>
          </p:nvSpPr>
          <p:spPr bwMode="auto">
            <a:xfrm>
              <a:off x="1365253" y="1835150"/>
              <a:ext cx="2406768" cy="7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65"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803313" y="1188348"/>
            <a:ext cx="4349796" cy="1287826"/>
            <a:chOff x="1364024" y="1501350"/>
            <a:chExt cx="4349796" cy="1287826"/>
          </a:xfrm>
        </p:grpSpPr>
        <p:sp>
          <p:nvSpPr>
            <p:cNvPr id="67" name="Subtitle 2"/>
            <p:cNvSpPr txBox="1"/>
            <p:nvPr/>
          </p:nvSpPr>
          <p:spPr bwMode="auto">
            <a:xfrm>
              <a:off x="1365252" y="1835150"/>
              <a:ext cx="4348568" cy="9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a:p>
              <a:pPr algn="just">
                <a:lnSpc>
                  <a:spcPts val="1700"/>
                </a:lnSpc>
              </a:pP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68"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750"/>
                                        <p:tgtEl>
                                          <p:spTgt spid="2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1000"/>
                                        <p:tgtEl>
                                          <p:spTgt spid="66"/>
                                        </p:tgtEl>
                                      </p:cBhvr>
                                    </p:animEffect>
                                    <p:anim calcmode="lin" valueType="num">
                                      <p:cBhvr>
                                        <p:cTn id="12" dur="1000" fill="hold"/>
                                        <p:tgtEl>
                                          <p:spTgt spid="66"/>
                                        </p:tgtEl>
                                        <p:attrNameLst>
                                          <p:attrName>ppt_x</p:attrName>
                                        </p:attrNameLst>
                                      </p:cBhvr>
                                      <p:tavLst>
                                        <p:tav tm="0">
                                          <p:val>
                                            <p:strVal val="#ppt_x"/>
                                          </p:val>
                                        </p:tav>
                                        <p:tav tm="100000">
                                          <p:val>
                                            <p:strVal val="#ppt_x"/>
                                          </p:val>
                                        </p:tav>
                                      </p:tavLst>
                                    </p:anim>
                                    <p:anim calcmode="lin" valueType="num">
                                      <p:cBhvr>
                                        <p:cTn id="13" dur="1000" fill="hold"/>
                                        <p:tgtEl>
                                          <p:spTgt spid="6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7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2"/>
                                        </p:tgtEl>
                                        <p:attrNameLst>
                                          <p:attrName>ppt_x</p:attrName>
                                          <p:attrName>ppt_y</p:attrName>
                                        </p:attrNameLst>
                                      </p:cBhvr>
                                    </p:animMotion>
                                    <p:animEffect transition="in" filter="fade">
                                      <p:cBhvr>
                                        <p:cTn id="19" dur="750"/>
                                        <p:tgtEl>
                                          <p:spTgt spid="2"/>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p:tgtEl>
                                          <p:spTgt spid="63"/>
                                        </p:tgtEl>
                                        <p:attrNameLst>
                                          <p:attrName>ppt_x</p:attrName>
                                        </p:attrNameLst>
                                      </p:cBhvr>
                                      <p:tavLst>
                                        <p:tav tm="0">
                                          <p:val>
                                            <p:strVal val="#ppt_x-#ppt_w*1.125000"/>
                                          </p:val>
                                        </p:tav>
                                        <p:tav tm="100000">
                                          <p:val>
                                            <p:strVal val="#ppt_x"/>
                                          </p:val>
                                        </p:tav>
                                      </p:tavLst>
                                    </p:anim>
                                    <p:animEffect transition="in" filter="wipe(right)">
                                      <p:cBhvr>
                                        <p:cTn id="24" dur="500"/>
                                        <p:tgtEl>
                                          <p:spTgt spid="63"/>
                                        </p:tgtEl>
                                      </p:cBhvr>
                                    </p:animEffect>
                                  </p:childTnLst>
                                </p:cTn>
                              </p:par>
                            </p:childTnLst>
                          </p:cTn>
                        </p:par>
                        <p:par>
                          <p:cTn id="25" fill="hold">
                            <p:stCondLst>
                              <p:cond delay="3500"/>
                            </p:stCondLst>
                            <p:childTnLst>
                              <p:par>
                                <p:cTn id="26" presetID="52"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Scale>
                                      <p:cBhvr>
                                        <p:cTn id="28" dur="75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750" decel="50000" fill="hold">
                                          <p:stCondLst>
                                            <p:cond delay="0"/>
                                          </p:stCondLst>
                                        </p:cTn>
                                        <p:tgtEl>
                                          <p:spTgt spid="22"/>
                                        </p:tgtEl>
                                        <p:attrNameLst>
                                          <p:attrName>ppt_x</p:attrName>
                                          <p:attrName>ppt_y</p:attrName>
                                        </p:attrNameLst>
                                      </p:cBhvr>
                                    </p:animMotion>
                                    <p:animEffect transition="in" filter="fade">
                                      <p:cBhvr>
                                        <p:cTn id="30" dur="750"/>
                                        <p:tgtEl>
                                          <p:spTgt spid="22"/>
                                        </p:tgtEl>
                                      </p:cBhvr>
                                    </p:animEffect>
                                  </p:childTnLst>
                                </p:cTn>
                              </p:par>
                            </p:childTnLst>
                          </p:cTn>
                        </p:par>
                        <p:par>
                          <p:cTn id="31" fill="hold">
                            <p:stCondLst>
                              <p:cond delay="4500"/>
                            </p:stCondLst>
                            <p:childTnLst>
                              <p:par>
                                <p:cTn id="32" presetID="1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p:tgtEl>
                                          <p:spTgt spid="60"/>
                                        </p:tgtEl>
                                        <p:attrNameLst>
                                          <p:attrName>ppt_x</p:attrName>
                                        </p:attrNameLst>
                                      </p:cBhvr>
                                      <p:tavLst>
                                        <p:tav tm="0">
                                          <p:val>
                                            <p:strVal val="#ppt_x-#ppt_w*1.125000"/>
                                          </p:val>
                                        </p:tav>
                                        <p:tav tm="100000">
                                          <p:val>
                                            <p:strVal val="#ppt_x"/>
                                          </p:val>
                                        </p:tav>
                                      </p:tavLst>
                                    </p:anim>
                                    <p:animEffect transition="in" filter="wipe(right)">
                                      <p:cBhvr>
                                        <p:cTn id="35" dur="500"/>
                                        <p:tgtEl>
                                          <p:spTgt spid="60"/>
                                        </p:tgtEl>
                                      </p:cBhvr>
                                    </p:animEffect>
                                  </p:childTnLst>
                                </p:cTn>
                              </p:par>
                            </p:childTnLst>
                          </p:cTn>
                        </p:par>
                        <p:par>
                          <p:cTn id="36" fill="hold">
                            <p:stCondLst>
                              <p:cond delay="5000"/>
                            </p:stCondLst>
                            <p:childTnLst>
                              <p:par>
                                <p:cTn id="37" presetID="52"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Scale>
                                      <p:cBhvr>
                                        <p:cTn id="39" dur="7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750" decel="50000" fill="hold">
                                          <p:stCondLst>
                                            <p:cond delay="0"/>
                                          </p:stCondLst>
                                        </p:cTn>
                                        <p:tgtEl>
                                          <p:spTgt spid="23"/>
                                        </p:tgtEl>
                                        <p:attrNameLst>
                                          <p:attrName>ppt_x</p:attrName>
                                          <p:attrName>ppt_y</p:attrName>
                                        </p:attrNameLst>
                                      </p:cBhvr>
                                    </p:animMotion>
                                    <p:animEffect transition="in" filter="fade">
                                      <p:cBhvr>
                                        <p:cTn id="41" dur="750"/>
                                        <p:tgtEl>
                                          <p:spTgt spid="23"/>
                                        </p:tgtEl>
                                      </p:cBhvr>
                                    </p:animEffect>
                                  </p:childTnLst>
                                </p:cTn>
                              </p:par>
                            </p:childTnLst>
                          </p:cTn>
                        </p:par>
                        <p:par>
                          <p:cTn id="42" fill="hold">
                            <p:stCondLst>
                              <p:cond delay="6000"/>
                            </p:stCondLst>
                            <p:childTnLst>
                              <p:par>
                                <p:cTn id="43" presetID="12" presetClass="entr" presetSubtype="8"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p:tgtEl>
                                          <p:spTgt spid="57"/>
                                        </p:tgtEl>
                                        <p:attrNameLst>
                                          <p:attrName>ppt_x</p:attrName>
                                        </p:attrNameLst>
                                      </p:cBhvr>
                                      <p:tavLst>
                                        <p:tav tm="0">
                                          <p:val>
                                            <p:strVal val="#ppt_x-#ppt_w*1.125000"/>
                                          </p:val>
                                        </p:tav>
                                        <p:tav tm="100000">
                                          <p:val>
                                            <p:strVal val="#ppt_x"/>
                                          </p:val>
                                        </p:tav>
                                      </p:tavLst>
                                    </p:anim>
                                    <p:animEffect transition="in" filter="wipe(right)">
                                      <p:cBhvr>
                                        <p:cTn id="46" dur="500"/>
                                        <p:tgtEl>
                                          <p:spTgt spid="57"/>
                                        </p:tgtEl>
                                      </p:cBhvr>
                                    </p:animEffect>
                                  </p:childTnLst>
                                </p:cTn>
                              </p:par>
                            </p:childTnLst>
                          </p:cTn>
                        </p:par>
                        <p:par>
                          <p:cTn id="47" fill="hold">
                            <p:stCondLst>
                              <p:cond delay="6500"/>
                            </p:stCondLst>
                            <p:childTnLst>
                              <p:par>
                                <p:cTn id="48" presetID="52"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Scale>
                                      <p:cBhvr>
                                        <p:cTn id="50" dur="75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750" decel="50000" fill="hold">
                                          <p:stCondLst>
                                            <p:cond delay="0"/>
                                          </p:stCondLst>
                                        </p:cTn>
                                        <p:tgtEl>
                                          <p:spTgt spid="24"/>
                                        </p:tgtEl>
                                        <p:attrNameLst>
                                          <p:attrName>ppt_x</p:attrName>
                                          <p:attrName>ppt_y</p:attrName>
                                        </p:attrNameLst>
                                      </p:cBhvr>
                                    </p:animMotion>
                                    <p:animEffect transition="in" filter="fade">
                                      <p:cBhvr>
                                        <p:cTn id="52" dur="750"/>
                                        <p:tgtEl>
                                          <p:spTgt spid="24"/>
                                        </p:tgtEl>
                                      </p:cBhvr>
                                    </p:animEffect>
                                  </p:childTnLst>
                                </p:cTn>
                              </p:par>
                            </p:childTnLst>
                          </p:cTn>
                        </p:par>
                        <p:par>
                          <p:cTn id="53" fill="hold">
                            <p:stCondLst>
                              <p:cond delay="7500"/>
                            </p:stCondLst>
                            <p:childTnLst>
                              <p:par>
                                <p:cTn id="54" presetID="12" presetClass="entr" presetSubtype="8" fill="hold" nodeType="after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additive="base">
                                        <p:cTn id="56" dur="500"/>
                                        <p:tgtEl>
                                          <p:spTgt spid="54"/>
                                        </p:tgtEl>
                                        <p:attrNameLst>
                                          <p:attrName>ppt_x</p:attrName>
                                        </p:attrNameLst>
                                      </p:cBhvr>
                                      <p:tavLst>
                                        <p:tav tm="0">
                                          <p:val>
                                            <p:strVal val="#ppt_x-#ppt_w*1.125000"/>
                                          </p:val>
                                        </p:tav>
                                        <p:tav tm="100000">
                                          <p:val>
                                            <p:strVal val="#ppt_x"/>
                                          </p:val>
                                        </p:tav>
                                      </p:tavLst>
                                    </p:anim>
                                    <p:animEffect transition="in" filter="wipe(right)">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任意多边形: 形状 83"/>
          <p:cNvSpPr/>
          <p:nvPr/>
        </p:nvSpPr>
        <p:spPr>
          <a:xfrm>
            <a:off x="373083" y="3299881"/>
            <a:ext cx="2543571" cy="3280229"/>
          </a:xfrm>
          <a:custGeom>
            <a:avLst/>
            <a:gdLst>
              <a:gd name="connsiteX0" fmla="*/ 356076 w 2336076"/>
              <a:gd name="connsiteY0" fmla="*/ 0 h 3280229"/>
              <a:gd name="connsiteX1" fmla="*/ 2336076 w 2336076"/>
              <a:gd name="connsiteY1" fmla="*/ 1980000 h 3280229"/>
              <a:gd name="connsiteX2" fmla="*/ 1883940 w 2336076"/>
              <a:gd name="connsiteY2" fmla="*/ 3239464 h 3280229"/>
              <a:gd name="connsiteX3" fmla="*/ 1846891 w 2336076"/>
              <a:gd name="connsiteY3" fmla="*/ 3280229 h 3280229"/>
              <a:gd name="connsiteX4" fmla="*/ 0 w 2336076"/>
              <a:gd name="connsiteY4" fmla="*/ 3280229 h 3280229"/>
              <a:gd name="connsiteX5" fmla="*/ 0 w 2336076"/>
              <a:gd name="connsiteY5" fmla="*/ 33670 h 3280229"/>
              <a:gd name="connsiteX6" fmla="*/ 153633 w 2336076"/>
              <a:gd name="connsiteY6" fmla="*/ 10223 h 3280229"/>
              <a:gd name="connsiteX7" fmla="*/ 356076 w 2336076"/>
              <a:gd name="connsiteY7" fmla="*/ 0 h 32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6076" h="3280229">
                <a:moveTo>
                  <a:pt x="356076" y="0"/>
                </a:moveTo>
                <a:cubicBezTo>
                  <a:pt x="1449600" y="0"/>
                  <a:pt x="2336076" y="886476"/>
                  <a:pt x="2336076" y="1980000"/>
                </a:cubicBezTo>
                <a:cubicBezTo>
                  <a:pt x="2336076" y="2458417"/>
                  <a:pt x="2166399" y="2897203"/>
                  <a:pt x="1883940" y="3239464"/>
                </a:cubicBezTo>
                <a:lnTo>
                  <a:pt x="1846891" y="3280229"/>
                </a:lnTo>
                <a:lnTo>
                  <a:pt x="0" y="3280229"/>
                </a:lnTo>
                <a:lnTo>
                  <a:pt x="0" y="33670"/>
                </a:lnTo>
                <a:lnTo>
                  <a:pt x="153633" y="10223"/>
                </a:lnTo>
                <a:cubicBezTo>
                  <a:pt x="220194" y="3463"/>
                  <a:pt x="287731" y="0"/>
                  <a:pt x="356076" y="0"/>
                </a:cubicBezTo>
                <a:close/>
              </a:path>
            </a:pathLst>
          </a:cu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165600" y="315608"/>
            <a:ext cx="3860800" cy="461665"/>
            <a:chOff x="4165600" y="226708"/>
            <a:chExt cx="3860800" cy="461665"/>
          </a:xfrm>
        </p:grpSpPr>
        <p:sp>
          <p:nvSpPr>
            <p:cNvPr id="43" name="文本框 42"/>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研究过程及方法</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44196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23138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grpSp>
        <p:nvGrpSpPr>
          <p:cNvPr id="49" name="iṧļiḋé"/>
          <p:cNvGrpSpPr/>
          <p:nvPr/>
        </p:nvGrpSpPr>
        <p:grpSpPr>
          <a:xfrm>
            <a:off x="1411411" y="2046543"/>
            <a:ext cx="3819182" cy="3207649"/>
            <a:chOff x="1554163" y="1203325"/>
            <a:chExt cx="6840537" cy="5745163"/>
          </a:xfrm>
          <a:effectLst>
            <a:outerShdw blurRad="50800" dist="38100" dir="5400000" algn="t" rotWithShape="0">
              <a:prstClr val="black">
                <a:alpha val="32000"/>
              </a:prstClr>
            </a:outerShdw>
          </a:effectLst>
          <a:scene3d>
            <a:camera prst="perspectiveRight"/>
            <a:lightRig rig="contrasting" dir="t"/>
          </a:scene3d>
        </p:grpSpPr>
        <p:sp>
          <p:nvSpPr>
            <p:cNvPr id="50" name="ï$ļîḓe"/>
            <p:cNvSpPr/>
            <p:nvPr/>
          </p:nvSpPr>
          <p:spPr bwMode="auto">
            <a:xfrm>
              <a:off x="3735388" y="6911975"/>
              <a:ext cx="2513012" cy="36513"/>
            </a:xfrm>
            <a:custGeom>
              <a:avLst/>
              <a:gdLst>
                <a:gd name="T0" fmla="*/ 6776 w 6981"/>
                <a:gd name="T1" fmla="*/ 0 h 103"/>
                <a:gd name="T2" fmla="*/ 6776 w 6981"/>
                <a:gd name="T3" fmla="*/ 0 h 103"/>
                <a:gd name="T4" fmla="*/ 203 w 6981"/>
                <a:gd name="T5" fmla="*/ 0 h 103"/>
                <a:gd name="T6" fmla="*/ 0 w 6981"/>
                <a:gd name="T7" fmla="*/ 46 h 103"/>
                <a:gd name="T8" fmla="*/ 0 w 6981"/>
                <a:gd name="T9" fmla="*/ 55 h 103"/>
                <a:gd name="T10" fmla="*/ 203 w 6981"/>
                <a:gd name="T11" fmla="*/ 102 h 103"/>
                <a:gd name="T12" fmla="*/ 6776 w 6981"/>
                <a:gd name="T13" fmla="*/ 102 h 103"/>
                <a:gd name="T14" fmla="*/ 6980 w 6981"/>
                <a:gd name="T15" fmla="*/ 55 h 103"/>
                <a:gd name="T16" fmla="*/ 6980 w 6981"/>
                <a:gd name="T17" fmla="*/ 46 h 103"/>
                <a:gd name="T18" fmla="*/ 6776 w 6981"/>
                <a:gd name="T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03">
                  <a:moveTo>
                    <a:pt x="6776" y="0"/>
                  </a:moveTo>
                  <a:lnTo>
                    <a:pt x="6776" y="0"/>
                  </a:lnTo>
                  <a:cubicBezTo>
                    <a:pt x="203" y="0"/>
                    <a:pt x="203" y="0"/>
                    <a:pt x="203" y="0"/>
                  </a:cubicBezTo>
                  <a:cubicBezTo>
                    <a:pt x="92" y="0"/>
                    <a:pt x="0" y="18"/>
                    <a:pt x="0" y="46"/>
                  </a:cubicBezTo>
                  <a:cubicBezTo>
                    <a:pt x="0" y="55"/>
                    <a:pt x="0" y="55"/>
                    <a:pt x="0" y="55"/>
                  </a:cubicBezTo>
                  <a:cubicBezTo>
                    <a:pt x="0" y="83"/>
                    <a:pt x="92" y="102"/>
                    <a:pt x="203" y="102"/>
                  </a:cubicBezTo>
                  <a:cubicBezTo>
                    <a:pt x="6776" y="102"/>
                    <a:pt x="6776" y="102"/>
                    <a:pt x="6776" y="102"/>
                  </a:cubicBezTo>
                  <a:cubicBezTo>
                    <a:pt x="6887" y="102"/>
                    <a:pt x="6980" y="83"/>
                    <a:pt x="6980" y="55"/>
                  </a:cubicBezTo>
                  <a:cubicBezTo>
                    <a:pt x="6980" y="46"/>
                    <a:pt x="6980" y="46"/>
                    <a:pt x="6980" y="46"/>
                  </a:cubicBezTo>
                  <a:cubicBezTo>
                    <a:pt x="6980" y="18"/>
                    <a:pt x="6887" y="0"/>
                    <a:pt x="6776" y="0"/>
                  </a:cubicBezTo>
                </a:path>
              </a:pathLst>
            </a:custGeom>
            <a:solidFill>
              <a:srgbClr val="BCBDC0"/>
            </a:solidFill>
            <a:ln>
              <a:noFill/>
            </a:ln>
            <a:effec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1" name="iṣľîďe"/>
            <p:cNvSpPr/>
            <p:nvPr/>
          </p:nvSpPr>
          <p:spPr bwMode="auto">
            <a:xfrm>
              <a:off x="1554163" y="1203325"/>
              <a:ext cx="6840537" cy="4140200"/>
            </a:xfrm>
            <a:custGeom>
              <a:avLst/>
              <a:gdLst>
                <a:gd name="T0" fmla="*/ 18999 w 19000"/>
                <a:gd name="T1" fmla="*/ 11499 h 11500"/>
                <a:gd name="T2" fmla="*/ 18999 w 19000"/>
                <a:gd name="T3" fmla="*/ 11499 h 11500"/>
                <a:gd name="T4" fmla="*/ 18999 w 19000"/>
                <a:gd name="T5" fmla="*/ 630 h 11500"/>
                <a:gd name="T6" fmla="*/ 18369 w 19000"/>
                <a:gd name="T7" fmla="*/ 0 h 11500"/>
                <a:gd name="T8" fmla="*/ 630 w 19000"/>
                <a:gd name="T9" fmla="*/ 0 h 11500"/>
                <a:gd name="T10" fmla="*/ 0 w 19000"/>
                <a:gd name="T11" fmla="*/ 630 h 11500"/>
                <a:gd name="T12" fmla="*/ 0 w 19000"/>
                <a:gd name="T13" fmla="*/ 11499 h 11500"/>
                <a:gd name="T14" fmla="*/ 18999 w 19000"/>
                <a:gd name="T15" fmla="*/ 11499 h 11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11500">
                  <a:moveTo>
                    <a:pt x="18999" y="11499"/>
                  </a:moveTo>
                  <a:lnTo>
                    <a:pt x="18999" y="11499"/>
                  </a:lnTo>
                  <a:cubicBezTo>
                    <a:pt x="18999" y="630"/>
                    <a:pt x="18999" y="630"/>
                    <a:pt x="18999" y="630"/>
                  </a:cubicBezTo>
                  <a:cubicBezTo>
                    <a:pt x="18999" y="287"/>
                    <a:pt x="18712" y="0"/>
                    <a:pt x="18369" y="0"/>
                  </a:cubicBezTo>
                  <a:cubicBezTo>
                    <a:pt x="630" y="0"/>
                    <a:pt x="630" y="0"/>
                    <a:pt x="630" y="0"/>
                  </a:cubicBezTo>
                  <a:cubicBezTo>
                    <a:pt x="278" y="0"/>
                    <a:pt x="0" y="287"/>
                    <a:pt x="0" y="630"/>
                  </a:cubicBezTo>
                  <a:cubicBezTo>
                    <a:pt x="0" y="11499"/>
                    <a:pt x="0" y="11499"/>
                    <a:pt x="0" y="11499"/>
                  </a:cubicBezTo>
                  <a:lnTo>
                    <a:pt x="18999" y="11499"/>
                  </a:lnTo>
                </a:path>
              </a:pathLst>
            </a:custGeom>
            <a:solidFill>
              <a:srgbClr val="17191D"/>
            </a:solidFill>
            <a:ln>
              <a:noFill/>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2" name="íslîḑé"/>
            <p:cNvSpPr/>
            <p:nvPr/>
          </p:nvSpPr>
          <p:spPr bwMode="auto">
            <a:xfrm>
              <a:off x="3735388" y="6099175"/>
              <a:ext cx="2513012" cy="833438"/>
            </a:xfrm>
            <a:custGeom>
              <a:avLst/>
              <a:gdLst>
                <a:gd name="T0" fmla="*/ 6924 w 6981"/>
                <a:gd name="T1" fmla="*/ 2138 h 2315"/>
                <a:gd name="T2" fmla="*/ 6924 w 6981"/>
                <a:gd name="T3" fmla="*/ 2138 h 2315"/>
                <a:gd name="T4" fmla="*/ 6249 w 6981"/>
                <a:gd name="T5" fmla="*/ 2000 h 2315"/>
                <a:gd name="T6" fmla="*/ 6036 w 6981"/>
                <a:gd name="T7" fmla="*/ 1712 h 2315"/>
                <a:gd name="T8" fmla="*/ 5897 w 6981"/>
                <a:gd name="T9" fmla="*/ 0 h 2315"/>
                <a:gd name="T10" fmla="*/ 1074 w 6981"/>
                <a:gd name="T11" fmla="*/ 0 h 2315"/>
                <a:gd name="T12" fmla="*/ 944 w 6981"/>
                <a:gd name="T13" fmla="*/ 1712 h 2315"/>
                <a:gd name="T14" fmla="*/ 731 w 6981"/>
                <a:gd name="T15" fmla="*/ 2000 h 2315"/>
                <a:gd name="T16" fmla="*/ 37 w 6981"/>
                <a:gd name="T17" fmla="*/ 2148 h 2315"/>
                <a:gd name="T18" fmla="*/ 0 w 6981"/>
                <a:gd name="T19" fmla="*/ 2185 h 2315"/>
                <a:gd name="T20" fmla="*/ 0 w 6981"/>
                <a:gd name="T21" fmla="*/ 2314 h 2315"/>
                <a:gd name="T22" fmla="*/ 18 w 6981"/>
                <a:gd name="T23" fmla="*/ 2314 h 2315"/>
                <a:gd name="T24" fmla="*/ 6961 w 6981"/>
                <a:gd name="T25" fmla="*/ 2314 h 2315"/>
                <a:gd name="T26" fmla="*/ 6980 w 6981"/>
                <a:gd name="T27" fmla="*/ 2314 h 2315"/>
                <a:gd name="T28" fmla="*/ 6980 w 6981"/>
                <a:gd name="T29" fmla="*/ 2185 h 2315"/>
                <a:gd name="T30" fmla="*/ 6924 w 6981"/>
                <a:gd name="T31" fmla="*/ 2138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81" h="2315">
                  <a:moveTo>
                    <a:pt x="6924" y="2138"/>
                  </a:moveTo>
                  <a:lnTo>
                    <a:pt x="6924" y="2138"/>
                  </a:lnTo>
                  <a:cubicBezTo>
                    <a:pt x="6795" y="2111"/>
                    <a:pt x="6443" y="2037"/>
                    <a:pt x="6249" y="2000"/>
                  </a:cubicBezTo>
                  <a:cubicBezTo>
                    <a:pt x="6008" y="1944"/>
                    <a:pt x="6036" y="1712"/>
                    <a:pt x="6036" y="1712"/>
                  </a:cubicBezTo>
                  <a:cubicBezTo>
                    <a:pt x="5897" y="0"/>
                    <a:pt x="5897" y="0"/>
                    <a:pt x="5897" y="0"/>
                  </a:cubicBezTo>
                  <a:cubicBezTo>
                    <a:pt x="1074" y="0"/>
                    <a:pt x="1074" y="0"/>
                    <a:pt x="1074" y="0"/>
                  </a:cubicBezTo>
                  <a:cubicBezTo>
                    <a:pt x="944" y="1712"/>
                    <a:pt x="944" y="1712"/>
                    <a:pt x="944" y="1712"/>
                  </a:cubicBezTo>
                  <a:cubicBezTo>
                    <a:pt x="944" y="1712"/>
                    <a:pt x="972" y="1944"/>
                    <a:pt x="731" y="2000"/>
                  </a:cubicBezTo>
                  <a:cubicBezTo>
                    <a:pt x="527" y="2046"/>
                    <a:pt x="148" y="2120"/>
                    <a:pt x="37" y="2148"/>
                  </a:cubicBezTo>
                  <a:cubicBezTo>
                    <a:pt x="0" y="2157"/>
                    <a:pt x="0" y="2185"/>
                    <a:pt x="0" y="2185"/>
                  </a:cubicBezTo>
                  <a:cubicBezTo>
                    <a:pt x="0" y="2314"/>
                    <a:pt x="0" y="2314"/>
                    <a:pt x="0" y="2314"/>
                  </a:cubicBezTo>
                  <a:cubicBezTo>
                    <a:pt x="18" y="2314"/>
                    <a:pt x="18" y="2314"/>
                    <a:pt x="18" y="2314"/>
                  </a:cubicBezTo>
                  <a:cubicBezTo>
                    <a:pt x="6961" y="2314"/>
                    <a:pt x="6961" y="2314"/>
                    <a:pt x="6961" y="2314"/>
                  </a:cubicBezTo>
                  <a:cubicBezTo>
                    <a:pt x="6980" y="2314"/>
                    <a:pt x="6980" y="2314"/>
                    <a:pt x="6980" y="2314"/>
                  </a:cubicBezTo>
                  <a:cubicBezTo>
                    <a:pt x="6980" y="2185"/>
                    <a:pt x="6980" y="2185"/>
                    <a:pt x="6980" y="2185"/>
                  </a:cubicBezTo>
                  <a:cubicBezTo>
                    <a:pt x="6980" y="2185"/>
                    <a:pt x="6980" y="2157"/>
                    <a:pt x="6924" y="2138"/>
                  </a:cubicBezTo>
                </a:path>
              </a:pathLst>
            </a:custGeom>
            <a:solidFill>
              <a:srgbClr val="EAEAEA"/>
            </a:solidFill>
            <a:ln>
              <a:noFill/>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3" name="îṩḷïḑê"/>
            <p:cNvSpPr/>
            <p:nvPr/>
          </p:nvSpPr>
          <p:spPr bwMode="auto">
            <a:xfrm>
              <a:off x="1554163" y="5343525"/>
              <a:ext cx="6840537" cy="757238"/>
            </a:xfrm>
            <a:custGeom>
              <a:avLst/>
              <a:gdLst>
                <a:gd name="T0" fmla="*/ 0 w 19000"/>
                <a:gd name="T1" fmla="*/ 0 h 2103"/>
                <a:gd name="T2" fmla="*/ 0 w 19000"/>
                <a:gd name="T3" fmla="*/ 0 h 2103"/>
                <a:gd name="T4" fmla="*/ 0 w 19000"/>
                <a:gd name="T5" fmla="*/ 1472 h 2103"/>
                <a:gd name="T6" fmla="*/ 630 w 19000"/>
                <a:gd name="T7" fmla="*/ 2102 h 2103"/>
                <a:gd name="T8" fmla="*/ 18369 w 19000"/>
                <a:gd name="T9" fmla="*/ 2102 h 2103"/>
                <a:gd name="T10" fmla="*/ 18999 w 19000"/>
                <a:gd name="T11" fmla="*/ 1472 h 2103"/>
                <a:gd name="T12" fmla="*/ 18999 w 19000"/>
                <a:gd name="T13" fmla="*/ 0 h 2103"/>
                <a:gd name="T14" fmla="*/ 0 w 19000"/>
                <a:gd name="T15" fmla="*/ 0 h 2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2103">
                  <a:moveTo>
                    <a:pt x="0" y="0"/>
                  </a:moveTo>
                  <a:lnTo>
                    <a:pt x="0" y="0"/>
                  </a:lnTo>
                  <a:cubicBezTo>
                    <a:pt x="0" y="1472"/>
                    <a:pt x="0" y="1472"/>
                    <a:pt x="0" y="1472"/>
                  </a:cubicBezTo>
                  <a:cubicBezTo>
                    <a:pt x="0" y="1824"/>
                    <a:pt x="278" y="2102"/>
                    <a:pt x="630" y="2102"/>
                  </a:cubicBezTo>
                  <a:cubicBezTo>
                    <a:pt x="18369" y="2102"/>
                    <a:pt x="18369" y="2102"/>
                    <a:pt x="18369" y="2102"/>
                  </a:cubicBezTo>
                  <a:cubicBezTo>
                    <a:pt x="18712" y="2102"/>
                    <a:pt x="18999" y="1824"/>
                    <a:pt x="18999" y="1472"/>
                  </a:cubicBezTo>
                  <a:cubicBezTo>
                    <a:pt x="18999" y="0"/>
                    <a:pt x="18999" y="0"/>
                    <a:pt x="18999" y="0"/>
                  </a:cubicBezTo>
                  <a:lnTo>
                    <a:pt x="0" y="0"/>
                  </a:lnTo>
                </a:path>
              </a:pathLst>
            </a:custGeom>
            <a:solidFill>
              <a:schemeClr val="bg1">
                <a:lumMod val="85000"/>
              </a:schemeClr>
            </a:solidFill>
            <a:ln>
              <a:noFill/>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4" name="íṣḷïḍê"/>
            <p:cNvSpPr/>
            <p:nvPr/>
          </p:nvSpPr>
          <p:spPr bwMode="auto">
            <a:xfrm>
              <a:off x="3735388" y="6872288"/>
              <a:ext cx="2513012" cy="60325"/>
            </a:xfrm>
            <a:custGeom>
              <a:avLst/>
              <a:gdLst>
                <a:gd name="T0" fmla="*/ 6943 w 6981"/>
                <a:gd name="T1" fmla="*/ 0 h 167"/>
                <a:gd name="T2" fmla="*/ 6943 w 6981"/>
                <a:gd name="T3" fmla="*/ 0 h 167"/>
                <a:gd name="T4" fmla="*/ 27 w 6981"/>
                <a:gd name="T5" fmla="*/ 0 h 167"/>
                <a:gd name="T6" fmla="*/ 0 w 6981"/>
                <a:gd name="T7" fmla="*/ 37 h 167"/>
                <a:gd name="T8" fmla="*/ 0 w 6981"/>
                <a:gd name="T9" fmla="*/ 166 h 167"/>
                <a:gd name="T10" fmla="*/ 18 w 6981"/>
                <a:gd name="T11" fmla="*/ 166 h 167"/>
                <a:gd name="T12" fmla="*/ 6961 w 6981"/>
                <a:gd name="T13" fmla="*/ 166 h 167"/>
                <a:gd name="T14" fmla="*/ 6980 w 6981"/>
                <a:gd name="T15" fmla="*/ 166 h 167"/>
                <a:gd name="T16" fmla="*/ 6980 w 6981"/>
                <a:gd name="T17" fmla="*/ 37 h 167"/>
                <a:gd name="T18" fmla="*/ 6943 w 698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67">
                  <a:moveTo>
                    <a:pt x="6943" y="0"/>
                  </a:moveTo>
                  <a:lnTo>
                    <a:pt x="6943" y="0"/>
                  </a:lnTo>
                  <a:cubicBezTo>
                    <a:pt x="27" y="0"/>
                    <a:pt x="27" y="0"/>
                    <a:pt x="27" y="0"/>
                  </a:cubicBezTo>
                  <a:cubicBezTo>
                    <a:pt x="0" y="9"/>
                    <a:pt x="0" y="37"/>
                    <a:pt x="0" y="37"/>
                  </a:cubicBezTo>
                  <a:cubicBezTo>
                    <a:pt x="0" y="166"/>
                    <a:pt x="0" y="166"/>
                    <a:pt x="0" y="166"/>
                  </a:cubicBezTo>
                  <a:cubicBezTo>
                    <a:pt x="18" y="166"/>
                    <a:pt x="18" y="166"/>
                    <a:pt x="18" y="166"/>
                  </a:cubicBezTo>
                  <a:cubicBezTo>
                    <a:pt x="6961" y="166"/>
                    <a:pt x="6961" y="166"/>
                    <a:pt x="6961" y="166"/>
                  </a:cubicBezTo>
                  <a:cubicBezTo>
                    <a:pt x="6980" y="166"/>
                    <a:pt x="6980" y="166"/>
                    <a:pt x="6980" y="166"/>
                  </a:cubicBezTo>
                  <a:cubicBezTo>
                    <a:pt x="6980" y="37"/>
                    <a:pt x="6980" y="37"/>
                    <a:pt x="6980" y="37"/>
                  </a:cubicBezTo>
                  <a:cubicBezTo>
                    <a:pt x="6980" y="37"/>
                    <a:pt x="6980" y="18"/>
                    <a:pt x="6943" y="0"/>
                  </a:cubicBezTo>
                </a:path>
              </a:pathLst>
            </a:custGeom>
            <a:solidFill>
              <a:srgbClr val="D1D2D1"/>
            </a:solidFill>
            <a:ln>
              <a:noFill/>
            </a:ln>
            <a:effec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5" name="îṡḻîḑê"/>
            <p:cNvSpPr/>
            <p:nvPr/>
          </p:nvSpPr>
          <p:spPr bwMode="auto">
            <a:xfrm>
              <a:off x="1874837" y="1503363"/>
              <a:ext cx="6196011" cy="3509963"/>
            </a:xfrm>
            <a:custGeom>
              <a:avLst/>
              <a:gdLst>
                <a:gd name="T0" fmla="*/ 17212 w 17213"/>
                <a:gd name="T1" fmla="*/ 9749 h 9750"/>
                <a:gd name="T2" fmla="*/ 0 w 17213"/>
                <a:gd name="T3" fmla="*/ 9749 h 9750"/>
                <a:gd name="T4" fmla="*/ 0 w 17213"/>
                <a:gd name="T5" fmla="*/ 0 h 9750"/>
                <a:gd name="T6" fmla="*/ 17212 w 17213"/>
                <a:gd name="T7" fmla="*/ 0 h 9750"/>
                <a:gd name="T8" fmla="*/ 17212 w 17213"/>
                <a:gd name="T9" fmla="*/ 9749 h 9750"/>
              </a:gdLst>
              <a:ahLst/>
              <a:cxnLst>
                <a:cxn ang="0">
                  <a:pos x="T0" y="T1"/>
                </a:cxn>
                <a:cxn ang="0">
                  <a:pos x="T2" y="T3"/>
                </a:cxn>
                <a:cxn ang="0">
                  <a:pos x="T4" y="T5"/>
                </a:cxn>
                <a:cxn ang="0">
                  <a:pos x="T6" y="T7"/>
                </a:cxn>
                <a:cxn ang="0">
                  <a:pos x="T8" y="T9"/>
                </a:cxn>
              </a:cxnLst>
              <a:rect l="0" t="0" r="r" b="b"/>
              <a:pathLst>
                <a:path w="17213" h="9750">
                  <a:moveTo>
                    <a:pt x="17212" y="9749"/>
                  </a:moveTo>
                  <a:lnTo>
                    <a:pt x="0" y="9749"/>
                  </a:lnTo>
                  <a:lnTo>
                    <a:pt x="0" y="0"/>
                  </a:lnTo>
                  <a:lnTo>
                    <a:pt x="17212" y="0"/>
                  </a:lnTo>
                  <a:lnTo>
                    <a:pt x="17212" y="9749"/>
                  </a:lnTo>
                </a:path>
              </a:pathLst>
            </a:custGeom>
            <a:blipFill dpi="0" rotWithShape="1">
              <a:blip r:embed="rId1"/>
              <a:srcRect/>
              <a:tile tx="0" ty="0" sx="100000" sy="100000" flip="none" algn="ctr"/>
            </a:blipFill>
            <a:ln w="3175">
              <a:no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en-US" sz="2800" b="1" dirty="0">
                <a:solidFill>
                  <a:schemeClr val="lt1"/>
                </a:solidFill>
              </a:endParaRPr>
            </a:p>
          </p:txBody>
        </p:sp>
      </p:grpSp>
      <p:grpSp>
        <p:nvGrpSpPr>
          <p:cNvPr id="56" name="组合 55"/>
          <p:cNvGrpSpPr/>
          <p:nvPr/>
        </p:nvGrpSpPr>
        <p:grpSpPr>
          <a:xfrm>
            <a:off x="7245342" y="1448233"/>
            <a:ext cx="2798761" cy="851809"/>
            <a:chOff x="1364024" y="1501350"/>
            <a:chExt cx="2798761" cy="851809"/>
          </a:xfrm>
        </p:grpSpPr>
        <p:sp>
          <p:nvSpPr>
            <p:cNvPr id="57" name="Subtitle 2"/>
            <p:cNvSpPr txBox="1"/>
            <p:nvPr/>
          </p:nvSpPr>
          <p:spPr bwMode="auto">
            <a:xfrm>
              <a:off x="1365252" y="1835150"/>
              <a:ext cx="2797533" cy="5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58"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9" name="组合 58"/>
          <p:cNvGrpSpPr/>
          <p:nvPr/>
        </p:nvGrpSpPr>
        <p:grpSpPr>
          <a:xfrm>
            <a:off x="7332090" y="2633842"/>
            <a:ext cx="2798761" cy="851809"/>
            <a:chOff x="1364024" y="1501350"/>
            <a:chExt cx="2798761" cy="851809"/>
          </a:xfrm>
        </p:grpSpPr>
        <p:sp>
          <p:nvSpPr>
            <p:cNvPr id="60" name="Subtitle 2"/>
            <p:cNvSpPr txBox="1"/>
            <p:nvPr/>
          </p:nvSpPr>
          <p:spPr bwMode="auto">
            <a:xfrm>
              <a:off x="1365252" y="1835150"/>
              <a:ext cx="2797533" cy="5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61"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2" name="组合 61"/>
          <p:cNvGrpSpPr/>
          <p:nvPr/>
        </p:nvGrpSpPr>
        <p:grpSpPr>
          <a:xfrm>
            <a:off x="7332703" y="3810681"/>
            <a:ext cx="2798761" cy="851809"/>
            <a:chOff x="1364024" y="1501350"/>
            <a:chExt cx="2798761" cy="851809"/>
          </a:xfrm>
        </p:grpSpPr>
        <p:sp>
          <p:nvSpPr>
            <p:cNvPr id="63" name="Subtitle 2"/>
            <p:cNvSpPr txBox="1"/>
            <p:nvPr/>
          </p:nvSpPr>
          <p:spPr bwMode="auto">
            <a:xfrm>
              <a:off x="1365252" y="1835150"/>
              <a:ext cx="2797533" cy="5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64"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5" name="组合 64"/>
          <p:cNvGrpSpPr/>
          <p:nvPr/>
        </p:nvGrpSpPr>
        <p:grpSpPr>
          <a:xfrm>
            <a:off x="7332090" y="4983862"/>
            <a:ext cx="2798761" cy="851809"/>
            <a:chOff x="1364024" y="1501350"/>
            <a:chExt cx="2798761" cy="851809"/>
          </a:xfrm>
        </p:grpSpPr>
        <p:sp>
          <p:nvSpPr>
            <p:cNvPr id="66" name="Subtitle 2"/>
            <p:cNvSpPr txBox="1"/>
            <p:nvPr/>
          </p:nvSpPr>
          <p:spPr bwMode="auto">
            <a:xfrm>
              <a:off x="1365252" y="1835150"/>
              <a:ext cx="2797533" cy="5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67" name="TextBox 46"/>
            <p:cNvSpPr txBox="1">
              <a:spLocks noChangeArrowheads="1"/>
            </p:cNvSpPr>
            <p:nvPr/>
          </p:nvSpPr>
          <p:spPr bwMode="auto">
            <a:xfrm>
              <a:off x="1364024" y="15013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0" name="组合 69"/>
          <p:cNvGrpSpPr/>
          <p:nvPr/>
        </p:nvGrpSpPr>
        <p:grpSpPr>
          <a:xfrm>
            <a:off x="6376616" y="1479963"/>
            <a:ext cx="625673" cy="625673"/>
            <a:chOff x="8295211" y="1200577"/>
            <a:chExt cx="914400" cy="914400"/>
          </a:xfrm>
        </p:grpSpPr>
        <p:sp>
          <p:nvSpPr>
            <p:cNvPr id="71" name="椭圆 70"/>
            <p:cNvSpPr/>
            <p:nvPr/>
          </p:nvSpPr>
          <p:spPr>
            <a:xfrm>
              <a:off x="8295211" y="1200577"/>
              <a:ext cx="914400" cy="914400"/>
            </a:xfrm>
            <a:prstGeom prst="ellipse">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verification-symbol_37641"/>
            <p:cNvSpPr>
              <a:spLocks noChangeAspect="1"/>
            </p:cNvSpPr>
            <p:nvPr/>
          </p:nvSpPr>
          <p:spPr bwMode="auto">
            <a:xfrm>
              <a:off x="8483052" y="1376267"/>
              <a:ext cx="540000" cy="539184"/>
            </a:xfrm>
            <a:custGeom>
              <a:avLst/>
              <a:gdLst>
                <a:gd name="T0" fmla="*/ 6624 w 7154"/>
                <a:gd name="T1" fmla="*/ 2037 h 7154"/>
                <a:gd name="T2" fmla="*/ 6106 w 7154"/>
                <a:gd name="T3" fmla="*/ 1048 h 7154"/>
                <a:gd name="T4" fmla="*/ 5117 w 7154"/>
                <a:gd name="T5" fmla="*/ 530 h 7154"/>
                <a:gd name="T6" fmla="*/ 4643 w 7154"/>
                <a:gd name="T7" fmla="*/ 334 h 7154"/>
                <a:gd name="T8" fmla="*/ 3577 w 7154"/>
                <a:gd name="T9" fmla="*/ 0 h 7154"/>
                <a:gd name="T10" fmla="*/ 2511 w 7154"/>
                <a:gd name="T11" fmla="*/ 334 h 7154"/>
                <a:gd name="T12" fmla="*/ 2037 w 7154"/>
                <a:gd name="T13" fmla="*/ 530 h 7154"/>
                <a:gd name="T14" fmla="*/ 1048 w 7154"/>
                <a:gd name="T15" fmla="*/ 1048 h 7154"/>
                <a:gd name="T16" fmla="*/ 530 w 7154"/>
                <a:gd name="T17" fmla="*/ 2037 h 7154"/>
                <a:gd name="T18" fmla="*/ 334 w 7154"/>
                <a:gd name="T19" fmla="*/ 2511 h 7154"/>
                <a:gd name="T20" fmla="*/ 0 w 7154"/>
                <a:gd name="T21" fmla="*/ 3577 h 7154"/>
                <a:gd name="T22" fmla="*/ 334 w 7154"/>
                <a:gd name="T23" fmla="*/ 4643 h 7154"/>
                <a:gd name="T24" fmla="*/ 530 w 7154"/>
                <a:gd name="T25" fmla="*/ 5117 h 7154"/>
                <a:gd name="T26" fmla="*/ 1048 w 7154"/>
                <a:gd name="T27" fmla="*/ 6106 h 7154"/>
                <a:gd name="T28" fmla="*/ 2037 w 7154"/>
                <a:gd name="T29" fmla="*/ 6624 h 7154"/>
                <a:gd name="T30" fmla="*/ 2511 w 7154"/>
                <a:gd name="T31" fmla="*/ 6820 h 7154"/>
                <a:gd name="T32" fmla="*/ 3577 w 7154"/>
                <a:gd name="T33" fmla="*/ 7154 h 7154"/>
                <a:gd name="T34" fmla="*/ 4643 w 7154"/>
                <a:gd name="T35" fmla="*/ 6820 h 7154"/>
                <a:gd name="T36" fmla="*/ 5117 w 7154"/>
                <a:gd name="T37" fmla="*/ 6624 h 7154"/>
                <a:gd name="T38" fmla="*/ 6106 w 7154"/>
                <a:gd name="T39" fmla="*/ 6106 h 7154"/>
                <a:gd name="T40" fmla="*/ 6624 w 7154"/>
                <a:gd name="T41" fmla="*/ 5117 h 7154"/>
                <a:gd name="T42" fmla="*/ 6820 w 7154"/>
                <a:gd name="T43" fmla="*/ 4643 h 7154"/>
                <a:gd name="T44" fmla="*/ 7154 w 7154"/>
                <a:gd name="T45" fmla="*/ 3577 h 7154"/>
                <a:gd name="T46" fmla="*/ 6820 w 7154"/>
                <a:gd name="T47" fmla="*/ 2511 h 7154"/>
                <a:gd name="T48" fmla="*/ 6624 w 7154"/>
                <a:gd name="T49" fmla="*/ 2037 h 7154"/>
                <a:gd name="T50" fmla="*/ 5857 w 7154"/>
                <a:gd name="T51" fmla="*/ 2406 h 7154"/>
                <a:gd name="T52" fmla="*/ 3286 w 7154"/>
                <a:gd name="T53" fmla="*/ 4976 h 7154"/>
                <a:gd name="T54" fmla="*/ 2875 w 7154"/>
                <a:gd name="T55" fmla="*/ 5387 h 7154"/>
                <a:gd name="T56" fmla="*/ 2464 w 7154"/>
                <a:gd name="T57" fmla="*/ 5387 h 7154"/>
                <a:gd name="T58" fmla="*/ 2053 w 7154"/>
                <a:gd name="T59" fmla="*/ 4976 h 7154"/>
                <a:gd name="T60" fmla="*/ 1297 w 7154"/>
                <a:gd name="T61" fmla="*/ 4221 h 7154"/>
                <a:gd name="T62" fmla="*/ 1297 w 7154"/>
                <a:gd name="T63" fmla="*/ 3809 h 7154"/>
                <a:gd name="T64" fmla="*/ 1708 w 7154"/>
                <a:gd name="T65" fmla="*/ 3398 h 7154"/>
                <a:gd name="T66" fmla="*/ 2120 w 7154"/>
                <a:gd name="T67" fmla="*/ 3398 h 7154"/>
                <a:gd name="T68" fmla="*/ 2669 w 7154"/>
                <a:gd name="T69" fmla="*/ 3948 h 7154"/>
                <a:gd name="T70" fmla="*/ 5034 w 7154"/>
                <a:gd name="T71" fmla="*/ 1583 h 7154"/>
                <a:gd name="T72" fmla="*/ 5445 w 7154"/>
                <a:gd name="T73" fmla="*/ 1583 h 7154"/>
                <a:gd name="T74" fmla="*/ 5857 w 7154"/>
                <a:gd name="T75" fmla="*/ 1994 h 7154"/>
                <a:gd name="T76" fmla="*/ 5857 w 7154"/>
                <a:gd name="T77" fmla="*/ 2406 h 7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4" h="7154">
                  <a:moveTo>
                    <a:pt x="6624" y="2037"/>
                  </a:moveTo>
                  <a:cubicBezTo>
                    <a:pt x="6580" y="1703"/>
                    <a:pt x="6403" y="1345"/>
                    <a:pt x="6106" y="1048"/>
                  </a:cubicBezTo>
                  <a:cubicBezTo>
                    <a:pt x="5809" y="751"/>
                    <a:pt x="5451" y="574"/>
                    <a:pt x="5117" y="530"/>
                  </a:cubicBezTo>
                  <a:cubicBezTo>
                    <a:pt x="4966" y="510"/>
                    <a:pt x="4764" y="427"/>
                    <a:pt x="4643" y="334"/>
                  </a:cubicBezTo>
                  <a:cubicBezTo>
                    <a:pt x="4375" y="128"/>
                    <a:pt x="3997" y="0"/>
                    <a:pt x="3577" y="0"/>
                  </a:cubicBezTo>
                  <a:cubicBezTo>
                    <a:pt x="3157" y="0"/>
                    <a:pt x="2779" y="128"/>
                    <a:pt x="2511" y="334"/>
                  </a:cubicBezTo>
                  <a:cubicBezTo>
                    <a:pt x="2390" y="427"/>
                    <a:pt x="2188" y="510"/>
                    <a:pt x="2037" y="530"/>
                  </a:cubicBezTo>
                  <a:cubicBezTo>
                    <a:pt x="1702" y="574"/>
                    <a:pt x="1345" y="751"/>
                    <a:pt x="1048" y="1048"/>
                  </a:cubicBezTo>
                  <a:cubicBezTo>
                    <a:pt x="751" y="1345"/>
                    <a:pt x="574" y="1703"/>
                    <a:pt x="530" y="2037"/>
                  </a:cubicBezTo>
                  <a:cubicBezTo>
                    <a:pt x="510" y="2188"/>
                    <a:pt x="427" y="2390"/>
                    <a:pt x="334" y="2511"/>
                  </a:cubicBezTo>
                  <a:cubicBezTo>
                    <a:pt x="128" y="2779"/>
                    <a:pt x="0" y="3157"/>
                    <a:pt x="0" y="3577"/>
                  </a:cubicBezTo>
                  <a:cubicBezTo>
                    <a:pt x="0" y="3997"/>
                    <a:pt x="128" y="4375"/>
                    <a:pt x="334" y="4643"/>
                  </a:cubicBezTo>
                  <a:cubicBezTo>
                    <a:pt x="427" y="4764"/>
                    <a:pt x="510" y="4966"/>
                    <a:pt x="530" y="5117"/>
                  </a:cubicBezTo>
                  <a:cubicBezTo>
                    <a:pt x="574" y="5451"/>
                    <a:pt x="751" y="5809"/>
                    <a:pt x="1048" y="6106"/>
                  </a:cubicBezTo>
                  <a:cubicBezTo>
                    <a:pt x="1345" y="6403"/>
                    <a:pt x="1702" y="6580"/>
                    <a:pt x="2037" y="6624"/>
                  </a:cubicBezTo>
                  <a:cubicBezTo>
                    <a:pt x="2188" y="6644"/>
                    <a:pt x="2390" y="6727"/>
                    <a:pt x="2511" y="6820"/>
                  </a:cubicBezTo>
                  <a:cubicBezTo>
                    <a:pt x="2779" y="7025"/>
                    <a:pt x="3157" y="7154"/>
                    <a:pt x="3577" y="7154"/>
                  </a:cubicBezTo>
                  <a:cubicBezTo>
                    <a:pt x="3997" y="7154"/>
                    <a:pt x="4375" y="7025"/>
                    <a:pt x="4643" y="6820"/>
                  </a:cubicBezTo>
                  <a:cubicBezTo>
                    <a:pt x="4764" y="6727"/>
                    <a:pt x="4966" y="6644"/>
                    <a:pt x="5117" y="6624"/>
                  </a:cubicBezTo>
                  <a:cubicBezTo>
                    <a:pt x="5451" y="6580"/>
                    <a:pt x="5809" y="6403"/>
                    <a:pt x="6106" y="6106"/>
                  </a:cubicBezTo>
                  <a:cubicBezTo>
                    <a:pt x="6403" y="5809"/>
                    <a:pt x="6580" y="5451"/>
                    <a:pt x="6624" y="5117"/>
                  </a:cubicBezTo>
                  <a:cubicBezTo>
                    <a:pt x="6644" y="4966"/>
                    <a:pt x="6727" y="4764"/>
                    <a:pt x="6820" y="4643"/>
                  </a:cubicBezTo>
                  <a:cubicBezTo>
                    <a:pt x="7026" y="4375"/>
                    <a:pt x="7154" y="3997"/>
                    <a:pt x="7154" y="3577"/>
                  </a:cubicBezTo>
                  <a:cubicBezTo>
                    <a:pt x="7154" y="3157"/>
                    <a:pt x="7026" y="2779"/>
                    <a:pt x="6820" y="2511"/>
                  </a:cubicBezTo>
                  <a:cubicBezTo>
                    <a:pt x="6727" y="2390"/>
                    <a:pt x="6644" y="2188"/>
                    <a:pt x="6624" y="2037"/>
                  </a:cubicBezTo>
                  <a:close/>
                  <a:moveTo>
                    <a:pt x="5857" y="2406"/>
                  </a:moveTo>
                  <a:lnTo>
                    <a:pt x="3286" y="4976"/>
                  </a:lnTo>
                  <a:lnTo>
                    <a:pt x="2875" y="5387"/>
                  </a:lnTo>
                  <a:cubicBezTo>
                    <a:pt x="2762" y="5501"/>
                    <a:pt x="2577" y="5501"/>
                    <a:pt x="2464" y="5387"/>
                  </a:cubicBezTo>
                  <a:lnTo>
                    <a:pt x="2053" y="4976"/>
                  </a:lnTo>
                  <a:lnTo>
                    <a:pt x="1297" y="4221"/>
                  </a:lnTo>
                  <a:cubicBezTo>
                    <a:pt x="1183" y="4107"/>
                    <a:pt x="1183" y="3923"/>
                    <a:pt x="1297" y="3809"/>
                  </a:cubicBezTo>
                  <a:lnTo>
                    <a:pt x="1708" y="3398"/>
                  </a:lnTo>
                  <a:cubicBezTo>
                    <a:pt x="1822" y="3285"/>
                    <a:pt x="2006" y="3285"/>
                    <a:pt x="2120" y="3398"/>
                  </a:cubicBezTo>
                  <a:lnTo>
                    <a:pt x="2669" y="3948"/>
                  </a:lnTo>
                  <a:lnTo>
                    <a:pt x="5034" y="1583"/>
                  </a:lnTo>
                  <a:cubicBezTo>
                    <a:pt x="5148" y="1470"/>
                    <a:pt x="5332" y="1470"/>
                    <a:pt x="5445" y="1583"/>
                  </a:cubicBezTo>
                  <a:lnTo>
                    <a:pt x="5857" y="1994"/>
                  </a:lnTo>
                  <a:cubicBezTo>
                    <a:pt x="5970" y="2108"/>
                    <a:pt x="5970" y="2292"/>
                    <a:pt x="5857" y="2406"/>
                  </a:cubicBezTo>
                  <a:close/>
                </a:path>
              </a:pathLst>
            </a:custGeom>
            <a:solidFill>
              <a:schemeClr val="bg1"/>
            </a:solidFill>
            <a:ln>
              <a:noFill/>
            </a:ln>
          </p:spPr>
        </p:sp>
      </p:grpSp>
      <p:grpSp>
        <p:nvGrpSpPr>
          <p:cNvPr id="73" name="组合 72"/>
          <p:cNvGrpSpPr/>
          <p:nvPr/>
        </p:nvGrpSpPr>
        <p:grpSpPr>
          <a:xfrm>
            <a:off x="6376616" y="2665572"/>
            <a:ext cx="625673" cy="625673"/>
            <a:chOff x="8295211" y="1200577"/>
            <a:chExt cx="914400" cy="914400"/>
          </a:xfrm>
        </p:grpSpPr>
        <p:sp>
          <p:nvSpPr>
            <p:cNvPr id="74" name="椭圆 73"/>
            <p:cNvSpPr/>
            <p:nvPr/>
          </p:nvSpPr>
          <p:spPr>
            <a:xfrm>
              <a:off x="8295211" y="1200577"/>
              <a:ext cx="914400" cy="914400"/>
            </a:xfrm>
            <a:prstGeom prst="ellipse">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verification-symbol_37641"/>
            <p:cNvSpPr>
              <a:spLocks noChangeAspect="1"/>
            </p:cNvSpPr>
            <p:nvPr/>
          </p:nvSpPr>
          <p:spPr bwMode="auto">
            <a:xfrm>
              <a:off x="8483052" y="1376267"/>
              <a:ext cx="540000" cy="539184"/>
            </a:xfrm>
            <a:custGeom>
              <a:avLst/>
              <a:gdLst>
                <a:gd name="T0" fmla="*/ 6624 w 7154"/>
                <a:gd name="T1" fmla="*/ 2037 h 7154"/>
                <a:gd name="T2" fmla="*/ 6106 w 7154"/>
                <a:gd name="T3" fmla="*/ 1048 h 7154"/>
                <a:gd name="T4" fmla="*/ 5117 w 7154"/>
                <a:gd name="T5" fmla="*/ 530 h 7154"/>
                <a:gd name="T6" fmla="*/ 4643 w 7154"/>
                <a:gd name="T7" fmla="*/ 334 h 7154"/>
                <a:gd name="T8" fmla="*/ 3577 w 7154"/>
                <a:gd name="T9" fmla="*/ 0 h 7154"/>
                <a:gd name="T10" fmla="*/ 2511 w 7154"/>
                <a:gd name="T11" fmla="*/ 334 h 7154"/>
                <a:gd name="T12" fmla="*/ 2037 w 7154"/>
                <a:gd name="T13" fmla="*/ 530 h 7154"/>
                <a:gd name="T14" fmla="*/ 1048 w 7154"/>
                <a:gd name="T15" fmla="*/ 1048 h 7154"/>
                <a:gd name="T16" fmla="*/ 530 w 7154"/>
                <a:gd name="T17" fmla="*/ 2037 h 7154"/>
                <a:gd name="T18" fmla="*/ 334 w 7154"/>
                <a:gd name="T19" fmla="*/ 2511 h 7154"/>
                <a:gd name="T20" fmla="*/ 0 w 7154"/>
                <a:gd name="T21" fmla="*/ 3577 h 7154"/>
                <a:gd name="T22" fmla="*/ 334 w 7154"/>
                <a:gd name="T23" fmla="*/ 4643 h 7154"/>
                <a:gd name="T24" fmla="*/ 530 w 7154"/>
                <a:gd name="T25" fmla="*/ 5117 h 7154"/>
                <a:gd name="T26" fmla="*/ 1048 w 7154"/>
                <a:gd name="T27" fmla="*/ 6106 h 7154"/>
                <a:gd name="T28" fmla="*/ 2037 w 7154"/>
                <a:gd name="T29" fmla="*/ 6624 h 7154"/>
                <a:gd name="T30" fmla="*/ 2511 w 7154"/>
                <a:gd name="T31" fmla="*/ 6820 h 7154"/>
                <a:gd name="T32" fmla="*/ 3577 w 7154"/>
                <a:gd name="T33" fmla="*/ 7154 h 7154"/>
                <a:gd name="T34" fmla="*/ 4643 w 7154"/>
                <a:gd name="T35" fmla="*/ 6820 h 7154"/>
                <a:gd name="T36" fmla="*/ 5117 w 7154"/>
                <a:gd name="T37" fmla="*/ 6624 h 7154"/>
                <a:gd name="T38" fmla="*/ 6106 w 7154"/>
                <a:gd name="T39" fmla="*/ 6106 h 7154"/>
                <a:gd name="T40" fmla="*/ 6624 w 7154"/>
                <a:gd name="T41" fmla="*/ 5117 h 7154"/>
                <a:gd name="T42" fmla="*/ 6820 w 7154"/>
                <a:gd name="T43" fmla="*/ 4643 h 7154"/>
                <a:gd name="T44" fmla="*/ 7154 w 7154"/>
                <a:gd name="T45" fmla="*/ 3577 h 7154"/>
                <a:gd name="T46" fmla="*/ 6820 w 7154"/>
                <a:gd name="T47" fmla="*/ 2511 h 7154"/>
                <a:gd name="T48" fmla="*/ 6624 w 7154"/>
                <a:gd name="T49" fmla="*/ 2037 h 7154"/>
                <a:gd name="T50" fmla="*/ 5857 w 7154"/>
                <a:gd name="T51" fmla="*/ 2406 h 7154"/>
                <a:gd name="T52" fmla="*/ 3286 w 7154"/>
                <a:gd name="T53" fmla="*/ 4976 h 7154"/>
                <a:gd name="T54" fmla="*/ 2875 w 7154"/>
                <a:gd name="T55" fmla="*/ 5387 h 7154"/>
                <a:gd name="T56" fmla="*/ 2464 w 7154"/>
                <a:gd name="T57" fmla="*/ 5387 h 7154"/>
                <a:gd name="T58" fmla="*/ 2053 w 7154"/>
                <a:gd name="T59" fmla="*/ 4976 h 7154"/>
                <a:gd name="T60" fmla="*/ 1297 w 7154"/>
                <a:gd name="T61" fmla="*/ 4221 h 7154"/>
                <a:gd name="T62" fmla="*/ 1297 w 7154"/>
                <a:gd name="T63" fmla="*/ 3809 h 7154"/>
                <a:gd name="T64" fmla="*/ 1708 w 7154"/>
                <a:gd name="T65" fmla="*/ 3398 h 7154"/>
                <a:gd name="T66" fmla="*/ 2120 w 7154"/>
                <a:gd name="T67" fmla="*/ 3398 h 7154"/>
                <a:gd name="T68" fmla="*/ 2669 w 7154"/>
                <a:gd name="T69" fmla="*/ 3948 h 7154"/>
                <a:gd name="T70" fmla="*/ 5034 w 7154"/>
                <a:gd name="T71" fmla="*/ 1583 h 7154"/>
                <a:gd name="T72" fmla="*/ 5445 w 7154"/>
                <a:gd name="T73" fmla="*/ 1583 h 7154"/>
                <a:gd name="T74" fmla="*/ 5857 w 7154"/>
                <a:gd name="T75" fmla="*/ 1994 h 7154"/>
                <a:gd name="T76" fmla="*/ 5857 w 7154"/>
                <a:gd name="T77" fmla="*/ 2406 h 7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4" h="7154">
                  <a:moveTo>
                    <a:pt x="6624" y="2037"/>
                  </a:moveTo>
                  <a:cubicBezTo>
                    <a:pt x="6580" y="1703"/>
                    <a:pt x="6403" y="1345"/>
                    <a:pt x="6106" y="1048"/>
                  </a:cubicBezTo>
                  <a:cubicBezTo>
                    <a:pt x="5809" y="751"/>
                    <a:pt x="5451" y="574"/>
                    <a:pt x="5117" y="530"/>
                  </a:cubicBezTo>
                  <a:cubicBezTo>
                    <a:pt x="4966" y="510"/>
                    <a:pt x="4764" y="427"/>
                    <a:pt x="4643" y="334"/>
                  </a:cubicBezTo>
                  <a:cubicBezTo>
                    <a:pt x="4375" y="128"/>
                    <a:pt x="3997" y="0"/>
                    <a:pt x="3577" y="0"/>
                  </a:cubicBezTo>
                  <a:cubicBezTo>
                    <a:pt x="3157" y="0"/>
                    <a:pt x="2779" y="128"/>
                    <a:pt x="2511" y="334"/>
                  </a:cubicBezTo>
                  <a:cubicBezTo>
                    <a:pt x="2390" y="427"/>
                    <a:pt x="2188" y="510"/>
                    <a:pt x="2037" y="530"/>
                  </a:cubicBezTo>
                  <a:cubicBezTo>
                    <a:pt x="1702" y="574"/>
                    <a:pt x="1345" y="751"/>
                    <a:pt x="1048" y="1048"/>
                  </a:cubicBezTo>
                  <a:cubicBezTo>
                    <a:pt x="751" y="1345"/>
                    <a:pt x="574" y="1703"/>
                    <a:pt x="530" y="2037"/>
                  </a:cubicBezTo>
                  <a:cubicBezTo>
                    <a:pt x="510" y="2188"/>
                    <a:pt x="427" y="2390"/>
                    <a:pt x="334" y="2511"/>
                  </a:cubicBezTo>
                  <a:cubicBezTo>
                    <a:pt x="128" y="2779"/>
                    <a:pt x="0" y="3157"/>
                    <a:pt x="0" y="3577"/>
                  </a:cubicBezTo>
                  <a:cubicBezTo>
                    <a:pt x="0" y="3997"/>
                    <a:pt x="128" y="4375"/>
                    <a:pt x="334" y="4643"/>
                  </a:cubicBezTo>
                  <a:cubicBezTo>
                    <a:pt x="427" y="4764"/>
                    <a:pt x="510" y="4966"/>
                    <a:pt x="530" y="5117"/>
                  </a:cubicBezTo>
                  <a:cubicBezTo>
                    <a:pt x="574" y="5451"/>
                    <a:pt x="751" y="5809"/>
                    <a:pt x="1048" y="6106"/>
                  </a:cubicBezTo>
                  <a:cubicBezTo>
                    <a:pt x="1345" y="6403"/>
                    <a:pt x="1702" y="6580"/>
                    <a:pt x="2037" y="6624"/>
                  </a:cubicBezTo>
                  <a:cubicBezTo>
                    <a:pt x="2188" y="6644"/>
                    <a:pt x="2390" y="6727"/>
                    <a:pt x="2511" y="6820"/>
                  </a:cubicBezTo>
                  <a:cubicBezTo>
                    <a:pt x="2779" y="7025"/>
                    <a:pt x="3157" y="7154"/>
                    <a:pt x="3577" y="7154"/>
                  </a:cubicBezTo>
                  <a:cubicBezTo>
                    <a:pt x="3997" y="7154"/>
                    <a:pt x="4375" y="7025"/>
                    <a:pt x="4643" y="6820"/>
                  </a:cubicBezTo>
                  <a:cubicBezTo>
                    <a:pt x="4764" y="6727"/>
                    <a:pt x="4966" y="6644"/>
                    <a:pt x="5117" y="6624"/>
                  </a:cubicBezTo>
                  <a:cubicBezTo>
                    <a:pt x="5451" y="6580"/>
                    <a:pt x="5809" y="6403"/>
                    <a:pt x="6106" y="6106"/>
                  </a:cubicBezTo>
                  <a:cubicBezTo>
                    <a:pt x="6403" y="5809"/>
                    <a:pt x="6580" y="5451"/>
                    <a:pt x="6624" y="5117"/>
                  </a:cubicBezTo>
                  <a:cubicBezTo>
                    <a:pt x="6644" y="4966"/>
                    <a:pt x="6727" y="4764"/>
                    <a:pt x="6820" y="4643"/>
                  </a:cubicBezTo>
                  <a:cubicBezTo>
                    <a:pt x="7026" y="4375"/>
                    <a:pt x="7154" y="3997"/>
                    <a:pt x="7154" y="3577"/>
                  </a:cubicBezTo>
                  <a:cubicBezTo>
                    <a:pt x="7154" y="3157"/>
                    <a:pt x="7026" y="2779"/>
                    <a:pt x="6820" y="2511"/>
                  </a:cubicBezTo>
                  <a:cubicBezTo>
                    <a:pt x="6727" y="2390"/>
                    <a:pt x="6644" y="2188"/>
                    <a:pt x="6624" y="2037"/>
                  </a:cubicBezTo>
                  <a:close/>
                  <a:moveTo>
                    <a:pt x="5857" y="2406"/>
                  </a:moveTo>
                  <a:lnTo>
                    <a:pt x="3286" y="4976"/>
                  </a:lnTo>
                  <a:lnTo>
                    <a:pt x="2875" y="5387"/>
                  </a:lnTo>
                  <a:cubicBezTo>
                    <a:pt x="2762" y="5501"/>
                    <a:pt x="2577" y="5501"/>
                    <a:pt x="2464" y="5387"/>
                  </a:cubicBezTo>
                  <a:lnTo>
                    <a:pt x="2053" y="4976"/>
                  </a:lnTo>
                  <a:lnTo>
                    <a:pt x="1297" y="4221"/>
                  </a:lnTo>
                  <a:cubicBezTo>
                    <a:pt x="1183" y="4107"/>
                    <a:pt x="1183" y="3923"/>
                    <a:pt x="1297" y="3809"/>
                  </a:cubicBezTo>
                  <a:lnTo>
                    <a:pt x="1708" y="3398"/>
                  </a:lnTo>
                  <a:cubicBezTo>
                    <a:pt x="1822" y="3285"/>
                    <a:pt x="2006" y="3285"/>
                    <a:pt x="2120" y="3398"/>
                  </a:cubicBezTo>
                  <a:lnTo>
                    <a:pt x="2669" y="3948"/>
                  </a:lnTo>
                  <a:lnTo>
                    <a:pt x="5034" y="1583"/>
                  </a:lnTo>
                  <a:cubicBezTo>
                    <a:pt x="5148" y="1470"/>
                    <a:pt x="5332" y="1470"/>
                    <a:pt x="5445" y="1583"/>
                  </a:cubicBezTo>
                  <a:lnTo>
                    <a:pt x="5857" y="1994"/>
                  </a:lnTo>
                  <a:cubicBezTo>
                    <a:pt x="5970" y="2108"/>
                    <a:pt x="5970" y="2292"/>
                    <a:pt x="5857" y="2406"/>
                  </a:cubicBezTo>
                  <a:close/>
                </a:path>
              </a:pathLst>
            </a:custGeom>
            <a:solidFill>
              <a:schemeClr val="bg1"/>
            </a:solidFill>
            <a:ln>
              <a:noFill/>
            </a:ln>
          </p:spPr>
        </p:sp>
      </p:grpSp>
      <p:grpSp>
        <p:nvGrpSpPr>
          <p:cNvPr id="76" name="组合 75"/>
          <p:cNvGrpSpPr/>
          <p:nvPr/>
        </p:nvGrpSpPr>
        <p:grpSpPr>
          <a:xfrm>
            <a:off x="6376616" y="3860912"/>
            <a:ext cx="625673" cy="625673"/>
            <a:chOff x="8295211" y="1200577"/>
            <a:chExt cx="914400" cy="914400"/>
          </a:xfrm>
        </p:grpSpPr>
        <p:sp>
          <p:nvSpPr>
            <p:cNvPr id="77" name="椭圆 76"/>
            <p:cNvSpPr/>
            <p:nvPr/>
          </p:nvSpPr>
          <p:spPr>
            <a:xfrm>
              <a:off x="8295211" y="1200577"/>
              <a:ext cx="914400" cy="914400"/>
            </a:xfrm>
            <a:prstGeom prst="ellipse">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verification-symbol_37641"/>
            <p:cNvSpPr>
              <a:spLocks noChangeAspect="1"/>
            </p:cNvSpPr>
            <p:nvPr/>
          </p:nvSpPr>
          <p:spPr bwMode="auto">
            <a:xfrm>
              <a:off x="8483052" y="1376267"/>
              <a:ext cx="540000" cy="539184"/>
            </a:xfrm>
            <a:custGeom>
              <a:avLst/>
              <a:gdLst>
                <a:gd name="T0" fmla="*/ 6624 w 7154"/>
                <a:gd name="T1" fmla="*/ 2037 h 7154"/>
                <a:gd name="T2" fmla="*/ 6106 w 7154"/>
                <a:gd name="T3" fmla="*/ 1048 h 7154"/>
                <a:gd name="T4" fmla="*/ 5117 w 7154"/>
                <a:gd name="T5" fmla="*/ 530 h 7154"/>
                <a:gd name="T6" fmla="*/ 4643 w 7154"/>
                <a:gd name="T7" fmla="*/ 334 h 7154"/>
                <a:gd name="T8" fmla="*/ 3577 w 7154"/>
                <a:gd name="T9" fmla="*/ 0 h 7154"/>
                <a:gd name="T10" fmla="*/ 2511 w 7154"/>
                <a:gd name="T11" fmla="*/ 334 h 7154"/>
                <a:gd name="T12" fmla="*/ 2037 w 7154"/>
                <a:gd name="T13" fmla="*/ 530 h 7154"/>
                <a:gd name="T14" fmla="*/ 1048 w 7154"/>
                <a:gd name="T15" fmla="*/ 1048 h 7154"/>
                <a:gd name="T16" fmla="*/ 530 w 7154"/>
                <a:gd name="T17" fmla="*/ 2037 h 7154"/>
                <a:gd name="T18" fmla="*/ 334 w 7154"/>
                <a:gd name="T19" fmla="*/ 2511 h 7154"/>
                <a:gd name="T20" fmla="*/ 0 w 7154"/>
                <a:gd name="T21" fmla="*/ 3577 h 7154"/>
                <a:gd name="T22" fmla="*/ 334 w 7154"/>
                <a:gd name="T23" fmla="*/ 4643 h 7154"/>
                <a:gd name="T24" fmla="*/ 530 w 7154"/>
                <a:gd name="T25" fmla="*/ 5117 h 7154"/>
                <a:gd name="T26" fmla="*/ 1048 w 7154"/>
                <a:gd name="T27" fmla="*/ 6106 h 7154"/>
                <a:gd name="T28" fmla="*/ 2037 w 7154"/>
                <a:gd name="T29" fmla="*/ 6624 h 7154"/>
                <a:gd name="T30" fmla="*/ 2511 w 7154"/>
                <a:gd name="T31" fmla="*/ 6820 h 7154"/>
                <a:gd name="T32" fmla="*/ 3577 w 7154"/>
                <a:gd name="T33" fmla="*/ 7154 h 7154"/>
                <a:gd name="T34" fmla="*/ 4643 w 7154"/>
                <a:gd name="T35" fmla="*/ 6820 h 7154"/>
                <a:gd name="T36" fmla="*/ 5117 w 7154"/>
                <a:gd name="T37" fmla="*/ 6624 h 7154"/>
                <a:gd name="T38" fmla="*/ 6106 w 7154"/>
                <a:gd name="T39" fmla="*/ 6106 h 7154"/>
                <a:gd name="T40" fmla="*/ 6624 w 7154"/>
                <a:gd name="T41" fmla="*/ 5117 h 7154"/>
                <a:gd name="T42" fmla="*/ 6820 w 7154"/>
                <a:gd name="T43" fmla="*/ 4643 h 7154"/>
                <a:gd name="T44" fmla="*/ 7154 w 7154"/>
                <a:gd name="T45" fmla="*/ 3577 h 7154"/>
                <a:gd name="T46" fmla="*/ 6820 w 7154"/>
                <a:gd name="T47" fmla="*/ 2511 h 7154"/>
                <a:gd name="T48" fmla="*/ 6624 w 7154"/>
                <a:gd name="T49" fmla="*/ 2037 h 7154"/>
                <a:gd name="T50" fmla="*/ 5857 w 7154"/>
                <a:gd name="T51" fmla="*/ 2406 h 7154"/>
                <a:gd name="T52" fmla="*/ 3286 w 7154"/>
                <a:gd name="T53" fmla="*/ 4976 h 7154"/>
                <a:gd name="T54" fmla="*/ 2875 w 7154"/>
                <a:gd name="T55" fmla="*/ 5387 h 7154"/>
                <a:gd name="T56" fmla="*/ 2464 w 7154"/>
                <a:gd name="T57" fmla="*/ 5387 h 7154"/>
                <a:gd name="T58" fmla="*/ 2053 w 7154"/>
                <a:gd name="T59" fmla="*/ 4976 h 7154"/>
                <a:gd name="T60" fmla="*/ 1297 w 7154"/>
                <a:gd name="T61" fmla="*/ 4221 h 7154"/>
                <a:gd name="T62" fmla="*/ 1297 w 7154"/>
                <a:gd name="T63" fmla="*/ 3809 h 7154"/>
                <a:gd name="T64" fmla="*/ 1708 w 7154"/>
                <a:gd name="T65" fmla="*/ 3398 h 7154"/>
                <a:gd name="T66" fmla="*/ 2120 w 7154"/>
                <a:gd name="T67" fmla="*/ 3398 h 7154"/>
                <a:gd name="T68" fmla="*/ 2669 w 7154"/>
                <a:gd name="T69" fmla="*/ 3948 h 7154"/>
                <a:gd name="T70" fmla="*/ 5034 w 7154"/>
                <a:gd name="T71" fmla="*/ 1583 h 7154"/>
                <a:gd name="T72" fmla="*/ 5445 w 7154"/>
                <a:gd name="T73" fmla="*/ 1583 h 7154"/>
                <a:gd name="T74" fmla="*/ 5857 w 7154"/>
                <a:gd name="T75" fmla="*/ 1994 h 7154"/>
                <a:gd name="T76" fmla="*/ 5857 w 7154"/>
                <a:gd name="T77" fmla="*/ 2406 h 7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4" h="7154">
                  <a:moveTo>
                    <a:pt x="6624" y="2037"/>
                  </a:moveTo>
                  <a:cubicBezTo>
                    <a:pt x="6580" y="1703"/>
                    <a:pt x="6403" y="1345"/>
                    <a:pt x="6106" y="1048"/>
                  </a:cubicBezTo>
                  <a:cubicBezTo>
                    <a:pt x="5809" y="751"/>
                    <a:pt x="5451" y="574"/>
                    <a:pt x="5117" y="530"/>
                  </a:cubicBezTo>
                  <a:cubicBezTo>
                    <a:pt x="4966" y="510"/>
                    <a:pt x="4764" y="427"/>
                    <a:pt x="4643" y="334"/>
                  </a:cubicBezTo>
                  <a:cubicBezTo>
                    <a:pt x="4375" y="128"/>
                    <a:pt x="3997" y="0"/>
                    <a:pt x="3577" y="0"/>
                  </a:cubicBezTo>
                  <a:cubicBezTo>
                    <a:pt x="3157" y="0"/>
                    <a:pt x="2779" y="128"/>
                    <a:pt x="2511" y="334"/>
                  </a:cubicBezTo>
                  <a:cubicBezTo>
                    <a:pt x="2390" y="427"/>
                    <a:pt x="2188" y="510"/>
                    <a:pt x="2037" y="530"/>
                  </a:cubicBezTo>
                  <a:cubicBezTo>
                    <a:pt x="1702" y="574"/>
                    <a:pt x="1345" y="751"/>
                    <a:pt x="1048" y="1048"/>
                  </a:cubicBezTo>
                  <a:cubicBezTo>
                    <a:pt x="751" y="1345"/>
                    <a:pt x="574" y="1703"/>
                    <a:pt x="530" y="2037"/>
                  </a:cubicBezTo>
                  <a:cubicBezTo>
                    <a:pt x="510" y="2188"/>
                    <a:pt x="427" y="2390"/>
                    <a:pt x="334" y="2511"/>
                  </a:cubicBezTo>
                  <a:cubicBezTo>
                    <a:pt x="128" y="2779"/>
                    <a:pt x="0" y="3157"/>
                    <a:pt x="0" y="3577"/>
                  </a:cubicBezTo>
                  <a:cubicBezTo>
                    <a:pt x="0" y="3997"/>
                    <a:pt x="128" y="4375"/>
                    <a:pt x="334" y="4643"/>
                  </a:cubicBezTo>
                  <a:cubicBezTo>
                    <a:pt x="427" y="4764"/>
                    <a:pt x="510" y="4966"/>
                    <a:pt x="530" y="5117"/>
                  </a:cubicBezTo>
                  <a:cubicBezTo>
                    <a:pt x="574" y="5451"/>
                    <a:pt x="751" y="5809"/>
                    <a:pt x="1048" y="6106"/>
                  </a:cubicBezTo>
                  <a:cubicBezTo>
                    <a:pt x="1345" y="6403"/>
                    <a:pt x="1702" y="6580"/>
                    <a:pt x="2037" y="6624"/>
                  </a:cubicBezTo>
                  <a:cubicBezTo>
                    <a:pt x="2188" y="6644"/>
                    <a:pt x="2390" y="6727"/>
                    <a:pt x="2511" y="6820"/>
                  </a:cubicBezTo>
                  <a:cubicBezTo>
                    <a:pt x="2779" y="7025"/>
                    <a:pt x="3157" y="7154"/>
                    <a:pt x="3577" y="7154"/>
                  </a:cubicBezTo>
                  <a:cubicBezTo>
                    <a:pt x="3997" y="7154"/>
                    <a:pt x="4375" y="7025"/>
                    <a:pt x="4643" y="6820"/>
                  </a:cubicBezTo>
                  <a:cubicBezTo>
                    <a:pt x="4764" y="6727"/>
                    <a:pt x="4966" y="6644"/>
                    <a:pt x="5117" y="6624"/>
                  </a:cubicBezTo>
                  <a:cubicBezTo>
                    <a:pt x="5451" y="6580"/>
                    <a:pt x="5809" y="6403"/>
                    <a:pt x="6106" y="6106"/>
                  </a:cubicBezTo>
                  <a:cubicBezTo>
                    <a:pt x="6403" y="5809"/>
                    <a:pt x="6580" y="5451"/>
                    <a:pt x="6624" y="5117"/>
                  </a:cubicBezTo>
                  <a:cubicBezTo>
                    <a:pt x="6644" y="4966"/>
                    <a:pt x="6727" y="4764"/>
                    <a:pt x="6820" y="4643"/>
                  </a:cubicBezTo>
                  <a:cubicBezTo>
                    <a:pt x="7026" y="4375"/>
                    <a:pt x="7154" y="3997"/>
                    <a:pt x="7154" y="3577"/>
                  </a:cubicBezTo>
                  <a:cubicBezTo>
                    <a:pt x="7154" y="3157"/>
                    <a:pt x="7026" y="2779"/>
                    <a:pt x="6820" y="2511"/>
                  </a:cubicBezTo>
                  <a:cubicBezTo>
                    <a:pt x="6727" y="2390"/>
                    <a:pt x="6644" y="2188"/>
                    <a:pt x="6624" y="2037"/>
                  </a:cubicBezTo>
                  <a:close/>
                  <a:moveTo>
                    <a:pt x="5857" y="2406"/>
                  </a:moveTo>
                  <a:lnTo>
                    <a:pt x="3286" y="4976"/>
                  </a:lnTo>
                  <a:lnTo>
                    <a:pt x="2875" y="5387"/>
                  </a:lnTo>
                  <a:cubicBezTo>
                    <a:pt x="2762" y="5501"/>
                    <a:pt x="2577" y="5501"/>
                    <a:pt x="2464" y="5387"/>
                  </a:cubicBezTo>
                  <a:lnTo>
                    <a:pt x="2053" y="4976"/>
                  </a:lnTo>
                  <a:lnTo>
                    <a:pt x="1297" y="4221"/>
                  </a:lnTo>
                  <a:cubicBezTo>
                    <a:pt x="1183" y="4107"/>
                    <a:pt x="1183" y="3923"/>
                    <a:pt x="1297" y="3809"/>
                  </a:cubicBezTo>
                  <a:lnTo>
                    <a:pt x="1708" y="3398"/>
                  </a:lnTo>
                  <a:cubicBezTo>
                    <a:pt x="1822" y="3285"/>
                    <a:pt x="2006" y="3285"/>
                    <a:pt x="2120" y="3398"/>
                  </a:cubicBezTo>
                  <a:lnTo>
                    <a:pt x="2669" y="3948"/>
                  </a:lnTo>
                  <a:lnTo>
                    <a:pt x="5034" y="1583"/>
                  </a:lnTo>
                  <a:cubicBezTo>
                    <a:pt x="5148" y="1470"/>
                    <a:pt x="5332" y="1470"/>
                    <a:pt x="5445" y="1583"/>
                  </a:cubicBezTo>
                  <a:lnTo>
                    <a:pt x="5857" y="1994"/>
                  </a:lnTo>
                  <a:cubicBezTo>
                    <a:pt x="5970" y="2108"/>
                    <a:pt x="5970" y="2292"/>
                    <a:pt x="5857" y="2406"/>
                  </a:cubicBezTo>
                  <a:close/>
                </a:path>
              </a:pathLst>
            </a:custGeom>
            <a:solidFill>
              <a:schemeClr val="bg1"/>
            </a:solidFill>
            <a:ln>
              <a:noFill/>
            </a:ln>
          </p:spPr>
        </p:sp>
      </p:grpSp>
      <p:grpSp>
        <p:nvGrpSpPr>
          <p:cNvPr id="79" name="组合 78"/>
          <p:cNvGrpSpPr/>
          <p:nvPr/>
        </p:nvGrpSpPr>
        <p:grpSpPr>
          <a:xfrm>
            <a:off x="6376616" y="5072106"/>
            <a:ext cx="625673" cy="625673"/>
            <a:chOff x="8295211" y="1200577"/>
            <a:chExt cx="914400" cy="914400"/>
          </a:xfrm>
        </p:grpSpPr>
        <p:sp>
          <p:nvSpPr>
            <p:cNvPr id="80" name="椭圆 79"/>
            <p:cNvSpPr/>
            <p:nvPr/>
          </p:nvSpPr>
          <p:spPr>
            <a:xfrm>
              <a:off x="8295211" y="1200577"/>
              <a:ext cx="914400" cy="914400"/>
            </a:xfrm>
            <a:prstGeom prst="ellipse">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verification-symbol_37641"/>
            <p:cNvSpPr>
              <a:spLocks noChangeAspect="1"/>
            </p:cNvSpPr>
            <p:nvPr/>
          </p:nvSpPr>
          <p:spPr bwMode="auto">
            <a:xfrm>
              <a:off x="8483052" y="1376267"/>
              <a:ext cx="540000" cy="539184"/>
            </a:xfrm>
            <a:custGeom>
              <a:avLst/>
              <a:gdLst>
                <a:gd name="T0" fmla="*/ 6624 w 7154"/>
                <a:gd name="T1" fmla="*/ 2037 h 7154"/>
                <a:gd name="T2" fmla="*/ 6106 w 7154"/>
                <a:gd name="T3" fmla="*/ 1048 h 7154"/>
                <a:gd name="T4" fmla="*/ 5117 w 7154"/>
                <a:gd name="T5" fmla="*/ 530 h 7154"/>
                <a:gd name="T6" fmla="*/ 4643 w 7154"/>
                <a:gd name="T7" fmla="*/ 334 h 7154"/>
                <a:gd name="T8" fmla="*/ 3577 w 7154"/>
                <a:gd name="T9" fmla="*/ 0 h 7154"/>
                <a:gd name="T10" fmla="*/ 2511 w 7154"/>
                <a:gd name="T11" fmla="*/ 334 h 7154"/>
                <a:gd name="T12" fmla="*/ 2037 w 7154"/>
                <a:gd name="T13" fmla="*/ 530 h 7154"/>
                <a:gd name="T14" fmla="*/ 1048 w 7154"/>
                <a:gd name="T15" fmla="*/ 1048 h 7154"/>
                <a:gd name="T16" fmla="*/ 530 w 7154"/>
                <a:gd name="T17" fmla="*/ 2037 h 7154"/>
                <a:gd name="T18" fmla="*/ 334 w 7154"/>
                <a:gd name="T19" fmla="*/ 2511 h 7154"/>
                <a:gd name="T20" fmla="*/ 0 w 7154"/>
                <a:gd name="T21" fmla="*/ 3577 h 7154"/>
                <a:gd name="T22" fmla="*/ 334 w 7154"/>
                <a:gd name="T23" fmla="*/ 4643 h 7154"/>
                <a:gd name="T24" fmla="*/ 530 w 7154"/>
                <a:gd name="T25" fmla="*/ 5117 h 7154"/>
                <a:gd name="T26" fmla="*/ 1048 w 7154"/>
                <a:gd name="T27" fmla="*/ 6106 h 7154"/>
                <a:gd name="T28" fmla="*/ 2037 w 7154"/>
                <a:gd name="T29" fmla="*/ 6624 h 7154"/>
                <a:gd name="T30" fmla="*/ 2511 w 7154"/>
                <a:gd name="T31" fmla="*/ 6820 h 7154"/>
                <a:gd name="T32" fmla="*/ 3577 w 7154"/>
                <a:gd name="T33" fmla="*/ 7154 h 7154"/>
                <a:gd name="T34" fmla="*/ 4643 w 7154"/>
                <a:gd name="T35" fmla="*/ 6820 h 7154"/>
                <a:gd name="T36" fmla="*/ 5117 w 7154"/>
                <a:gd name="T37" fmla="*/ 6624 h 7154"/>
                <a:gd name="T38" fmla="*/ 6106 w 7154"/>
                <a:gd name="T39" fmla="*/ 6106 h 7154"/>
                <a:gd name="T40" fmla="*/ 6624 w 7154"/>
                <a:gd name="T41" fmla="*/ 5117 h 7154"/>
                <a:gd name="T42" fmla="*/ 6820 w 7154"/>
                <a:gd name="T43" fmla="*/ 4643 h 7154"/>
                <a:gd name="T44" fmla="*/ 7154 w 7154"/>
                <a:gd name="T45" fmla="*/ 3577 h 7154"/>
                <a:gd name="T46" fmla="*/ 6820 w 7154"/>
                <a:gd name="T47" fmla="*/ 2511 h 7154"/>
                <a:gd name="T48" fmla="*/ 6624 w 7154"/>
                <a:gd name="T49" fmla="*/ 2037 h 7154"/>
                <a:gd name="T50" fmla="*/ 5857 w 7154"/>
                <a:gd name="T51" fmla="*/ 2406 h 7154"/>
                <a:gd name="T52" fmla="*/ 3286 w 7154"/>
                <a:gd name="T53" fmla="*/ 4976 h 7154"/>
                <a:gd name="T54" fmla="*/ 2875 w 7154"/>
                <a:gd name="T55" fmla="*/ 5387 h 7154"/>
                <a:gd name="T56" fmla="*/ 2464 w 7154"/>
                <a:gd name="T57" fmla="*/ 5387 h 7154"/>
                <a:gd name="T58" fmla="*/ 2053 w 7154"/>
                <a:gd name="T59" fmla="*/ 4976 h 7154"/>
                <a:gd name="T60" fmla="*/ 1297 w 7154"/>
                <a:gd name="T61" fmla="*/ 4221 h 7154"/>
                <a:gd name="T62" fmla="*/ 1297 w 7154"/>
                <a:gd name="T63" fmla="*/ 3809 h 7154"/>
                <a:gd name="T64" fmla="*/ 1708 w 7154"/>
                <a:gd name="T65" fmla="*/ 3398 h 7154"/>
                <a:gd name="T66" fmla="*/ 2120 w 7154"/>
                <a:gd name="T67" fmla="*/ 3398 h 7154"/>
                <a:gd name="T68" fmla="*/ 2669 w 7154"/>
                <a:gd name="T69" fmla="*/ 3948 h 7154"/>
                <a:gd name="T70" fmla="*/ 5034 w 7154"/>
                <a:gd name="T71" fmla="*/ 1583 h 7154"/>
                <a:gd name="T72" fmla="*/ 5445 w 7154"/>
                <a:gd name="T73" fmla="*/ 1583 h 7154"/>
                <a:gd name="T74" fmla="*/ 5857 w 7154"/>
                <a:gd name="T75" fmla="*/ 1994 h 7154"/>
                <a:gd name="T76" fmla="*/ 5857 w 7154"/>
                <a:gd name="T77" fmla="*/ 2406 h 7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4" h="7154">
                  <a:moveTo>
                    <a:pt x="6624" y="2037"/>
                  </a:moveTo>
                  <a:cubicBezTo>
                    <a:pt x="6580" y="1703"/>
                    <a:pt x="6403" y="1345"/>
                    <a:pt x="6106" y="1048"/>
                  </a:cubicBezTo>
                  <a:cubicBezTo>
                    <a:pt x="5809" y="751"/>
                    <a:pt x="5451" y="574"/>
                    <a:pt x="5117" y="530"/>
                  </a:cubicBezTo>
                  <a:cubicBezTo>
                    <a:pt x="4966" y="510"/>
                    <a:pt x="4764" y="427"/>
                    <a:pt x="4643" y="334"/>
                  </a:cubicBezTo>
                  <a:cubicBezTo>
                    <a:pt x="4375" y="128"/>
                    <a:pt x="3997" y="0"/>
                    <a:pt x="3577" y="0"/>
                  </a:cubicBezTo>
                  <a:cubicBezTo>
                    <a:pt x="3157" y="0"/>
                    <a:pt x="2779" y="128"/>
                    <a:pt x="2511" y="334"/>
                  </a:cubicBezTo>
                  <a:cubicBezTo>
                    <a:pt x="2390" y="427"/>
                    <a:pt x="2188" y="510"/>
                    <a:pt x="2037" y="530"/>
                  </a:cubicBezTo>
                  <a:cubicBezTo>
                    <a:pt x="1702" y="574"/>
                    <a:pt x="1345" y="751"/>
                    <a:pt x="1048" y="1048"/>
                  </a:cubicBezTo>
                  <a:cubicBezTo>
                    <a:pt x="751" y="1345"/>
                    <a:pt x="574" y="1703"/>
                    <a:pt x="530" y="2037"/>
                  </a:cubicBezTo>
                  <a:cubicBezTo>
                    <a:pt x="510" y="2188"/>
                    <a:pt x="427" y="2390"/>
                    <a:pt x="334" y="2511"/>
                  </a:cubicBezTo>
                  <a:cubicBezTo>
                    <a:pt x="128" y="2779"/>
                    <a:pt x="0" y="3157"/>
                    <a:pt x="0" y="3577"/>
                  </a:cubicBezTo>
                  <a:cubicBezTo>
                    <a:pt x="0" y="3997"/>
                    <a:pt x="128" y="4375"/>
                    <a:pt x="334" y="4643"/>
                  </a:cubicBezTo>
                  <a:cubicBezTo>
                    <a:pt x="427" y="4764"/>
                    <a:pt x="510" y="4966"/>
                    <a:pt x="530" y="5117"/>
                  </a:cubicBezTo>
                  <a:cubicBezTo>
                    <a:pt x="574" y="5451"/>
                    <a:pt x="751" y="5809"/>
                    <a:pt x="1048" y="6106"/>
                  </a:cubicBezTo>
                  <a:cubicBezTo>
                    <a:pt x="1345" y="6403"/>
                    <a:pt x="1702" y="6580"/>
                    <a:pt x="2037" y="6624"/>
                  </a:cubicBezTo>
                  <a:cubicBezTo>
                    <a:pt x="2188" y="6644"/>
                    <a:pt x="2390" y="6727"/>
                    <a:pt x="2511" y="6820"/>
                  </a:cubicBezTo>
                  <a:cubicBezTo>
                    <a:pt x="2779" y="7025"/>
                    <a:pt x="3157" y="7154"/>
                    <a:pt x="3577" y="7154"/>
                  </a:cubicBezTo>
                  <a:cubicBezTo>
                    <a:pt x="3997" y="7154"/>
                    <a:pt x="4375" y="7025"/>
                    <a:pt x="4643" y="6820"/>
                  </a:cubicBezTo>
                  <a:cubicBezTo>
                    <a:pt x="4764" y="6727"/>
                    <a:pt x="4966" y="6644"/>
                    <a:pt x="5117" y="6624"/>
                  </a:cubicBezTo>
                  <a:cubicBezTo>
                    <a:pt x="5451" y="6580"/>
                    <a:pt x="5809" y="6403"/>
                    <a:pt x="6106" y="6106"/>
                  </a:cubicBezTo>
                  <a:cubicBezTo>
                    <a:pt x="6403" y="5809"/>
                    <a:pt x="6580" y="5451"/>
                    <a:pt x="6624" y="5117"/>
                  </a:cubicBezTo>
                  <a:cubicBezTo>
                    <a:pt x="6644" y="4966"/>
                    <a:pt x="6727" y="4764"/>
                    <a:pt x="6820" y="4643"/>
                  </a:cubicBezTo>
                  <a:cubicBezTo>
                    <a:pt x="7026" y="4375"/>
                    <a:pt x="7154" y="3997"/>
                    <a:pt x="7154" y="3577"/>
                  </a:cubicBezTo>
                  <a:cubicBezTo>
                    <a:pt x="7154" y="3157"/>
                    <a:pt x="7026" y="2779"/>
                    <a:pt x="6820" y="2511"/>
                  </a:cubicBezTo>
                  <a:cubicBezTo>
                    <a:pt x="6727" y="2390"/>
                    <a:pt x="6644" y="2188"/>
                    <a:pt x="6624" y="2037"/>
                  </a:cubicBezTo>
                  <a:close/>
                  <a:moveTo>
                    <a:pt x="5857" y="2406"/>
                  </a:moveTo>
                  <a:lnTo>
                    <a:pt x="3286" y="4976"/>
                  </a:lnTo>
                  <a:lnTo>
                    <a:pt x="2875" y="5387"/>
                  </a:lnTo>
                  <a:cubicBezTo>
                    <a:pt x="2762" y="5501"/>
                    <a:pt x="2577" y="5501"/>
                    <a:pt x="2464" y="5387"/>
                  </a:cubicBezTo>
                  <a:lnTo>
                    <a:pt x="2053" y="4976"/>
                  </a:lnTo>
                  <a:lnTo>
                    <a:pt x="1297" y="4221"/>
                  </a:lnTo>
                  <a:cubicBezTo>
                    <a:pt x="1183" y="4107"/>
                    <a:pt x="1183" y="3923"/>
                    <a:pt x="1297" y="3809"/>
                  </a:cubicBezTo>
                  <a:lnTo>
                    <a:pt x="1708" y="3398"/>
                  </a:lnTo>
                  <a:cubicBezTo>
                    <a:pt x="1822" y="3285"/>
                    <a:pt x="2006" y="3285"/>
                    <a:pt x="2120" y="3398"/>
                  </a:cubicBezTo>
                  <a:lnTo>
                    <a:pt x="2669" y="3948"/>
                  </a:lnTo>
                  <a:lnTo>
                    <a:pt x="5034" y="1583"/>
                  </a:lnTo>
                  <a:cubicBezTo>
                    <a:pt x="5148" y="1470"/>
                    <a:pt x="5332" y="1470"/>
                    <a:pt x="5445" y="1583"/>
                  </a:cubicBezTo>
                  <a:lnTo>
                    <a:pt x="5857" y="1994"/>
                  </a:lnTo>
                  <a:cubicBezTo>
                    <a:pt x="5970" y="2108"/>
                    <a:pt x="5970" y="2292"/>
                    <a:pt x="5857" y="2406"/>
                  </a:cubicBezTo>
                  <a:close/>
                </a:path>
              </a:pathLst>
            </a:custGeom>
            <a:solidFill>
              <a:schemeClr val="bg1"/>
            </a:solidFill>
            <a:ln>
              <a:noFill/>
            </a:ln>
          </p:spPr>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outVertical)">
                                      <p:cBhvr>
                                        <p:cTn id="7" dur="750"/>
                                        <p:tgtEl>
                                          <p:spTgt spid="4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down)">
                                      <p:cBhvr>
                                        <p:cTn id="11" dur="750"/>
                                        <p:tgtEl>
                                          <p:spTgt spid="8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750"/>
                                        <p:tgtEl>
                                          <p:spTgt spid="49"/>
                                        </p:tgtEl>
                                      </p:cBhvr>
                                    </p:animEffect>
                                    <p:anim calcmode="lin" valueType="num">
                                      <p:cBhvr>
                                        <p:cTn id="16" dur="750" fill="hold"/>
                                        <p:tgtEl>
                                          <p:spTgt spid="49"/>
                                        </p:tgtEl>
                                        <p:attrNameLst>
                                          <p:attrName>ppt_x</p:attrName>
                                        </p:attrNameLst>
                                      </p:cBhvr>
                                      <p:tavLst>
                                        <p:tav tm="0">
                                          <p:val>
                                            <p:strVal val="#ppt_x"/>
                                          </p:val>
                                        </p:tav>
                                        <p:tav tm="100000">
                                          <p:val>
                                            <p:strVal val="#ppt_x"/>
                                          </p:val>
                                        </p:tav>
                                      </p:tavLst>
                                    </p:anim>
                                    <p:anim calcmode="lin" valueType="num">
                                      <p:cBhvr>
                                        <p:cTn id="17" dur="75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animEffect transition="in" filter="fade">
                                      <p:cBhvr>
                                        <p:cTn id="23" dur="500"/>
                                        <p:tgtEl>
                                          <p:spTgt spid="70"/>
                                        </p:tgtEl>
                                      </p:cBhvr>
                                    </p:animEffect>
                                  </p:childTnLst>
                                </p:cTn>
                              </p:par>
                              <p:par>
                                <p:cTn id="24" presetID="22" presetClass="entr" presetSubtype="8"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500"/>
                                        <p:tgtEl>
                                          <p:spTgt spid="56"/>
                                        </p:tgtEl>
                                      </p:cBhvr>
                                    </p:animEffect>
                                  </p:childTnLst>
                                </p:cTn>
                              </p:par>
                            </p:childTnLst>
                          </p:cTn>
                        </p:par>
                        <p:par>
                          <p:cTn id="27" fill="hold">
                            <p:stCondLst>
                              <p:cond delay="3500"/>
                            </p:stCondLst>
                            <p:childTnLst>
                              <p:par>
                                <p:cTn id="28" presetID="53" presetClass="entr" presetSubtype="16"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500" fill="hold"/>
                                        <p:tgtEl>
                                          <p:spTgt spid="73"/>
                                        </p:tgtEl>
                                        <p:attrNameLst>
                                          <p:attrName>ppt_w</p:attrName>
                                        </p:attrNameLst>
                                      </p:cBhvr>
                                      <p:tavLst>
                                        <p:tav tm="0">
                                          <p:val>
                                            <p:fltVal val="0"/>
                                          </p:val>
                                        </p:tav>
                                        <p:tav tm="100000">
                                          <p:val>
                                            <p:strVal val="#ppt_w"/>
                                          </p:val>
                                        </p:tav>
                                      </p:tavLst>
                                    </p:anim>
                                    <p:anim calcmode="lin" valueType="num">
                                      <p:cBhvr>
                                        <p:cTn id="31" dur="500" fill="hold"/>
                                        <p:tgtEl>
                                          <p:spTgt spid="73"/>
                                        </p:tgtEl>
                                        <p:attrNameLst>
                                          <p:attrName>ppt_h</p:attrName>
                                        </p:attrNameLst>
                                      </p:cBhvr>
                                      <p:tavLst>
                                        <p:tav tm="0">
                                          <p:val>
                                            <p:fltVal val="0"/>
                                          </p:val>
                                        </p:tav>
                                        <p:tav tm="100000">
                                          <p:val>
                                            <p:strVal val="#ppt_h"/>
                                          </p:val>
                                        </p:tav>
                                      </p:tavLst>
                                    </p:anim>
                                    <p:animEffect transition="in" filter="fade">
                                      <p:cBhvr>
                                        <p:cTn id="32" dur="500"/>
                                        <p:tgtEl>
                                          <p:spTgt spid="73"/>
                                        </p:tgtEl>
                                      </p:cBhvr>
                                    </p:animEffect>
                                  </p:childTnLst>
                                </p:cTn>
                              </p:par>
                              <p:par>
                                <p:cTn id="33" presetID="22" presetClass="entr" presetSubtype="8"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left)">
                                      <p:cBhvr>
                                        <p:cTn id="35" dur="500"/>
                                        <p:tgtEl>
                                          <p:spTgt spid="59"/>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p:cTn id="39" dur="500" fill="hold"/>
                                        <p:tgtEl>
                                          <p:spTgt spid="76"/>
                                        </p:tgtEl>
                                        <p:attrNameLst>
                                          <p:attrName>ppt_w</p:attrName>
                                        </p:attrNameLst>
                                      </p:cBhvr>
                                      <p:tavLst>
                                        <p:tav tm="0">
                                          <p:val>
                                            <p:fltVal val="0"/>
                                          </p:val>
                                        </p:tav>
                                        <p:tav tm="100000">
                                          <p:val>
                                            <p:strVal val="#ppt_w"/>
                                          </p:val>
                                        </p:tav>
                                      </p:tavLst>
                                    </p:anim>
                                    <p:anim calcmode="lin" valueType="num">
                                      <p:cBhvr>
                                        <p:cTn id="40" dur="500" fill="hold"/>
                                        <p:tgtEl>
                                          <p:spTgt spid="76"/>
                                        </p:tgtEl>
                                        <p:attrNameLst>
                                          <p:attrName>ppt_h</p:attrName>
                                        </p:attrNameLst>
                                      </p:cBhvr>
                                      <p:tavLst>
                                        <p:tav tm="0">
                                          <p:val>
                                            <p:fltVal val="0"/>
                                          </p:val>
                                        </p:tav>
                                        <p:tav tm="100000">
                                          <p:val>
                                            <p:strVal val="#ppt_h"/>
                                          </p:val>
                                        </p:tav>
                                      </p:tavLst>
                                    </p:anim>
                                    <p:animEffect transition="in" filter="fade">
                                      <p:cBhvr>
                                        <p:cTn id="41" dur="500"/>
                                        <p:tgtEl>
                                          <p:spTgt spid="76"/>
                                        </p:tgtEl>
                                      </p:cBhvr>
                                    </p:animEffect>
                                  </p:childTnLst>
                                </p:cTn>
                              </p:par>
                              <p:par>
                                <p:cTn id="42" presetID="22" presetClass="entr" presetSubtype="8"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500"/>
                                        <p:tgtEl>
                                          <p:spTgt spid="62"/>
                                        </p:tgtEl>
                                      </p:cBhvr>
                                    </p:animEffect>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animEffect transition="in" filter="fade">
                                      <p:cBhvr>
                                        <p:cTn id="50" dur="500"/>
                                        <p:tgtEl>
                                          <p:spTgt spid="79"/>
                                        </p:tgtEl>
                                      </p:cBhvr>
                                    </p:animEffect>
                                  </p:childTnLst>
                                </p:cTn>
                              </p:par>
                              <p:par>
                                <p:cTn id="51" presetID="22" presetClass="entr" presetSubtype="8"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left)">
                                      <p:cBhvr>
                                        <p:cTn id="5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9100" y="350522"/>
            <a:ext cx="11353800" cy="6156955"/>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03275" y="873125"/>
            <a:ext cx="5676900" cy="505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504555" y="2094611"/>
            <a:ext cx="1986725" cy="461665"/>
          </a:xfrm>
          <a:prstGeom prst="rect">
            <a:avLst/>
          </a:prstGeom>
          <a:noFill/>
        </p:spPr>
        <p:txBody>
          <a:bodyPr wrap="square" rtlCol="0">
            <a:spAutoFit/>
          </a:bodyPr>
          <a:lstStyle/>
          <a:p>
            <a:pPr algn="dist"/>
            <a:r>
              <a:rPr lang="en-US" altLang="zh-CN" sz="2400" dirty="0">
                <a:solidFill>
                  <a:srgbClr val="2B6573"/>
                </a:solidFill>
                <a:latin typeface="微软雅黑" panose="020B0503020204020204" pitchFamily="34" charset="-122"/>
                <a:ea typeface="微软雅黑" panose="020B0503020204020204" pitchFamily="34" charset="-122"/>
              </a:rPr>
              <a:t>Cont</a:t>
            </a:r>
            <a:r>
              <a:rPr lang="en-US" altLang="zh-CN" sz="2400" dirty="0">
                <a:solidFill>
                  <a:schemeClr val="bg1"/>
                </a:solidFill>
                <a:latin typeface="微软雅黑" panose="020B0503020204020204" pitchFamily="34" charset="-122"/>
                <a:ea typeface="微软雅黑" panose="020B0503020204020204" pitchFamily="34" charset="-122"/>
              </a:rPr>
              <a:t>ents</a:t>
            </a:r>
            <a:endParaRPr lang="en-US" altLang="zh-CN" sz="2800"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515841" y="1196648"/>
            <a:ext cx="2250771" cy="948380"/>
            <a:chOff x="5131666" y="1504623"/>
            <a:chExt cx="2250771" cy="948380"/>
          </a:xfrm>
        </p:grpSpPr>
        <p:grpSp>
          <p:nvGrpSpPr>
            <p:cNvPr id="10" name="组合 9"/>
            <p:cNvGrpSpPr/>
            <p:nvPr/>
          </p:nvGrpSpPr>
          <p:grpSpPr>
            <a:xfrm>
              <a:off x="5131666" y="1504623"/>
              <a:ext cx="1986725" cy="914655"/>
              <a:chOff x="7166652" y="41275"/>
              <a:chExt cx="1803972" cy="914655"/>
            </a:xfrm>
          </p:grpSpPr>
          <p:sp>
            <p:nvSpPr>
              <p:cNvPr id="5" name="矩形 4"/>
              <p:cNvSpPr/>
              <p:nvPr/>
            </p:nvSpPr>
            <p:spPr>
              <a:xfrm>
                <a:off x="7166652" y="41530"/>
                <a:ext cx="914400" cy="914400"/>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056224" y="41275"/>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5131666" y="1514284"/>
              <a:ext cx="2250771" cy="938719"/>
            </a:xfrm>
            <a:prstGeom prst="rect">
              <a:avLst/>
            </a:prstGeom>
            <a:noFill/>
          </p:spPr>
          <p:txBody>
            <a:bodyPr wrap="square" rtlCol="0">
              <a:spAutoFit/>
            </a:bodyPr>
            <a:lstStyle/>
            <a:p>
              <a:r>
                <a:rPr lang="zh-CN" altLang="en-US" sz="5500" spc="600" dirty="0">
                  <a:solidFill>
                    <a:schemeClr val="bg1"/>
                  </a:solidFill>
                  <a:latin typeface="微软雅黑" panose="020B0503020204020204" pitchFamily="34" charset="-122"/>
                  <a:ea typeface="微软雅黑" panose="020B0503020204020204" pitchFamily="34" charset="-122"/>
                </a:rPr>
                <a:t>目</a:t>
              </a:r>
              <a:r>
                <a:rPr lang="zh-CN" altLang="en-US" sz="5500" spc="600" dirty="0">
                  <a:solidFill>
                    <a:sysClr val="windowText" lastClr="000000"/>
                  </a:solidFill>
                  <a:latin typeface="微软雅黑" panose="020B0503020204020204" pitchFamily="34" charset="-122"/>
                  <a:ea typeface="微软雅黑" panose="020B0503020204020204" pitchFamily="34" charset="-122"/>
                </a:rPr>
                <a:t> </a:t>
              </a:r>
              <a:r>
                <a:rPr lang="zh-CN" altLang="en-US" sz="5500" spc="600" dirty="0">
                  <a:solidFill>
                    <a:srgbClr val="2B6573"/>
                  </a:solidFill>
                  <a:latin typeface="微软雅黑" panose="020B0503020204020204" pitchFamily="34" charset="-122"/>
                  <a:ea typeface="微软雅黑" panose="020B0503020204020204" pitchFamily="34" charset="-122"/>
                </a:rPr>
                <a:t>录</a:t>
              </a:r>
              <a:endParaRPr lang="zh-CN" altLang="en-US" sz="5500" spc="600" dirty="0">
                <a:solidFill>
                  <a:srgbClr val="2B6573"/>
                </a:solidFill>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989900" y="6061331"/>
            <a:ext cx="2453165" cy="276999"/>
          </a:xfrm>
          <a:prstGeom prst="rect">
            <a:avLst/>
          </a:prstGeom>
          <a:noFill/>
        </p:spPr>
        <p:txBody>
          <a:bodyPr wrap="square" rtlCol="0">
            <a:spAutoFit/>
          </a:bodyPr>
          <a:lstStyle/>
          <a:p>
            <a:r>
              <a:rPr lang="en-US" altLang="zh-CN" sz="1200" dirty="0">
                <a:solidFill>
                  <a:schemeClr val="bg1">
                    <a:lumMod val="75000"/>
                  </a:schemeClr>
                </a:solidFill>
                <a:latin typeface="微软雅黑" panose="020B0503020204020204" pitchFamily="34" charset="-122"/>
                <a:ea typeface="微软雅黑" panose="020B0503020204020204" pitchFamily="34" charset="-122"/>
              </a:rPr>
              <a:t>GRAPHIC DESIGN</a:t>
            </a:r>
            <a:endParaRPr lang="en-US" altLang="zh-CN" sz="12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rot="5400000">
            <a:off x="9751807" y="3451268"/>
            <a:ext cx="4381501" cy="253916"/>
          </a:xfrm>
          <a:prstGeom prst="rect">
            <a:avLst/>
          </a:prstGeom>
          <a:noFill/>
        </p:spPr>
        <p:txBody>
          <a:bodyPr wrap="square" rtlCol="0">
            <a:spAutoFit/>
          </a:bodyPr>
          <a:lstStyle/>
          <a:p>
            <a:pPr algn="ctr"/>
            <a:r>
              <a:rPr lang="en-US" altLang="zh-CN" sz="1050" spc="1500" dirty="0">
                <a:solidFill>
                  <a:srgbClr val="2B6573"/>
                </a:solidFill>
                <a:latin typeface="微软雅黑" panose="020B0503020204020204" pitchFamily="34" charset="-122"/>
                <a:ea typeface="微软雅黑" panose="020B0503020204020204" pitchFamily="34" charset="-122"/>
              </a:rPr>
              <a:t>GRAPHIC DESIGN</a:t>
            </a:r>
            <a:endParaRPr lang="en-US" altLang="zh-CN" sz="1050" spc="1500" dirty="0">
              <a:solidFill>
                <a:srgbClr val="2B6573"/>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l="5222" t="35067" r="8865" b="33487"/>
          <a:stretch>
            <a:fillRect/>
          </a:stretch>
        </p:blipFill>
        <p:spPr>
          <a:xfrm>
            <a:off x="1107837" y="1009906"/>
            <a:ext cx="1031545" cy="377569"/>
          </a:xfrm>
          <a:prstGeom prst="rect">
            <a:avLst/>
          </a:prstGeom>
        </p:spPr>
      </p:pic>
      <p:sp>
        <p:nvSpPr>
          <p:cNvPr id="19" name="文本框 18"/>
          <p:cNvSpPr txBox="1"/>
          <p:nvPr/>
        </p:nvSpPr>
        <p:spPr>
          <a:xfrm>
            <a:off x="1171926" y="3372736"/>
            <a:ext cx="2919606" cy="523220"/>
          </a:xfrm>
          <a:prstGeom prst="rect">
            <a:avLst/>
          </a:prstGeom>
          <a:noFill/>
        </p:spPr>
        <p:txBody>
          <a:bodyPr wrap="square" rtlCol="0">
            <a:spAutoFit/>
          </a:bodyPr>
          <a:lstStyle/>
          <a:p>
            <a:r>
              <a:rPr lang="zh-CN" altLang="en-US" sz="2800" dirty="0">
                <a:solidFill>
                  <a:srgbClr val="2B6573"/>
                </a:solidFill>
                <a:latin typeface="微软雅黑" panose="020B0503020204020204" pitchFamily="34" charset="-122"/>
                <a:ea typeface="微软雅黑" panose="020B0503020204020204" pitchFamily="34" charset="-122"/>
              </a:rPr>
              <a:t>研究背景及意义</a:t>
            </a:r>
            <a:endParaRPr lang="zh-CN" altLang="en-US" sz="3200" dirty="0">
              <a:solidFill>
                <a:srgbClr val="2B6573"/>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186708" y="2781126"/>
            <a:ext cx="727942" cy="523220"/>
          </a:xfrm>
          <a:prstGeom prst="rect">
            <a:avLst/>
          </a:prstGeom>
          <a:noFill/>
        </p:spPr>
        <p:txBody>
          <a:bodyPr wrap="square" rtlCol="0">
            <a:spAutoFit/>
          </a:bodyPr>
          <a:lstStyle/>
          <a:p>
            <a:r>
              <a:rPr lang="en-US" altLang="zh-CN" sz="2800" b="1" i="1" dirty="0">
                <a:solidFill>
                  <a:srgbClr val="2B6573"/>
                </a:solidFill>
                <a:latin typeface="微软雅黑" panose="020B0503020204020204" pitchFamily="34" charset="-122"/>
                <a:ea typeface="微软雅黑" panose="020B0503020204020204" pitchFamily="34" charset="-122"/>
              </a:rPr>
              <a:t>01</a:t>
            </a:r>
            <a:endParaRPr lang="zh-CN" altLang="en-US" sz="2800" b="1" i="1" dirty="0">
              <a:solidFill>
                <a:srgbClr val="2B6573"/>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958182" y="4776951"/>
            <a:ext cx="1986725" cy="523220"/>
          </a:xfrm>
          <a:prstGeom prst="rect">
            <a:avLst/>
          </a:prstGeom>
          <a:noFill/>
        </p:spPr>
        <p:txBody>
          <a:bodyPr wrap="square" rtlCol="0">
            <a:spAutoFit/>
          </a:bodyPr>
          <a:lstStyle/>
          <a:p>
            <a:pPr algn="dist"/>
            <a:r>
              <a:rPr lang="en-US" altLang="zh-CN" sz="2800" dirty="0">
                <a:solidFill>
                  <a:srgbClr val="2B6573"/>
                </a:solidFill>
                <a:latin typeface="微软雅黑" panose="020B0503020204020204" pitchFamily="34" charset="-122"/>
                <a:ea typeface="微软雅黑" panose="020B0503020204020204" pitchFamily="34" charset="-122"/>
              </a:rPr>
              <a:t> </a:t>
            </a:r>
            <a:r>
              <a:rPr lang="zh-CN" altLang="en-US" sz="2800" dirty="0">
                <a:solidFill>
                  <a:srgbClr val="2B6573"/>
                </a:solidFill>
                <a:latin typeface="微软雅黑" panose="020B0503020204020204" pitchFamily="34" charset="-122"/>
                <a:ea typeface="微软雅黑" panose="020B0503020204020204" pitchFamily="34" charset="-122"/>
              </a:rPr>
              <a:t>论文综述</a:t>
            </a:r>
            <a:endParaRPr lang="zh-CN" altLang="en-US" sz="3200" dirty="0">
              <a:solidFill>
                <a:srgbClr val="2B6573"/>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715339" y="4126804"/>
            <a:ext cx="727942" cy="523220"/>
          </a:xfrm>
          <a:prstGeom prst="rect">
            <a:avLst/>
          </a:prstGeom>
          <a:noFill/>
        </p:spPr>
        <p:txBody>
          <a:bodyPr wrap="square" rtlCol="0">
            <a:spAutoFit/>
          </a:bodyPr>
          <a:lstStyle/>
          <a:p>
            <a:r>
              <a:rPr lang="en-US" altLang="zh-CN" sz="2800" b="1" i="1" dirty="0">
                <a:solidFill>
                  <a:srgbClr val="2B6573"/>
                </a:solidFill>
                <a:latin typeface="微软雅黑" panose="020B0503020204020204" pitchFamily="34" charset="-122"/>
                <a:ea typeface="微软雅黑" panose="020B0503020204020204" pitchFamily="34" charset="-122"/>
              </a:rPr>
              <a:t>02</a:t>
            </a:r>
            <a:endParaRPr lang="zh-CN" altLang="en-US" sz="2800" b="1" i="1" dirty="0">
              <a:solidFill>
                <a:srgbClr val="2B6573"/>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705082" y="3372736"/>
            <a:ext cx="3647268"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研究过程及方法</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719864" y="2781126"/>
            <a:ext cx="727942" cy="523220"/>
          </a:xfrm>
          <a:prstGeom prst="rect">
            <a:avLst/>
          </a:prstGeom>
          <a:noFill/>
        </p:spPr>
        <p:txBody>
          <a:bodyPr wrap="square" rtlCol="0">
            <a:spAutoFit/>
          </a:bodyPr>
          <a:lstStyle/>
          <a:p>
            <a:r>
              <a:rPr lang="en-US" altLang="zh-CN" sz="2800" b="1" i="1" dirty="0">
                <a:solidFill>
                  <a:schemeClr val="bg1"/>
                </a:solidFill>
                <a:latin typeface="微软雅黑" panose="020B0503020204020204" pitchFamily="34" charset="-122"/>
                <a:ea typeface="微软雅黑" panose="020B0503020204020204" pitchFamily="34" charset="-122"/>
              </a:rPr>
              <a:t>03</a:t>
            </a:r>
            <a:endParaRPr lang="zh-CN" altLang="en-US" sz="2800" b="1" i="1"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292558" y="4776951"/>
            <a:ext cx="1742724" cy="523220"/>
          </a:xfrm>
          <a:prstGeom prst="rect">
            <a:avLst/>
          </a:prstGeom>
          <a:noFill/>
        </p:spPr>
        <p:txBody>
          <a:bodyPr wrap="square" rtlCol="0">
            <a:spAutoFit/>
          </a:bodyPr>
          <a:lstStyle/>
          <a:p>
            <a:pPr algn="dist"/>
            <a:r>
              <a:rPr lang="zh-CN" altLang="en-US" sz="2800" dirty="0">
                <a:solidFill>
                  <a:schemeClr val="bg1"/>
                </a:solidFill>
                <a:latin typeface="微软雅黑" panose="020B0503020204020204" pitchFamily="34" charset="-122"/>
                <a:ea typeface="微软雅黑" panose="020B0503020204020204" pitchFamily="34" charset="-122"/>
              </a:rPr>
              <a:t>研究结论</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799949" y="4126804"/>
            <a:ext cx="727942" cy="523220"/>
          </a:xfrm>
          <a:prstGeom prst="rect">
            <a:avLst/>
          </a:prstGeom>
          <a:noFill/>
        </p:spPr>
        <p:txBody>
          <a:bodyPr wrap="square" rtlCol="0">
            <a:spAutoFit/>
          </a:bodyPr>
          <a:lstStyle/>
          <a:p>
            <a:r>
              <a:rPr lang="en-US" altLang="zh-CN" sz="2800" b="1" i="1" dirty="0">
                <a:solidFill>
                  <a:schemeClr val="bg1"/>
                </a:solidFill>
                <a:latin typeface="微软雅黑" panose="020B0503020204020204" pitchFamily="34" charset="-122"/>
                <a:ea typeface="微软雅黑" panose="020B0503020204020204" pitchFamily="34" charset="-122"/>
              </a:rPr>
              <a:t>04</a:t>
            </a:r>
            <a:endParaRPr lang="zh-CN" altLang="en-US" sz="2800" b="1" i="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000"/>
                            </p:stCondLst>
                            <p:childTnLst>
                              <p:par>
                                <p:cTn id="9" presetID="50" presetClass="entr" presetSubtype="0" decel="10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strVal val="#ppt_w+.3"/>
                                          </p:val>
                                        </p:tav>
                                        <p:tav tm="100000">
                                          <p:val>
                                            <p:strVal val="#ppt_w"/>
                                          </p:val>
                                        </p:tav>
                                      </p:tavLst>
                                    </p:anim>
                                    <p:anim calcmode="lin" valueType="num">
                                      <p:cBhvr>
                                        <p:cTn id="12" dur="750" fill="hold"/>
                                        <p:tgtEl>
                                          <p:spTgt spid="30"/>
                                        </p:tgtEl>
                                        <p:attrNameLst>
                                          <p:attrName>ppt_h</p:attrName>
                                        </p:attrNameLst>
                                      </p:cBhvr>
                                      <p:tavLst>
                                        <p:tav tm="0">
                                          <p:val>
                                            <p:strVal val="#ppt_h"/>
                                          </p:val>
                                        </p:tav>
                                        <p:tav tm="100000">
                                          <p:val>
                                            <p:strVal val="#ppt_h"/>
                                          </p:val>
                                        </p:tav>
                                      </p:tavLst>
                                    </p:anim>
                                    <p:animEffect transition="in" filter="fade">
                                      <p:cBhvr>
                                        <p:cTn id="13" dur="75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750"/>
                                        <p:tgtEl>
                                          <p:spTgt spid="24"/>
                                        </p:tgtEl>
                                      </p:cBhvr>
                                    </p:animEffect>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750"/>
                                        <p:tgtEl>
                                          <p:spTgt spid="11"/>
                                        </p:tgtEl>
                                      </p:cBhvr>
                                    </p:animEffect>
                                  </p:childTnLst>
                                </p:cTn>
                              </p:par>
                              <p:par>
                                <p:cTn id="21" presetID="23" presetClass="entr" presetSubtype="32" fill="hold" grpId="0" nodeType="withEffect">
                                  <p:stCondLst>
                                    <p:cond delay="750"/>
                                  </p:stCondLst>
                                  <p:childTnLst>
                                    <p:set>
                                      <p:cBhvr>
                                        <p:cTn id="22" dur="1" fill="hold">
                                          <p:stCondLst>
                                            <p:cond delay="0"/>
                                          </p:stCondLst>
                                        </p:cTn>
                                        <p:tgtEl>
                                          <p:spTgt spid="16"/>
                                        </p:tgtEl>
                                        <p:attrNameLst>
                                          <p:attrName>style.visibility</p:attrName>
                                        </p:attrNameLst>
                                      </p:cBhvr>
                                      <p:to>
                                        <p:strVal val="visible"/>
                                      </p:to>
                                    </p:set>
                                    <p:anim calcmode="lin" valueType="num">
                                      <p:cBhvr>
                                        <p:cTn id="23" dur="750" fill="hold"/>
                                        <p:tgtEl>
                                          <p:spTgt spid="16"/>
                                        </p:tgtEl>
                                        <p:attrNameLst>
                                          <p:attrName>ppt_w</p:attrName>
                                        </p:attrNameLst>
                                      </p:cBhvr>
                                      <p:tavLst>
                                        <p:tav tm="0">
                                          <p:val>
                                            <p:strVal val="4*#ppt_w"/>
                                          </p:val>
                                        </p:tav>
                                        <p:tav tm="100000">
                                          <p:val>
                                            <p:strVal val="#ppt_w"/>
                                          </p:val>
                                        </p:tav>
                                      </p:tavLst>
                                    </p:anim>
                                    <p:anim calcmode="lin" valueType="num">
                                      <p:cBhvr>
                                        <p:cTn id="24" dur="750" fill="hold"/>
                                        <p:tgtEl>
                                          <p:spTgt spid="16"/>
                                        </p:tgtEl>
                                        <p:attrNameLst>
                                          <p:attrName>ppt_h</p:attrName>
                                        </p:attrNameLst>
                                      </p:cBhvr>
                                      <p:tavLst>
                                        <p:tav tm="0">
                                          <p:val>
                                            <p:strVal val="4*#ppt_h"/>
                                          </p:val>
                                        </p:tav>
                                        <p:tav tm="100000">
                                          <p:val>
                                            <p:strVal val="#ppt_h"/>
                                          </p:val>
                                        </p:tav>
                                      </p:tavLst>
                                    </p:anim>
                                  </p:childTnLst>
                                </p:cTn>
                              </p:par>
                            </p:childTnLst>
                          </p:cTn>
                        </p:par>
                        <p:par>
                          <p:cTn id="25" fill="hold">
                            <p:stCondLst>
                              <p:cond delay="3000"/>
                            </p:stCondLst>
                            <p:childTnLst>
                              <p:par>
                                <p:cTn id="26" presetID="23" presetClass="entr" presetSubtype="16"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childTnLst>
                                </p:cTn>
                              </p:par>
                            </p:childTnLst>
                          </p:cTn>
                        </p:par>
                        <p:par>
                          <p:cTn id="30" fill="hold">
                            <p:stCondLst>
                              <p:cond delay="3500"/>
                            </p:stCondLst>
                            <p:childTnLst>
                              <p:par>
                                <p:cTn id="31" presetID="42" presetClass="entr" presetSubtype="0" fill="hold" grpId="0" nodeType="afterEffect">
                                  <p:stCondLst>
                                    <p:cond delay="0"/>
                                  </p:stCondLst>
                                  <p:iterate type="lt">
                                    <p:tmPct val="10000"/>
                                  </p:iterate>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anim calcmode="lin" valueType="num">
                                      <p:cBhvr>
                                        <p:cTn id="34" dur="500" fill="hold"/>
                                        <p:tgtEl>
                                          <p:spTgt spid="19"/>
                                        </p:tgtEl>
                                        <p:attrNameLst>
                                          <p:attrName>ppt_x</p:attrName>
                                        </p:attrNameLst>
                                      </p:cBhvr>
                                      <p:tavLst>
                                        <p:tav tm="0">
                                          <p:val>
                                            <p:strVal val="#ppt_x"/>
                                          </p:val>
                                        </p:tav>
                                        <p:tav tm="100000">
                                          <p:val>
                                            <p:strVal val="#ppt_x"/>
                                          </p:val>
                                        </p:tav>
                                      </p:tavLst>
                                    </p:anim>
                                    <p:anim calcmode="lin" valueType="num">
                                      <p:cBhvr>
                                        <p:cTn id="35" dur="5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549"/>
                            </p:stCondLst>
                            <p:childTnLst>
                              <p:par>
                                <p:cTn id="37" presetID="23" presetClass="entr" presetSubtype="16"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childTnLst>
                                </p:cTn>
                              </p:par>
                            </p:childTnLst>
                          </p:cTn>
                        </p:par>
                        <p:par>
                          <p:cTn id="41" fill="hold">
                            <p:stCondLst>
                              <p:cond delay="4049"/>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anim calcmode="lin" valueType="num">
                                      <p:cBhvr>
                                        <p:cTn id="45" dur="500" fill="hold"/>
                                        <p:tgtEl>
                                          <p:spTgt spid="32"/>
                                        </p:tgtEl>
                                        <p:attrNameLst>
                                          <p:attrName>ppt_x</p:attrName>
                                        </p:attrNameLst>
                                      </p:cBhvr>
                                      <p:tavLst>
                                        <p:tav tm="0">
                                          <p:val>
                                            <p:strVal val="#ppt_x"/>
                                          </p:val>
                                        </p:tav>
                                        <p:tav tm="100000">
                                          <p:val>
                                            <p:strVal val="#ppt_x"/>
                                          </p:val>
                                        </p:tav>
                                      </p:tavLst>
                                    </p:anim>
                                    <p:anim calcmode="lin" valueType="num">
                                      <p:cBhvr>
                                        <p:cTn id="46" dur="500" fill="hold"/>
                                        <p:tgtEl>
                                          <p:spTgt spid="32"/>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23" presetClass="entr" presetSubtype="16"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childTnLst>
                                </p:cTn>
                              </p:par>
                            </p:childTnLst>
                          </p:cTn>
                        </p:par>
                        <p:par>
                          <p:cTn id="52" fill="hold">
                            <p:stCondLst>
                              <p:cond delay="5250"/>
                            </p:stCondLst>
                            <p:childTnLst>
                              <p:par>
                                <p:cTn id="53" presetID="42" presetClass="entr" presetSubtype="0" fill="hold" grpId="0" nodeType="afterEffect">
                                  <p:stCondLst>
                                    <p:cond delay="0"/>
                                  </p:stCondLst>
                                  <p:iterate type="lt">
                                    <p:tmPct val="10000"/>
                                  </p:iterate>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anim calcmode="lin" valueType="num">
                                      <p:cBhvr>
                                        <p:cTn id="56" dur="500" fill="hold"/>
                                        <p:tgtEl>
                                          <p:spTgt spid="35"/>
                                        </p:tgtEl>
                                        <p:attrNameLst>
                                          <p:attrName>ppt_x</p:attrName>
                                        </p:attrNameLst>
                                      </p:cBhvr>
                                      <p:tavLst>
                                        <p:tav tm="0">
                                          <p:val>
                                            <p:strVal val="#ppt_x"/>
                                          </p:val>
                                        </p:tav>
                                        <p:tav tm="100000">
                                          <p:val>
                                            <p:strVal val="#ppt_x"/>
                                          </p:val>
                                        </p:tav>
                                      </p:tavLst>
                                    </p:anim>
                                    <p:anim calcmode="lin" valueType="num">
                                      <p:cBhvr>
                                        <p:cTn id="57" dur="5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6050"/>
                            </p:stCondLst>
                            <p:childTnLst>
                              <p:par>
                                <p:cTn id="59" presetID="2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childTnLst>
                                </p:cTn>
                              </p:par>
                            </p:childTnLst>
                          </p:cTn>
                        </p:par>
                        <p:par>
                          <p:cTn id="63" fill="hold">
                            <p:stCondLst>
                              <p:cond delay="6550"/>
                            </p:stCondLst>
                            <p:childTnLst>
                              <p:par>
                                <p:cTn id="64" presetID="42" presetClass="entr" presetSubtype="0" fill="hold" grpId="0" nodeType="afterEffect">
                                  <p:stCondLst>
                                    <p:cond delay="0"/>
                                  </p:stCondLst>
                                  <p:iterate type="lt">
                                    <p:tmPct val="10000"/>
                                  </p:iterate>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anim calcmode="lin" valueType="num">
                                      <p:cBhvr>
                                        <p:cTn id="67" dur="500" fill="hold"/>
                                        <p:tgtEl>
                                          <p:spTgt spid="37"/>
                                        </p:tgtEl>
                                        <p:attrNameLst>
                                          <p:attrName>ppt_x</p:attrName>
                                        </p:attrNameLst>
                                      </p:cBhvr>
                                      <p:tavLst>
                                        <p:tav tm="0">
                                          <p:val>
                                            <p:strVal val="#ppt_x"/>
                                          </p:val>
                                        </p:tav>
                                        <p:tav tm="100000">
                                          <p:val>
                                            <p:strVal val="#ppt_x"/>
                                          </p:val>
                                        </p:tav>
                                      </p:tavLst>
                                    </p:anim>
                                    <p:anim calcmode="lin" valueType="num">
                                      <p:cBhvr>
                                        <p:cTn id="68" dur="500" fill="hold"/>
                                        <p:tgtEl>
                                          <p:spTgt spid="37"/>
                                        </p:tgtEl>
                                        <p:attrNameLst>
                                          <p:attrName>ppt_y</p:attrName>
                                        </p:attrNameLst>
                                      </p:cBhvr>
                                      <p:tavLst>
                                        <p:tav tm="0">
                                          <p:val>
                                            <p:strVal val="#ppt_y+.1"/>
                                          </p:val>
                                        </p:tav>
                                        <p:tav tm="100000">
                                          <p:val>
                                            <p:strVal val="#ppt_y"/>
                                          </p:val>
                                        </p:tav>
                                      </p:tavLst>
                                    </p:anim>
                                  </p:childTnLst>
                                </p:cTn>
                              </p:par>
                            </p:childTnLst>
                          </p:cTn>
                        </p:par>
                        <p:par>
                          <p:cTn id="69" fill="hold">
                            <p:stCondLst>
                              <p:cond delay="7200"/>
                            </p:stCondLst>
                            <p:childTnLst>
                              <p:par>
                                <p:cTn id="70" presetID="2" presetClass="entr" presetSubtype="1"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750" fill="hold"/>
                                        <p:tgtEl>
                                          <p:spTgt spid="28"/>
                                        </p:tgtEl>
                                        <p:attrNameLst>
                                          <p:attrName>ppt_x</p:attrName>
                                        </p:attrNameLst>
                                      </p:cBhvr>
                                      <p:tavLst>
                                        <p:tav tm="0">
                                          <p:val>
                                            <p:strVal val="#ppt_x"/>
                                          </p:val>
                                        </p:tav>
                                        <p:tav tm="100000">
                                          <p:val>
                                            <p:strVal val="#ppt_x"/>
                                          </p:val>
                                        </p:tav>
                                      </p:tavLst>
                                    </p:anim>
                                    <p:anim calcmode="lin" valueType="num">
                                      <p:cBhvr additive="base">
                                        <p:cTn id="73" dur="75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24" grpId="0"/>
      <p:bldP spid="28" grpId="0"/>
      <p:bldP spid="19" grpId="0"/>
      <p:bldP spid="31" grpId="0"/>
      <p:bldP spid="32" grpId="0"/>
      <p:bldP spid="33"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7708902" y="1555750"/>
            <a:ext cx="3127375" cy="865188"/>
            <a:chOff x="7708902" y="1665288"/>
            <a:chExt cx="3127375" cy="865188"/>
          </a:xfrm>
        </p:grpSpPr>
        <p:sp>
          <p:nvSpPr>
            <p:cNvPr id="17" name="Subtitle 2"/>
            <p:cNvSpPr txBox="1"/>
            <p:nvPr/>
          </p:nvSpPr>
          <p:spPr bwMode="auto">
            <a:xfrm>
              <a:off x="7708902" y="2001839"/>
              <a:ext cx="31273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18" name="TextBox 46"/>
            <p:cNvSpPr txBox="1">
              <a:spLocks noChangeArrowheads="1"/>
            </p:cNvSpPr>
            <p:nvPr/>
          </p:nvSpPr>
          <p:spPr bwMode="auto">
            <a:xfrm>
              <a:off x="7713663" y="1665288"/>
              <a:ext cx="2330450" cy="34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a:t>
              </a:r>
              <a:endPar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30" name="组合 29"/>
          <p:cNvGrpSpPr/>
          <p:nvPr/>
        </p:nvGrpSpPr>
        <p:grpSpPr>
          <a:xfrm>
            <a:off x="8599489" y="3335338"/>
            <a:ext cx="3127375" cy="865188"/>
            <a:chOff x="8599489" y="3335338"/>
            <a:chExt cx="3127375" cy="865188"/>
          </a:xfrm>
        </p:grpSpPr>
        <p:sp>
          <p:nvSpPr>
            <p:cNvPr id="19" name="Subtitle 2"/>
            <p:cNvSpPr txBox="1"/>
            <p:nvPr/>
          </p:nvSpPr>
          <p:spPr bwMode="auto">
            <a:xfrm>
              <a:off x="8599489" y="3671889"/>
              <a:ext cx="31273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20" name="TextBox 46"/>
            <p:cNvSpPr txBox="1">
              <a:spLocks noChangeArrowheads="1"/>
            </p:cNvSpPr>
            <p:nvPr/>
          </p:nvSpPr>
          <p:spPr bwMode="auto">
            <a:xfrm>
              <a:off x="8604251" y="3335338"/>
              <a:ext cx="2330450" cy="34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a:t>
              </a:r>
              <a:endParaRPr lang="zh-CN" altLang="en-US" sz="1600" b="1">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31" name="组合 30"/>
          <p:cNvGrpSpPr/>
          <p:nvPr/>
        </p:nvGrpSpPr>
        <p:grpSpPr>
          <a:xfrm>
            <a:off x="7680327" y="5091113"/>
            <a:ext cx="3127375" cy="866776"/>
            <a:chOff x="7680327" y="5091113"/>
            <a:chExt cx="3127375" cy="866776"/>
          </a:xfrm>
        </p:grpSpPr>
        <p:sp>
          <p:nvSpPr>
            <p:cNvPr id="21" name="Subtitle 2"/>
            <p:cNvSpPr txBox="1"/>
            <p:nvPr/>
          </p:nvSpPr>
          <p:spPr bwMode="auto">
            <a:xfrm>
              <a:off x="7680327" y="5427664"/>
              <a:ext cx="31273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22" name="TextBox 46"/>
            <p:cNvSpPr txBox="1">
              <a:spLocks noChangeArrowheads="1"/>
            </p:cNvSpPr>
            <p:nvPr/>
          </p:nvSpPr>
          <p:spPr bwMode="auto">
            <a:xfrm>
              <a:off x="7685088" y="5091113"/>
              <a:ext cx="2330450" cy="34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a:t>
              </a:r>
              <a:endParaRPr lang="zh-CN" altLang="en-US" sz="1600" b="1">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2" name="组合 1"/>
          <p:cNvGrpSpPr/>
          <p:nvPr/>
        </p:nvGrpSpPr>
        <p:grpSpPr>
          <a:xfrm>
            <a:off x="1365252" y="1555750"/>
            <a:ext cx="3127375" cy="865188"/>
            <a:chOff x="1365252" y="1555750"/>
            <a:chExt cx="3127375" cy="865188"/>
          </a:xfrm>
        </p:grpSpPr>
        <p:sp>
          <p:nvSpPr>
            <p:cNvPr id="23" name="Subtitle 2"/>
            <p:cNvSpPr txBox="1"/>
            <p:nvPr/>
          </p:nvSpPr>
          <p:spPr bwMode="auto">
            <a:xfrm>
              <a:off x="1365252" y="1892300"/>
              <a:ext cx="31273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24" name="TextBox 46"/>
            <p:cNvSpPr txBox="1">
              <a:spLocks noChangeArrowheads="1"/>
            </p:cNvSpPr>
            <p:nvPr/>
          </p:nvSpPr>
          <p:spPr bwMode="auto">
            <a:xfrm>
              <a:off x="2151063" y="15557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a:t>
              </a:r>
              <a:endPar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86" name="组合 85"/>
          <p:cNvGrpSpPr/>
          <p:nvPr/>
        </p:nvGrpSpPr>
        <p:grpSpPr>
          <a:xfrm>
            <a:off x="463552" y="3395663"/>
            <a:ext cx="3127375" cy="865188"/>
            <a:chOff x="463552" y="3395663"/>
            <a:chExt cx="3127375" cy="865188"/>
          </a:xfrm>
        </p:grpSpPr>
        <p:sp>
          <p:nvSpPr>
            <p:cNvPr id="25" name="Subtitle 2"/>
            <p:cNvSpPr txBox="1"/>
            <p:nvPr/>
          </p:nvSpPr>
          <p:spPr bwMode="auto">
            <a:xfrm>
              <a:off x="463552" y="3732214"/>
              <a:ext cx="31273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700"/>
                </a:lnSpc>
              </a:pPr>
              <a:r>
                <a:rPr lang="zh-CN" altLang="en-US" sz="140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26" name="TextBox 46"/>
            <p:cNvSpPr txBox="1">
              <a:spLocks noChangeArrowheads="1"/>
            </p:cNvSpPr>
            <p:nvPr/>
          </p:nvSpPr>
          <p:spPr bwMode="auto">
            <a:xfrm>
              <a:off x="1249363" y="3395663"/>
              <a:ext cx="2330450" cy="34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600" b="1">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a:t>
              </a:r>
              <a:endParaRPr lang="zh-CN" altLang="en-US" sz="1600" b="1">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85" name="组合 84"/>
          <p:cNvGrpSpPr/>
          <p:nvPr/>
        </p:nvGrpSpPr>
        <p:grpSpPr>
          <a:xfrm>
            <a:off x="1365252" y="5091113"/>
            <a:ext cx="3127375" cy="866776"/>
            <a:chOff x="1365252" y="5091113"/>
            <a:chExt cx="3127375" cy="866776"/>
          </a:xfrm>
        </p:grpSpPr>
        <p:sp>
          <p:nvSpPr>
            <p:cNvPr id="27" name="Subtitle 2"/>
            <p:cNvSpPr txBox="1"/>
            <p:nvPr/>
          </p:nvSpPr>
          <p:spPr bwMode="auto">
            <a:xfrm>
              <a:off x="1365252" y="5427664"/>
              <a:ext cx="31273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700"/>
                </a:lnSpc>
              </a:pPr>
              <a:r>
                <a:rPr lang="zh-CN" altLang="en-US" sz="140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a:t>
              </a:r>
              <a:endParaRPr lang="zh-CN" altLang="en-US" sz="140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28" name="TextBox 46"/>
            <p:cNvSpPr txBox="1">
              <a:spLocks noChangeArrowheads="1"/>
            </p:cNvSpPr>
            <p:nvPr/>
          </p:nvSpPr>
          <p:spPr bwMode="auto">
            <a:xfrm>
              <a:off x="2151063" y="5091113"/>
              <a:ext cx="2330450" cy="34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a:t>
              </a:r>
              <a:endPar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33" name="组合 32"/>
          <p:cNvGrpSpPr/>
          <p:nvPr/>
        </p:nvGrpSpPr>
        <p:grpSpPr>
          <a:xfrm>
            <a:off x="4165600" y="315608"/>
            <a:ext cx="3860800" cy="461665"/>
            <a:chOff x="4165600" y="226708"/>
            <a:chExt cx="3860800" cy="461665"/>
          </a:xfrm>
        </p:grpSpPr>
        <p:sp>
          <p:nvSpPr>
            <p:cNvPr id="34" name="文本框 33"/>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研究过程及方法</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44196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23138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4397406" y="3059160"/>
            <a:ext cx="955599" cy="945264"/>
            <a:chOff x="4397406" y="3059160"/>
            <a:chExt cx="955599" cy="945264"/>
          </a:xfrm>
        </p:grpSpPr>
        <p:sp>
          <p:nvSpPr>
            <p:cNvPr id="73" name="iślïde"/>
            <p:cNvSpPr/>
            <p:nvPr/>
          </p:nvSpPr>
          <p:spPr>
            <a:xfrm rot="60000">
              <a:off x="4397406" y="3059160"/>
              <a:ext cx="955599" cy="945264"/>
            </a:xfrm>
            <a:custGeom>
              <a:avLst/>
              <a:gdLst/>
              <a:ahLst/>
              <a:cxnLst>
                <a:cxn ang="0">
                  <a:pos x="wd2" y="hd2"/>
                </a:cxn>
                <a:cxn ang="5400000">
                  <a:pos x="wd2" y="hd2"/>
                </a:cxn>
                <a:cxn ang="10800000">
                  <a:pos x="wd2" y="hd2"/>
                </a:cxn>
                <a:cxn ang="16200000">
                  <a:pos x="wd2" y="hd2"/>
                </a:cxn>
              </a:cxnLst>
              <a:rect l="0" t="0" r="r" b="b"/>
              <a:pathLst>
                <a:path w="20378" h="21255" extrusionOk="0">
                  <a:moveTo>
                    <a:pt x="4821" y="21029"/>
                  </a:moveTo>
                  <a:cubicBezTo>
                    <a:pt x="7341" y="20448"/>
                    <a:pt x="9857" y="19848"/>
                    <a:pt x="12364" y="19214"/>
                  </a:cubicBezTo>
                  <a:cubicBezTo>
                    <a:pt x="14094" y="18776"/>
                    <a:pt x="15896" y="18405"/>
                    <a:pt x="17429" y="17491"/>
                  </a:cubicBezTo>
                  <a:cubicBezTo>
                    <a:pt x="18820" y="16662"/>
                    <a:pt x="19908" y="15325"/>
                    <a:pt x="20249" y="13793"/>
                  </a:cubicBezTo>
                  <a:cubicBezTo>
                    <a:pt x="20723" y="11668"/>
                    <a:pt x="19843" y="9700"/>
                    <a:pt x="18304" y="8178"/>
                  </a:cubicBezTo>
                  <a:cubicBezTo>
                    <a:pt x="17865" y="7744"/>
                    <a:pt x="17395" y="7331"/>
                    <a:pt x="16911" y="6940"/>
                  </a:cubicBezTo>
                  <a:cubicBezTo>
                    <a:pt x="15857" y="6088"/>
                    <a:pt x="14774" y="5266"/>
                    <a:pt x="13694" y="4443"/>
                  </a:cubicBezTo>
                  <a:cubicBezTo>
                    <a:pt x="13052" y="3954"/>
                    <a:pt x="12408" y="3467"/>
                    <a:pt x="11762" y="2982"/>
                  </a:cubicBezTo>
                  <a:cubicBezTo>
                    <a:pt x="10967" y="2385"/>
                    <a:pt x="10168" y="1791"/>
                    <a:pt x="9368" y="1200"/>
                  </a:cubicBezTo>
                  <a:cubicBezTo>
                    <a:pt x="8466" y="532"/>
                    <a:pt x="7650" y="146"/>
                    <a:pt x="6927" y="21"/>
                  </a:cubicBezTo>
                  <a:cubicBezTo>
                    <a:pt x="5183" y="-280"/>
                    <a:pt x="2445" y="2586"/>
                    <a:pt x="784" y="9830"/>
                  </a:cubicBezTo>
                  <a:cubicBezTo>
                    <a:pt x="-877" y="17073"/>
                    <a:pt x="360" y="20748"/>
                    <a:pt x="2081" y="21152"/>
                  </a:cubicBezTo>
                  <a:cubicBezTo>
                    <a:pt x="2795" y="21320"/>
                    <a:pt x="3706" y="21286"/>
                    <a:pt x="4821" y="21029"/>
                  </a:cubicBezTo>
                  <a:close/>
                </a:path>
              </a:pathLst>
            </a:custGeom>
            <a:noFill/>
            <a:ln w="19050" cap="flat">
              <a:solidFill>
                <a:schemeClr val="bg1">
                  <a:lumMod val="85000"/>
                </a:schemeClr>
              </a:solid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endParaRPr>
                <a:latin typeface="微软雅黑 Light" panose="020B0502040204020203" pitchFamily="34" charset="-122"/>
                <a:ea typeface="微软雅黑 Light" panose="020B0502040204020203" pitchFamily="34" charset="-122"/>
              </a:endParaRPr>
            </a:p>
          </p:txBody>
        </p:sp>
        <p:sp>
          <p:nvSpPr>
            <p:cNvPr id="74" name="îṧḷîḍè"/>
            <p:cNvSpPr/>
            <p:nvPr/>
          </p:nvSpPr>
          <p:spPr bwMode="auto">
            <a:xfrm>
              <a:off x="4534685" y="3193236"/>
              <a:ext cx="681040" cy="677112"/>
            </a:xfrm>
            <a:custGeom>
              <a:avLst/>
              <a:gdLst>
                <a:gd name="T0" fmla="*/ 2159 w 8291"/>
                <a:gd name="T1" fmla="*/ 8650 h 8758"/>
                <a:gd name="T2" fmla="*/ 5054 w 8291"/>
                <a:gd name="T3" fmla="*/ 7950 h 8758"/>
                <a:gd name="T4" fmla="*/ 7001 w 8291"/>
                <a:gd name="T5" fmla="*/ 7275 h 8758"/>
                <a:gd name="T6" fmla="*/ 8099 w 8291"/>
                <a:gd name="T7" fmla="*/ 5787 h 8758"/>
                <a:gd name="T8" fmla="*/ 7383 w 8291"/>
                <a:gd name="T9" fmla="*/ 3498 h 8758"/>
                <a:gd name="T10" fmla="*/ 6857 w 8291"/>
                <a:gd name="T11" fmla="*/ 2989 h 8758"/>
                <a:gd name="T12" fmla="*/ 5639 w 8291"/>
                <a:gd name="T13" fmla="*/ 1959 h 8758"/>
                <a:gd name="T14" fmla="*/ 4908 w 8291"/>
                <a:gd name="T15" fmla="*/ 1357 h 8758"/>
                <a:gd name="T16" fmla="*/ 4001 w 8291"/>
                <a:gd name="T17" fmla="*/ 621 h 8758"/>
                <a:gd name="T18" fmla="*/ 3073 w 8291"/>
                <a:gd name="T19" fmla="*/ 131 h 8758"/>
                <a:gd name="T20" fmla="*/ 673 w 8291"/>
                <a:gd name="T21" fmla="*/ 4084 h 8758"/>
                <a:gd name="T22" fmla="*/ 1110 w 8291"/>
                <a:gd name="T23" fmla="*/ 8687 h 8758"/>
                <a:gd name="T24" fmla="*/ 2159 w 8291"/>
                <a:gd name="T25" fmla="*/ 8650 h 8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91" h="8758">
                  <a:moveTo>
                    <a:pt x="2159" y="8650"/>
                  </a:moveTo>
                  <a:cubicBezTo>
                    <a:pt x="3126" y="8426"/>
                    <a:pt x="4092" y="8195"/>
                    <a:pt x="5054" y="7950"/>
                  </a:cubicBezTo>
                  <a:cubicBezTo>
                    <a:pt x="5718" y="7780"/>
                    <a:pt x="6409" y="7639"/>
                    <a:pt x="7001" y="7275"/>
                  </a:cubicBezTo>
                  <a:cubicBezTo>
                    <a:pt x="7537" y="6945"/>
                    <a:pt x="7960" y="6407"/>
                    <a:pt x="8099" y="5787"/>
                  </a:cubicBezTo>
                  <a:cubicBezTo>
                    <a:pt x="8291" y="4926"/>
                    <a:pt x="7964" y="4123"/>
                    <a:pt x="7383" y="3498"/>
                  </a:cubicBezTo>
                  <a:cubicBezTo>
                    <a:pt x="7217" y="3320"/>
                    <a:pt x="7040" y="3149"/>
                    <a:pt x="6857" y="2989"/>
                  </a:cubicBezTo>
                  <a:cubicBezTo>
                    <a:pt x="6458" y="2638"/>
                    <a:pt x="6048" y="2299"/>
                    <a:pt x="5639" y="1959"/>
                  </a:cubicBezTo>
                  <a:cubicBezTo>
                    <a:pt x="5396" y="1758"/>
                    <a:pt x="5152" y="1557"/>
                    <a:pt x="4908" y="1357"/>
                  </a:cubicBezTo>
                  <a:cubicBezTo>
                    <a:pt x="4606" y="1110"/>
                    <a:pt x="4304" y="865"/>
                    <a:pt x="4001" y="621"/>
                  </a:cubicBezTo>
                  <a:cubicBezTo>
                    <a:pt x="3659" y="346"/>
                    <a:pt x="3349" y="185"/>
                    <a:pt x="3073" y="131"/>
                  </a:cubicBezTo>
                  <a:cubicBezTo>
                    <a:pt x="2407" y="0"/>
                    <a:pt x="1346" y="1150"/>
                    <a:pt x="673" y="4084"/>
                  </a:cubicBezTo>
                  <a:cubicBezTo>
                    <a:pt x="0" y="7016"/>
                    <a:pt x="454" y="8514"/>
                    <a:pt x="1110" y="8687"/>
                  </a:cubicBezTo>
                  <a:cubicBezTo>
                    <a:pt x="1383" y="8758"/>
                    <a:pt x="1731" y="8748"/>
                    <a:pt x="2159" y="8650"/>
                  </a:cubicBezTo>
                </a:path>
              </a:pathLst>
            </a:custGeom>
            <a:solidFill>
              <a:srgbClr val="2B6573"/>
            </a:solidFill>
            <a:ln w="0">
              <a:noFill/>
              <a:prstDash val="solid"/>
              <a:round/>
            </a:ln>
          </p:spPr>
          <p:txBody>
            <a:bodyPr vert="horz" wrap="square" lIns="91440" tIns="45720" rIns="91440" bIns="45720" numCol="1" anchor="ctr" anchorCtr="0" compatLnSpc="1">
              <a:normAutofit/>
            </a:bodyPr>
            <a:lstStyle/>
            <a:p>
              <a:pPr algn="ctr"/>
              <a:r>
                <a:rPr lang="en-US" altLang="zh-CN" sz="1600" b="1" dirty="0">
                  <a:solidFill>
                    <a:schemeClr val="bg1"/>
                  </a:solidFill>
                  <a:latin typeface="微软雅黑 Light" panose="020B0502040204020203" pitchFamily="34" charset="-122"/>
                  <a:ea typeface="微软雅黑 Light" panose="020B0502040204020203" pitchFamily="34" charset="-122"/>
                </a:rPr>
                <a:t>02</a:t>
              </a:r>
              <a:endParaRPr lang="zh-CN" altLang="en-US" sz="1600" b="1" dirty="0">
                <a:solidFill>
                  <a:schemeClr val="bg1"/>
                </a:solidFill>
                <a:latin typeface="微软雅黑 Light" panose="020B0502040204020203" pitchFamily="34" charset="-122"/>
                <a:ea typeface="微软雅黑 Light" panose="020B0502040204020203" pitchFamily="34" charset="-122"/>
              </a:endParaRPr>
            </a:p>
          </p:txBody>
        </p:sp>
      </p:grpSp>
      <p:grpSp>
        <p:nvGrpSpPr>
          <p:cNvPr id="92" name="组合 91"/>
          <p:cNvGrpSpPr/>
          <p:nvPr/>
        </p:nvGrpSpPr>
        <p:grpSpPr>
          <a:xfrm>
            <a:off x="4684682" y="4155035"/>
            <a:ext cx="955599" cy="945264"/>
            <a:chOff x="4684682" y="4155035"/>
            <a:chExt cx="955599" cy="945264"/>
          </a:xfrm>
        </p:grpSpPr>
        <p:sp>
          <p:nvSpPr>
            <p:cNvPr id="75" name="ïṩ1iďe"/>
            <p:cNvSpPr/>
            <p:nvPr/>
          </p:nvSpPr>
          <p:spPr>
            <a:xfrm rot="60000">
              <a:off x="4684682" y="4155035"/>
              <a:ext cx="955599" cy="945264"/>
            </a:xfrm>
            <a:custGeom>
              <a:avLst/>
              <a:gdLst/>
              <a:ahLst/>
              <a:cxnLst>
                <a:cxn ang="0">
                  <a:pos x="wd2" y="hd2"/>
                </a:cxn>
                <a:cxn ang="5400000">
                  <a:pos x="wd2" y="hd2"/>
                </a:cxn>
                <a:cxn ang="10800000">
                  <a:pos x="wd2" y="hd2"/>
                </a:cxn>
                <a:cxn ang="16200000">
                  <a:pos x="wd2" y="hd2"/>
                </a:cxn>
              </a:cxnLst>
              <a:rect l="0" t="0" r="r" b="b"/>
              <a:pathLst>
                <a:path w="20761" h="20724" extrusionOk="0">
                  <a:moveTo>
                    <a:pt x="16007" y="18283"/>
                  </a:moveTo>
                  <a:cubicBezTo>
                    <a:pt x="17050" y="16026"/>
                    <a:pt x="18075" y="13761"/>
                    <a:pt x="19068" y="11481"/>
                  </a:cubicBezTo>
                  <a:cubicBezTo>
                    <a:pt x="19753" y="9907"/>
                    <a:pt x="20534" y="8322"/>
                    <a:pt x="20723" y="6594"/>
                  </a:cubicBezTo>
                  <a:cubicBezTo>
                    <a:pt x="20895" y="5026"/>
                    <a:pt x="20481" y="3364"/>
                    <a:pt x="19468" y="2136"/>
                  </a:cubicBezTo>
                  <a:cubicBezTo>
                    <a:pt x="18063" y="434"/>
                    <a:pt x="15974" y="-154"/>
                    <a:pt x="13847" y="34"/>
                  </a:cubicBezTo>
                  <a:cubicBezTo>
                    <a:pt x="13240" y="88"/>
                    <a:pt x="12631" y="177"/>
                    <a:pt x="12032" y="292"/>
                  </a:cubicBezTo>
                  <a:cubicBezTo>
                    <a:pt x="10726" y="542"/>
                    <a:pt x="9426" y="832"/>
                    <a:pt x="8128" y="1119"/>
                  </a:cubicBezTo>
                  <a:cubicBezTo>
                    <a:pt x="7356" y="1290"/>
                    <a:pt x="6585" y="1464"/>
                    <a:pt x="5814" y="1640"/>
                  </a:cubicBezTo>
                  <a:cubicBezTo>
                    <a:pt x="4865" y="1857"/>
                    <a:pt x="3917" y="2079"/>
                    <a:pt x="2969" y="2303"/>
                  </a:cubicBezTo>
                  <a:cubicBezTo>
                    <a:pt x="1900" y="2556"/>
                    <a:pt x="1107" y="2922"/>
                    <a:pt x="576" y="3385"/>
                  </a:cubicBezTo>
                  <a:cubicBezTo>
                    <a:pt x="-705" y="4501"/>
                    <a:pt x="-63" y="8368"/>
                    <a:pt x="4701" y="14206"/>
                  </a:cubicBezTo>
                  <a:cubicBezTo>
                    <a:pt x="9463" y="20043"/>
                    <a:pt x="13121" y="21446"/>
                    <a:pt x="14470" y="20413"/>
                  </a:cubicBezTo>
                  <a:cubicBezTo>
                    <a:pt x="15029" y="19985"/>
                    <a:pt x="15545" y="19280"/>
                    <a:pt x="16007" y="18283"/>
                  </a:cubicBezTo>
                  <a:close/>
                </a:path>
              </a:pathLst>
            </a:custGeom>
            <a:noFill/>
            <a:ln w="19050" cap="flat">
              <a:solidFill>
                <a:schemeClr val="bg1">
                  <a:lumMod val="85000"/>
                </a:schemeClr>
              </a:solid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90000"/>
                </a:lnSpc>
                <a:defRPr sz="4000">
                  <a:solidFill>
                    <a:srgbClr val="FFFFFF"/>
                  </a:solidFill>
                </a:defRPr>
              </a:pPr>
              <a:endParaRPr>
                <a:latin typeface="微软雅黑 Light" panose="020B0502040204020203" pitchFamily="34" charset="-122"/>
                <a:ea typeface="微软雅黑 Light" panose="020B0502040204020203" pitchFamily="34" charset="-122"/>
              </a:endParaRPr>
            </a:p>
          </p:txBody>
        </p:sp>
        <p:sp>
          <p:nvSpPr>
            <p:cNvPr id="76" name="îŝ1íḋe"/>
            <p:cNvSpPr/>
            <p:nvPr/>
          </p:nvSpPr>
          <p:spPr bwMode="auto">
            <a:xfrm>
              <a:off x="4821961" y="4289111"/>
              <a:ext cx="681040" cy="677112"/>
            </a:xfrm>
            <a:custGeom>
              <a:avLst/>
              <a:gdLst>
                <a:gd name="T0" fmla="*/ 1508 w 8640"/>
                <a:gd name="T1" fmla="*/ 776 h 8602"/>
                <a:gd name="T2" fmla="*/ 4441 w 8640"/>
                <a:gd name="T3" fmla="*/ 258 h 8602"/>
                <a:gd name="T4" fmla="*/ 6495 w 8640"/>
                <a:gd name="T5" fmla="*/ 96 h 8602"/>
                <a:gd name="T6" fmla="*/ 8097 w 8640"/>
                <a:gd name="T7" fmla="*/ 1020 h 8602"/>
                <a:gd name="T8" fmla="*/ 8358 w 8640"/>
                <a:gd name="T9" fmla="*/ 3404 h 8602"/>
                <a:gd name="T10" fmla="*/ 8080 w 8640"/>
                <a:gd name="T11" fmla="*/ 4081 h 8602"/>
                <a:gd name="T12" fmla="*/ 7376 w 8640"/>
                <a:gd name="T13" fmla="*/ 5512 h 8602"/>
                <a:gd name="T14" fmla="*/ 6948 w 8640"/>
                <a:gd name="T15" fmla="*/ 6357 h 8602"/>
                <a:gd name="T16" fmla="*/ 6411 w 8640"/>
                <a:gd name="T17" fmla="*/ 7394 h 8602"/>
                <a:gd name="T18" fmla="*/ 5758 w 8640"/>
                <a:gd name="T19" fmla="*/ 8215 h 8602"/>
                <a:gd name="T20" fmla="*/ 1975 w 8640"/>
                <a:gd name="T21" fmla="*/ 5555 h 8602"/>
                <a:gd name="T22" fmla="*/ 532 w 8640"/>
                <a:gd name="T23" fmla="*/ 1162 h 8602"/>
                <a:gd name="T24" fmla="*/ 1508 w 8640"/>
                <a:gd name="T25" fmla="*/ 776 h 8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0" h="8602">
                  <a:moveTo>
                    <a:pt x="1508" y="776"/>
                  </a:moveTo>
                  <a:cubicBezTo>
                    <a:pt x="2484" y="593"/>
                    <a:pt x="3461" y="419"/>
                    <a:pt x="4441" y="258"/>
                  </a:cubicBezTo>
                  <a:cubicBezTo>
                    <a:pt x="5117" y="147"/>
                    <a:pt x="5807" y="0"/>
                    <a:pt x="6495" y="96"/>
                  </a:cubicBezTo>
                  <a:cubicBezTo>
                    <a:pt x="7118" y="184"/>
                    <a:pt x="7721" y="507"/>
                    <a:pt x="8097" y="1020"/>
                  </a:cubicBezTo>
                  <a:cubicBezTo>
                    <a:pt x="8617" y="1731"/>
                    <a:pt x="8640" y="2598"/>
                    <a:pt x="8358" y="3404"/>
                  </a:cubicBezTo>
                  <a:cubicBezTo>
                    <a:pt x="8277" y="3633"/>
                    <a:pt x="8183" y="3861"/>
                    <a:pt x="8080" y="4081"/>
                  </a:cubicBezTo>
                  <a:cubicBezTo>
                    <a:pt x="7855" y="4563"/>
                    <a:pt x="7615" y="5037"/>
                    <a:pt x="7376" y="5512"/>
                  </a:cubicBezTo>
                  <a:cubicBezTo>
                    <a:pt x="7234" y="5794"/>
                    <a:pt x="7091" y="6076"/>
                    <a:pt x="6948" y="6357"/>
                  </a:cubicBezTo>
                  <a:cubicBezTo>
                    <a:pt x="6770" y="6704"/>
                    <a:pt x="6591" y="7049"/>
                    <a:pt x="6411" y="7394"/>
                  </a:cubicBezTo>
                  <a:cubicBezTo>
                    <a:pt x="6209" y="7783"/>
                    <a:pt x="5989" y="8055"/>
                    <a:pt x="5758" y="8215"/>
                  </a:cubicBezTo>
                  <a:cubicBezTo>
                    <a:pt x="5200" y="8602"/>
                    <a:pt x="3766" y="7973"/>
                    <a:pt x="1975" y="5555"/>
                  </a:cubicBezTo>
                  <a:cubicBezTo>
                    <a:pt x="184" y="3138"/>
                    <a:pt x="0" y="1583"/>
                    <a:pt x="532" y="1162"/>
                  </a:cubicBezTo>
                  <a:cubicBezTo>
                    <a:pt x="753" y="988"/>
                    <a:pt x="1076" y="857"/>
                    <a:pt x="1508" y="776"/>
                  </a:cubicBezTo>
                </a:path>
              </a:pathLst>
            </a:custGeom>
            <a:solidFill>
              <a:srgbClr val="79BDCD"/>
            </a:solidFill>
            <a:ln w="19050" cap="flat">
              <a:noFill/>
              <a:miter lim="400000"/>
            </a:ln>
            <a:effectLst/>
          </p:spPr>
          <p:txBody>
            <a:bodyPr vert="horz" wrap="square" lIns="91440" tIns="45720" rIns="91440" bIns="45720" numCol="1" anchor="ctr" anchorCtr="0">
              <a:normAutofit/>
            </a:bodyPr>
            <a:lstStyle/>
            <a:p>
              <a:pPr algn="ctr"/>
              <a:r>
                <a:rPr lang="en-US" altLang="zh-CN" sz="1600" b="1" dirty="0">
                  <a:solidFill>
                    <a:schemeClr val="bg1"/>
                  </a:solidFill>
                  <a:latin typeface="微软雅黑 Light" panose="020B0502040204020203" pitchFamily="34" charset="-122"/>
                  <a:ea typeface="微软雅黑 Light" panose="020B0502040204020203" pitchFamily="34" charset="-122"/>
                </a:rPr>
                <a:t>01</a:t>
              </a:r>
              <a:endParaRPr lang="zh-CN" altLang="en-US" sz="1600" b="1" dirty="0">
                <a:solidFill>
                  <a:schemeClr val="bg1"/>
                </a:solidFill>
                <a:latin typeface="微软雅黑 Light" panose="020B0502040204020203" pitchFamily="34" charset="-122"/>
                <a:ea typeface="微软雅黑 Light" panose="020B0502040204020203" pitchFamily="34" charset="-122"/>
              </a:endParaRPr>
            </a:p>
          </p:txBody>
        </p:sp>
      </p:grpSp>
      <p:grpSp>
        <p:nvGrpSpPr>
          <p:cNvPr id="90" name="组合 89"/>
          <p:cNvGrpSpPr/>
          <p:nvPr/>
        </p:nvGrpSpPr>
        <p:grpSpPr>
          <a:xfrm>
            <a:off x="4971958" y="2176801"/>
            <a:ext cx="955599" cy="945264"/>
            <a:chOff x="4971958" y="2176801"/>
            <a:chExt cx="955599" cy="945264"/>
          </a:xfrm>
        </p:grpSpPr>
        <p:sp>
          <p:nvSpPr>
            <p:cNvPr id="77" name="íṥḷíḓé"/>
            <p:cNvSpPr/>
            <p:nvPr/>
          </p:nvSpPr>
          <p:spPr>
            <a:xfrm rot="60000">
              <a:off x="5109237" y="2310877"/>
              <a:ext cx="681040" cy="677112"/>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rgbClr val="79BDCD"/>
            </a:solidFill>
            <a:ln w="19050" cap="flat">
              <a:noFill/>
              <a:miter lim="400000"/>
            </a:ln>
            <a:effectLst/>
          </p:spPr>
          <p:txBody>
            <a:bodyPr vert="horz" wrap="square" lIns="91440" tIns="45720" rIns="91440" bIns="45720" numCol="1" anchor="ctr" anchorCtr="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sz="1600" b="1" dirty="0">
                  <a:solidFill>
                    <a:schemeClr val="bg1"/>
                  </a:solidFill>
                  <a:latin typeface="微软雅黑 Light" panose="020B0502040204020203" pitchFamily="34" charset="-122"/>
                  <a:ea typeface="微软雅黑 Light" panose="020B0502040204020203" pitchFamily="34" charset="-122"/>
                </a:rPr>
                <a:t>03</a:t>
              </a:r>
              <a:endParaRPr sz="1600" b="1" dirty="0">
                <a:solidFill>
                  <a:schemeClr val="bg1"/>
                </a:solidFill>
                <a:latin typeface="微软雅黑 Light" panose="020B0502040204020203" pitchFamily="34" charset="-122"/>
                <a:ea typeface="微软雅黑 Light" panose="020B0502040204020203" pitchFamily="34" charset="-122"/>
              </a:endParaRPr>
            </a:p>
          </p:txBody>
        </p:sp>
        <p:sp>
          <p:nvSpPr>
            <p:cNvPr id="78" name="îşḷîḓe"/>
            <p:cNvSpPr/>
            <p:nvPr/>
          </p:nvSpPr>
          <p:spPr>
            <a:xfrm rot="60000">
              <a:off x="4971958" y="2176801"/>
              <a:ext cx="955599" cy="945264"/>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noFill/>
            <a:ln w="19050" cap="flat">
              <a:solidFill>
                <a:schemeClr val="bg1">
                  <a:lumMod val="85000"/>
                </a:schemeClr>
              </a:solid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endParaRPr>
                <a:latin typeface="微软雅黑 Light" panose="020B0502040204020203" pitchFamily="34" charset="-122"/>
                <a:ea typeface="微软雅黑 Light" panose="020B0502040204020203" pitchFamily="34" charset="-122"/>
              </a:endParaRPr>
            </a:p>
          </p:txBody>
        </p:sp>
      </p:grpSp>
      <p:grpSp>
        <p:nvGrpSpPr>
          <p:cNvPr id="89" name="组合 88"/>
          <p:cNvGrpSpPr/>
          <p:nvPr/>
        </p:nvGrpSpPr>
        <p:grpSpPr>
          <a:xfrm>
            <a:off x="6223010" y="2176801"/>
            <a:ext cx="955599" cy="945264"/>
            <a:chOff x="6223010" y="2176801"/>
            <a:chExt cx="955599" cy="945264"/>
          </a:xfrm>
        </p:grpSpPr>
        <p:sp>
          <p:nvSpPr>
            <p:cNvPr id="79" name="iśļïdê"/>
            <p:cNvSpPr/>
            <p:nvPr/>
          </p:nvSpPr>
          <p:spPr>
            <a:xfrm rot="21540000" flipH="1">
              <a:off x="6360290" y="2310877"/>
              <a:ext cx="681040" cy="677112"/>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rgbClr val="2B6573"/>
            </a:solidFill>
            <a:ln w="19050" cap="flat">
              <a:noFill/>
              <a:miter lim="400000"/>
            </a:ln>
            <a:effectLst/>
          </p:spPr>
          <p:txBody>
            <a:bodyPr vert="horz" wrap="square" lIns="91440" tIns="45720" rIns="91440" bIns="45720" numCol="1" anchor="ctr" anchorCtr="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sz="1600" b="1" dirty="0">
                  <a:solidFill>
                    <a:schemeClr val="bg1"/>
                  </a:solidFill>
                  <a:latin typeface="微软雅黑 Light" panose="020B0502040204020203" pitchFamily="34" charset="-122"/>
                  <a:ea typeface="微软雅黑 Light" panose="020B0502040204020203" pitchFamily="34" charset="-122"/>
                </a:rPr>
                <a:t>04</a:t>
              </a:r>
              <a:endParaRPr sz="1600" b="1" dirty="0">
                <a:solidFill>
                  <a:schemeClr val="bg1"/>
                </a:solidFill>
                <a:latin typeface="微软雅黑 Light" panose="020B0502040204020203" pitchFamily="34" charset="-122"/>
                <a:ea typeface="微软雅黑 Light" panose="020B0502040204020203" pitchFamily="34" charset="-122"/>
              </a:endParaRPr>
            </a:p>
          </p:txBody>
        </p:sp>
        <p:sp>
          <p:nvSpPr>
            <p:cNvPr id="80" name="íṧļíḓé"/>
            <p:cNvSpPr/>
            <p:nvPr/>
          </p:nvSpPr>
          <p:spPr>
            <a:xfrm rot="60000">
              <a:off x="6223010" y="2176801"/>
              <a:ext cx="955599" cy="945264"/>
            </a:xfrm>
            <a:custGeom>
              <a:avLst/>
              <a:gdLst/>
              <a:ahLst/>
              <a:cxnLst>
                <a:cxn ang="0">
                  <a:pos x="wd2" y="hd2"/>
                </a:cxn>
                <a:cxn ang="5400000">
                  <a:pos x="wd2" y="hd2"/>
                </a:cxn>
                <a:cxn ang="10800000">
                  <a:pos x="wd2" y="hd2"/>
                </a:cxn>
                <a:cxn ang="16200000">
                  <a:pos x="wd2" y="hd2"/>
                </a:cxn>
              </a:cxnLst>
              <a:rect l="0" t="0" r="r" b="b"/>
              <a:pathLst>
                <a:path w="21012" h="20459" extrusionOk="0">
                  <a:moveTo>
                    <a:pt x="1" y="3733"/>
                  </a:moveTo>
                  <a:cubicBezTo>
                    <a:pt x="40" y="6242"/>
                    <a:pt x="101" y="8751"/>
                    <a:pt x="198" y="11259"/>
                  </a:cubicBezTo>
                  <a:cubicBezTo>
                    <a:pt x="264" y="12990"/>
                    <a:pt x="246" y="14775"/>
                    <a:pt x="841" y="16429"/>
                  </a:cubicBezTo>
                  <a:cubicBezTo>
                    <a:pt x="1380" y="17930"/>
                    <a:pt x="2502" y="19260"/>
                    <a:pt x="3984" y="19932"/>
                  </a:cubicBezTo>
                  <a:cubicBezTo>
                    <a:pt x="6041" y="20864"/>
                    <a:pt x="8234" y="20483"/>
                    <a:pt x="10117" y="19380"/>
                  </a:cubicBezTo>
                  <a:cubicBezTo>
                    <a:pt x="10654" y="19065"/>
                    <a:pt x="11178" y="18717"/>
                    <a:pt x="11680" y="18350"/>
                  </a:cubicBezTo>
                  <a:cubicBezTo>
                    <a:pt x="12777" y="17550"/>
                    <a:pt x="13849" y="16717"/>
                    <a:pt x="14922" y="15887"/>
                  </a:cubicBezTo>
                  <a:cubicBezTo>
                    <a:pt x="15559" y="15393"/>
                    <a:pt x="16195" y="14897"/>
                    <a:pt x="16829" y="14399"/>
                  </a:cubicBezTo>
                  <a:cubicBezTo>
                    <a:pt x="17611" y="13786"/>
                    <a:pt x="18389" y="13168"/>
                    <a:pt x="19165" y="12549"/>
                  </a:cubicBezTo>
                  <a:cubicBezTo>
                    <a:pt x="20041" y="11851"/>
                    <a:pt x="20611" y="11170"/>
                    <a:pt x="20897" y="10517"/>
                  </a:cubicBezTo>
                  <a:cubicBezTo>
                    <a:pt x="21584" y="8941"/>
                    <a:pt x="19270" y="5706"/>
                    <a:pt x="12268" y="2485"/>
                  </a:cubicBezTo>
                  <a:cubicBezTo>
                    <a:pt x="5268" y="-736"/>
                    <a:pt x="1262" y="-409"/>
                    <a:pt x="475" y="1121"/>
                  </a:cubicBezTo>
                  <a:cubicBezTo>
                    <a:pt x="148" y="1756"/>
                    <a:pt x="-16" y="2624"/>
                    <a:pt x="1" y="3733"/>
                  </a:cubicBezTo>
                  <a:close/>
                </a:path>
              </a:pathLst>
            </a:custGeom>
            <a:noFill/>
            <a:ln w="19050" cap="flat">
              <a:solidFill>
                <a:schemeClr val="bg1">
                  <a:lumMod val="85000"/>
                </a:schemeClr>
              </a:solid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a:latin typeface="微软雅黑 Light" panose="020B0502040204020203" pitchFamily="34" charset="-122"/>
                <a:ea typeface="微软雅黑 Light" panose="020B0502040204020203" pitchFamily="34" charset="-122"/>
              </a:endParaRPr>
            </a:p>
          </p:txBody>
        </p:sp>
      </p:grpSp>
      <p:grpSp>
        <p:nvGrpSpPr>
          <p:cNvPr id="88" name="组合 87"/>
          <p:cNvGrpSpPr/>
          <p:nvPr/>
        </p:nvGrpSpPr>
        <p:grpSpPr>
          <a:xfrm>
            <a:off x="6838995" y="3059160"/>
            <a:ext cx="955599" cy="945264"/>
            <a:chOff x="6838995" y="3059160"/>
            <a:chExt cx="955599" cy="945264"/>
          </a:xfrm>
        </p:grpSpPr>
        <p:sp>
          <p:nvSpPr>
            <p:cNvPr id="81" name="íṣlïḍê"/>
            <p:cNvSpPr/>
            <p:nvPr/>
          </p:nvSpPr>
          <p:spPr>
            <a:xfrm rot="60000">
              <a:off x="6838995" y="3059160"/>
              <a:ext cx="955599" cy="945264"/>
            </a:xfrm>
            <a:custGeom>
              <a:avLst/>
              <a:gdLst/>
              <a:ahLst/>
              <a:cxnLst>
                <a:cxn ang="0">
                  <a:pos x="wd2" y="hd2"/>
                </a:cxn>
                <a:cxn ang="5400000">
                  <a:pos x="wd2" y="hd2"/>
                </a:cxn>
                <a:cxn ang="10800000">
                  <a:pos x="wd2" y="hd2"/>
                </a:cxn>
                <a:cxn ang="16200000">
                  <a:pos x="wd2" y="hd2"/>
                </a:cxn>
              </a:cxnLst>
              <a:rect l="0" t="0" r="r" b="b"/>
              <a:pathLst>
                <a:path w="20462" h="21229" extrusionOk="0">
                  <a:moveTo>
                    <a:pt x="10730" y="1262"/>
                  </a:moveTo>
                  <a:cubicBezTo>
                    <a:pt x="8726" y="2820"/>
                    <a:pt x="6735" y="4393"/>
                    <a:pt x="4769" y="5994"/>
                  </a:cubicBezTo>
                  <a:cubicBezTo>
                    <a:pt x="3412" y="7098"/>
                    <a:pt x="1958" y="8172"/>
                    <a:pt x="998" y="9627"/>
                  </a:cubicBezTo>
                  <a:cubicBezTo>
                    <a:pt x="126" y="10946"/>
                    <a:pt x="-237" y="12599"/>
                    <a:pt x="160" y="14124"/>
                  </a:cubicBezTo>
                  <a:cubicBezTo>
                    <a:pt x="712" y="16237"/>
                    <a:pt x="2411" y="17654"/>
                    <a:pt x="4499" y="18398"/>
                  </a:cubicBezTo>
                  <a:cubicBezTo>
                    <a:pt x="5094" y="18610"/>
                    <a:pt x="5708" y="18792"/>
                    <a:pt x="6323" y="18946"/>
                  </a:cubicBezTo>
                  <a:cubicBezTo>
                    <a:pt x="7666" y="19283"/>
                    <a:pt x="9020" y="19582"/>
                    <a:pt x="10373" y="19883"/>
                  </a:cubicBezTo>
                  <a:cubicBezTo>
                    <a:pt x="11176" y="20061"/>
                    <a:pt x="11980" y="20237"/>
                    <a:pt x="12785" y="20411"/>
                  </a:cubicBezTo>
                  <a:cubicBezTo>
                    <a:pt x="13778" y="20624"/>
                    <a:pt x="14770" y="20833"/>
                    <a:pt x="15764" y="21040"/>
                  </a:cubicBezTo>
                  <a:cubicBezTo>
                    <a:pt x="16884" y="21272"/>
                    <a:pt x="17797" y="21287"/>
                    <a:pt x="18506" y="21103"/>
                  </a:cubicBezTo>
                  <a:cubicBezTo>
                    <a:pt x="20216" y="20661"/>
                    <a:pt x="21363" y="16950"/>
                    <a:pt x="19524" y="9724"/>
                  </a:cubicBezTo>
                  <a:cubicBezTo>
                    <a:pt x="17685" y="2499"/>
                    <a:pt x="14878" y="-313"/>
                    <a:pt x="13141" y="27"/>
                  </a:cubicBezTo>
                  <a:cubicBezTo>
                    <a:pt x="12421" y="168"/>
                    <a:pt x="11616" y="573"/>
                    <a:pt x="10730" y="1262"/>
                  </a:cubicBezTo>
                  <a:close/>
                </a:path>
              </a:pathLst>
            </a:custGeom>
            <a:noFill/>
            <a:ln w="19050" cap="flat">
              <a:solidFill>
                <a:schemeClr val="bg1">
                  <a:lumMod val="85000"/>
                </a:schemeClr>
              </a:solid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endParaRPr>
                <a:latin typeface="微软雅黑 Light" panose="020B0502040204020203" pitchFamily="34" charset="-122"/>
                <a:ea typeface="微软雅黑 Light" panose="020B0502040204020203" pitchFamily="34" charset="-122"/>
              </a:endParaRPr>
            </a:p>
          </p:txBody>
        </p:sp>
        <p:sp>
          <p:nvSpPr>
            <p:cNvPr id="82" name="îṧ1iḑé"/>
            <p:cNvSpPr/>
            <p:nvPr/>
          </p:nvSpPr>
          <p:spPr bwMode="auto">
            <a:xfrm>
              <a:off x="6976275" y="3193236"/>
              <a:ext cx="681040" cy="677112"/>
            </a:xfrm>
            <a:custGeom>
              <a:avLst/>
              <a:gdLst>
                <a:gd name="T0" fmla="*/ 6132 w 8291"/>
                <a:gd name="T1" fmla="*/ 8649 h 8758"/>
                <a:gd name="T2" fmla="*/ 3237 w 8291"/>
                <a:gd name="T3" fmla="*/ 7949 h 8758"/>
                <a:gd name="T4" fmla="*/ 1290 w 8291"/>
                <a:gd name="T5" fmla="*/ 7274 h 8758"/>
                <a:gd name="T6" fmla="*/ 193 w 8291"/>
                <a:gd name="T7" fmla="*/ 5786 h 8758"/>
                <a:gd name="T8" fmla="*/ 908 w 8291"/>
                <a:gd name="T9" fmla="*/ 3497 h 8758"/>
                <a:gd name="T10" fmla="*/ 1434 w 8291"/>
                <a:gd name="T11" fmla="*/ 2988 h 8758"/>
                <a:gd name="T12" fmla="*/ 2652 w 8291"/>
                <a:gd name="T13" fmla="*/ 1959 h 8758"/>
                <a:gd name="T14" fmla="*/ 3383 w 8291"/>
                <a:gd name="T15" fmla="*/ 1356 h 8758"/>
                <a:gd name="T16" fmla="*/ 4290 w 8291"/>
                <a:gd name="T17" fmla="*/ 621 h 8758"/>
                <a:gd name="T18" fmla="*/ 5218 w 8291"/>
                <a:gd name="T19" fmla="*/ 130 h 8758"/>
                <a:gd name="T20" fmla="*/ 7619 w 8291"/>
                <a:gd name="T21" fmla="*/ 4083 h 8758"/>
                <a:gd name="T22" fmla="*/ 7181 w 8291"/>
                <a:gd name="T23" fmla="*/ 8686 h 8758"/>
                <a:gd name="T24" fmla="*/ 6132 w 8291"/>
                <a:gd name="T25" fmla="*/ 8649 h 8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91" h="8758">
                  <a:moveTo>
                    <a:pt x="6132" y="8649"/>
                  </a:moveTo>
                  <a:cubicBezTo>
                    <a:pt x="5165" y="8426"/>
                    <a:pt x="4199" y="8194"/>
                    <a:pt x="3237" y="7949"/>
                  </a:cubicBezTo>
                  <a:cubicBezTo>
                    <a:pt x="2573" y="7780"/>
                    <a:pt x="1882" y="7638"/>
                    <a:pt x="1290" y="7274"/>
                  </a:cubicBezTo>
                  <a:cubicBezTo>
                    <a:pt x="754" y="6944"/>
                    <a:pt x="331" y="6407"/>
                    <a:pt x="193" y="5786"/>
                  </a:cubicBezTo>
                  <a:cubicBezTo>
                    <a:pt x="0" y="4926"/>
                    <a:pt x="327" y="4123"/>
                    <a:pt x="908" y="3497"/>
                  </a:cubicBezTo>
                  <a:cubicBezTo>
                    <a:pt x="1074" y="3319"/>
                    <a:pt x="1251" y="3149"/>
                    <a:pt x="1434" y="2988"/>
                  </a:cubicBezTo>
                  <a:cubicBezTo>
                    <a:pt x="1833" y="2637"/>
                    <a:pt x="2243" y="2298"/>
                    <a:pt x="2652" y="1959"/>
                  </a:cubicBezTo>
                  <a:cubicBezTo>
                    <a:pt x="2895" y="1757"/>
                    <a:pt x="3139" y="1556"/>
                    <a:pt x="3383" y="1356"/>
                  </a:cubicBezTo>
                  <a:cubicBezTo>
                    <a:pt x="3685" y="1110"/>
                    <a:pt x="3987" y="865"/>
                    <a:pt x="4290" y="621"/>
                  </a:cubicBezTo>
                  <a:cubicBezTo>
                    <a:pt x="4632" y="345"/>
                    <a:pt x="4942" y="185"/>
                    <a:pt x="5218" y="130"/>
                  </a:cubicBezTo>
                  <a:cubicBezTo>
                    <a:pt x="5884" y="0"/>
                    <a:pt x="6946" y="1150"/>
                    <a:pt x="7619" y="4083"/>
                  </a:cubicBezTo>
                  <a:cubicBezTo>
                    <a:pt x="8291" y="7016"/>
                    <a:pt x="7837" y="8513"/>
                    <a:pt x="7181" y="8686"/>
                  </a:cubicBezTo>
                  <a:cubicBezTo>
                    <a:pt x="6909" y="8758"/>
                    <a:pt x="6560" y="8748"/>
                    <a:pt x="6132" y="8649"/>
                  </a:cubicBezTo>
                </a:path>
              </a:pathLst>
            </a:custGeom>
            <a:solidFill>
              <a:srgbClr val="79BDCD"/>
            </a:solidFill>
            <a:ln w="0">
              <a:noFill/>
              <a:prstDash val="solid"/>
              <a:round/>
            </a:ln>
          </p:spPr>
          <p:txBody>
            <a:bodyPr vert="horz" wrap="square" lIns="91440" tIns="45720" rIns="91440" bIns="45720" numCol="1" anchor="ctr" anchorCtr="0" compatLnSpc="1">
              <a:normAutofit/>
            </a:bodyPr>
            <a:lstStyle/>
            <a:p>
              <a:pPr algn="ctr"/>
              <a:r>
                <a:rPr lang="en-US" altLang="zh-CN" sz="1600" b="1" dirty="0">
                  <a:solidFill>
                    <a:schemeClr val="bg1"/>
                  </a:solidFill>
                  <a:latin typeface="微软雅黑 Light" panose="020B0502040204020203" pitchFamily="34" charset="-122"/>
                  <a:ea typeface="微软雅黑 Light" panose="020B0502040204020203" pitchFamily="34" charset="-122"/>
                </a:rPr>
                <a:t>05</a:t>
              </a:r>
              <a:endParaRPr lang="zh-CN" altLang="en-US" sz="1600" b="1" dirty="0">
                <a:solidFill>
                  <a:schemeClr val="bg1"/>
                </a:solidFill>
                <a:latin typeface="微软雅黑 Light" panose="020B0502040204020203" pitchFamily="34" charset="-122"/>
                <a:ea typeface="微软雅黑 Light" panose="020B0502040204020203" pitchFamily="34" charset="-122"/>
              </a:endParaRPr>
            </a:p>
          </p:txBody>
        </p:sp>
      </p:grpSp>
      <p:grpSp>
        <p:nvGrpSpPr>
          <p:cNvPr id="87" name="组合 86"/>
          <p:cNvGrpSpPr/>
          <p:nvPr/>
        </p:nvGrpSpPr>
        <p:grpSpPr>
          <a:xfrm>
            <a:off x="6531002" y="4155035"/>
            <a:ext cx="955599" cy="945264"/>
            <a:chOff x="6531002" y="4155035"/>
            <a:chExt cx="955599" cy="945264"/>
          </a:xfrm>
        </p:grpSpPr>
        <p:sp>
          <p:nvSpPr>
            <p:cNvPr id="83" name="îś1iďè"/>
            <p:cNvSpPr/>
            <p:nvPr/>
          </p:nvSpPr>
          <p:spPr>
            <a:xfrm rot="60000">
              <a:off x="6531002" y="4155035"/>
              <a:ext cx="955599" cy="945264"/>
            </a:xfrm>
            <a:custGeom>
              <a:avLst/>
              <a:gdLst/>
              <a:ahLst/>
              <a:cxnLst>
                <a:cxn ang="0">
                  <a:pos x="wd2" y="hd2"/>
                </a:cxn>
                <a:cxn ang="5400000">
                  <a:pos x="wd2" y="hd2"/>
                </a:cxn>
                <a:cxn ang="10800000">
                  <a:pos x="wd2" y="hd2"/>
                </a:cxn>
                <a:cxn ang="16200000">
                  <a:pos x="wd2" y="hd2"/>
                </a:cxn>
              </a:cxnLst>
              <a:rect l="0" t="0" r="r" b="b"/>
              <a:pathLst>
                <a:path w="20646" h="20738" extrusionOk="0">
                  <a:moveTo>
                    <a:pt x="17625" y="2056"/>
                  </a:moveTo>
                  <a:cubicBezTo>
                    <a:pt x="15204" y="1539"/>
                    <a:pt x="12777" y="1043"/>
                    <a:pt x="10344" y="581"/>
                  </a:cubicBezTo>
                  <a:cubicBezTo>
                    <a:pt x="8665" y="262"/>
                    <a:pt x="6953" y="-148"/>
                    <a:pt x="5233" y="53"/>
                  </a:cubicBezTo>
                  <a:cubicBezTo>
                    <a:pt x="3673" y="234"/>
                    <a:pt x="2151" y="1009"/>
                    <a:pt x="1184" y="2272"/>
                  </a:cubicBezTo>
                  <a:cubicBezTo>
                    <a:pt x="-156" y="4023"/>
                    <a:pt x="-264" y="6195"/>
                    <a:pt x="390" y="8232"/>
                  </a:cubicBezTo>
                  <a:cubicBezTo>
                    <a:pt x="577" y="8812"/>
                    <a:pt x="799" y="9388"/>
                    <a:pt x="1043" y="9947"/>
                  </a:cubicBezTo>
                  <a:cubicBezTo>
                    <a:pt x="1575" y="11167"/>
                    <a:pt x="2145" y="12372"/>
                    <a:pt x="2712" y="13577"/>
                  </a:cubicBezTo>
                  <a:cubicBezTo>
                    <a:pt x="3049" y="14292"/>
                    <a:pt x="3389" y="15007"/>
                    <a:pt x="3730" y="15721"/>
                  </a:cubicBezTo>
                  <a:cubicBezTo>
                    <a:pt x="4152" y="16600"/>
                    <a:pt x="4577" y="17477"/>
                    <a:pt x="5005" y="18353"/>
                  </a:cubicBezTo>
                  <a:cubicBezTo>
                    <a:pt x="5488" y="19340"/>
                    <a:pt x="6019" y="20034"/>
                    <a:pt x="6586" y="20450"/>
                  </a:cubicBezTo>
                  <a:cubicBezTo>
                    <a:pt x="7953" y="21452"/>
                    <a:pt x="11565" y="19963"/>
                    <a:pt x="16175" y="14009"/>
                  </a:cubicBezTo>
                  <a:cubicBezTo>
                    <a:pt x="20785" y="8056"/>
                    <a:pt x="21336" y="4170"/>
                    <a:pt x="20035" y="3083"/>
                  </a:cubicBezTo>
                  <a:cubicBezTo>
                    <a:pt x="19495" y="2632"/>
                    <a:pt x="18696" y="2284"/>
                    <a:pt x="17625" y="2056"/>
                  </a:cubicBezTo>
                  <a:close/>
                </a:path>
              </a:pathLst>
            </a:custGeom>
            <a:noFill/>
            <a:ln w="19050" cap="flat">
              <a:solidFill>
                <a:schemeClr val="bg1">
                  <a:lumMod val="85000"/>
                </a:schemeClr>
              </a:solid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endParaRPr>
                <a:latin typeface="微软雅黑 Light" panose="020B0502040204020203" pitchFamily="34" charset="-122"/>
                <a:ea typeface="微软雅黑 Light" panose="020B0502040204020203" pitchFamily="34" charset="-122"/>
              </a:endParaRPr>
            </a:p>
          </p:txBody>
        </p:sp>
        <p:sp>
          <p:nvSpPr>
            <p:cNvPr id="84" name="î$ļïdé"/>
            <p:cNvSpPr/>
            <p:nvPr/>
          </p:nvSpPr>
          <p:spPr bwMode="auto">
            <a:xfrm>
              <a:off x="6668282" y="4289111"/>
              <a:ext cx="681040" cy="677112"/>
            </a:xfrm>
            <a:custGeom>
              <a:avLst/>
              <a:gdLst>
                <a:gd name="T0" fmla="*/ 7132 w 8640"/>
                <a:gd name="T1" fmla="*/ 777 h 8602"/>
                <a:gd name="T2" fmla="*/ 4199 w 8640"/>
                <a:gd name="T3" fmla="*/ 258 h 8602"/>
                <a:gd name="T4" fmla="*/ 2145 w 8640"/>
                <a:gd name="T5" fmla="*/ 97 h 8602"/>
                <a:gd name="T6" fmla="*/ 543 w 8640"/>
                <a:gd name="T7" fmla="*/ 1020 h 8602"/>
                <a:gd name="T8" fmla="*/ 282 w 8640"/>
                <a:gd name="T9" fmla="*/ 3404 h 8602"/>
                <a:gd name="T10" fmla="*/ 560 w 8640"/>
                <a:gd name="T11" fmla="*/ 4082 h 8602"/>
                <a:gd name="T12" fmla="*/ 1264 w 8640"/>
                <a:gd name="T13" fmla="*/ 5513 h 8602"/>
                <a:gd name="T14" fmla="*/ 1692 w 8640"/>
                <a:gd name="T15" fmla="*/ 6358 h 8602"/>
                <a:gd name="T16" fmla="*/ 2229 w 8640"/>
                <a:gd name="T17" fmla="*/ 7395 h 8602"/>
                <a:gd name="T18" fmla="*/ 2882 w 8640"/>
                <a:gd name="T19" fmla="*/ 8216 h 8602"/>
                <a:gd name="T20" fmla="*/ 6665 w 8640"/>
                <a:gd name="T21" fmla="*/ 5556 h 8602"/>
                <a:gd name="T22" fmla="*/ 8108 w 8640"/>
                <a:gd name="T23" fmla="*/ 1163 h 8602"/>
                <a:gd name="T24" fmla="*/ 7132 w 8640"/>
                <a:gd name="T25" fmla="*/ 777 h 8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0" h="8602">
                  <a:moveTo>
                    <a:pt x="7132" y="777"/>
                  </a:moveTo>
                  <a:cubicBezTo>
                    <a:pt x="6156" y="594"/>
                    <a:pt x="5179" y="419"/>
                    <a:pt x="4199" y="258"/>
                  </a:cubicBezTo>
                  <a:cubicBezTo>
                    <a:pt x="3523" y="148"/>
                    <a:pt x="2833" y="0"/>
                    <a:pt x="2145" y="97"/>
                  </a:cubicBezTo>
                  <a:cubicBezTo>
                    <a:pt x="1522" y="184"/>
                    <a:pt x="919" y="508"/>
                    <a:pt x="543" y="1020"/>
                  </a:cubicBezTo>
                  <a:cubicBezTo>
                    <a:pt x="23" y="1732"/>
                    <a:pt x="0" y="2599"/>
                    <a:pt x="282" y="3404"/>
                  </a:cubicBezTo>
                  <a:cubicBezTo>
                    <a:pt x="363" y="3634"/>
                    <a:pt x="457" y="3861"/>
                    <a:pt x="560" y="4082"/>
                  </a:cubicBezTo>
                  <a:cubicBezTo>
                    <a:pt x="785" y="4563"/>
                    <a:pt x="1025" y="5038"/>
                    <a:pt x="1264" y="5513"/>
                  </a:cubicBezTo>
                  <a:cubicBezTo>
                    <a:pt x="1406" y="5795"/>
                    <a:pt x="1549" y="6076"/>
                    <a:pt x="1692" y="6358"/>
                  </a:cubicBezTo>
                  <a:cubicBezTo>
                    <a:pt x="1870" y="6704"/>
                    <a:pt x="2049" y="7050"/>
                    <a:pt x="2229" y="7395"/>
                  </a:cubicBezTo>
                  <a:cubicBezTo>
                    <a:pt x="2431" y="7784"/>
                    <a:pt x="2651" y="8055"/>
                    <a:pt x="2882" y="8216"/>
                  </a:cubicBezTo>
                  <a:cubicBezTo>
                    <a:pt x="3440" y="8602"/>
                    <a:pt x="4874" y="7974"/>
                    <a:pt x="6665" y="5556"/>
                  </a:cubicBezTo>
                  <a:cubicBezTo>
                    <a:pt x="8456" y="3138"/>
                    <a:pt x="8640" y="1584"/>
                    <a:pt x="8108" y="1163"/>
                  </a:cubicBezTo>
                  <a:cubicBezTo>
                    <a:pt x="7887" y="988"/>
                    <a:pt x="7564" y="857"/>
                    <a:pt x="7132" y="777"/>
                  </a:cubicBezTo>
                </a:path>
              </a:pathLst>
            </a:custGeom>
            <a:solidFill>
              <a:srgbClr val="2B6573"/>
            </a:solidFill>
            <a:ln w="0">
              <a:noFill/>
              <a:prstDash val="solid"/>
              <a:round/>
            </a:ln>
          </p:spPr>
          <p:txBody>
            <a:bodyPr vert="horz" wrap="square" lIns="91440" tIns="45720" rIns="91440" bIns="45720" numCol="1" anchor="ctr" anchorCtr="0" compatLnSpc="1">
              <a:normAutofit/>
            </a:bodyPr>
            <a:lstStyle/>
            <a:p>
              <a:pPr algn="ctr"/>
              <a:r>
                <a:rPr lang="en-US" altLang="zh-CN" sz="1600" b="1" dirty="0">
                  <a:solidFill>
                    <a:schemeClr val="bg1"/>
                  </a:solidFill>
                  <a:latin typeface="微软雅黑 Light" panose="020B0502040204020203" pitchFamily="34" charset="-122"/>
                  <a:ea typeface="微软雅黑 Light" panose="020B0502040204020203" pitchFamily="34" charset="-122"/>
                </a:rPr>
                <a:t>06</a:t>
              </a:r>
              <a:endParaRPr lang="zh-CN" altLang="en-US" sz="1600" b="1" dirty="0">
                <a:solidFill>
                  <a:schemeClr val="bg1"/>
                </a:solidFill>
                <a:latin typeface="微软雅黑 Light" panose="020B0502040204020203" pitchFamily="34" charset="-122"/>
                <a:ea typeface="微软雅黑 Light" panose="020B0502040204020203"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childTnLst>
                                </p:cTn>
                              </p:par>
                              <p:par>
                                <p:cTn id="22" presetID="49" presetClass="path" presetSubtype="0" accel="50000" decel="50000" fill="hold" nodeType="withEffect">
                                  <p:stCondLst>
                                    <p:cond delay="0"/>
                                  </p:stCondLst>
                                  <p:childTnLst>
                                    <p:animMotion origin="layout" path="M 2.5E-6 1.48148E-6 L -0.19115 0.15278 " pathEditMode="relative" rAng="0" ptsTypes="AA">
                                      <p:cBhvr>
                                        <p:cTn id="23" dur="1750" spd="-100000" fill="hold"/>
                                        <p:tgtEl>
                                          <p:spTgt spid="92"/>
                                        </p:tgtEl>
                                        <p:attrNameLst>
                                          <p:attrName>ppt_x</p:attrName>
                                          <p:attrName>ppt_y</p:attrName>
                                        </p:attrNameLst>
                                      </p:cBhvr>
                                      <p:rCtr x="-9557" y="7639"/>
                                    </p:animMotion>
                                  </p:childTnLst>
                                </p:cTn>
                              </p:par>
                              <p:par>
                                <p:cTn id="24" presetID="49" presetClass="path" presetSubtype="0" accel="50000" decel="50000" fill="hold" nodeType="withEffect">
                                  <p:stCondLst>
                                    <p:cond delay="0"/>
                                  </p:stCondLst>
                                  <p:childTnLst>
                                    <p:animMotion origin="layout" path="M 2.08333E-7 -4.81481E-6 L -0.25651 0.03473 " pathEditMode="relative" rAng="0" ptsTypes="AA">
                                      <p:cBhvr>
                                        <p:cTn id="25" dur="1750" spd="-100000" fill="hold"/>
                                        <p:tgtEl>
                                          <p:spTgt spid="91"/>
                                        </p:tgtEl>
                                        <p:attrNameLst>
                                          <p:attrName>ppt_x</p:attrName>
                                          <p:attrName>ppt_y</p:attrName>
                                        </p:attrNameLst>
                                      </p:cBhvr>
                                      <p:rCtr x="-12826" y="1736"/>
                                    </p:animMotion>
                                  </p:childTnLst>
                                </p:cTn>
                              </p:par>
                              <p:par>
                                <p:cTn id="26" presetID="49" presetClass="path" presetSubtype="0" accel="50000" decel="50000" fill="hold" nodeType="withEffect">
                                  <p:stCondLst>
                                    <p:cond delay="0"/>
                                  </p:stCondLst>
                                  <p:childTnLst>
                                    <p:animMotion origin="layout" path="M 4.79167E-6 -2.59259E-6 L -0.24545 -0.1912 " pathEditMode="relative" rAng="0" ptsTypes="AA">
                                      <p:cBhvr>
                                        <p:cTn id="27" dur="1750" spd="-100000" fill="hold"/>
                                        <p:tgtEl>
                                          <p:spTgt spid="90"/>
                                        </p:tgtEl>
                                        <p:attrNameLst>
                                          <p:attrName>ppt_x</p:attrName>
                                          <p:attrName>ppt_y</p:attrName>
                                        </p:attrNameLst>
                                      </p:cBhvr>
                                      <p:rCtr x="-12279" y="-9560"/>
                                    </p:animMotion>
                                  </p:childTnLst>
                                </p:cTn>
                              </p:par>
                              <p:par>
                                <p:cTn id="28" presetID="49" presetClass="path" presetSubtype="0" accel="50000" decel="50000" fill="hold" nodeType="withEffect">
                                  <p:stCondLst>
                                    <p:cond delay="0"/>
                                  </p:stCondLst>
                                  <p:childTnLst>
                                    <p:animMotion origin="layout" path="M 6.25E-7 -2.59259E-6 L 0.17383 -0.21828 " pathEditMode="relative" rAng="0" ptsTypes="AA">
                                      <p:cBhvr>
                                        <p:cTn id="29" dur="1750" spd="-100000" fill="hold"/>
                                        <p:tgtEl>
                                          <p:spTgt spid="89"/>
                                        </p:tgtEl>
                                        <p:attrNameLst>
                                          <p:attrName>ppt_x</p:attrName>
                                          <p:attrName>ppt_y</p:attrName>
                                        </p:attrNameLst>
                                      </p:cBhvr>
                                      <p:rCtr x="8685" y="-10926"/>
                                    </p:animMotion>
                                  </p:childTnLst>
                                </p:cTn>
                              </p:par>
                              <p:par>
                                <p:cTn id="30" presetID="49" presetClass="path" presetSubtype="0" accel="50000" decel="50000" fill="hold" nodeType="withEffect">
                                  <p:stCondLst>
                                    <p:cond delay="0"/>
                                  </p:stCondLst>
                                  <p:childTnLst>
                                    <p:animMotion origin="layout" path="M -2.08333E-7 -4.81481E-6 L 0.25039 0.04144 " pathEditMode="relative" rAng="0" ptsTypes="AA">
                                      <p:cBhvr>
                                        <p:cTn id="31" dur="1750" spd="-100000" fill="hold"/>
                                        <p:tgtEl>
                                          <p:spTgt spid="88"/>
                                        </p:tgtEl>
                                        <p:attrNameLst>
                                          <p:attrName>ppt_x</p:attrName>
                                          <p:attrName>ppt_y</p:attrName>
                                        </p:attrNameLst>
                                      </p:cBhvr>
                                      <p:rCtr x="12513" y="2060"/>
                                    </p:animMotion>
                                  </p:childTnLst>
                                </p:cTn>
                              </p:par>
                              <p:par>
                                <p:cTn id="32" presetID="49" presetClass="path" presetSubtype="0" accel="50000" decel="50000" fill="hold" nodeType="withEffect">
                                  <p:stCondLst>
                                    <p:cond delay="0"/>
                                  </p:stCondLst>
                                  <p:childTnLst>
                                    <p:animMotion origin="layout" path="M 2.08333E-7 1.48148E-6 L 0.2069 0.1875 " pathEditMode="relative" rAng="0" ptsTypes="AA">
                                      <p:cBhvr>
                                        <p:cTn id="33" dur="1750" spd="-100000" fill="hold"/>
                                        <p:tgtEl>
                                          <p:spTgt spid="87"/>
                                        </p:tgtEl>
                                        <p:attrNameLst>
                                          <p:attrName>ppt_x</p:attrName>
                                          <p:attrName>ppt_y</p:attrName>
                                        </p:attrNameLst>
                                      </p:cBhvr>
                                      <p:rCtr x="10339" y="9375"/>
                                    </p:animMotion>
                                  </p:childTnLst>
                                </p:cTn>
                              </p:par>
                              <p:par>
                                <p:cTn id="34" presetID="8" presetClass="emph" presetSubtype="0" fill="hold" nodeType="withEffect">
                                  <p:stCondLst>
                                    <p:cond delay="0"/>
                                  </p:stCondLst>
                                  <p:childTnLst>
                                    <p:animRot by="21600000">
                                      <p:cBhvr>
                                        <p:cTn id="35" dur="1750" fill="hold"/>
                                        <p:tgtEl>
                                          <p:spTgt spid="92"/>
                                        </p:tgtEl>
                                        <p:attrNameLst>
                                          <p:attrName>r</p:attrName>
                                        </p:attrNameLst>
                                      </p:cBhvr>
                                    </p:animRot>
                                  </p:childTnLst>
                                </p:cTn>
                              </p:par>
                              <p:par>
                                <p:cTn id="36" presetID="8" presetClass="emph" presetSubtype="0" fill="hold" nodeType="withEffect">
                                  <p:stCondLst>
                                    <p:cond delay="0"/>
                                  </p:stCondLst>
                                  <p:childTnLst>
                                    <p:animRot by="21600000">
                                      <p:cBhvr>
                                        <p:cTn id="37" dur="1750" fill="hold"/>
                                        <p:tgtEl>
                                          <p:spTgt spid="91"/>
                                        </p:tgtEl>
                                        <p:attrNameLst>
                                          <p:attrName>r</p:attrName>
                                        </p:attrNameLst>
                                      </p:cBhvr>
                                    </p:animRot>
                                  </p:childTnLst>
                                </p:cTn>
                              </p:par>
                              <p:par>
                                <p:cTn id="38" presetID="8" presetClass="emph" presetSubtype="0" fill="hold" nodeType="withEffect">
                                  <p:stCondLst>
                                    <p:cond delay="0"/>
                                  </p:stCondLst>
                                  <p:childTnLst>
                                    <p:animRot by="21600000">
                                      <p:cBhvr>
                                        <p:cTn id="39" dur="1750" fill="hold"/>
                                        <p:tgtEl>
                                          <p:spTgt spid="90"/>
                                        </p:tgtEl>
                                        <p:attrNameLst>
                                          <p:attrName>r</p:attrName>
                                        </p:attrNameLst>
                                      </p:cBhvr>
                                    </p:animRot>
                                  </p:childTnLst>
                                </p:cTn>
                              </p:par>
                              <p:par>
                                <p:cTn id="40" presetID="8" presetClass="emph" presetSubtype="0" fill="hold" nodeType="withEffect">
                                  <p:stCondLst>
                                    <p:cond delay="0"/>
                                  </p:stCondLst>
                                  <p:childTnLst>
                                    <p:animRot by="21600000">
                                      <p:cBhvr>
                                        <p:cTn id="41" dur="1750" fill="hold"/>
                                        <p:tgtEl>
                                          <p:spTgt spid="89"/>
                                        </p:tgtEl>
                                        <p:attrNameLst>
                                          <p:attrName>r</p:attrName>
                                        </p:attrNameLst>
                                      </p:cBhvr>
                                    </p:animRot>
                                  </p:childTnLst>
                                </p:cTn>
                              </p:par>
                              <p:par>
                                <p:cTn id="42" presetID="8" presetClass="emph" presetSubtype="0" fill="hold" nodeType="withEffect">
                                  <p:stCondLst>
                                    <p:cond delay="0"/>
                                  </p:stCondLst>
                                  <p:childTnLst>
                                    <p:animRot by="21600000">
                                      <p:cBhvr>
                                        <p:cTn id="43" dur="1750" fill="hold"/>
                                        <p:tgtEl>
                                          <p:spTgt spid="88"/>
                                        </p:tgtEl>
                                        <p:attrNameLst>
                                          <p:attrName>r</p:attrName>
                                        </p:attrNameLst>
                                      </p:cBhvr>
                                    </p:animRot>
                                  </p:childTnLst>
                                </p:cTn>
                              </p:par>
                              <p:par>
                                <p:cTn id="44" presetID="8" presetClass="emph" presetSubtype="0" fill="hold" nodeType="withEffect">
                                  <p:stCondLst>
                                    <p:cond delay="0"/>
                                  </p:stCondLst>
                                  <p:childTnLst>
                                    <p:animRot by="21600000">
                                      <p:cBhvr>
                                        <p:cTn id="45" dur="1750" fill="hold"/>
                                        <p:tgtEl>
                                          <p:spTgt spid="87"/>
                                        </p:tgtEl>
                                        <p:attrNameLst>
                                          <p:attrName>r</p:attrName>
                                        </p:attrNameLst>
                                      </p:cBhvr>
                                    </p:animRot>
                                  </p:childTnLst>
                                </p:cTn>
                              </p:par>
                            </p:childTnLst>
                          </p:cTn>
                        </p:par>
                        <p:par>
                          <p:cTn id="46" fill="hold">
                            <p:stCondLst>
                              <p:cond delay="0"/>
                            </p:stCondLst>
                            <p:childTnLst>
                              <p:par>
                                <p:cTn id="47" presetID="53" presetClass="entr" presetSubtype="16" fill="hold" nodeType="after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750" fill="hold"/>
                                        <p:tgtEl>
                                          <p:spTgt spid="85"/>
                                        </p:tgtEl>
                                        <p:attrNameLst>
                                          <p:attrName>ppt_w</p:attrName>
                                        </p:attrNameLst>
                                      </p:cBhvr>
                                      <p:tavLst>
                                        <p:tav tm="0">
                                          <p:val>
                                            <p:fltVal val="0"/>
                                          </p:val>
                                        </p:tav>
                                        <p:tav tm="100000">
                                          <p:val>
                                            <p:strVal val="#ppt_w"/>
                                          </p:val>
                                        </p:tav>
                                      </p:tavLst>
                                    </p:anim>
                                    <p:anim calcmode="lin" valueType="num">
                                      <p:cBhvr>
                                        <p:cTn id="50" dur="750" fill="hold"/>
                                        <p:tgtEl>
                                          <p:spTgt spid="85"/>
                                        </p:tgtEl>
                                        <p:attrNameLst>
                                          <p:attrName>ppt_h</p:attrName>
                                        </p:attrNameLst>
                                      </p:cBhvr>
                                      <p:tavLst>
                                        <p:tav tm="0">
                                          <p:val>
                                            <p:fltVal val="0"/>
                                          </p:val>
                                        </p:tav>
                                        <p:tav tm="100000">
                                          <p:val>
                                            <p:strVal val="#ppt_h"/>
                                          </p:val>
                                        </p:tav>
                                      </p:tavLst>
                                    </p:anim>
                                    <p:animEffect transition="in" filter="fade">
                                      <p:cBhvr>
                                        <p:cTn id="51" dur="750"/>
                                        <p:tgtEl>
                                          <p:spTgt spid="85"/>
                                        </p:tgtEl>
                                      </p:cBhvr>
                                    </p:animEffect>
                                  </p:child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p:cTn id="55" dur="750" fill="hold"/>
                                        <p:tgtEl>
                                          <p:spTgt spid="86"/>
                                        </p:tgtEl>
                                        <p:attrNameLst>
                                          <p:attrName>ppt_w</p:attrName>
                                        </p:attrNameLst>
                                      </p:cBhvr>
                                      <p:tavLst>
                                        <p:tav tm="0">
                                          <p:val>
                                            <p:fltVal val="0"/>
                                          </p:val>
                                        </p:tav>
                                        <p:tav tm="100000">
                                          <p:val>
                                            <p:strVal val="#ppt_w"/>
                                          </p:val>
                                        </p:tav>
                                      </p:tavLst>
                                    </p:anim>
                                    <p:anim calcmode="lin" valueType="num">
                                      <p:cBhvr>
                                        <p:cTn id="56" dur="750" fill="hold"/>
                                        <p:tgtEl>
                                          <p:spTgt spid="86"/>
                                        </p:tgtEl>
                                        <p:attrNameLst>
                                          <p:attrName>ppt_h</p:attrName>
                                        </p:attrNameLst>
                                      </p:cBhvr>
                                      <p:tavLst>
                                        <p:tav tm="0">
                                          <p:val>
                                            <p:fltVal val="0"/>
                                          </p:val>
                                        </p:tav>
                                        <p:tav tm="100000">
                                          <p:val>
                                            <p:strVal val="#ppt_h"/>
                                          </p:val>
                                        </p:tav>
                                      </p:tavLst>
                                    </p:anim>
                                    <p:animEffect transition="in" filter="fade">
                                      <p:cBhvr>
                                        <p:cTn id="57" dur="750"/>
                                        <p:tgtEl>
                                          <p:spTgt spid="86"/>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750" fill="hold"/>
                                        <p:tgtEl>
                                          <p:spTgt spid="2"/>
                                        </p:tgtEl>
                                        <p:attrNameLst>
                                          <p:attrName>ppt_w</p:attrName>
                                        </p:attrNameLst>
                                      </p:cBhvr>
                                      <p:tavLst>
                                        <p:tav tm="0">
                                          <p:val>
                                            <p:fltVal val="0"/>
                                          </p:val>
                                        </p:tav>
                                        <p:tav tm="100000">
                                          <p:val>
                                            <p:strVal val="#ppt_w"/>
                                          </p:val>
                                        </p:tav>
                                      </p:tavLst>
                                    </p:anim>
                                    <p:anim calcmode="lin" valueType="num">
                                      <p:cBhvr>
                                        <p:cTn id="62" dur="750" fill="hold"/>
                                        <p:tgtEl>
                                          <p:spTgt spid="2"/>
                                        </p:tgtEl>
                                        <p:attrNameLst>
                                          <p:attrName>ppt_h</p:attrName>
                                        </p:attrNameLst>
                                      </p:cBhvr>
                                      <p:tavLst>
                                        <p:tav tm="0">
                                          <p:val>
                                            <p:fltVal val="0"/>
                                          </p:val>
                                        </p:tav>
                                        <p:tav tm="100000">
                                          <p:val>
                                            <p:strVal val="#ppt_h"/>
                                          </p:val>
                                        </p:tav>
                                      </p:tavLst>
                                    </p:anim>
                                    <p:animEffect transition="in" filter="fade">
                                      <p:cBhvr>
                                        <p:cTn id="63" dur="750"/>
                                        <p:tgtEl>
                                          <p:spTgt spid="2"/>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750" fill="hold"/>
                                        <p:tgtEl>
                                          <p:spTgt spid="29"/>
                                        </p:tgtEl>
                                        <p:attrNameLst>
                                          <p:attrName>ppt_w</p:attrName>
                                        </p:attrNameLst>
                                      </p:cBhvr>
                                      <p:tavLst>
                                        <p:tav tm="0">
                                          <p:val>
                                            <p:fltVal val="0"/>
                                          </p:val>
                                        </p:tav>
                                        <p:tav tm="100000">
                                          <p:val>
                                            <p:strVal val="#ppt_w"/>
                                          </p:val>
                                        </p:tav>
                                      </p:tavLst>
                                    </p:anim>
                                    <p:anim calcmode="lin" valueType="num">
                                      <p:cBhvr>
                                        <p:cTn id="68" dur="750" fill="hold"/>
                                        <p:tgtEl>
                                          <p:spTgt spid="29"/>
                                        </p:tgtEl>
                                        <p:attrNameLst>
                                          <p:attrName>ppt_h</p:attrName>
                                        </p:attrNameLst>
                                      </p:cBhvr>
                                      <p:tavLst>
                                        <p:tav tm="0">
                                          <p:val>
                                            <p:fltVal val="0"/>
                                          </p:val>
                                        </p:tav>
                                        <p:tav tm="100000">
                                          <p:val>
                                            <p:strVal val="#ppt_h"/>
                                          </p:val>
                                        </p:tav>
                                      </p:tavLst>
                                    </p:anim>
                                    <p:animEffect transition="in" filter="fade">
                                      <p:cBhvr>
                                        <p:cTn id="69" dur="750"/>
                                        <p:tgtEl>
                                          <p:spTgt spid="29"/>
                                        </p:tgtEl>
                                      </p:cBhvr>
                                    </p:animEffect>
                                  </p:childTnLst>
                                </p:cTn>
                              </p:par>
                            </p:childTnLst>
                          </p:cTn>
                        </p:par>
                        <p:par>
                          <p:cTn id="70" fill="hold">
                            <p:stCondLst>
                              <p:cond delay="4000"/>
                            </p:stCondLst>
                            <p:childTnLst>
                              <p:par>
                                <p:cTn id="71" presetID="53" presetClass="entr" presetSubtype="16"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750" fill="hold"/>
                                        <p:tgtEl>
                                          <p:spTgt spid="30"/>
                                        </p:tgtEl>
                                        <p:attrNameLst>
                                          <p:attrName>ppt_w</p:attrName>
                                        </p:attrNameLst>
                                      </p:cBhvr>
                                      <p:tavLst>
                                        <p:tav tm="0">
                                          <p:val>
                                            <p:fltVal val="0"/>
                                          </p:val>
                                        </p:tav>
                                        <p:tav tm="100000">
                                          <p:val>
                                            <p:strVal val="#ppt_w"/>
                                          </p:val>
                                        </p:tav>
                                      </p:tavLst>
                                    </p:anim>
                                    <p:anim calcmode="lin" valueType="num">
                                      <p:cBhvr>
                                        <p:cTn id="74" dur="750" fill="hold"/>
                                        <p:tgtEl>
                                          <p:spTgt spid="30"/>
                                        </p:tgtEl>
                                        <p:attrNameLst>
                                          <p:attrName>ppt_h</p:attrName>
                                        </p:attrNameLst>
                                      </p:cBhvr>
                                      <p:tavLst>
                                        <p:tav tm="0">
                                          <p:val>
                                            <p:fltVal val="0"/>
                                          </p:val>
                                        </p:tav>
                                        <p:tav tm="100000">
                                          <p:val>
                                            <p:strVal val="#ppt_h"/>
                                          </p:val>
                                        </p:tav>
                                      </p:tavLst>
                                    </p:anim>
                                    <p:animEffect transition="in" filter="fade">
                                      <p:cBhvr>
                                        <p:cTn id="75" dur="750"/>
                                        <p:tgtEl>
                                          <p:spTgt spid="30"/>
                                        </p:tgtEl>
                                      </p:cBhvr>
                                    </p:animEffect>
                                  </p:childTnLst>
                                </p:cTn>
                              </p:par>
                            </p:childTnLst>
                          </p:cTn>
                        </p:par>
                        <p:par>
                          <p:cTn id="76" fill="hold">
                            <p:stCondLst>
                              <p:cond delay="5000"/>
                            </p:stCondLst>
                            <p:childTnLst>
                              <p:par>
                                <p:cTn id="77" presetID="53" presetClass="entr" presetSubtype="16"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750" fill="hold"/>
                                        <p:tgtEl>
                                          <p:spTgt spid="31"/>
                                        </p:tgtEl>
                                        <p:attrNameLst>
                                          <p:attrName>ppt_w</p:attrName>
                                        </p:attrNameLst>
                                      </p:cBhvr>
                                      <p:tavLst>
                                        <p:tav tm="0">
                                          <p:val>
                                            <p:fltVal val="0"/>
                                          </p:val>
                                        </p:tav>
                                        <p:tav tm="100000">
                                          <p:val>
                                            <p:strVal val="#ppt_w"/>
                                          </p:val>
                                        </p:tav>
                                      </p:tavLst>
                                    </p:anim>
                                    <p:anim calcmode="lin" valueType="num">
                                      <p:cBhvr>
                                        <p:cTn id="80" dur="750" fill="hold"/>
                                        <p:tgtEl>
                                          <p:spTgt spid="31"/>
                                        </p:tgtEl>
                                        <p:attrNameLst>
                                          <p:attrName>ppt_h</p:attrName>
                                        </p:attrNameLst>
                                      </p:cBhvr>
                                      <p:tavLst>
                                        <p:tav tm="0">
                                          <p:val>
                                            <p:fltVal val="0"/>
                                          </p:val>
                                        </p:tav>
                                        <p:tav tm="100000">
                                          <p:val>
                                            <p:strVal val="#ppt_h"/>
                                          </p:val>
                                        </p:tav>
                                      </p:tavLst>
                                    </p:anim>
                                    <p:animEffect transition="in" filter="fade">
                                      <p:cBhvr>
                                        <p:cTn id="81"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6096000" cy="6858000"/>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096000" y="933450"/>
            <a:ext cx="5676900" cy="5051425"/>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19100" y="933450"/>
            <a:ext cx="5676900" cy="505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23662" y="5434570"/>
            <a:ext cx="2453165" cy="276999"/>
          </a:xfrm>
          <a:prstGeom prst="rect">
            <a:avLst/>
          </a:prstGeom>
          <a:noFill/>
        </p:spPr>
        <p:txBody>
          <a:bodyPr wrap="square" rtlCol="0">
            <a:spAutoFit/>
          </a:bodyPr>
          <a:lstStyle/>
          <a:p>
            <a:r>
              <a:rPr lang="en-US" altLang="zh-CN" sz="1200" dirty="0">
                <a:solidFill>
                  <a:schemeClr val="bg1">
                    <a:lumMod val="75000"/>
                  </a:schemeClr>
                </a:solidFill>
                <a:latin typeface="微软雅黑" panose="020B0503020204020204" pitchFamily="34" charset="-122"/>
                <a:ea typeface="微软雅黑" panose="020B0503020204020204" pitchFamily="34" charset="-122"/>
              </a:rPr>
              <a:t>GRAPHIC DESIGN</a:t>
            </a:r>
            <a:endParaRPr lang="en-US" altLang="zh-CN" sz="12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rot="5400000">
            <a:off x="9200276" y="3407959"/>
            <a:ext cx="4381501" cy="253916"/>
          </a:xfrm>
          <a:prstGeom prst="rect">
            <a:avLst/>
          </a:prstGeom>
          <a:noFill/>
        </p:spPr>
        <p:txBody>
          <a:bodyPr wrap="square" rtlCol="0">
            <a:spAutoFit/>
          </a:bodyPr>
          <a:lstStyle/>
          <a:p>
            <a:pPr algn="ctr"/>
            <a:r>
              <a:rPr lang="en-US" altLang="zh-CN" sz="1050" spc="1500" dirty="0">
                <a:solidFill>
                  <a:schemeClr val="bg1"/>
                </a:solidFill>
                <a:latin typeface="微软雅黑" panose="020B0503020204020204" pitchFamily="34" charset="-122"/>
                <a:ea typeface="微软雅黑" panose="020B0503020204020204" pitchFamily="34" charset="-122"/>
              </a:rPr>
              <a:t>GRAPHIC DESIGN</a:t>
            </a:r>
            <a:endParaRPr lang="en-US" altLang="zh-CN" sz="1050" spc="1500" dirty="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l="5222" t="35067" r="8865" b="33487"/>
          <a:stretch>
            <a:fillRect/>
          </a:stretch>
        </p:blipFill>
        <p:spPr>
          <a:xfrm>
            <a:off x="759618" y="1146430"/>
            <a:ext cx="1031545" cy="377569"/>
          </a:xfrm>
          <a:prstGeom prst="rect">
            <a:avLst/>
          </a:prstGeom>
        </p:spPr>
      </p:pic>
      <p:sp>
        <p:nvSpPr>
          <p:cNvPr id="26" name="文本框 25"/>
          <p:cNvSpPr txBox="1"/>
          <p:nvPr/>
        </p:nvSpPr>
        <p:spPr>
          <a:xfrm>
            <a:off x="3337260" y="1889567"/>
            <a:ext cx="4583922" cy="1092607"/>
          </a:xfrm>
          <a:prstGeom prst="rect">
            <a:avLst/>
          </a:prstGeom>
          <a:noFill/>
        </p:spPr>
        <p:txBody>
          <a:bodyPr wrap="square" rtlCol="0">
            <a:spAutoFit/>
          </a:bodyPr>
          <a:lstStyle/>
          <a:p>
            <a:pPr algn="dist"/>
            <a:r>
              <a:rPr lang="en-US" altLang="zh-CN" sz="6500" dirty="0">
                <a:solidFill>
                  <a:srgbClr val="2B6573"/>
                </a:solidFill>
                <a:latin typeface="微软雅黑" panose="020B0503020204020204" pitchFamily="34" charset="-122"/>
                <a:ea typeface="微软雅黑" panose="020B0503020204020204" pitchFamily="34" charset="-122"/>
              </a:rPr>
              <a:t>PART </a:t>
            </a:r>
            <a:r>
              <a:rPr lang="en-US" altLang="zh-CN" sz="6500" dirty="0">
                <a:solidFill>
                  <a:schemeClr val="bg1"/>
                </a:solidFill>
                <a:latin typeface="微软雅黑" panose="020B0503020204020204" pitchFamily="34" charset="-122"/>
                <a:ea typeface="微软雅黑" panose="020B0503020204020204" pitchFamily="34" charset="-122"/>
              </a:rPr>
              <a:t>04</a:t>
            </a:r>
            <a:endParaRPr lang="en-US" altLang="zh-CN" sz="6500"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2774869" y="3131116"/>
            <a:ext cx="6387349" cy="1469926"/>
            <a:chOff x="2808463" y="1504623"/>
            <a:chExt cx="6387349" cy="1469926"/>
          </a:xfrm>
        </p:grpSpPr>
        <p:grpSp>
          <p:nvGrpSpPr>
            <p:cNvPr id="29" name="组合 28"/>
            <p:cNvGrpSpPr/>
            <p:nvPr/>
          </p:nvGrpSpPr>
          <p:grpSpPr>
            <a:xfrm>
              <a:off x="2808463" y="1504623"/>
              <a:ext cx="6387349" cy="1469926"/>
              <a:chOff x="5057154" y="41275"/>
              <a:chExt cx="5799796" cy="1469926"/>
            </a:xfrm>
          </p:grpSpPr>
          <p:sp>
            <p:nvSpPr>
              <p:cNvPr id="32" name="矩形 31"/>
              <p:cNvSpPr/>
              <p:nvPr/>
            </p:nvSpPr>
            <p:spPr>
              <a:xfrm>
                <a:off x="5057154" y="41529"/>
                <a:ext cx="3023897" cy="1469671"/>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056223" y="41275"/>
                <a:ext cx="2800727" cy="1469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3291144" y="1802507"/>
              <a:ext cx="5504213" cy="938719"/>
            </a:xfrm>
            <a:prstGeom prst="rect">
              <a:avLst/>
            </a:prstGeom>
            <a:noFill/>
          </p:spPr>
          <p:txBody>
            <a:bodyPr wrap="square" rtlCol="0">
              <a:spAutoFit/>
            </a:bodyPr>
            <a:lstStyle/>
            <a:p>
              <a:pPr algn="dist"/>
              <a:r>
                <a:rPr lang="zh-CN" altLang="en-US" sz="5500" spc="600" dirty="0">
                  <a:solidFill>
                    <a:schemeClr val="bg1"/>
                  </a:solidFill>
                  <a:latin typeface="微软雅黑" panose="020B0503020204020204" pitchFamily="34" charset="-122"/>
                  <a:ea typeface="微软雅黑" panose="020B0503020204020204" pitchFamily="34" charset="-122"/>
                </a:rPr>
                <a:t>研究</a:t>
              </a:r>
              <a:r>
                <a:rPr lang="zh-CN" altLang="en-US" sz="5500" spc="600" dirty="0">
                  <a:solidFill>
                    <a:srgbClr val="2B6573"/>
                  </a:solidFill>
                  <a:latin typeface="微软雅黑" panose="020B0503020204020204" pitchFamily="34" charset="-122"/>
                  <a:ea typeface="微软雅黑" panose="020B0503020204020204" pitchFamily="34" charset="-122"/>
                </a:rPr>
                <a:t>结论</a:t>
              </a:r>
              <a:endParaRPr lang="zh-CN" altLang="en-US" sz="5500" spc="600" dirty="0">
                <a:solidFill>
                  <a:srgbClr val="2B6573"/>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75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500"/>
                            </p:stCondLst>
                            <p:childTnLst>
                              <p:par>
                                <p:cTn id="16" presetID="50" presetClass="entr" presetSubtype="0" decel="10000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750" fill="hold"/>
                                        <p:tgtEl>
                                          <p:spTgt spid="30"/>
                                        </p:tgtEl>
                                        <p:attrNameLst>
                                          <p:attrName>ppt_w</p:attrName>
                                        </p:attrNameLst>
                                      </p:cBhvr>
                                      <p:tavLst>
                                        <p:tav tm="0">
                                          <p:val>
                                            <p:strVal val="#ppt_w+.3"/>
                                          </p:val>
                                        </p:tav>
                                        <p:tav tm="100000">
                                          <p:val>
                                            <p:strVal val="#ppt_w"/>
                                          </p:val>
                                        </p:tav>
                                      </p:tavLst>
                                    </p:anim>
                                    <p:anim calcmode="lin" valueType="num">
                                      <p:cBhvr>
                                        <p:cTn id="19" dur="750" fill="hold"/>
                                        <p:tgtEl>
                                          <p:spTgt spid="30"/>
                                        </p:tgtEl>
                                        <p:attrNameLst>
                                          <p:attrName>ppt_h</p:attrName>
                                        </p:attrNameLst>
                                      </p:cBhvr>
                                      <p:tavLst>
                                        <p:tav tm="0">
                                          <p:val>
                                            <p:strVal val="#ppt_h"/>
                                          </p:val>
                                        </p:tav>
                                        <p:tav tm="100000">
                                          <p:val>
                                            <p:strVal val="#ppt_h"/>
                                          </p:val>
                                        </p:tav>
                                      </p:tavLst>
                                    </p:anim>
                                    <p:animEffect transition="in" filter="fade">
                                      <p:cBhvr>
                                        <p:cTn id="20" dur="750"/>
                                        <p:tgtEl>
                                          <p:spTgt spid="30"/>
                                        </p:tgtEl>
                                      </p:cBhvr>
                                    </p:animEffect>
                                  </p:childTnLst>
                                </p:cTn>
                              </p:par>
                            </p:childTnLst>
                          </p:cTn>
                        </p:par>
                        <p:par>
                          <p:cTn id="21" fill="hold">
                            <p:stCondLst>
                              <p:cond delay="2500"/>
                            </p:stCondLst>
                            <p:childTnLst>
                              <p:par>
                                <p:cTn id="22" presetID="23" presetClass="entr" presetSubtype="32" fill="hold" grpId="0" nodeType="afterEffect">
                                  <p:stCondLst>
                                    <p:cond delay="0"/>
                                  </p:stCondLst>
                                  <p:iterate type="lt">
                                    <p:tmPct val="0"/>
                                  </p:iterate>
                                  <p:childTnLst>
                                    <p:set>
                                      <p:cBhvr>
                                        <p:cTn id="23" dur="1" fill="hold">
                                          <p:stCondLst>
                                            <p:cond delay="0"/>
                                          </p:stCondLst>
                                        </p:cTn>
                                        <p:tgtEl>
                                          <p:spTgt spid="26"/>
                                        </p:tgtEl>
                                        <p:attrNameLst>
                                          <p:attrName>style.visibility</p:attrName>
                                        </p:attrNameLst>
                                      </p:cBhvr>
                                      <p:to>
                                        <p:strVal val="visible"/>
                                      </p:to>
                                    </p:set>
                                    <p:anim calcmode="lin" valueType="num">
                                      <p:cBhvr>
                                        <p:cTn id="24" dur="750" fill="hold"/>
                                        <p:tgtEl>
                                          <p:spTgt spid="26"/>
                                        </p:tgtEl>
                                        <p:attrNameLst>
                                          <p:attrName>ppt_w</p:attrName>
                                        </p:attrNameLst>
                                      </p:cBhvr>
                                      <p:tavLst>
                                        <p:tav tm="0">
                                          <p:val>
                                            <p:strVal val="4*#ppt_w"/>
                                          </p:val>
                                        </p:tav>
                                        <p:tav tm="100000">
                                          <p:val>
                                            <p:strVal val="#ppt_w"/>
                                          </p:val>
                                        </p:tav>
                                      </p:tavLst>
                                    </p:anim>
                                    <p:anim calcmode="lin" valueType="num">
                                      <p:cBhvr>
                                        <p:cTn id="25" dur="750" fill="hold"/>
                                        <p:tgtEl>
                                          <p:spTgt spid="26"/>
                                        </p:tgtEl>
                                        <p:attrNameLst>
                                          <p:attrName>ppt_h</p:attrName>
                                        </p:attrNameLst>
                                      </p:cBhvr>
                                      <p:tavLst>
                                        <p:tav tm="0">
                                          <p:val>
                                            <p:strVal val="4*#ppt_h"/>
                                          </p:val>
                                        </p:tav>
                                        <p:tav tm="100000">
                                          <p:val>
                                            <p:strVal val="#ppt_h"/>
                                          </p:val>
                                        </p:tav>
                                      </p:tavLst>
                                    </p:anim>
                                  </p:childTnLst>
                                </p:cTn>
                              </p:par>
                              <p:par>
                                <p:cTn id="26" presetID="27" presetClass="emph" presetSubtype="0" fill="remove" grpId="1" nodeType="withEffect">
                                  <p:stCondLst>
                                    <p:cond delay="750"/>
                                  </p:stCondLst>
                                  <p:iterate type="lt">
                                    <p:tmPct val="10000"/>
                                  </p:iterate>
                                  <p:childTnLst>
                                    <p:animClr clrSpc="rgb" dir="cw">
                                      <p:cBhvr override="childStyle">
                                        <p:cTn id="27" dur="500" autoRev="1" fill="remove"/>
                                        <p:tgtEl>
                                          <p:spTgt spid="26"/>
                                        </p:tgtEl>
                                        <p:attrNameLst>
                                          <p:attrName>style.color</p:attrName>
                                        </p:attrNameLst>
                                      </p:cBhvr>
                                      <p:to>
                                        <a:schemeClr val="accent2"/>
                                      </p:to>
                                    </p:animClr>
                                    <p:animClr clrSpc="rgb" dir="cw">
                                      <p:cBhvr>
                                        <p:cTn id="28" dur="500" autoRev="1" fill="remove"/>
                                        <p:tgtEl>
                                          <p:spTgt spid="26"/>
                                        </p:tgtEl>
                                        <p:attrNameLst>
                                          <p:attrName>fillcolor</p:attrName>
                                        </p:attrNameLst>
                                      </p:cBhvr>
                                      <p:to>
                                        <a:schemeClr val="accent2"/>
                                      </p:to>
                                    </p:animClr>
                                    <p:set>
                                      <p:cBhvr>
                                        <p:cTn id="29" dur="500" autoRev="1" fill="remove"/>
                                        <p:tgtEl>
                                          <p:spTgt spid="26"/>
                                        </p:tgtEl>
                                        <p:attrNameLst>
                                          <p:attrName>fill.type</p:attrName>
                                        </p:attrNameLst>
                                      </p:cBhvr>
                                      <p:to>
                                        <p:strVal val="solid"/>
                                      </p:to>
                                    </p:set>
                                    <p:set>
                                      <p:cBhvr>
                                        <p:cTn id="30" dur="500" autoRev="1" fill="remove"/>
                                        <p:tgtEl>
                                          <p:spTgt spid="26"/>
                                        </p:tgtEl>
                                        <p:attrNameLst>
                                          <p:attrName>fill.on</p:attrName>
                                        </p:attrNameLst>
                                      </p:cBhvr>
                                      <p:to>
                                        <p:strVal val="true"/>
                                      </p:to>
                                    </p:set>
                                  </p:childTnLst>
                                </p:cTn>
                              </p:par>
                              <p:par>
                                <p:cTn id="31" presetID="16" presetClass="entr" presetSubtype="37" fill="hold" nodeType="withEffect">
                                  <p:stCondLst>
                                    <p:cond delay="1500"/>
                                  </p:stCondLst>
                                  <p:childTnLst>
                                    <p:set>
                                      <p:cBhvr>
                                        <p:cTn id="32" dur="1" fill="hold">
                                          <p:stCondLst>
                                            <p:cond delay="0"/>
                                          </p:stCondLst>
                                        </p:cTn>
                                        <p:tgtEl>
                                          <p:spTgt spid="27"/>
                                        </p:tgtEl>
                                        <p:attrNameLst>
                                          <p:attrName>style.visibility</p:attrName>
                                        </p:attrNameLst>
                                      </p:cBhvr>
                                      <p:to>
                                        <p:strVal val="visible"/>
                                      </p:to>
                                    </p:set>
                                    <p:animEffect transition="in" filter="barn(outVertical)">
                                      <p:cBhvr>
                                        <p:cTn id="33" dur="750"/>
                                        <p:tgtEl>
                                          <p:spTgt spid="27"/>
                                        </p:tgtEl>
                                      </p:cBhvr>
                                    </p:animEffect>
                                  </p:childTnLst>
                                </p:cTn>
                              </p:par>
                            </p:childTnLst>
                          </p:cTn>
                        </p:par>
                        <p:par>
                          <p:cTn id="34" fill="hold">
                            <p:stCondLst>
                              <p:cond delay="4349"/>
                            </p:stCondLst>
                            <p:childTnLst>
                              <p:par>
                                <p:cTn id="35" presetID="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750" fill="hold"/>
                                        <p:tgtEl>
                                          <p:spTgt spid="28"/>
                                        </p:tgtEl>
                                        <p:attrNameLst>
                                          <p:attrName>ppt_x</p:attrName>
                                        </p:attrNameLst>
                                      </p:cBhvr>
                                      <p:tavLst>
                                        <p:tav tm="0">
                                          <p:val>
                                            <p:strVal val="#ppt_x"/>
                                          </p:val>
                                        </p:tav>
                                        <p:tav tm="100000">
                                          <p:val>
                                            <p:strVal val="#ppt_x"/>
                                          </p:val>
                                        </p:tav>
                                      </p:tavLst>
                                    </p:anim>
                                    <p:anim calcmode="lin" valueType="num">
                                      <p:cBhvr additive="base">
                                        <p:cTn id="38" dur="75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p:bldP spid="28" grpId="0"/>
      <p:bldP spid="26" grpId="0"/>
      <p:bldP spid="2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3704" y="2086294"/>
            <a:ext cx="2978574" cy="1152214"/>
            <a:chOff x="2879504" y="5361541"/>
            <a:chExt cx="2978574" cy="1152214"/>
          </a:xfrm>
        </p:grpSpPr>
        <p:sp>
          <p:nvSpPr>
            <p:cNvPr id="52" name="文本框 8"/>
            <p:cNvSpPr txBox="1"/>
            <p:nvPr/>
          </p:nvSpPr>
          <p:spPr>
            <a:xfrm>
              <a:off x="2879504" y="5645825"/>
              <a:ext cx="2978574" cy="8679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点击输入简要内容，文字内容需概括精炼，不用多余的文字修饰，言简意赅的说明该项内容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矩形 52"/>
            <p:cNvSpPr/>
            <p:nvPr/>
          </p:nvSpPr>
          <p:spPr>
            <a:xfrm>
              <a:off x="2879504" y="5361541"/>
              <a:ext cx="2147127" cy="338554"/>
            </a:xfrm>
            <a:prstGeom prst="rect">
              <a:avLst/>
            </a:prstGeom>
          </p:spPr>
          <p:txBody>
            <a:bodyPr wrap="square">
              <a:spAutoFit/>
            </a:bodyPr>
            <a:lstStyle/>
            <a:p>
              <a:pPr defTabSz="608965"/>
              <a:r>
                <a:rPr lang="zh-CN" altLang="en-US" sz="1600" b="1" dirty="0">
                  <a:solidFill>
                    <a:srgbClr val="2B6573"/>
                  </a:solidFill>
                  <a:latin typeface="微软雅黑" panose="020B0503020204020204" pitchFamily="34" charset="-122"/>
                  <a:ea typeface="微软雅黑" panose="020B0503020204020204" pitchFamily="34" charset="-122"/>
                </a:rPr>
                <a:t>点击此处添加标题</a:t>
              </a:r>
              <a:endParaRPr lang="zh-CN" altLang="en-US" sz="1600" b="1" dirty="0">
                <a:solidFill>
                  <a:srgbClr val="2B6573"/>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929634" y="4027295"/>
            <a:ext cx="2902210" cy="1152214"/>
            <a:chOff x="7575290" y="5361541"/>
            <a:chExt cx="2902210" cy="1152214"/>
          </a:xfrm>
        </p:grpSpPr>
        <p:sp>
          <p:nvSpPr>
            <p:cNvPr id="54" name="文本框 8"/>
            <p:cNvSpPr txBox="1"/>
            <p:nvPr/>
          </p:nvSpPr>
          <p:spPr>
            <a:xfrm>
              <a:off x="7575290" y="5645825"/>
              <a:ext cx="2902210" cy="8679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点击输入简要内容，文字内容需概括精炼，不用多余的文字修饰，言简意赅的说明该项内容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矩形 54"/>
            <p:cNvSpPr/>
            <p:nvPr/>
          </p:nvSpPr>
          <p:spPr>
            <a:xfrm>
              <a:off x="7575290" y="5361541"/>
              <a:ext cx="2147127" cy="338554"/>
            </a:xfrm>
            <a:prstGeom prst="rect">
              <a:avLst/>
            </a:prstGeom>
          </p:spPr>
          <p:txBody>
            <a:bodyPr wrap="square">
              <a:spAutoFit/>
            </a:bodyPr>
            <a:lstStyle/>
            <a:p>
              <a:pPr defTabSz="608965"/>
              <a:r>
                <a:rPr lang="zh-CN" altLang="en-US" sz="1600" b="1" dirty="0">
                  <a:solidFill>
                    <a:srgbClr val="2B6573"/>
                  </a:solidFill>
                  <a:latin typeface="微软雅黑" panose="020B0503020204020204" pitchFamily="34" charset="-122"/>
                  <a:ea typeface="微软雅黑" panose="020B0503020204020204" pitchFamily="34" charset="-122"/>
                </a:rPr>
                <a:t>点击此处添加标题</a:t>
              </a:r>
              <a:endParaRPr lang="zh-CN" altLang="en-US" sz="1600" b="1" dirty="0">
                <a:solidFill>
                  <a:srgbClr val="2B6573"/>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4165600" y="315608"/>
            <a:ext cx="3860800" cy="461665"/>
            <a:chOff x="4165600" y="226708"/>
            <a:chExt cx="3860800" cy="461665"/>
          </a:xfrm>
        </p:grpSpPr>
        <p:sp>
          <p:nvSpPr>
            <p:cNvPr id="66" name="文本框 65"/>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研究结论</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67" name="直接连接符 66"/>
            <p:cNvCxnSpPr/>
            <p:nvPr/>
          </p:nvCxnSpPr>
          <p:spPr>
            <a:xfrm>
              <a:off x="4831844"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861408"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3119784" y="1130300"/>
            <a:ext cx="5939732" cy="4188978"/>
            <a:chOff x="3119784" y="1130300"/>
            <a:chExt cx="5939732" cy="4188978"/>
          </a:xfrm>
        </p:grpSpPr>
        <p:grpSp>
          <p:nvGrpSpPr>
            <p:cNvPr id="69" name="íṩ1ïḍ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4142434" y="1130300"/>
              <a:ext cx="3894432" cy="3694117"/>
              <a:chOff x="3859213" y="1260476"/>
              <a:chExt cx="4475162" cy="4244975"/>
            </a:xfrm>
          </p:grpSpPr>
          <p:sp>
            <p:nvSpPr>
              <p:cNvPr id="70" name="íṧḷïḍè"/>
              <p:cNvSpPr/>
              <p:nvPr/>
            </p:nvSpPr>
            <p:spPr bwMode="auto">
              <a:xfrm>
                <a:off x="3859213" y="1260476"/>
                <a:ext cx="1917700" cy="2611438"/>
              </a:xfrm>
              <a:custGeom>
                <a:avLst/>
                <a:gdLst>
                  <a:gd name="T0" fmla="*/ 348 w 352"/>
                  <a:gd name="T1" fmla="*/ 43 h 480"/>
                  <a:gd name="T2" fmla="*/ 340 w 352"/>
                  <a:gd name="T3" fmla="*/ 14 h 480"/>
                  <a:gd name="T4" fmla="*/ 305 w 352"/>
                  <a:gd name="T5" fmla="*/ 2 h 480"/>
                  <a:gd name="T6" fmla="*/ 213 w 352"/>
                  <a:gd name="T7" fmla="*/ 12 h 480"/>
                  <a:gd name="T8" fmla="*/ 180 w 352"/>
                  <a:gd name="T9" fmla="*/ 29 h 480"/>
                  <a:gd name="T10" fmla="*/ 170 w 352"/>
                  <a:gd name="T11" fmla="*/ 45 h 480"/>
                  <a:gd name="T12" fmla="*/ 156 w 352"/>
                  <a:gd name="T13" fmla="*/ 58 h 480"/>
                  <a:gd name="T14" fmla="*/ 137 w 352"/>
                  <a:gd name="T15" fmla="*/ 61 h 480"/>
                  <a:gd name="T16" fmla="*/ 118 w 352"/>
                  <a:gd name="T17" fmla="*/ 56 h 480"/>
                  <a:gd name="T18" fmla="*/ 97 w 352"/>
                  <a:gd name="T19" fmla="*/ 53 h 480"/>
                  <a:gd name="T20" fmla="*/ 73 w 352"/>
                  <a:gd name="T21" fmla="*/ 52 h 480"/>
                  <a:gd name="T22" fmla="*/ 4 w 352"/>
                  <a:gd name="T23" fmla="*/ 72 h 480"/>
                  <a:gd name="T24" fmla="*/ 4 w 352"/>
                  <a:gd name="T25" fmla="*/ 98 h 480"/>
                  <a:gd name="T26" fmla="*/ 28 w 352"/>
                  <a:gd name="T27" fmla="*/ 110 h 480"/>
                  <a:gd name="T28" fmla="*/ 50 w 352"/>
                  <a:gd name="T29" fmla="*/ 106 h 480"/>
                  <a:gd name="T30" fmla="*/ 67 w 352"/>
                  <a:gd name="T31" fmla="*/ 111 h 480"/>
                  <a:gd name="T32" fmla="*/ 88 w 352"/>
                  <a:gd name="T33" fmla="*/ 141 h 480"/>
                  <a:gd name="T34" fmla="*/ 115 w 352"/>
                  <a:gd name="T35" fmla="*/ 214 h 480"/>
                  <a:gd name="T36" fmla="*/ 178 w 352"/>
                  <a:gd name="T37" fmla="*/ 260 h 480"/>
                  <a:gd name="T38" fmla="*/ 194 w 352"/>
                  <a:gd name="T39" fmla="*/ 295 h 480"/>
                  <a:gd name="T40" fmla="*/ 194 w 352"/>
                  <a:gd name="T41" fmla="*/ 331 h 480"/>
                  <a:gd name="T42" fmla="*/ 201 w 352"/>
                  <a:gd name="T43" fmla="*/ 345 h 480"/>
                  <a:gd name="T44" fmla="*/ 212 w 352"/>
                  <a:gd name="T45" fmla="*/ 363 h 480"/>
                  <a:gd name="T46" fmla="*/ 209 w 352"/>
                  <a:gd name="T47" fmla="*/ 383 h 480"/>
                  <a:gd name="T48" fmla="*/ 205 w 352"/>
                  <a:gd name="T49" fmla="*/ 406 h 480"/>
                  <a:gd name="T50" fmla="*/ 207 w 352"/>
                  <a:gd name="T51" fmla="*/ 450 h 480"/>
                  <a:gd name="T52" fmla="*/ 223 w 352"/>
                  <a:gd name="T53" fmla="*/ 479 h 480"/>
                  <a:gd name="T54" fmla="*/ 232 w 352"/>
                  <a:gd name="T55" fmla="*/ 474 h 480"/>
                  <a:gd name="T56" fmla="*/ 230 w 352"/>
                  <a:gd name="T57" fmla="*/ 459 h 480"/>
                  <a:gd name="T58" fmla="*/ 242 w 352"/>
                  <a:gd name="T59" fmla="*/ 427 h 480"/>
                  <a:gd name="T60" fmla="*/ 262 w 352"/>
                  <a:gd name="T61" fmla="*/ 399 h 480"/>
                  <a:gd name="T62" fmla="*/ 276 w 352"/>
                  <a:gd name="T63" fmla="*/ 363 h 480"/>
                  <a:gd name="T64" fmla="*/ 299 w 352"/>
                  <a:gd name="T65" fmla="*/ 336 h 480"/>
                  <a:gd name="T66" fmla="*/ 292 w 352"/>
                  <a:gd name="T67" fmla="*/ 307 h 480"/>
                  <a:gd name="T68" fmla="*/ 259 w 352"/>
                  <a:gd name="T69" fmla="*/ 283 h 480"/>
                  <a:gd name="T70" fmla="*/ 223 w 352"/>
                  <a:gd name="T71" fmla="*/ 268 h 480"/>
                  <a:gd name="T72" fmla="*/ 205 w 352"/>
                  <a:gd name="T73" fmla="*/ 258 h 480"/>
                  <a:gd name="T74" fmla="*/ 193 w 352"/>
                  <a:gd name="T75" fmla="*/ 243 h 480"/>
                  <a:gd name="T76" fmla="*/ 164 w 352"/>
                  <a:gd name="T77" fmla="*/ 219 h 480"/>
                  <a:gd name="T78" fmla="*/ 176 w 352"/>
                  <a:gd name="T79" fmla="*/ 209 h 480"/>
                  <a:gd name="T80" fmla="*/ 192 w 352"/>
                  <a:gd name="T81" fmla="*/ 220 h 480"/>
                  <a:gd name="T82" fmla="*/ 195 w 352"/>
                  <a:gd name="T83" fmla="*/ 219 h 480"/>
                  <a:gd name="T84" fmla="*/ 202 w 352"/>
                  <a:gd name="T85" fmla="*/ 194 h 480"/>
                  <a:gd name="T86" fmla="*/ 220 w 352"/>
                  <a:gd name="T87" fmla="*/ 177 h 480"/>
                  <a:gd name="T88" fmla="*/ 252 w 352"/>
                  <a:gd name="T89" fmla="*/ 149 h 480"/>
                  <a:gd name="T90" fmla="*/ 241 w 352"/>
                  <a:gd name="T91" fmla="*/ 120 h 480"/>
                  <a:gd name="T92" fmla="*/ 224 w 352"/>
                  <a:gd name="T93" fmla="*/ 124 h 480"/>
                  <a:gd name="T94" fmla="*/ 195 w 352"/>
                  <a:gd name="T95" fmla="*/ 118 h 480"/>
                  <a:gd name="T96" fmla="*/ 181 w 352"/>
                  <a:gd name="T97" fmla="*/ 92 h 480"/>
                  <a:gd name="T98" fmla="*/ 197 w 352"/>
                  <a:gd name="T99" fmla="*/ 81 h 480"/>
                  <a:gd name="T100" fmla="*/ 200 w 352"/>
                  <a:gd name="T101" fmla="*/ 83 h 480"/>
                  <a:gd name="T102" fmla="*/ 202 w 352"/>
                  <a:gd name="T103" fmla="*/ 84 h 480"/>
                  <a:gd name="T104" fmla="*/ 203 w 352"/>
                  <a:gd name="T105" fmla="*/ 83 h 480"/>
                  <a:gd name="T106" fmla="*/ 201 w 352"/>
                  <a:gd name="T107" fmla="*/ 81 h 480"/>
                  <a:gd name="T108" fmla="*/ 236 w 352"/>
                  <a:gd name="T109" fmla="*/ 76 h 480"/>
                  <a:gd name="T110" fmla="*/ 267 w 352"/>
                  <a:gd name="T111" fmla="*/ 101 h 480"/>
                  <a:gd name="T112" fmla="*/ 293 w 352"/>
                  <a:gd name="T113" fmla="*/ 100 h 480"/>
                  <a:gd name="T114" fmla="*/ 298 w 352"/>
                  <a:gd name="T115" fmla="*/ 84 h 480"/>
                  <a:gd name="T116" fmla="*/ 308 w 352"/>
                  <a:gd name="T117" fmla="*/ 73 h 480"/>
                  <a:gd name="T118" fmla="*/ 348 w 352"/>
                  <a:gd name="T119" fmla="*/ 4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2" h="480">
                    <a:moveTo>
                      <a:pt x="348" y="43"/>
                    </a:moveTo>
                    <a:cubicBezTo>
                      <a:pt x="352" y="33"/>
                      <a:pt x="348" y="21"/>
                      <a:pt x="340" y="14"/>
                    </a:cubicBezTo>
                    <a:cubicBezTo>
                      <a:pt x="331" y="5"/>
                      <a:pt x="318" y="2"/>
                      <a:pt x="305" y="2"/>
                    </a:cubicBezTo>
                    <a:cubicBezTo>
                      <a:pt x="274" y="0"/>
                      <a:pt x="243" y="4"/>
                      <a:pt x="213" y="12"/>
                    </a:cubicBezTo>
                    <a:cubicBezTo>
                      <a:pt x="202" y="16"/>
                      <a:pt x="188" y="19"/>
                      <a:pt x="180" y="29"/>
                    </a:cubicBezTo>
                    <a:cubicBezTo>
                      <a:pt x="175" y="34"/>
                      <a:pt x="174" y="40"/>
                      <a:pt x="170" y="45"/>
                    </a:cubicBezTo>
                    <a:cubicBezTo>
                      <a:pt x="166" y="51"/>
                      <a:pt x="161" y="55"/>
                      <a:pt x="156" y="58"/>
                    </a:cubicBezTo>
                    <a:cubicBezTo>
                      <a:pt x="150" y="60"/>
                      <a:pt x="144" y="62"/>
                      <a:pt x="137" y="61"/>
                    </a:cubicBezTo>
                    <a:cubicBezTo>
                      <a:pt x="130" y="61"/>
                      <a:pt x="124" y="58"/>
                      <a:pt x="118" y="56"/>
                    </a:cubicBezTo>
                    <a:cubicBezTo>
                      <a:pt x="111" y="53"/>
                      <a:pt x="104" y="53"/>
                      <a:pt x="97" y="53"/>
                    </a:cubicBezTo>
                    <a:cubicBezTo>
                      <a:pt x="89" y="53"/>
                      <a:pt x="81" y="53"/>
                      <a:pt x="73" y="52"/>
                    </a:cubicBezTo>
                    <a:cubicBezTo>
                      <a:pt x="50" y="50"/>
                      <a:pt x="17" y="48"/>
                      <a:pt x="4" y="72"/>
                    </a:cubicBezTo>
                    <a:cubicBezTo>
                      <a:pt x="0" y="80"/>
                      <a:pt x="0" y="90"/>
                      <a:pt x="4" y="98"/>
                    </a:cubicBezTo>
                    <a:cubicBezTo>
                      <a:pt x="9" y="108"/>
                      <a:pt x="18" y="111"/>
                      <a:pt x="28" y="110"/>
                    </a:cubicBezTo>
                    <a:cubicBezTo>
                      <a:pt x="36" y="109"/>
                      <a:pt x="43" y="106"/>
                      <a:pt x="50" y="106"/>
                    </a:cubicBezTo>
                    <a:cubicBezTo>
                      <a:pt x="56" y="106"/>
                      <a:pt x="62" y="107"/>
                      <a:pt x="67" y="111"/>
                    </a:cubicBezTo>
                    <a:cubicBezTo>
                      <a:pt x="77" y="118"/>
                      <a:pt x="84" y="129"/>
                      <a:pt x="88" y="141"/>
                    </a:cubicBezTo>
                    <a:cubicBezTo>
                      <a:pt x="97" y="166"/>
                      <a:pt x="95" y="194"/>
                      <a:pt x="115" y="214"/>
                    </a:cubicBezTo>
                    <a:cubicBezTo>
                      <a:pt x="133" y="233"/>
                      <a:pt x="160" y="241"/>
                      <a:pt x="178" y="260"/>
                    </a:cubicBezTo>
                    <a:cubicBezTo>
                      <a:pt x="188" y="269"/>
                      <a:pt x="194" y="281"/>
                      <a:pt x="194" y="295"/>
                    </a:cubicBezTo>
                    <a:cubicBezTo>
                      <a:pt x="194" y="307"/>
                      <a:pt x="191" y="320"/>
                      <a:pt x="194" y="331"/>
                    </a:cubicBezTo>
                    <a:cubicBezTo>
                      <a:pt x="195" y="337"/>
                      <a:pt x="197" y="341"/>
                      <a:pt x="201" y="345"/>
                    </a:cubicBezTo>
                    <a:cubicBezTo>
                      <a:pt x="206" y="351"/>
                      <a:pt x="212" y="355"/>
                      <a:pt x="212" y="363"/>
                    </a:cubicBezTo>
                    <a:cubicBezTo>
                      <a:pt x="213" y="370"/>
                      <a:pt x="211" y="377"/>
                      <a:pt x="209" y="383"/>
                    </a:cubicBezTo>
                    <a:cubicBezTo>
                      <a:pt x="207" y="391"/>
                      <a:pt x="206" y="398"/>
                      <a:pt x="205" y="406"/>
                    </a:cubicBezTo>
                    <a:cubicBezTo>
                      <a:pt x="204" y="420"/>
                      <a:pt x="204" y="435"/>
                      <a:pt x="207" y="450"/>
                    </a:cubicBezTo>
                    <a:cubicBezTo>
                      <a:pt x="209" y="459"/>
                      <a:pt x="211" y="477"/>
                      <a:pt x="223" y="479"/>
                    </a:cubicBezTo>
                    <a:cubicBezTo>
                      <a:pt x="227" y="480"/>
                      <a:pt x="230" y="478"/>
                      <a:pt x="232" y="474"/>
                    </a:cubicBezTo>
                    <a:cubicBezTo>
                      <a:pt x="233" y="469"/>
                      <a:pt x="231" y="464"/>
                      <a:pt x="230" y="459"/>
                    </a:cubicBezTo>
                    <a:cubicBezTo>
                      <a:pt x="227" y="447"/>
                      <a:pt x="234" y="437"/>
                      <a:pt x="242" y="427"/>
                    </a:cubicBezTo>
                    <a:cubicBezTo>
                      <a:pt x="249" y="418"/>
                      <a:pt x="257" y="410"/>
                      <a:pt x="262" y="399"/>
                    </a:cubicBezTo>
                    <a:cubicBezTo>
                      <a:pt x="267" y="387"/>
                      <a:pt x="269" y="374"/>
                      <a:pt x="276" y="363"/>
                    </a:cubicBezTo>
                    <a:cubicBezTo>
                      <a:pt x="283" y="353"/>
                      <a:pt x="294" y="346"/>
                      <a:pt x="299" y="336"/>
                    </a:cubicBezTo>
                    <a:cubicBezTo>
                      <a:pt x="303" y="325"/>
                      <a:pt x="299" y="315"/>
                      <a:pt x="292" y="307"/>
                    </a:cubicBezTo>
                    <a:cubicBezTo>
                      <a:pt x="283" y="297"/>
                      <a:pt x="270" y="290"/>
                      <a:pt x="259" y="283"/>
                    </a:cubicBezTo>
                    <a:cubicBezTo>
                      <a:pt x="248" y="276"/>
                      <a:pt x="235" y="272"/>
                      <a:pt x="223" y="268"/>
                    </a:cubicBezTo>
                    <a:cubicBezTo>
                      <a:pt x="217" y="265"/>
                      <a:pt x="211" y="262"/>
                      <a:pt x="205" y="258"/>
                    </a:cubicBezTo>
                    <a:cubicBezTo>
                      <a:pt x="200" y="254"/>
                      <a:pt x="198" y="247"/>
                      <a:pt x="193" y="243"/>
                    </a:cubicBezTo>
                    <a:cubicBezTo>
                      <a:pt x="185" y="234"/>
                      <a:pt x="167" y="233"/>
                      <a:pt x="164" y="219"/>
                    </a:cubicBezTo>
                    <a:cubicBezTo>
                      <a:pt x="163" y="212"/>
                      <a:pt x="170" y="208"/>
                      <a:pt x="176" y="209"/>
                    </a:cubicBezTo>
                    <a:cubicBezTo>
                      <a:pt x="182" y="211"/>
                      <a:pt x="188" y="215"/>
                      <a:pt x="192" y="220"/>
                    </a:cubicBezTo>
                    <a:cubicBezTo>
                      <a:pt x="193" y="220"/>
                      <a:pt x="194" y="220"/>
                      <a:pt x="195" y="219"/>
                    </a:cubicBezTo>
                    <a:cubicBezTo>
                      <a:pt x="199" y="211"/>
                      <a:pt x="198" y="202"/>
                      <a:pt x="202" y="194"/>
                    </a:cubicBezTo>
                    <a:cubicBezTo>
                      <a:pt x="206" y="187"/>
                      <a:pt x="213" y="182"/>
                      <a:pt x="220" y="177"/>
                    </a:cubicBezTo>
                    <a:cubicBezTo>
                      <a:pt x="232" y="170"/>
                      <a:pt x="246" y="163"/>
                      <a:pt x="252" y="149"/>
                    </a:cubicBezTo>
                    <a:cubicBezTo>
                      <a:pt x="256" y="139"/>
                      <a:pt x="252" y="124"/>
                      <a:pt x="241" y="120"/>
                    </a:cubicBezTo>
                    <a:cubicBezTo>
                      <a:pt x="235" y="118"/>
                      <a:pt x="229" y="121"/>
                      <a:pt x="224" y="124"/>
                    </a:cubicBezTo>
                    <a:cubicBezTo>
                      <a:pt x="214" y="129"/>
                      <a:pt x="204" y="123"/>
                      <a:pt x="195" y="118"/>
                    </a:cubicBezTo>
                    <a:cubicBezTo>
                      <a:pt x="187" y="113"/>
                      <a:pt x="179" y="103"/>
                      <a:pt x="181" y="92"/>
                    </a:cubicBezTo>
                    <a:cubicBezTo>
                      <a:pt x="182" y="85"/>
                      <a:pt x="190" y="80"/>
                      <a:pt x="197" y="81"/>
                    </a:cubicBezTo>
                    <a:cubicBezTo>
                      <a:pt x="197" y="83"/>
                      <a:pt x="199" y="84"/>
                      <a:pt x="200" y="83"/>
                    </a:cubicBezTo>
                    <a:cubicBezTo>
                      <a:pt x="201" y="83"/>
                      <a:pt x="202" y="84"/>
                      <a:pt x="202" y="84"/>
                    </a:cubicBezTo>
                    <a:cubicBezTo>
                      <a:pt x="203" y="85"/>
                      <a:pt x="204" y="84"/>
                      <a:pt x="203" y="83"/>
                    </a:cubicBezTo>
                    <a:cubicBezTo>
                      <a:pt x="203" y="82"/>
                      <a:pt x="202" y="82"/>
                      <a:pt x="201" y="81"/>
                    </a:cubicBezTo>
                    <a:cubicBezTo>
                      <a:pt x="209" y="71"/>
                      <a:pt x="224" y="71"/>
                      <a:pt x="236" y="76"/>
                    </a:cubicBezTo>
                    <a:cubicBezTo>
                      <a:pt x="248" y="81"/>
                      <a:pt x="256" y="93"/>
                      <a:pt x="267" y="101"/>
                    </a:cubicBezTo>
                    <a:cubicBezTo>
                      <a:pt x="275" y="106"/>
                      <a:pt x="287" y="110"/>
                      <a:pt x="293" y="100"/>
                    </a:cubicBezTo>
                    <a:cubicBezTo>
                      <a:pt x="296" y="95"/>
                      <a:pt x="296" y="89"/>
                      <a:pt x="298" y="84"/>
                    </a:cubicBezTo>
                    <a:cubicBezTo>
                      <a:pt x="300" y="80"/>
                      <a:pt x="304" y="76"/>
                      <a:pt x="308" y="73"/>
                    </a:cubicBezTo>
                    <a:cubicBezTo>
                      <a:pt x="321" y="63"/>
                      <a:pt x="342" y="60"/>
                      <a:pt x="348" y="43"/>
                    </a:cubicBezTo>
                    <a:close/>
                  </a:path>
                </a:pathLst>
              </a:custGeom>
              <a:solidFill>
                <a:srgbClr val="D6E2E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1" name="îṣľíďe"/>
              <p:cNvSpPr/>
              <p:nvPr/>
            </p:nvSpPr>
            <p:spPr bwMode="auto">
              <a:xfrm>
                <a:off x="5608638" y="1695451"/>
                <a:ext cx="141288" cy="80963"/>
              </a:xfrm>
              <a:custGeom>
                <a:avLst/>
                <a:gdLst>
                  <a:gd name="T0" fmla="*/ 18 w 26"/>
                  <a:gd name="T1" fmla="*/ 15 h 15"/>
                  <a:gd name="T2" fmla="*/ 26 w 26"/>
                  <a:gd name="T3" fmla="*/ 8 h 15"/>
                  <a:gd name="T4" fmla="*/ 15 w 26"/>
                  <a:gd name="T5" fmla="*/ 0 h 15"/>
                  <a:gd name="T6" fmla="*/ 0 w 26"/>
                  <a:gd name="T7" fmla="*/ 10 h 15"/>
                  <a:gd name="T8" fmla="*/ 6 w 26"/>
                  <a:gd name="T9" fmla="*/ 14 h 15"/>
                  <a:gd name="T10" fmla="*/ 18 w 26"/>
                  <a:gd name="T11" fmla="*/ 15 h 15"/>
                </a:gdLst>
                <a:ahLst/>
                <a:cxnLst>
                  <a:cxn ang="0">
                    <a:pos x="T0" y="T1"/>
                  </a:cxn>
                  <a:cxn ang="0">
                    <a:pos x="T2" y="T3"/>
                  </a:cxn>
                  <a:cxn ang="0">
                    <a:pos x="T4" y="T5"/>
                  </a:cxn>
                  <a:cxn ang="0">
                    <a:pos x="T6" y="T7"/>
                  </a:cxn>
                  <a:cxn ang="0">
                    <a:pos x="T8" y="T9"/>
                  </a:cxn>
                  <a:cxn ang="0">
                    <a:pos x="T10" y="T11"/>
                  </a:cxn>
                </a:cxnLst>
                <a:rect l="0" t="0" r="r" b="b"/>
                <a:pathLst>
                  <a:path w="26" h="15">
                    <a:moveTo>
                      <a:pt x="18" y="15"/>
                    </a:moveTo>
                    <a:cubicBezTo>
                      <a:pt x="26" y="8"/>
                      <a:pt x="26" y="8"/>
                      <a:pt x="26" y="8"/>
                    </a:cubicBezTo>
                    <a:cubicBezTo>
                      <a:pt x="26" y="3"/>
                      <a:pt x="21" y="0"/>
                      <a:pt x="15" y="0"/>
                    </a:cubicBezTo>
                    <a:cubicBezTo>
                      <a:pt x="11" y="0"/>
                      <a:pt x="0" y="4"/>
                      <a:pt x="0" y="10"/>
                    </a:cubicBezTo>
                    <a:cubicBezTo>
                      <a:pt x="1" y="13"/>
                      <a:pt x="4" y="13"/>
                      <a:pt x="6" y="14"/>
                    </a:cubicBezTo>
                    <a:cubicBezTo>
                      <a:pt x="10" y="15"/>
                      <a:pt x="14" y="15"/>
                      <a:pt x="18" y="15"/>
                    </a:cubicBezTo>
                    <a:close/>
                  </a:path>
                </a:pathLst>
              </a:custGeom>
              <a:solidFill>
                <a:srgbClr val="EAF0F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ľîḍè"/>
              <p:cNvSpPr/>
              <p:nvPr/>
            </p:nvSpPr>
            <p:spPr bwMode="auto">
              <a:xfrm>
                <a:off x="5689600" y="1570038"/>
                <a:ext cx="2644775" cy="1828800"/>
              </a:xfrm>
              <a:custGeom>
                <a:avLst/>
                <a:gdLst>
                  <a:gd name="T0" fmla="*/ 447 w 485"/>
                  <a:gd name="T1" fmla="*/ 36 h 336"/>
                  <a:gd name="T2" fmla="*/ 374 w 485"/>
                  <a:gd name="T3" fmla="*/ 29 h 336"/>
                  <a:gd name="T4" fmla="*/ 313 w 485"/>
                  <a:gd name="T5" fmla="*/ 3 h 336"/>
                  <a:gd name="T6" fmla="*/ 215 w 485"/>
                  <a:gd name="T7" fmla="*/ 22 h 336"/>
                  <a:gd name="T8" fmla="*/ 136 w 485"/>
                  <a:gd name="T9" fmla="*/ 37 h 336"/>
                  <a:gd name="T10" fmla="*/ 98 w 485"/>
                  <a:gd name="T11" fmla="*/ 17 h 336"/>
                  <a:gd name="T12" fmla="*/ 68 w 485"/>
                  <a:gd name="T13" fmla="*/ 36 h 336"/>
                  <a:gd name="T14" fmla="*/ 76 w 485"/>
                  <a:gd name="T15" fmla="*/ 77 h 336"/>
                  <a:gd name="T16" fmla="*/ 85 w 485"/>
                  <a:gd name="T17" fmla="*/ 76 h 336"/>
                  <a:gd name="T18" fmla="*/ 97 w 485"/>
                  <a:gd name="T19" fmla="*/ 46 h 336"/>
                  <a:gd name="T20" fmla="*/ 58 w 485"/>
                  <a:gd name="T21" fmla="*/ 78 h 336"/>
                  <a:gd name="T22" fmla="*/ 23 w 485"/>
                  <a:gd name="T23" fmla="*/ 112 h 336"/>
                  <a:gd name="T24" fmla="*/ 15 w 485"/>
                  <a:gd name="T25" fmla="*/ 134 h 336"/>
                  <a:gd name="T26" fmla="*/ 18 w 485"/>
                  <a:gd name="T27" fmla="*/ 132 h 336"/>
                  <a:gd name="T28" fmla="*/ 49 w 485"/>
                  <a:gd name="T29" fmla="*/ 122 h 336"/>
                  <a:gd name="T30" fmla="*/ 89 w 485"/>
                  <a:gd name="T31" fmla="*/ 131 h 336"/>
                  <a:gd name="T32" fmla="*/ 116 w 485"/>
                  <a:gd name="T33" fmla="*/ 146 h 336"/>
                  <a:gd name="T34" fmla="*/ 81 w 485"/>
                  <a:gd name="T35" fmla="*/ 151 h 336"/>
                  <a:gd name="T36" fmla="*/ 39 w 485"/>
                  <a:gd name="T37" fmla="*/ 136 h 336"/>
                  <a:gd name="T38" fmla="*/ 16 w 485"/>
                  <a:gd name="T39" fmla="*/ 144 h 336"/>
                  <a:gd name="T40" fmla="*/ 18 w 485"/>
                  <a:gd name="T41" fmla="*/ 212 h 336"/>
                  <a:gd name="T42" fmla="*/ 60 w 485"/>
                  <a:gd name="T43" fmla="*/ 266 h 336"/>
                  <a:gd name="T44" fmla="*/ 74 w 485"/>
                  <a:gd name="T45" fmla="*/ 332 h 336"/>
                  <a:gd name="T46" fmla="*/ 131 w 485"/>
                  <a:gd name="T47" fmla="*/ 289 h 336"/>
                  <a:gd name="T48" fmla="*/ 156 w 485"/>
                  <a:gd name="T49" fmla="*/ 216 h 336"/>
                  <a:gd name="T50" fmla="*/ 178 w 485"/>
                  <a:gd name="T51" fmla="*/ 184 h 336"/>
                  <a:gd name="T52" fmla="*/ 207 w 485"/>
                  <a:gd name="T53" fmla="*/ 184 h 336"/>
                  <a:gd name="T54" fmla="*/ 228 w 485"/>
                  <a:gd name="T55" fmla="*/ 225 h 336"/>
                  <a:gd name="T56" fmla="*/ 243 w 485"/>
                  <a:gd name="T57" fmla="*/ 197 h 336"/>
                  <a:gd name="T58" fmla="*/ 271 w 485"/>
                  <a:gd name="T59" fmla="*/ 223 h 336"/>
                  <a:gd name="T60" fmla="*/ 301 w 485"/>
                  <a:gd name="T61" fmla="*/ 264 h 336"/>
                  <a:gd name="T62" fmla="*/ 292 w 485"/>
                  <a:gd name="T63" fmla="*/ 226 h 336"/>
                  <a:gd name="T64" fmla="*/ 322 w 485"/>
                  <a:gd name="T65" fmla="*/ 187 h 336"/>
                  <a:gd name="T66" fmla="*/ 324 w 485"/>
                  <a:gd name="T67" fmla="*/ 160 h 336"/>
                  <a:gd name="T68" fmla="*/ 347 w 485"/>
                  <a:gd name="T69" fmla="*/ 159 h 336"/>
                  <a:gd name="T70" fmla="*/ 363 w 485"/>
                  <a:gd name="T71" fmla="*/ 133 h 336"/>
                  <a:gd name="T72" fmla="*/ 386 w 485"/>
                  <a:gd name="T73" fmla="*/ 112 h 336"/>
                  <a:gd name="T74" fmla="*/ 400 w 485"/>
                  <a:gd name="T75" fmla="*/ 75 h 336"/>
                  <a:gd name="T76" fmla="*/ 484 w 485"/>
                  <a:gd name="T77" fmla="*/ 5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5" h="336">
                    <a:moveTo>
                      <a:pt x="475" y="41"/>
                    </a:moveTo>
                    <a:cubicBezTo>
                      <a:pt x="466" y="37"/>
                      <a:pt x="456" y="37"/>
                      <a:pt x="447" y="36"/>
                    </a:cubicBezTo>
                    <a:cubicBezTo>
                      <a:pt x="434" y="35"/>
                      <a:pt x="422" y="34"/>
                      <a:pt x="409" y="33"/>
                    </a:cubicBezTo>
                    <a:cubicBezTo>
                      <a:pt x="397" y="32"/>
                      <a:pt x="386" y="31"/>
                      <a:pt x="374" y="29"/>
                    </a:cubicBezTo>
                    <a:cubicBezTo>
                      <a:pt x="362" y="28"/>
                      <a:pt x="351" y="24"/>
                      <a:pt x="341" y="18"/>
                    </a:cubicBezTo>
                    <a:cubicBezTo>
                      <a:pt x="332" y="12"/>
                      <a:pt x="324" y="6"/>
                      <a:pt x="313" y="3"/>
                    </a:cubicBezTo>
                    <a:cubicBezTo>
                      <a:pt x="304" y="1"/>
                      <a:pt x="294" y="0"/>
                      <a:pt x="285" y="1"/>
                    </a:cubicBezTo>
                    <a:cubicBezTo>
                      <a:pt x="260" y="3"/>
                      <a:pt x="238" y="13"/>
                      <a:pt x="215" y="22"/>
                    </a:cubicBezTo>
                    <a:cubicBezTo>
                      <a:pt x="191" y="31"/>
                      <a:pt x="164" y="40"/>
                      <a:pt x="138" y="36"/>
                    </a:cubicBezTo>
                    <a:cubicBezTo>
                      <a:pt x="136" y="35"/>
                      <a:pt x="136" y="36"/>
                      <a:pt x="136" y="37"/>
                    </a:cubicBezTo>
                    <a:cubicBezTo>
                      <a:pt x="130" y="34"/>
                      <a:pt x="125" y="31"/>
                      <a:pt x="119" y="29"/>
                    </a:cubicBezTo>
                    <a:cubicBezTo>
                      <a:pt x="113" y="25"/>
                      <a:pt x="106" y="20"/>
                      <a:pt x="98" y="17"/>
                    </a:cubicBezTo>
                    <a:cubicBezTo>
                      <a:pt x="93" y="15"/>
                      <a:pt x="89" y="16"/>
                      <a:pt x="85" y="20"/>
                    </a:cubicBezTo>
                    <a:cubicBezTo>
                      <a:pt x="79" y="24"/>
                      <a:pt x="74" y="31"/>
                      <a:pt x="68" y="36"/>
                    </a:cubicBezTo>
                    <a:cubicBezTo>
                      <a:pt x="62" y="43"/>
                      <a:pt x="49" y="53"/>
                      <a:pt x="58" y="63"/>
                    </a:cubicBezTo>
                    <a:cubicBezTo>
                      <a:pt x="64" y="68"/>
                      <a:pt x="70" y="72"/>
                      <a:pt x="76" y="77"/>
                    </a:cubicBezTo>
                    <a:cubicBezTo>
                      <a:pt x="78" y="78"/>
                      <a:pt x="79" y="79"/>
                      <a:pt x="81" y="79"/>
                    </a:cubicBezTo>
                    <a:cubicBezTo>
                      <a:pt x="82" y="78"/>
                      <a:pt x="84" y="77"/>
                      <a:pt x="85" y="76"/>
                    </a:cubicBezTo>
                    <a:cubicBezTo>
                      <a:pt x="88" y="72"/>
                      <a:pt x="88" y="66"/>
                      <a:pt x="88" y="62"/>
                    </a:cubicBezTo>
                    <a:cubicBezTo>
                      <a:pt x="88" y="57"/>
                      <a:pt x="89" y="44"/>
                      <a:pt x="97" y="46"/>
                    </a:cubicBezTo>
                    <a:cubicBezTo>
                      <a:pt x="98" y="55"/>
                      <a:pt x="98" y="67"/>
                      <a:pt x="92" y="75"/>
                    </a:cubicBezTo>
                    <a:cubicBezTo>
                      <a:pt x="83" y="87"/>
                      <a:pt x="69" y="74"/>
                      <a:pt x="58" y="78"/>
                    </a:cubicBezTo>
                    <a:cubicBezTo>
                      <a:pt x="48" y="82"/>
                      <a:pt x="44" y="92"/>
                      <a:pt x="38" y="99"/>
                    </a:cubicBezTo>
                    <a:cubicBezTo>
                      <a:pt x="34" y="105"/>
                      <a:pt x="28" y="108"/>
                      <a:pt x="23" y="112"/>
                    </a:cubicBezTo>
                    <a:cubicBezTo>
                      <a:pt x="19" y="114"/>
                      <a:pt x="15" y="118"/>
                      <a:pt x="14" y="122"/>
                    </a:cubicBezTo>
                    <a:cubicBezTo>
                      <a:pt x="13" y="126"/>
                      <a:pt x="14" y="130"/>
                      <a:pt x="15" y="134"/>
                    </a:cubicBezTo>
                    <a:cubicBezTo>
                      <a:pt x="16" y="133"/>
                      <a:pt x="17" y="133"/>
                      <a:pt x="18" y="133"/>
                    </a:cubicBezTo>
                    <a:cubicBezTo>
                      <a:pt x="18" y="132"/>
                      <a:pt x="18" y="132"/>
                      <a:pt x="18" y="132"/>
                    </a:cubicBezTo>
                    <a:cubicBezTo>
                      <a:pt x="23" y="135"/>
                      <a:pt x="29" y="136"/>
                      <a:pt x="34" y="135"/>
                    </a:cubicBezTo>
                    <a:cubicBezTo>
                      <a:pt x="41" y="133"/>
                      <a:pt x="43" y="126"/>
                      <a:pt x="49" y="122"/>
                    </a:cubicBezTo>
                    <a:cubicBezTo>
                      <a:pt x="55" y="118"/>
                      <a:pt x="63" y="116"/>
                      <a:pt x="70" y="118"/>
                    </a:cubicBezTo>
                    <a:cubicBezTo>
                      <a:pt x="77" y="121"/>
                      <a:pt x="82" y="128"/>
                      <a:pt x="89" y="131"/>
                    </a:cubicBezTo>
                    <a:cubicBezTo>
                      <a:pt x="95" y="134"/>
                      <a:pt x="101" y="134"/>
                      <a:pt x="107" y="137"/>
                    </a:cubicBezTo>
                    <a:cubicBezTo>
                      <a:pt x="111" y="138"/>
                      <a:pt x="116" y="141"/>
                      <a:pt x="116" y="146"/>
                    </a:cubicBezTo>
                    <a:cubicBezTo>
                      <a:pt x="116" y="151"/>
                      <a:pt x="110" y="152"/>
                      <a:pt x="106" y="153"/>
                    </a:cubicBezTo>
                    <a:cubicBezTo>
                      <a:pt x="98" y="155"/>
                      <a:pt x="88" y="156"/>
                      <a:pt x="81" y="151"/>
                    </a:cubicBezTo>
                    <a:cubicBezTo>
                      <a:pt x="74" y="148"/>
                      <a:pt x="70" y="141"/>
                      <a:pt x="63" y="138"/>
                    </a:cubicBezTo>
                    <a:cubicBezTo>
                      <a:pt x="55" y="135"/>
                      <a:pt x="47" y="135"/>
                      <a:pt x="39" y="136"/>
                    </a:cubicBezTo>
                    <a:cubicBezTo>
                      <a:pt x="31" y="136"/>
                      <a:pt x="22" y="137"/>
                      <a:pt x="15" y="141"/>
                    </a:cubicBezTo>
                    <a:cubicBezTo>
                      <a:pt x="13" y="142"/>
                      <a:pt x="15" y="145"/>
                      <a:pt x="16" y="144"/>
                    </a:cubicBezTo>
                    <a:cubicBezTo>
                      <a:pt x="8" y="154"/>
                      <a:pt x="0" y="164"/>
                      <a:pt x="0" y="177"/>
                    </a:cubicBezTo>
                    <a:cubicBezTo>
                      <a:pt x="0" y="191"/>
                      <a:pt x="7" y="205"/>
                      <a:pt x="18" y="212"/>
                    </a:cubicBezTo>
                    <a:cubicBezTo>
                      <a:pt x="31" y="221"/>
                      <a:pt x="53" y="218"/>
                      <a:pt x="58" y="235"/>
                    </a:cubicBezTo>
                    <a:cubicBezTo>
                      <a:pt x="61" y="245"/>
                      <a:pt x="60" y="256"/>
                      <a:pt x="60" y="266"/>
                    </a:cubicBezTo>
                    <a:cubicBezTo>
                      <a:pt x="60" y="276"/>
                      <a:pt x="59" y="286"/>
                      <a:pt x="58" y="296"/>
                    </a:cubicBezTo>
                    <a:cubicBezTo>
                      <a:pt x="57" y="311"/>
                      <a:pt x="59" y="326"/>
                      <a:pt x="74" y="332"/>
                    </a:cubicBezTo>
                    <a:cubicBezTo>
                      <a:pt x="85" y="336"/>
                      <a:pt x="99" y="334"/>
                      <a:pt x="109" y="327"/>
                    </a:cubicBezTo>
                    <a:cubicBezTo>
                      <a:pt x="122" y="318"/>
                      <a:pt x="128" y="303"/>
                      <a:pt x="131" y="289"/>
                    </a:cubicBezTo>
                    <a:cubicBezTo>
                      <a:pt x="135" y="273"/>
                      <a:pt x="137" y="256"/>
                      <a:pt x="142" y="240"/>
                    </a:cubicBezTo>
                    <a:cubicBezTo>
                      <a:pt x="145" y="231"/>
                      <a:pt x="150" y="223"/>
                      <a:pt x="156" y="216"/>
                    </a:cubicBezTo>
                    <a:cubicBezTo>
                      <a:pt x="162" y="210"/>
                      <a:pt x="171" y="208"/>
                      <a:pt x="176" y="201"/>
                    </a:cubicBezTo>
                    <a:cubicBezTo>
                      <a:pt x="181" y="196"/>
                      <a:pt x="182" y="189"/>
                      <a:pt x="178" y="184"/>
                    </a:cubicBezTo>
                    <a:cubicBezTo>
                      <a:pt x="174" y="178"/>
                      <a:pt x="168" y="175"/>
                      <a:pt x="162" y="172"/>
                    </a:cubicBezTo>
                    <a:cubicBezTo>
                      <a:pt x="177" y="161"/>
                      <a:pt x="198" y="170"/>
                      <a:pt x="207" y="184"/>
                    </a:cubicBezTo>
                    <a:cubicBezTo>
                      <a:pt x="213" y="192"/>
                      <a:pt x="216" y="201"/>
                      <a:pt x="218" y="209"/>
                    </a:cubicBezTo>
                    <a:cubicBezTo>
                      <a:pt x="220" y="215"/>
                      <a:pt x="222" y="223"/>
                      <a:pt x="228" y="225"/>
                    </a:cubicBezTo>
                    <a:cubicBezTo>
                      <a:pt x="233" y="227"/>
                      <a:pt x="238" y="223"/>
                      <a:pt x="239" y="218"/>
                    </a:cubicBezTo>
                    <a:cubicBezTo>
                      <a:pt x="239" y="211"/>
                      <a:pt x="234" y="200"/>
                      <a:pt x="243" y="197"/>
                    </a:cubicBezTo>
                    <a:cubicBezTo>
                      <a:pt x="252" y="193"/>
                      <a:pt x="259" y="203"/>
                      <a:pt x="264" y="209"/>
                    </a:cubicBezTo>
                    <a:cubicBezTo>
                      <a:pt x="268" y="213"/>
                      <a:pt x="272" y="217"/>
                      <a:pt x="271" y="223"/>
                    </a:cubicBezTo>
                    <a:cubicBezTo>
                      <a:pt x="271" y="227"/>
                      <a:pt x="269" y="231"/>
                      <a:pt x="269" y="235"/>
                    </a:cubicBezTo>
                    <a:cubicBezTo>
                      <a:pt x="269" y="251"/>
                      <a:pt x="285" y="266"/>
                      <a:pt x="301" y="264"/>
                    </a:cubicBezTo>
                    <a:cubicBezTo>
                      <a:pt x="302" y="264"/>
                      <a:pt x="303" y="263"/>
                      <a:pt x="302" y="262"/>
                    </a:cubicBezTo>
                    <a:cubicBezTo>
                      <a:pt x="295" y="251"/>
                      <a:pt x="292" y="238"/>
                      <a:pt x="292" y="226"/>
                    </a:cubicBezTo>
                    <a:cubicBezTo>
                      <a:pt x="293" y="214"/>
                      <a:pt x="296" y="196"/>
                      <a:pt x="308" y="193"/>
                    </a:cubicBezTo>
                    <a:cubicBezTo>
                      <a:pt x="313" y="191"/>
                      <a:pt x="318" y="191"/>
                      <a:pt x="322" y="187"/>
                    </a:cubicBezTo>
                    <a:cubicBezTo>
                      <a:pt x="325" y="184"/>
                      <a:pt x="326" y="180"/>
                      <a:pt x="326" y="175"/>
                    </a:cubicBezTo>
                    <a:cubicBezTo>
                      <a:pt x="326" y="170"/>
                      <a:pt x="324" y="165"/>
                      <a:pt x="324" y="160"/>
                    </a:cubicBezTo>
                    <a:cubicBezTo>
                      <a:pt x="324" y="155"/>
                      <a:pt x="326" y="148"/>
                      <a:pt x="331" y="147"/>
                    </a:cubicBezTo>
                    <a:cubicBezTo>
                      <a:pt x="333" y="154"/>
                      <a:pt x="340" y="159"/>
                      <a:pt x="347" y="159"/>
                    </a:cubicBezTo>
                    <a:cubicBezTo>
                      <a:pt x="354" y="159"/>
                      <a:pt x="361" y="153"/>
                      <a:pt x="363" y="146"/>
                    </a:cubicBezTo>
                    <a:cubicBezTo>
                      <a:pt x="364" y="141"/>
                      <a:pt x="363" y="137"/>
                      <a:pt x="363" y="133"/>
                    </a:cubicBezTo>
                    <a:cubicBezTo>
                      <a:pt x="363" y="127"/>
                      <a:pt x="367" y="125"/>
                      <a:pt x="372" y="123"/>
                    </a:cubicBezTo>
                    <a:cubicBezTo>
                      <a:pt x="378" y="121"/>
                      <a:pt x="385" y="119"/>
                      <a:pt x="386" y="112"/>
                    </a:cubicBezTo>
                    <a:cubicBezTo>
                      <a:pt x="388" y="104"/>
                      <a:pt x="383" y="97"/>
                      <a:pt x="382" y="90"/>
                    </a:cubicBezTo>
                    <a:cubicBezTo>
                      <a:pt x="380" y="79"/>
                      <a:pt x="391" y="75"/>
                      <a:pt x="400" y="75"/>
                    </a:cubicBezTo>
                    <a:cubicBezTo>
                      <a:pt x="421" y="73"/>
                      <a:pt x="443" y="75"/>
                      <a:pt x="463" y="68"/>
                    </a:cubicBezTo>
                    <a:cubicBezTo>
                      <a:pt x="470" y="66"/>
                      <a:pt x="481" y="63"/>
                      <a:pt x="484" y="55"/>
                    </a:cubicBezTo>
                    <a:cubicBezTo>
                      <a:pt x="485" y="48"/>
                      <a:pt x="480" y="44"/>
                      <a:pt x="475" y="41"/>
                    </a:cubicBezTo>
                    <a:close/>
                  </a:path>
                </a:pathLst>
              </a:custGeom>
              <a:solidFill>
                <a:srgbClr val="D6E2E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3" name="íṡļíḍè"/>
              <p:cNvSpPr/>
              <p:nvPr/>
            </p:nvSpPr>
            <p:spPr bwMode="auto">
              <a:xfrm>
                <a:off x="7308850" y="3044826"/>
                <a:ext cx="573088" cy="436563"/>
              </a:xfrm>
              <a:custGeom>
                <a:avLst/>
                <a:gdLst>
                  <a:gd name="T0" fmla="*/ 72 w 105"/>
                  <a:gd name="T1" fmla="*/ 19 h 80"/>
                  <a:gd name="T2" fmla="*/ 70 w 105"/>
                  <a:gd name="T3" fmla="*/ 9 h 80"/>
                  <a:gd name="T4" fmla="*/ 68 w 105"/>
                  <a:gd name="T5" fmla="*/ 4 h 80"/>
                  <a:gd name="T6" fmla="*/ 60 w 105"/>
                  <a:gd name="T7" fmla="*/ 3 h 80"/>
                  <a:gd name="T8" fmla="*/ 59 w 105"/>
                  <a:gd name="T9" fmla="*/ 3 h 80"/>
                  <a:gd name="T10" fmla="*/ 38 w 105"/>
                  <a:gd name="T11" fmla="*/ 15 h 80"/>
                  <a:gd name="T12" fmla="*/ 26 w 105"/>
                  <a:gd name="T13" fmla="*/ 22 h 80"/>
                  <a:gd name="T14" fmla="*/ 12 w 105"/>
                  <a:gd name="T15" fmla="*/ 28 h 80"/>
                  <a:gd name="T16" fmla="*/ 2 w 105"/>
                  <a:gd name="T17" fmla="*/ 54 h 80"/>
                  <a:gd name="T18" fmla="*/ 19 w 105"/>
                  <a:gd name="T19" fmla="*/ 68 h 80"/>
                  <a:gd name="T20" fmla="*/ 55 w 105"/>
                  <a:gd name="T21" fmla="*/ 69 h 80"/>
                  <a:gd name="T22" fmla="*/ 81 w 105"/>
                  <a:gd name="T23" fmla="*/ 80 h 80"/>
                  <a:gd name="T24" fmla="*/ 101 w 105"/>
                  <a:gd name="T25" fmla="*/ 69 h 80"/>
                  <a:gd name="T26" fmla="*/ 97 w 105"/>
                  <a:gd name="T27" fmla="*/ 45 h 80"/>
                  <a:gd name="T28" fmla="*/ 72 w 105"/>
                  <a:gd name="T29"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80">
                    <a:moveTo>
                      <a:pt x="72" y="19"/>
                    </a:moveTo>
                    <a:cubicBezTo>
                      <a:pt x="71" y="16"/>
                      <a:pt x="70" y="13"/>
                      <a:pt x="70" y="9"/>
                    </a:cubicBezTo>
                    <a:cubicBezTo>
                      <a:pt x="70" y="7"/>
                      <a:pt x="69" y="5"/>
                      <a:pt x="68" y="4"/>
                    </a:cubicBezTo>
                    <a:cubicBezTo>
                      <a:pt x="66" y="1"/>
                      <a:pt x="62" y="0"/>
                      <a:pt x="60" y="3"/>
                    </a:cubicBezTo>
                    <a:cubicBezTo>
                      <a:pt x="59" y="3"/>
                      <a:pt x="59" y="3"/>
                      <a:pt x="59" y="3"/>
                    </a:cubicBezTo>
                    <a:cubicBezTo>
                      <a:pt x="51" y="5"/>
                      <a:pt x="45" y="10"/>
                      <a:pt x="38" y="15"/>
                    </a:cubicBezTo>
                    <a:cubicBezTo>
                      <a:pt x="34" y="18"/>
                      <a:pt x="31" y="21"/>
                      <a:pt x="26" y="22"/>
                    </a:cubicBezTo>
                    <a:cubicBezTo>
                      <a:pt x="21" y="24"/>
                      <a:pt x="16" y="25"/>
                      <a:pt x="12" y="28"/>
                    </a:cubicBezTo>
                    <a:cubicBezTo>
                      <a:pt x="5" y="34"/>
                      <a:pt x="0" y="46"/>
                      <a:pt x="2" y="54"/>
                    </a:cubicBezTo>
                    <a:cubicBezTo>
                      <a:pt x="3" y="63"/>
                      <a:pt x="11" y="67"/>
                      <a:pt x="19" y="68"/>
                    </a:cubicBezTo>
                    <a:cubicBezTo>
                      <a:pt x="31" y="69"/>
                      <a:pt x="43" y="63"/>
                      <a:pt x="55" y="69"/>
                    </a:cubicBezTo>
                    <a:cubicBezTo>
                      <a:pt x="64" y="73"/>
                      <a:pt x="71" y="80"/>
                      <a:pt x="81" y="80"/>
                    </a:cubicBezTo>
                    <a:cubicBezTo>
                      <a:pt x="89" y="80"/>
                      <a:pt x="97" y="76"/>
                      <a:pt x="101" y="69"/>
                    </a:cubicBezTo>
                    <a:cubicBezTo>
                      <a:pt x="105" y="61"/>
                      <a:pt x="102" y="52"/>
                      <a:pt x="97" y="45"/>
                    </a:cubicBezTo>
                    <a:cubicBezTo>
                      <a:pt x="89" y="36"/>
                      <a:pt x="77" y="30"/>
                      <a:pt x="72" y="19"/>
                    </a:cubicBezTo>
                    <a:close/>
                  </a:path>
                </a:pathLst>
              </a:custGeom>
              <a:solidFill>
                <a:srgbClr val="D6E2E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4" name="îŝļïḓé"/>
              <p:cNvSpPr/>
              <p:nvPr/>
            </p:nvSpPr>
            <p:spPr bwMode="auto">
              <a:xfrm>
                <a:off x="7439025" y="2757488"/>
                <a:ext cx="131763" cy="161925"/>
              </a:xfrm>
              <a:custGeom>
                <a:avLst/>
                <a:gdLst>
                  <a:gd name="T0" fmla="*/ 14 w 24"/>
                  <a:gd name="T1" fmla="*/ 2 h 30"/>
                  <a:gd name="T2" fmla="*/ 3 w 24"/>
                  <a:gd name="T3" fmla="*/ 19 h 30"/>
                  <a:gd name="T4" fmla="*/ 8 w 24"/>
                  <a:gd name="T5" fmla="*/ 28 h 30"/>
                  <a:gd name="T6" fmla="*/ 17 w 24"/>
                  <a:gd name="T7" fmla="*/ 26 h 30"/>
                  <a:gd name="T8" fmla="*/ 23 w 24"/>
                  <a:gd name="T9" fmla="*/ 14 h 30"/>
                  <a:gd name="T10" fmla="*/ 23 w 24"/>
                  <a:gd name="T11" fmla="*/ 14 h 30"/>
                  <a:gd name="T12" fmla="*/ 14 w 24"/>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4" y="2"/>
                    </a:moveTo>
                    <a:cubicBezTo>
                      <a:pt x="7" y="3"/>
                      <a:pt x="0" y="12"/>
                      <a:pt x="3" y="19"/>
                    </a:cubicBezTo>
                    <a:cubicBezTo>
                      <a:pt x="3" y="22"/>
                      <a:pt x="5" y="27"/>
                      <a:pt x="8" y="28"/>
                    </a:cubicBezTo>
                    <a:cubicBezTo>
                      <a:pt x="11" y="30"/>
                      <a:pt x="15" y="28"/>
                      <a:pt x="17" y="26"/>
                    </a:cubicBezTo>
                    <a:cubicBezTo>
                      <a:pt x="22" y="24"/>
                      <a:pt x="23" y="19"/>
                      <a:pt x="23" y="14"/>
                    </a:cubicBezTo>
                    <a:cubicBezTo>
                      <a:pt x="23" y="14"/>
                      <a:pt x="23" y="14"/>
                      <a:pt x="23" y="14"/>
                    </a:cubicBezTo>
                    <a:cubicBezTo>
                      <a:pt x="24" y="8"/>
                      <a:pt x="22" y="0"/>
                      <a:pt x="14" y="2"/>
                    </a:cubicBezTo>
                    <a:close/>
                  </a:path>
                </a:pathLst>
              </a:custGeom>
              <a:solidFill>
                <a:srgbClr val="D6E2E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îṣḷíḑè"/>
              <p:cNvSpPr/>
              <p:nvPr/>
            </p:nvSpPr>
            <p:spPr bwMode="auto">
              <a:xfrm>
                <a:off x="7308850" y="3024188"/>
                <a:ext cx="42863" cy="38100"/>
              </a:xfrm>
              <a:custGeom>
                <a:avLst/>
                <a:gdLst>
                  <a:gd name="T0" fmla="*/ 7 w 8"/>
                  <a:gd name="T1" fmla="*/ 5 h 7"/>
                  <a:gd name="T2" fmla="*/ 7 w 8"/>
                  <a:gd name="T3" fmla="*/ 1 h 7"/>
                  <a:gd name="T4" fmla="*/ 6 w 8"/>
                  <a:gd name="T5" fmla="*/ 1 h 7"/>
                  <a:gd name="T6" fmla="*/ 6 w 8"/>
                  <a:gd name="T7" fmla="*/ 1 h 7"/>
                  <a:gd name="T8" fmla="*/ 1 w 8"/>
                  <a:gd name="T9" fmla="*/ 1 h 7"/>
                  <a:gd name="T10" fmla="*/ 1 w 8"/>
                  <a:gd name="T11" fmla="*/ 4 h 7"/>
                  <a:gd name="T12" fmla="*/ 7 w 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7" y="5"/>
                    </a:moveTo>
                    <a:cubicBezTo>
                      <a:pt x="8" y="4"/>
                      <a:pt x="8" y="2"/>
                      <a:pt x="7" y="1"/>
                    </a:cubicBezTo>
                    <a:cubicBezTo>
                      <a:pt x="6" y="1"/>
                      <a:pt x="6" y="1"/>
                      <a:pt x="6" y="1"/>
                    </a:cubicBezTo>
                    <a:cubicBezTo>
                      <a:pt x="6" y="1"/>
                      <a:pt x="6" y="1"/>
                      <a:pt x="6" y="1"/>
                    </a:cubicBezTo>
                    <a:cubicBezTo>
                      <a:pt x="5" y="0"/>
                      <a:pt x="3" y="0"/>
                      <a:pt x="1" y="1"/>
                    </a:cubicBezTo>
                    <a:cubicBezTo>
                      <a:pt x="0" y="2"/>
                      <a:pt x="0" y="3"/>
                      <a:pt x="1" y="4"/>
                    </a:cubicBezTo>
                    <a:cubicBezTo>
                      <a:pt x="2" y="7"/>
                      <a:pt x="5" y="7"/>
                      <a:pt x="7" y="5"/>
                    </a:cubicBezTo>
                    <a:close/>
                  </a:path>
                </a:pathLst>
              </a:custGeom>
              <a:solidFill>
                <a:srgbClr val="EAF0F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ïṧḷíḓê"/>
              <p:cNvSpPr/>
              <p:nvPr/>
            </p:nvSpPr>
            <p:spPr bwMode="auto">
              <a:xfrm>
                <a:off x="6426200" y="1836738"/>
                <a:ext cx="98425" cy="60325"/>
              </a:xfrm>
              <a:custGeom>
                <a:avLst/>
                <a:gdLst>
                  <a:gd name="T0" fmla="*/ 18 w 18"/>
                  <a:gd name="T1" fmla="*/ 10 h 11"/>
                  <a:gd name="T2" fmla="*/ 14 w 18"/>
                  <a:gd name="T3" fmla="*/ 6 h 11"/>
                  <a:gd name="T4" fmla="*/ 14 w 18"/>
                  <a:gd name="T5" fmla="*/ 6 h 11"/>
                  <a:gd name="T6" fmla="*/ 14 w 18"/>
                  <a:gd name="T7" fmla="*/ 6 h 11"/>
                  <a:gd name="T8" fmla="*/ 13 w 18"/>
                  <a:gd name="T9" fmla="*/ 6 h 11"/>
                  <a:gd name="T10" fmla="*/ 13 w 18"/>
                  <a:gd name="T11" fmla="*/ 6 h 11"/>
                  <a:gd name="T12" fmla="*/ 13 w 18"/>
                  <a:gd name="T13" fmla="*/ 5 h 11"/>
                  <a:gd name="T14" fmla="*/ 12 w 18"/>
                  <a:gd name="T15" fmla="*/ 5 h 11"/>
                  <a:gd name="T16" fmla="*/ 12 w 18"/>
                  <a:gd name="T17" fmla="*/ 5 h 11"/>
                  <a:gd name="T18" fmla="*/ 12 w 18"/>
                  <a:gd name="T19" fmla="*/ 5 h 11"/>
                  <a:gd name="T20" fmla="*/ 15 w 18"/>
                  <a:gd name="T21" fmla="*/ 3 h 11"/>
                  <a:gd name="T22" fmla="*/ 18 w 18"/>
                  <a:gd name="T23" fmla="*/ 1 h 11"/>
                  <a:gd name="T24" fmla="*/ 18 w 18"/>
                  <a:gd name="T25" fmla="*/ 0 h 11"/>
                  <a:gd name="T26" fmla="*/ 17 w 18"/>
                  <a:gd name="T27" fmla="*/ 0 h 11"/>
                  <a:gd name="T28" fmla="*/ 11 w 18"/>
                  <a:gd name="T29" fmla="*/ 0 h 11"/>
                  <a:gd name="T30" fmla="*/ 4 w 18"/>
                  <a:gd name="T31" fmla="*/ 0 h 11"/>
                  <a:gd name="T32" fmla="*/ 1 w 18"/>
                  <a:gd name="T33" fmla="*/ 0 h 11"/>
                  <a:gd name="T34" fmla="*/ 0 w 18"/>
                  <a:gd name="T35" fmla="*/ 0 h 11"/>
                  <a:gd name="T36" fmla="*/ 0 w 18"/>
                  <a:gd name="T37" fmla="*/ 1 h 11"/>
                  <a:gd name="T38" fmla="*/ 0 w 18"/>
                  <a:gd name="T39" fmla="*/ 8 h 11"/>
                  <a:gd name="T40" fmla="*/ 0 w 18"/>
                  <a:gd name="T41" fmla="*/ 10 h 11"/>
                  <a:gd name="T42" fmla="*/ 1 w 18"/>
                  <a:gd name="T43" fmla="*/ 10 h 11"/>
                  <a:gd name="T44" fmla="*/ 7 w 18"/>
                  <a:gd name="T45" fmla="*/ 10 h 11"/>
                  <a:gd name="T46" fmla="*/ 14 w 18"/>
                  <a:gd name="T47" fmla="*/ 11 h 11"/>
                  <a:gd name="T48" fmla="*/ 17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5" y="7"/>
                      <a:pt x="14" y="6"/>
                    </a:cubicBezTo>
                    <a:cubicBezTo>
                      <a:pt x="14" y="6"/>
                      <a:pt x="14" y="6"/>
                      <a:pt x="14" y="6"/>
                    </a:cubicBezTo>
                    <a:cubicBezTo>
                      <a:pt x="14" y="6"/>
                      <a:pt x="14" y="6"/>
                      <a:pt x="14" y="6"/>
                    </a:cubicBezTo>
                    <a:cubicBezTo>
                      <a:pt x="13" y="6"/>
                      <a:pt x="13" y="6"/>
                      <a:pt x="13" y="6"/>
                    </a:cubicBezTo>
                    <a:cubicBezTo>
                      <a:pt x="13" y="6"/>
                      <a:pt x="13" y="6"/>
                      <a:pt x="13" y="6"/>
                    </a:cubicBezTo>
                    <a:cubicBezTo>
                      <a:pt x="13" y="5"/>
                      <a:pt x="13" y="5"/>
                      <a:pt x="13" y="5"/>
                    </a:cubicBezTo>
                    <a:cubicBezTo>
                      <a:pt x="12" y="5"/>
                      <a:pt x="12" y="5"/>
                      <a:pt x="12" y="5"/>
                    </a:cubicBezTo>
                    <a:cubicBezTo>
                      <a:pt x="12" y="5"/>
                      <a:pt x="12" y="5"/>
                      <a:pt x="12" y="5"/>
                    </a:cubicBezTo>
                    <a:cubicBezTo>
                      <a:pt x="12" y="5"/>
                      <a:pt x="12" y="5"/>
                      <a:pt x="12" y="5"/>
                    </a:cubicBezTo>
                    <a:cubicBezTo>
                      <a:pt x="13" y="4"/>
                      <a:pt x="14" y="4"/>
                      <a:pt x="15" y="3"/>
                    </a:cubicBezTo>
                    <a:cubicBezTo>
                      <a:pt x="16" y="3"/>
                      <a:pt x="17" y="2"/>
                      <a:pt x="18" y="1"/>
                    </a:cubicBezTo>
                    <a:cubicBezTo>
                      <a:pt x="18" y="0"/>
                      <a:pt x="18" y="0"/>
                      <a:pt x="18" y="0"/>
                    </a:cubicBezTo>
                    <a:cubicBezTo>
                      <a:pt x="17" y="0"/>
                      <a:pt x="17" y="0"/>
                      <a:pt x="17" y="0"/>
                    </a:cubicBezTo>
                    <a:cubicBezTo>
                      <a:pt x="15" y="0"/>
                      <a:pt x="13" y="0"/>
                      <a:pt x="11" y="0"/>
                    </a:cubicBezTo>
                    <a:cubicBezTo>
                      <a:pt x="8" y="0"/>
                      <a:pt x="6" y="0"/>
                      <a:pt x="4" y="0"/>
                    </a:cubicBezTo>
                    <a:cubicBezTo>
                      <a:pt x="3" y="0"/>
                      <a:pt x="2" y="0"/>
                      <a:pt x="1" y="0"/>
                    </a:cubicBezTo>
                    <a:cubicBezTo>
                      <a:pt x="0" y="0"/>
                      <a:pt x="0" y="0"/>
                      <a:pt x="0" y="0"/>
                    </a:cubicBezTo>
                    <a:cubicBezTo>
                      <a:pt x="0" y="1"/>
                      <a:pt x="0" y="1"/>
                      <a:pt x="0" y="1"/>
                    </a:cubicBezTo>
                    <a:cubicBezTo>
                      <a:pt x="0" y="3"/>
                      <a:pt x="0" y="5"/>
                      <a:pt x="0" y="8"/>
                    </a:cubicBezTo>
                    <a:cubicBezTo>
                      <a:pt x="0" y="8"/>
                      <a:pt x="0" y="9"/>
                      <a:pt x="0" y="10"/>
                    </a:cubicBezTo>
                    <a:cubicBezTo>
                      <a:pt x="1" y="10"/>
                      <a:pt x="1" y="10"/>
                      <a:pt x="1" y="10"/>
                    </a:cubicBezTo>
                    <a:cubicBezTo>
                      <a:pt x="3" y="10"/>
                      <a:pt x="5" y="10"/>
                      <a:pt x="7" y="10"/>
                    </a:cubicBezTo>
                    <a:cubicBezTo>
                      <a:pt x="9" y="10"/>
                      <a:pt x="12" y="10"/>
                      <a:pt x="14" y="11"/>
                    </a:cubicBezTo>
                    <a:cubicBezTo>
                      <a:pt x="15" y="11"/>
                      <a:pt x="16" y="11"/>
                      <a:pt x="17"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îşḷiḍe"/>
              <p:cNvSpPr/>
              <p:nvPr/>
            </p:nvSpPr>
            <p:spPr bwMode="auto">
              <a:xfrm>
                <a:off x="6392863" y="1825626"/>
                <a:ext cx="71438" cy="60325"/>
              </a:xfrm>
              <a:custGeom>
                <a:avLst/>
                <a:gdLst>
                  <a:gd name="T0" fmla="*/ 13 w 13"/>
                  <a:gd name="T1" fmla="*/ 4 h 11"/>
                  <a:gd name="T2" fmla="*/ 13 w 13"/>
                  <a:gd name="T3" fmla="*/ 3 h 11"/>
                  <a:gd name="T4" fmla="*/ 13 w 13"/>
                  <a:gd name="T5" fmla="*/ 2 h 11"/>
                  <a:gd name="T6" fmla="*/ 13 w 13"/>
                  <a:gd name="T7" fmla="*/ 1 h 11"/>
                  <a:gd name="T8" fmla="*/ 12 w 13"/>
                  <a:gd name="T9" fmla="*/ 0 h 11"/>
                  <a:gd name="T10" fmla="*/ 12 w 13"/>
                  <a:gd name="T11" fmla="*/ 0 h 11"/>
                  <a:gd name="T12" fmla="*/ 10 w 13"/>
                  <a:gd name="T13" fmla="*/ 0 h 11"/>
                  <a:gd name="T14" fmla="*/ 4 w 13"/>
                  <a:gd name="T15" fmla="*/ 0 h 11"/>
                  <a:gd name="T16" fmla="*/ 2 w 13"/>
                  <a:gd name="T17" fmla="*/ 0 h 11"/>
                  <a:gd name="T18" fmla="*/ 0 w 13"/>
                  <a:gd name="T19" fmla="*/ 1 h 11"/>
                  <a:gd name="T20" fmla="*/ 0 w 13"/>
                  <a:gd name="T21" fmla="*/ 2 h 11"/>
                  <a:gd name="T22" fmla="*/ 0 w 13"/>
                  <a:gd name="T23" fmla="*/ 7 h 11"/>
                  <a:gd name="T24" fmla="*/ 0 w 13"/>
                  <a:gd name="T25" fmla="*/ 9 h 11"/>
                  <a:gd name="T26" fmla="*/ 0 w 13"/>
                  <a:gd name="T27" fmla="*/ 10 h 11"/>
                  <a:gd name="T28" fmla="*/ 0 w 13"/>
                  <a:gd name="T29" fmla="*/ 11 h 11"/>
                  <a:gd name="T30" fmla="*/ 1 w 13"/>
                  <a:gd name="T31" fmla="*/ 11 h 11"/>
                  <a:gd name="T32" fmla="*/ 2 w 13"/>
                  <a:gd name="T33" fmla="*/ 11 h 11"/>
                  <a:gd name="T34" fmla="*/ 4 w 13"/>
                  <a:gd name="T35" fmla="*/ 11 h 11"/>
                  <a:gd name="T36" fmla="*/ 8 w 13"/>
                  <a:gd name="T37" fmla="*/ 11 h 11"/>
                  <a:gd name="T38" fmla="*/ 13 w 13"/>
                  <a:gd name="T39" fmla="*/ 11 h 11"/>
                  <a:gd name="T40" fmla="*/ 13 w 13"/>
                  <a:gd name="T41" fmla="*/ 10 h 11"/>
                  <a:gd name="T42" fmla="*/ 13 w 13"/>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13" y="4"/>
                    </a:moveTo>
                    <a:cubicBezTo>
                      <a:pt x="13" y="4"/>
                      <a:pt x="13" y="3"/>
                      <a:pt x="13" y="3"/>
                    </a:cubicBezTo>
                    <a:cubicBezTo>
                      <a:pt x="13" y="2"/>
                      <a:pt x="13" y="2"/>
                      <a:pt x="13" y="2"/>
                    </a:cubicBezTo>
                    <a:cubicBezTo>
                      <a:pt x="13" y="1"/>
                      <a:pt x="13" y="1"/>
                      <a:pt x="13" y="1"/>
                    </a:cubicBezTo>
                    <a:cubicBezTo>
                      <a:pt x="12" y="0"/>
                      <a:pt x="12" y="0"/>
                      <a:pt x="12" y="0"/>
                    </a:cubicBezTo>
                    <a:cubicBezTo>
                      <a:pt x="12" y="0"/>
                      <a:pt x="12" y="0"/>
                      <a:pt x="12" y="0"/>
                    </a:cubicBezTo>
                    <a:cubicBezTo>
                      <a:pt x="11" y="0"/>
                      <a:pt x="11" y="0"/>
                      <a:pt x="10" y="0"/>
                    </a:cubicBezTo>
                    <a:cubicBezTo>
                      <a:pt x="8" y="0"/>
                      <a:pt x="6" y="0"/>
                      <a:pt x="4" y="0"/>
                    </a:cubicBezTo>
                    <a:cubicBezTo>
                      <a:pt x="3" y="0"/>
                      <a:pt x="3" y="0"/>
                      <a:pt x="2" y="0"/>
                    </a:cubicBezTo>
                    <a:cubicBezTo>
                      <a:pt x="1" y="0"/>
                      <a:pt x="1" y="0"/>
                      <a:pt x="0" y="1"/>
                    </a:cubicBezTo>
                    <a:cubicBezTo>
                      <a:pt x="0" y="1"/>
                      <a:pt x="0" y="2"/>
                      <a:pt x="0" y="2"/>
                    </a:cubicBezTo>
                    <a:cubicBezTo>
                      <a:pt x="0" y="4"/>
                      <a:pt x="0" y="6"/>
                      <a:pt x="0" y="7"/>
                    </a:cubicBezTo>
                    <a:cubicBezTo>
                      <a:pt x="0" y="8"/>
                      <a:pt x="0" y="8"/>
                      <a:pt x="0" y="9"/>
                    </a:cubicBezTo>
                    <a:cubicBezTo>
                      <a:pt x="0" y="10"/>
                      <a:pt x="0" y="10"/>
                      <a:pt x="0" y="10"/>
                    </a:cubicBezTo>
                    <a:cubicBezTo>
                      <a:pt x="0" y="11"/>
                      <a:pt x="0" y="11"/>
                      <a:pt x="0" y="11"/>
                    </a:cubicBezTo>
                    <a:cubicBezTo>
                      <a:pt x="1" y="11"/>
                      <a:pt x="1" y="11"/>
                      <a:pt x="1" y="11"/>
                    </a:cubicBezTo>
                    <a:cubicBezTo>
                      <a:pt x="2" y="11"/>
                      <a:pt x="2" y="11"/>
                      <a:pt x="2" y="11"/>
                    </a:cubicBezTo>
                    <a:cubicBezTo>
                      <a:pt x="3" y="11"/>
                      <a:pt x="4" y="11"/>
                      <a:pt x="4" y="11"/>
                    </a:cubicBezTo>
                    <a:cubicBezTo>
                      <a:pt x="6" y="11"/>
                      <a:pt x="7" y="11"/>
                      <a:pt x="8" y="11"/>
                    </a:cubicBezTo>
                    <a:cubicBezTo>
                      <a:pt x="10" y="11"/>
                      <a:pt x="11" y="11"/>
                      <a:pt x="13" y="11"/>
                    </a:cubicBezTo>
                    <a:cubicBezTo>
                      <a:pt x="13" y="10"/>
                      <a:pt x="13" y="10"/>
                      <a:pt x="13" y="10"/>
                    </a:cubicBezTo>
                    <a:cubicBezTo>
                      <a:pt x="13" y="8"/>
                      <a:pt x="13" y="6"/>
                      <a:pt x="13"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íṡ1ïḍe"/>
              <p:cNvSpPr/>
              <p:nvPr/>
            </p:nvSpPr>
            <p:spPr bwMode="auto">
              <a:xfrm>
                <a:off x="6354763" y="1966913"/>
                <a:ext cx="71438" cy="26988"/>
              </a:xfrm>
              <a:custGeom>
                <a:avLst/>
                <a:gdLst>
                  <a:gd name="T0" fmla="*/ 1 w 13"/>
                  <a:gd name="T1" fmla="*/ 5 h 5"/>
                  <a:gd name="T2" fmla="*/ 0 w 13"/>
                  <a:gd name="T3" fmla="*/ 4 h 5"/>
                  <a:gd name="T4" fmla="*/ 5 w 13"/>
                  <a:gd name="T5" fmla="*/ 0 h 5"/>
                  <a:gd name="T6" fmla="*/ 8 w 13"/>
                  <a:gd name="T7" fmla="*/ 0 h 5"/>
                  <a:gd name="T8" fmla="*/ 8 w 13"/>
                  <a:gd name="T9" fmla="*/ 0 h 5"/>
                  <a:gd name="T10" fmla="*/ 12 w 13"/>
                  <a:gd name="T11" fmla="*/ 4 h 5"/>
                  <a:gd name="T12" fmla="*/ 12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0" y="5"/>
                      <a:pt x="0" y="4"/>
                      <a:pt x="0" y="4"/>
                    </a:cubicBezTo>
                    <a:cubicBezTo>
                      <a:pt x="5" y="0"/>
                      <a:pt x="5" y="0"/>
                      <a:pt x="5" y="0"/>
                    </a:cubicBezTo>
                    <a:cubicBezTo>
                      <a:pt x="6" y="0"/>
                      <a:pt x="7" y="0"/>
                      <a:pt x="8" y="0"/>
                    </a:cubicBezTo>
                    <a:cubicBezTo>
                      <a:pt x="8" y="0"/>
                      <a:pt x="8" y="0"/>
                      <a:pt x="8" y="0"/>
                    </a:cubicBezTo>
                    <a:cubicBezTo>
                      <a:pt x="12" y="4"/>
                      <a:pt x="12" y="4"/>
                      <a:pt x="12" y="4"/>
                    </a:cubicBezTo>
                    <a:cubicBezTo>
                      <a:pt x="13" y="4"/>
                      <a:pt x="13" y="5"/>
                      <a:pt x="12"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şľídé"/>
              <p:cNvSpPr/>
              <p:nvPr/>
            </p:nvSpPr>
            <p:spPr bwMode="auto">
              <a:xfrm>
                <a:off x="6388100" y="1825626"/>
                <a:ext cx="4763" cy="147638"/>
              </a:xfrm>
              <a:custGeom>
                <a:avLst/>
                <a:gdLst>
                  <a:gd name="T0" fmla="*/ 3 w 3"/>
                  <a:gd name="T1" fmla="*/ 93 h 93"/>
                  <a:gd name="T2" fmla="*/ 3 w 3"/>
                  <a:gd name="T3" fmla="*/ 93 h 93"/>
                  <a:gd name="T4" fmla="*/ 0 w 3"/>
                  <a:gd name="T5" fmla="*/ 93 h 93"/>
                  <a:gd name="T6" fmla="*/ 0 w 3"/>
                  <a:gd name="T7" fmla="*/ 0 h 93"/>
                  <a:gd name="T8" fmla="*/ 3 w 3"/>
                  <a:gd name="T9" fmla="*/ 0 h 93"/>
                  <a:gd name="T10" fmla="*/ 3 w 3"/>
                  <a:gd name="T11" fmla="*/ 0 h 93"/>
                  <a:gd name="T12" fmla="*/ 3 w 3"/>
                  <a:gd name="T13" fmla="*/ 93 h 93"/>
                  <a:gd name="T14" fmla="*/ 3 w 3"/>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3">
                    <a:moveTo>
                      <a:pt x="3" y="93"/>
                    </a:moveTo>
                    <a:lnTo>
                      <a:pt x="3" y="93"/>
                    </a:lnTo>
                    <a:lnTo>
                      <a:pt x="0" y="93"/>
                    </a:lnTo>
                    <a:lnTo>
                      <a:pt x="0" y="0"/>
                    </a:lnTo>
                    <a:lnTo>
                      <a:pt x="3" y="0"/>
                    </a:lnTo>
                    <a:lnTo>
                      <a:pt x="3" y="0"/>
                    </a:lnTo>
                    <a:lnTo>
                      <a:pt x="3" y="93"/>
                    </a:lnTo>
                    <a:lnTo>
                      <a:pt x="3"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ŝḻîḓè"/>
              <p:cNvSpPr/>
              <p:nvPr/>
            </p:nvSpPr>
            <p:spPr bwMode="auto">
              <a:xfrm>
                <a:off x="6350000" y="1989138"/>
                <a:ext cx="87313" cy="11113"/>
              </a:xfrm>
              <a:custGeom>
                <a:avLst/>
                <a:gdLst>
                  <a:gd name="T0" fmla="*/ 15 w 16"/>
                  <a:gd name="T1" fmla="*/ 2 h 2"/>
                  <a:gd name="T2" fmla="*/ 0 w 16"/>
                  <a:gd name="T3" fmla="*/ 2 h 2"/>
                  <a:gd name="T4" fmla="*/ 0 w 16"/>
                  <a:gd name="T5" fmla="*/ 1 h 2"/>
                  <a:gd name="T6" fmla="*/ 0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0" y="2"/>
                      <a:pt x="0" y="2"/>
                      <a:pt x="0" y="2"/>
                    </a:cubicBezTo>
                    <a:cubicBezTo>
                      <a:pt x="0" y="2"/>
                      <a:pt x="0" y="1"/>
                      <a:pt x="0" y="1"/>
                    </a:cubicBezTo>
                    <a:cubicBezTo>
                      <a:pt x="0" y="0"/>
                      <a:pt x="0" y="0"/>
                      <a:pt x="0" y="0"/>
                    </a:cubicBezTo>
                    <a:cubicBezTo>
                      <a:pt x="15" y="0"/>
                      <a:pt x="15" y="0"/>
                      <a:pt x="15" y="0"/>
                    </a:cubicBezTo>
                    <a:cubicBezTo>
                      <a:pt x="15" y="0"/>
                      <a:pt x="16" y="0"/>
                      <a:pt x="16" y="1"/>
                    </a:cubicBezTo>
                    <a:cubicBezTo>
                      <a:pt x="16" y="1"/>
                      <a:pt x="15"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íṩ1iḑé"/>
              <p:cNvSpPr/>
              <p:nvPr/>
            </p:nvSpPr>
            <p:spPr bwMode="auto">
              <a:xfrm>
                <a:off x="5505450" y="3698876"/>
                <a:ext cx="342900" cy="1660525"/>
              </a:xfrm>
              <a:custGeom>
                <a:avLst/>
                <a:gdLst>
                  <a:gd name="T0" fmla="*/ 62 w 63"/>
                  <a:gd name="T1" fmla="*/ 68 h 305"/>
                  <a:gd name="T2" fmla="*/ 35 w 63"/>
                  <a:gd name="T3" fmla="*/ 305 h 305"/>
                  <a:gd name="T4" fmla="*/ 22 w 63"/>
                  <a:gd name="T5" fmla="*/ 305 h 305"/>
                  <a:gd name="T6" fmla="*/ 6 w 63"/>
                  <a:gd name="T7" fmla="*/ 77 h 305"/>
                  <a:gd name="T8" fmla="*/ 62 w 63"/>
                  <a:gd name="T9" fmla="*/ 68 h 305"/>
                </a:gdLst>
                <a:ahLst/>
                <a:cxnLst>
                  <a:cxn ang="0">
                    <a:pos x="T0" y="T1"/>
                  </a:cxn>
                  <a:cxn ang="0">
                    <a:pos x="T2" y="T3"/>
                  </a:cxn>
                  <a:cxn ang="0">
                    <a:pos x="T4" y="T5"/>
                  </a:cxn>
                  <a:cxn ang="0">
                    <a:pos x="T6" y="T7"/>
                  </a:cxn>
                  <a:cxn ang="0">
                    <a:pos x="T8" y="T9"/>
                  </a:cxn>
                </a:cxnLst>
                <a:rect l="0" t="0" r="r" b="b"/>
                <a:pathLst>
                  <a:path w="63" h="305">
                    <a:moveTo>
                      <a:pt x="62" y="68"/>
                    </a:moveTo>
                    <a:cubicBezTo>
                      <a:pt x="63" y="69"/>
                      <a:pt x="35" y="305"/>
                      <a:pt x="35" y="305"/>
                    </a:cubicBezTo>
                    <a:cubicBezTo>
                      <a:pt x="22" y="305"/>
                      <a:pt x="22" y="305"/>
                      <a:pt x="22" y="305"/>
                    </a:cubicBezTo>
                    <a:cubicBezTo>
                      <a:pt x="22" y="305"/>
                      <a:pt x="0" y="153"/>
                      <a:pt x="6" y="77"/>
                    </a:cubicBezTo>
                    <a:cubicBezTo>
                      <a:pt x="12" y="0"/>
                      <a:pt x="62" y="68"/>
                      <a:pt x="62" y="6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2" name="îsļîḓè"/>
              <p:cNvSpPr/>
              <p:nvPr/>
            </p:nvSpPr>
            <p:spPr bwMode="auto">
              <a:xfrm>
                <a:off x="5864225" y="3573463"/>
                <a:ext cx="311150" cy="1806575"/>
              </a:xfrm>
              <a:custGeom>
                <a:avLst/>
                <a:gdLst>
                  <a:gd name="T0" fmla="*/ 26 w 57"/>
                  <a:gd name="T1" fmla="*/ 332 h 332"/>
                  <a:gd name="T2" fmla="*/ 49 w 57"/>
                  <a:gd name="T3" fmla="*/ 71 h 332"/>
                  <a:gd name="T4" fmla="*/ 0 w 57"/>
                  <a:gd name="T5" fmla="*/ 56 h 332"/>
                  <a:gd name="T6" fmla="*/ 6 w 57"/>
                  <a:gd name="T7" fmla="*/ 316 h 332"/>
                  <a:gd name="T8" fmla="*/ 6 w 57"/>
                  <a:gd name="T9" fmla="*/ 332 h 332"/>
                  <a:gd name="T10" fmla="*/ 26 w 57"/>
                  <a:gd name="T11" fmla="*/ 332 h 332"/>
                </a:gdLst>
                <a:ahLst/>
                <a:cxnLst>
                  <a:cxn ang="0">
                    <a:pos x="T0" y="T1"/>
                  </a:cxn>
                  <a:cxn ang="0">
                    <a:pos x="T2" y="T3"/>
                  </a:cxn>
                  <a:cxn ang="0">
                    <a:pos x="T4" y="T5"/>
                  </a:cxn>
                  <a:cxn ang="0">
                    <a:pos x="T6" y="T7"/>
                  </a:cxn>
                  <a:cxn ang="0">
                    <a:pos x="T8" y="T9"/>
                  </a:cxn>
                  <a:cxn ang="0">
                    <a:pos x="T10" y="T11"/>
                  </a:cxn>
                </a:cxnLst>
                <a:rect l="0" t="0" r="r" b="b"/>
                <a:pathLst>
                  <a:path w="57" h="332">
                    <a:moveTo>
                      <a:pt x="26" y="332"/>
                    </a:moveTo>
                    <a:cubicBezTo>
                      <a:pt x="26" y="332"/>
                      <a:pt x="57" y="142"/>
                      <a:pt x="49" y="71"/>
                    </a:cubicBezTo>
                    <a:cubicBezTo>
                      <a:pt x="42" y="0"/>
                      <a:pt x="0" y="56"/>
                      <a:pt x="0" y="56"/>
                    </a:cubicBezTo>
                    <a:cubicBezTo>
                      <a:pt x="6" y="316"/>
                      <a:pt x="6" y="316"/>
                      <a:pt x="6" y="316"/>
                    </a:cubicBezTo>
                    <a:cubicBezTo>
                      <a:pt x="6" y="332"/>
                      <a:pt x="6" y="332"/>
                      <a:pt x="6" y="332"/>
                    </a:cubicBezTo>
                    <a:lnTo>
                      <a:pt x="26" y="332"/>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3" name="îṣľîḑè"/>
              <p:cNvSpPr/>
              <p:nvPr/>
            </p:nvSpPr>
            <p:spPr bwMode="auto">
              <a:xfrm>
                <a:off x="5776913" y="2320926"/>
                <a:ext cx="327025" cy="490538"/>
              </a:xfrm>
              <a:custGeom>
                <a:avLst/>
                <a:gdLst>
                  <a:gd name="T0" fmla="*/ 56 w 60"/>
                  <a:gd name="T1" fmla="*/ 76 h 90"/>
                  <a:gd name="T2" fmla="*/ 60 w 60"/>
                  <a:gd name="T3" fmla="*/ 59 h 90"/>
                  <a:gd name="T4" fmla="*/ 52 w 60"/>
                  <a:gd name="T5" fmla="*/ 23 h 90"/>
                  <a:gd name="T6" fmla="*/ 17 w 60"/>
                  <a:gd name="T7" fmla="*/ 4 h 90"/>
                  <a:gd name="T8" fmla="*/ 5 w 60"/>
                  <a:gd name="T9" fmla="*/ 48 h 90"/>
                  <a:gd name="T10" fmla="*/ 21 w 60"/>
                  <a:gd name="T11" fmla="*/ 79 h 90"/>
                  <a:gd name="T12" fmla="*/ 56 w 60"/>
                  <a:gd name="T13" fmla="*/ 76 h 90"/>
                </a:gdLst>
                <a:ahLst/>
                <a:cxnLst>
                  <a:cxn ang="0">
                    <a:pos x="T0" y="T1"/>
                  </a:cxn>
                  <a:cxn ang="0">
                    <a:pos x="T2" y="T3"/>
                  </a:cxn>
                  <a:cxn ang="0">
                    <a:pos x="T4" y="T5"/>
                  </a:cxn>
                  <a:cxn ang="0">
                    <a:pos x="T6" y="T7"/>
                  </a:cxn>
                  <a:cxn ang="0">
                    <a:pos x="T8" y="T9"/>
                  </a:cxn>
                  <a:cxn ang="0">
                    <a:pos x="T10" y="T11"/>
                  </a:cxn>
                  <a:cxn ang="0">
                    <a:pos x="T12" y="T13"/>
                  </a:cxn>
                </a:cxnLst>
                <a:rect l="0" t="0" r="r" b="b"/>
                <a:pathLst>
                  <a:path w="60" h="90">
                    <a:moveTo>
                      <a:pt x="56" y="76"/>
                    </a:moveTo>
                    <a:cubicBezTo>
                      <a:pt x="58" y="71"/>
                      <a:pt x="60" y="66"/>
                      <a:pt x="60" y="59"/>
                    </a:cubicBezTo>
                    <a:cubicBezTo>
                      <a:pt x="60" y="47"/>
                      <a:pt x="58" y="34"/>
                      <a:pt x="52" y="23"/>
                    </a:cubicBezTo>
                    <a:cubicBezTo>
                      <a:pt x="46" y="11"/>
                      <a:pt x="31" y="0"/>
                      <a:pt x="17" y="4"/>
                    </a:cubicBezTo>
                    <a:cubicBezTo>
                      <a:pt x="0" y="10"/>
                      <a:pt x="3" y="33"/>
                      <a:pt x="5" y="48"/>
                    </a:cubicBezTo>
                    <a:cubicBezTo>
                      <a:pt x="7" y="60"/>
                      <a:pt x="12" y="72"/>
                      <a:pt x="21" y="79"/>
                    </a:cubicBezTo>
                    <a:cubicBezTo>
                      <a:pt x="35" y="90"/>
                      <a:pt x="49" y="87"/>
                      <a:pt x="56" y="76"/>
                    </a:cubicBezTo>
                    <a:close/>
                  </a:path>
                </a:pathLst>
              </a:custGeom>
              <a:solidFill>
                <a:srgbClr val="DBCC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4" name="îšlîďé"/>
              <p:cNvSpPr/>
              <p:nvPr/>
            </p:nvSpPr>
            <p:spPr bwMode="auto">
              <a:xfrm>
                <a:off x="5281613" y="3654426"/>
                <a:ext cx="98425" cy="169863"/>
              </a:xfrm>
              <a:custGeom>
                <a:avLst/>
                <a:gdLst>
                  <a:gd name="T0" fmla="*/ 16 w 18"/>
                  <a:gd name="T1" fmla="*/ 19 h 31"/>
                  <a:gd name="T2" fmla="*/ 15 w 18"/>
                  <a:gd name="T3" fmla="*/ 20 h 31"/>
                  <a:gd name="T4" fmla="*/ 14 w 18"/>
                  <a:gd name="T5" fmla="*/ 20 h 31"/>
                  <a:gd name="T6" fmla="*/ 13 w 18"/>
                  <a:gd name="T7" fmla="*/ 20 h 31"/>
                  <a:gd name="T8" fmla="*/ 12 w 18"/>
                  <a:gd name="T9" fmla="*/ 26 h 31"/>
                  <a:gd name="T10" fmla="*/ 10 w 18"/>
                  <a:gd name="T11" fmla="*/ 30 h 31"/>
                  <a:gd name="T12" fmla="*/ 6 w 18"/>
                  <a:gd name="T13" fmla="*/ 31 h 31"/>
                  <a:gd name="T14" fmla="*/ 2 w 18"/>
                  <a:gd name="T15" fmla="*/ 28 h 31"/>
                  <a:gd name="T16" fmla="*/ 2 w 18"/>
                  <a:gd name="T17" fmla="*/ 19 h 31"/>
                  <a:gd name="T18" fmla="*/ 8 w 18"/>
                  <a:gd name="T19" fmla="*/ 1 h 31"/>
                  <a:gd name="T20" fmla="*/ 9 w 18"/>
                  <a:gd name="T21" fmla="*/ 0 h 31"/>
                  <a:gd name="T22" fmla="*/ 11 w 18"/>
                  <a:gd name="T23" fmla="*/ 0 h 31"/>
                  <a:gd name="T24" fmla="*/ 18 w 18"/>
                  <a:gd name="T25" fmla="*/ 6 h 31"/>
                  <a:gd name="T26" fmla="*/ 16 w 1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1">
                    <a:moveTo>
                      <a:pt x="16" y="19"/>
                    </a:moveTo>
                    <a:cubicBezTo>
                      <a:pt x="16" y="19"/>
                      <a:pt x="16" y="20"/>
                      <a:pt x="15" y="20"/>
                    </a:cubicBezTo>
                    <a:cubicBezTo>
                      <a:pt x="14" y="20"/>
                      <a:pt x="14" y="20"/>
                      <a:pt x="14" y="20"/>
                    </a:cubicBezTo>
                    <a:cubicBezTo>
                      <a:pt x="14" y="20"/>
                      <a:pt x="14" y="20"/>
                      <a:pt x="13" y="20"/>
                    </a:cubicBezTo>
                    <a:cubicBezTo>
                      <a:pt x="12" y="22"/>
                      <a:pt x="12" y="24"/>
                      <a:pt x="12" y="26"/>
                    </a:cubicBezTo>
                    <a:cubicBezTo>
                      <a:pt x="12" y="28"/>
                      <a:pt x="11" y="30"/>
                      <a:pt x="10" y="30"/>
                    </a:cubicBezTo>
                    <a:cubicBezTo>
                      <a:pt x="9" y="31"/>
                      <a:pt x="7" y="31"/>
                      <a:pt x="6" y="31"/>
                    </a:cubicBezTo>
                    <a:cubicBezTo>
                      <a:pt x="5" y="30"/>
                      <a:pt x="3" y="29"/>
                      <a:pt x="2" y="28"/>
                    </a:cubicBezTo>
                    <a:cubicBezTo>
                      <a:pt x="0" y="25"/>
                      <a:pt x="1" y="22"/>
                      <a:pt x="2" y="19"/>
                    </a:cubicBezTo>
                    <a:cubicBezTo>
                      <a:pt x="4" y="13"/>
                      <a:pt x="6" y="7"/>
                      <a:pt x="8" y="1"/>
                    </a:cubicBezTo>
                    <a:cubicBezTo>
                      <a:pt x="9" y="0"/>
                      <a:pt x="9" y="0"/>
                      <a:pt x="9" y="0"/>
                    </a:cubicBezTo>
                    <a:cubicBezTo>
                      <a:pt x="9" y="0"/>
                      <a:pt x="10" y="0"/>
                      <a:pt x="11" y="0"/>
                    </a:cubicBezTo>
                    <a:cubicBezTo>
                      <a:pt x="14" y="2"/>
                      <a:pt x="18" y="2"/>
                      <a:pt x="18" y="6"/>
                    </a:cubicBezTo>
                    <a:cubicBezTo>
                      <a:pt x="17" y="10"/>
                      <a:pt x="17" y="15"/>
                      <a:pt x="16" y="19"/>
                    </a:cubicBezTo>
                    <a:close/>
                  </a:path>
                </a:pathLst>
              </a:custGeom>
              <a:solidFill>
                <a:srgbClr val="DBCC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ïṩḷiḓe"/>
              <p:cNvSpPr/>
              <p:nvPr/>
            </p:nvSpPr>
            <p:spPr bwMode="auto">
              <a:xfrm>
                <a:off x="5313363" y="2784476"/>
                <a:ext cx="474663" cy="914400"/>
              </a:xfrm>
              <a:custGeom>
                <a:avLst/>
                <a:gdLst>
                  <a:gd name="T0" fmla="*/ 23 w 87"/>
                  <a:gd name="T1" fmla="*/ 63 h 168"/>
                  <a:gd name="T2" fmla="*/ 42 w 87"/>
                  <a:gd name="T3" fmla="*/ 30 h 168"/>
                  <a:gd name="T4" fmla="*/ 49 w 87"/>
                  <a:gd name="T5" fmla="*/ 19 h 168"/>
                  <a:gd name="T6" fmla="*/ 57 w 87"/>
                  <a:gd name="T7" fmla="*/ 10 h 168"/>
                  <a:gd name="T8" fmla="*/ 62 w 87"/>
                  <a:gd name="T9" fmla="*/ 3 h 168"/>
                  <a:gd name="T10" fmla="*/ 73 w 87"/>
                  <a:gd name="T11" fmla="*/ 3 h 168"/>
                  <a:gd name="T12" fmla="*/ 84 w 87"/>
                  <a:gd name="T13" fmla="*/ 10 h 168"/>
                  <a:gd name="T14" fmla="*/ 79 w 87"/>
                  <a:gd name="T15" fmla="*/ 28 h 168"/>
                  <a:gd name="T16" fmla="*/ 68 w 87"/>
                  <a:gd name="T17" fmla="*/ 42 h 168"/>
                  <a:gd name="T18" fmla="*/ 49 w 87"/>
                  <a:gd name="T19" fmla="*/ 72 h 168"/>
                  <a:gd name="T20" fmla="*/ 35 w 87"/>
                  <a:gd name="T21" fmla="*/ 97 h 168"/>
                  <a:gd name="T22" fmla="*/ 22 w 87"/>
                  <a:gd name="T23" fmla="*/ 141 h 168"/>
                  <a:gd name="T24" fmla="*/ 13 w 87"/>
                  <a:gd name="T25" fmla="*/ 168 h 168"/>
                  <a:gd name="T26" fmla="*/ 0 w 87"/>
                  <a:gd name="T27" fmla="*/ 165 h 168"/>
                  <a:gd name="T28" fmla="*/ 15 w 87"/>
                  <a:gd name="T29" fmla="*/ 87 h 168"/>
                  <a:gd name="T30" fmla="*/ 18 w 87"/>
                  <a:gd name="T31" fmla="*/ 76 h 168"/>
                  <a:gd name="T32" fmla="*/ 23 w 87"/>
                  <a:gd name="T33" fmla="*/ 6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168">
                    <a:moveTo>
                      <a:pt x="23" y="63"/>
                    </a:moveTo>
                    <a:cubicBezTo>
                      <a:pt x="29" y="52"/>
                      <a:pt x="35" y="41"/>
                      <a:pt x="42" y="30"/>
                    </a:cubicBezTo>
                    <a:cubicBezTo>
                      <a:pt x="44" y="26"/>
                      <a:pt x="46" y="22"/>
                      <a:pt x="49" y="19"/>
                    </a:cubicBezTo>
                    <a:cubicBezTo>
                      <a:pt x="52" y="16"/>
                      <a:pt x="55" y="13"/>
                      <a:pt x="57" y="10"/>
                    </a:cubicBezTo>
                    <a:cubicBezTo>
                      <a:pt x="59" y="7"/>
                      <a:pt x="60" y="4"/>
                      <a:pt x="62" y="3"/>
                    </a:cubicBezTo>
                    <a:cubicBezTo>
                      <a:pt x="66" y="0"/>
                      <a:pt x="70" y="1"/>
                      <a:pt x="73" y="3"/>
                    </a:cubicBezTo>
                    <a:cubicBezTo>
                      <a:pt x="78" y="4"/>
                      <a:pt x="82" y="6"/>
                      <a:pt x="84" y="10"/>
                    </a:cubicBezTo>
                    <a:cubicBezTo>
                      <a:pt x="87" y="16"/>
                      <a:pt x="83" y="23"/>
                      <a:pt x="79" y="28"/>
                    </a:cubicBezTo>
                    <a:cubicBezTo>
                      <a:pt x="75" y="33"/>
                      <a:pt x="71" y="37"/>
                      <a:pt x="68" y="42"/>
                    </a:cubicBezTo>
                    <a:cubicBezTo>
                      <a:pt x="61" y="52"/>
                      <a:pt x="56" y="62"/>
                      <a:pt x="49" y="72"/>
                    </a:cubicBezTo>
                    <a:cubicBezTo>
                      <a:pt x="43" y="80"/>
                      <a:pt x="40" y="88"/>
                      <a:pt x="35" y="97"/>
                    </a:cubicBezTo>
                    <a:cubicBezTo>
                      <a:pt x="28" y="111"/>
                      <a:pt x="25" y="126"/>
                      <a:pt x="22" y="141"/>
                    </a:cubicBezTo>
                    <a:cubicBezTo>
                      <a:pt x="20" y="150"/>
                      <a:pt x="18" y="160"/>
                      <a:pt x="13" y="168"/>
                    </a:cubicBezTo>
                    <a:cubicBezTo>
                      <a:pt x="0" y="165"/>
                      <a:pt x="0" y="165"/>
                      <a:pt x="0" y="165"/>
                    </a:cubicBezTo>
                    <a:cubicBezTo>
                      <a:pt x="5" y="139"/>
                      <a:pt x="10" y="113"/>
                      <a:pt x="15" y="87"/>
                    </a:cubicBezTo>
                    <a:cubicBezTo>
                      <a:pt x="16" y="83"/>
                      <a:pt x="17" y="80"/>
                      <a:pt x="18" y="76"/>
                    </a:cubicBezTo>
                    <a:cubicBezTo>
                      <a:pt x="19" y="71"/>
                      <a:pt x="21" y="67"/>
                      <a:pt x="23" y="6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6" name="işlíḓê"/>
              <p:cNvSpPr/>
              <p:nvPr/>
            </p:nvSpPr>
            <p:spPr bwMode="auto">
              <a:xfrm>
                <a:off x="5749925" y="2195513"/>
                <a:ext cx="392113" cy="604838"/>
              </a:xfrm>
              <a:custGeom>
                <a:avLst/>
                <a:gdLst>
                  <a:gd name="T0" fmla="*/ 2 w 72"/>
                  <a:gd name="T1" fmla="*/ 39 h 111"/>
                  <a:gd name="T2" fmla="*/ 1 w 72"/>
                  <a:gd name="T3" fmla="*/ 66 h 111"/>
                  <a:gd name="T4" fmla="*/ 2 w 72"/>
                  <a:gd name="T5" fmla="*/ 81 h 111"/>
                  <a:gd name="T6" fmla="*/ 37 w 72"/>
                  <a:gd name="T7" fmla="*/ 111 h 111"/>
                  <a:gd name="T8" fmla="*/ 54 w 72"/>
                  <a:gd name="T9" fmla="*/ 104 h 111"/>
                  <a:gd name="T10" fmla="*/ 58 w 72"/>
                  <a:gd name="T11" fmla="*/ 88 h 111"/>
                  <a:gd name="T12" fmla="*/ 59 w 72"/>
                  <a:gd name="T13" fmla="*/ 55 h 111"/>
                  <a:gd name="T14" fmla="*/ 60 w 72"/>
                  <a:gd name="T15" fmla="*/ 41 h 111"/>
                  <a:gd name="T16" fmla="*/ 65 w 72"/>
                  <a:gd name="T17" fmla="*/ 34 h 111"/>
                  <a:gd name="T18" fmla="*/ 71 w 72"/>
                  <a:gd name="T19" fmla="*/ 11 h 111"/>
                  <a:gd name="T20" fmla="*/ 70 w 72"/>
                  <a:gd name="T21" fmla="*/ 5 h 111"/>
                  <a:gd name="T22" fmla="*/ 55 w 72"/>
                  <a:gd name="T23" fmla="*/ 3 h 111"/>
                  <a:gd name="T24" fmla="*/ 41 w 72"/>
                  <a:gd name="T25" fmla="*/ 11 h 111"/>
                  <a:gd name="T26" fmla="*/ 31 w 72"/>
                  <a:gd name="T27" fmla="*/ 13 h 111"/>
                  <a:gd name="T28" fmla="*/ 2 w 72"/>
                  <a:gd name="T29" fmla="*/ 3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11">
                    <a:moveTo>
                      <a:pt x="2" y="39"/>
                    </a:moveTo>
                    <a:cubicBezTo>
                      <a:pt x="0" y="48"/>
                      <a:pt x="1" y="57"/>
                      <a:pt x="1" y="66"/>
                    </a:cubicBezTo>
                    <a:cubicBezTo>
                      <a:pt x="1" y="71"/>
                      <a:pt x="1" y="76"/>
                      <a:pt x="2" y="81"/>
                    </a:cubicBezTo>
                    <a:cubicBezTo>
                      <a:pt x="5" y="98"/>
                      <a:pt x="20" y="111"/>
                      <a:pt x="37" y="111"/>
                    </a:cubicBezTo>
                    <a:cubicBezTo>
                      <a:pt x="43" y="111"/>
                      <a:pt x="50" y="109"/>
                      <a:pt x="54" y="104"/>
                    </a:cubicBezTo>
                    <a:cubicBezTo>
                      <a:pt x="57" y="99"/>
                      <a:pt x="58" y="94"/>
                      <a:pt x="58" y="88"/>
                    </a:cubicBezTo>
                    <a:cubicBezTo>
                      <a:pt x="59" y="77"/>
                      <a:pt x="59" y="66"/>
                      <a:pt x="59" y="55"/>
                    </a:cubicBezTo>
                    <a:cubicBezTo>
                      <a:pt x="58" y="50"/>
                      <a:pt x="58" y="45"/>
                      <a:pt x="60" y="41"/>
                    </a:cubicBezTo>
                    <a:cubicBezTo>
                      <a:pt x="61" y="39"/>
                      <a:pt x="63" y="37"/>
                      <a:pt x="65" y="34"/>
                    </a:cubicBezTo>
                    <a:cubicBezTo>
                      <a:pt x="70" y="28"/>
                      <a:pt x="72" y="19"/>
                      <a:pt x="71" y="11"/>
                    </a:cubicBezTo>
                    <a:cubicBezTo>
                      <a:pt x="71" y="9"/>
                      <a:pt x="71" y="7"/>
                      <a:pt x="70" y="5"/>
                    </a:cubicBezTo>
                    <a:cubicBezTo>
                      <a:pt x="67" y="0"/>
                      <a:pt x="60" y="1"/>
                      <a:pt x="55" y="3"/>
                    </a:cubicBezTo>
                    <a:cubicBezTo>
                      <a:pt x="50" y="5"/>
                      <a:pt x="46" y="9"/>
                      <a:pt x="41" y="11"/>
                    </a:cubicBezTo>
                    <a:cubicBezTo>
                      <a:pt x="38" y="12"/>
                      <a:pt x="34" y="12"/>
                      <a:pt x="31" y="13"/>
                    </a:cubicBezTo>
                    <a:cubicBezTo>
                      <a:pt x="19" y="16"/>
                      <a:pt x="5" y="27"/>
                      <a:pt x="2" y="39"/>
                    </a:cubicBez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7" name="ïsḷîdè"/>
              <p:cNvSpPr/>
              <p:nvPr/>
            </p:nvSpPr>
            <p:spPr bwMode="auto">
              <a:xfrm>
                <a:off x="5864225" y="5353051"/>
                <a:ext cx="387350" cy="152400"/>
              </a:xfrm>
              <a:custGeom>
                <a:avLst/>
                <a:gdLst>
                  <a:gd name="T0" fmla="*/ 22 w 71"/>
                  <a:gd name="T1" fmla="*/ 22 h 28"/>
                  <a:gd name="T2" fmla="*/ 20 w 71"/>
                  <a:gd name="T3" fmla="*/ 27 h 28"/>
                  <a:gd name="T4" fmla="*/ 10 w 71"/>
                  <a:gd name="T5" fmla="*/ 28 h 28"/>
                  <a:gd name="T6" fmla="*/ 7 w 71"/>
                  <a:gd name="T7" fmla="*/ 27 h 28"/>
                  <a:gd name="T8" fmla="*/ 5 w 71"/>
                  <a:gd name="T9" fmla="*/ 26 h 28"/>
                  <a:gd name="T10" fmla="*/ 0 w 71"/>
                  <a:gd name="T11" fmla="*/ 20 h 28"/>
                  <a:gd name="T12" fmla="*/ 1 w 71"/>
                  <a:gd name="T13" fmla="*/ 15 h 28"/>
                  <a:gd name="T14" fmla="*/ 3 w 71"/>
                  <a:gd name="T15" fmla="*/ 2 h 28"/>
                  <a:gd name="T16" fmla="*/ 28 w 71"/>
                  <a:gd name="T17" fmla="*/ 1 h 28"/>
                  <a:gd name="T18" fmla="*/ 27 w 71"/>
                  <a:gd name="T19" fmla="*/ 8 h 28"/>
                  <a:gd name="T20" fmla="*/ 48 w 71"/>
                  <a:gd name="T21" fmla="*/ 8 h 28"/>
                  <a:gd name="T22" fmla="*/ 59 w 71"/>
                  <a:gd name="T23" fmla="*/ 8 h 28"/>
                  <a:gd name="T24" fmla="*/ 69 w 71"/>
                  <a:gd name="T25" fmla="*/ 8 h 28"/>
                  <a:gd name="T26" fmla="*/ 70 w 71"/>
                  <a:gd name="T27" fmla="*/ 11 h 28"/>
                  <a:gd name="T28" fmla="*/ 70 w 71"/>
                  <a:gd name="T29" fmla="*/ 14 h 28"/>
                  <a:gd name="T30" fmla="*/ 68 w 71"/>
                  <a:gd name="T31" fmla="*/ 17 h 28"/>
                  <a:gd name="T32" fmla="*/ 22 w 71"/>
                  <a:gd name="T33"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28">
                    <a:moveTo>
                      <a:pt x="22" y="22"/>
                    </a:moveTo>
                    <a:cubicBezTo>
                      <a:pt x="26" y="24"/>
                      <a:pt x="22" y="26"/>
                      <a:pt x="20" y="27"/>
                    </a:cubicBezTo>
                    <a:cubicBezTo>
                      <a:pt x="17" y="27"/>
                      <a:pt x="13" y="28"/>
                      <a:pt x="10" y="28"/>
                    </a:cubicBezTo>
                    <a:cubicBezTo>
                      <a:pt x="9" y="28"/>
                      <a:pt x="8" y="27"/>
                      <a:pt x="7" y="27"/>
                    </a:cubicBezTo>
                    <a:cubicBezTo>
                      <a:pt x="6" y="27"/>
                      <a:pt x="6" y="26"/>
                      <a:pt x="5" y="26"/>
                    </a:cubicBezTo>
                    <a:cubicBezTo>
                      <a:pt x="4" y="24"/>
                      <a:pt x="1" y="22"/>
                      <a:pt x="0" y="20"/>
                    </a:cubicBezTo>
                    <a:cubicBezTo>
                      <a:pt x="0" y="18"/>
                      <a:pt x="0" y="17"/>
                      <a:pt x="1" y="15"/>
                    </a:cubicBezTo>
                    <a:cubicBezTo>
                      <a:pt x="2" y="12"/>
                      <a:pt x="4" y="6"/>
                      <a:pt x="3" y="2"/>
                    </a:cubicBezTo>
                    <a:cubicBezTo>
                      <a:pt x="11" y="2"/>
                      <a:pt x="21" y="0"/>
                      <a:pt x="28" y="1"/>
                    </a:cubicBezTo>
                    <a:cubicBezTo>
                      <a:pt x="27" y="4"/>
                      <a:pt x="28" y="6"/>
                      <a:pt x="27" y="8"/>
                    </a:cubicBezTo>
                    <a:cubicBezTo>
                      <a:pt x="27" y="7"/>
                      <a:pt x="46" y="8"/>
                      <a:pt x="48" y="8"/>
                    </a:cubicBezTo>
                    <a:cubicBezTo>
                      <a:pt x="52" y="8"/>
                      <a:pt x="56" y="8"/>
                      <a:pt x="59" y="8"/>
                    </a:cubicBezTo>
                    <a:cubicBezTo>
                      <a:pt x="62" y="8"/>
                      <a:pt x="67" y="6"/>
                      <a:pt x="69" y="8"/>
                    </a:cubicBezTo>
                    <a:cubicBezTo>
                      <a:pt x="70" y="9"/>
                      <a:pt x="70" y="10"/>
                      <a:pt x="70" y="11"/>
                    </a:cubicBezTo>
                    <a:cubicBezTo>
                      <a:pt x="70" y="12"/>
                      <a:pt x="71" y="13"/>
                      <a:pt x="70" y="14"/>
                    </a:cubicBezTo>
                    <a:cubicBezTo>
                      <a:pt x="70" y="15"/>
                      <a:pt x="69" y="16"/>
                      <a:pt x="68" y="17"/>
                    </a:cubicBezTo>
                    <a:cubicBezTo>
                      <a:pt x="54" y="25"/>
                      <a:pt x="38" y="19"/>
                      <a:pt x="22" y="22"/>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8" name="îṣlïḑè"/>
              <p:cNvSpPr/>
              <p:nvPr/>
            </p:nvSpPr>
            <p:spPr bwMode="auto">
              <a:xfrm>
                <a:off x="5597525" y="5326063"/>
                <a:ext cx="130175" cy="168275"/>
              </a:xfrm>
              <a:custGeom>
                <a:avLst/>
                <a:gdLst>
                  <a:gd name="T0" fmla="*/ 5 w 24"/>
                  <a:gd name="T1" fmla="*/ 1 h 31"/>
                  <a:gd name="T2" fmla="*/ 3 w 24"/>
                  <a:gd name="T3" fmla="*/ 1 h 31"/>
                  <a:gd name="T4" fmla="*/ 2 w 24"/>
                  <a:gd name="T5" fmla="*/ 2 h 31"/>
                  <a:gd name="T6" fmla="*/ 2 w 24"/>
                  <a:gd name="T7" fmla="*/ 12 h 31"/>
                  <a:gd name="T8" fmla="*/ 1 w 24"/>
                  <a:gd name="T9" fmla="*/ 25 h 31"/>
                  <a:gd name="T10" fmla="*/ 2 w 24"/>
                  <a:gd name="T11" fmla="*/ 27 h 31"/>
                  <a:gd name="T12" fmla="*/ 3 w 24"/>
                  <a:gd name="T13" fmla="*/ 28 h 31"/>
                  <a:gd name="T14" fmla="*/ 20 w 24"/>
                  <a:gd name="T15" fmla="*/ 28 h 31"/>
                  <a:gd name="T16" fmla="*/ 21 w 24"/>
                  <a:gd name="T17" fmla="*/ 27 h 31"/>
                  <a:gd name="T18" fmla="*/ 22 w 24"/>
                  <a:gd name="T19" fmla="*/ 26 h 31"/>
                  <a:gd name="T20" fmla="*/ 22 w 24"/>
                  <a:gd name="T21" fmla="*/ 4 h 31"/>
                  <a:gd name="T22" fmla="*/ 16 w 24"/>
                  <a:gd name="T23" fmla="*/ 1 h 31"/>
                  <a:gd name="T24" fmla="*/ 5 w 24"/>
                  <a:gd name="T2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5" y="1"/>
                    </a:moveTo>
                    <a:cubicBezTo>
                      <a:pt x="4" y="1"/>
                      <a:pt x="3" y="1"/>
                      <a:pt x="3" y="1"/>
                    </a:cubicBezTo>
                    <a:cubicBezTo>
                      <a:pt x="2" y="1"/>
                      <a:pt x="2" y="2"/>
                      <a:pt x="2" y="2"/>
                    </a:cubicBezTo>
                    <a:cubicBezTo>
                      <a:pt x="1" y="5"/>
                      <a:pt x="2" y="9"/>
                      <a:pt x="2" y="12"/>
                    </a:cubicBezTo>
                    <a:cubicBezTo>
                      <a:pt x="2" y="16"/>
                      <a:pt x="0" y="20"/>
                      <a:pt x="1" y="25"/>
                    </a:cubicBezTo>
                    <a:cubicBezTo>
                      <a:pt x="1" y="25"/>
                      <a:pt x="1" y="26"/>
                      <a:pt x="2" y="27"/>
                    </a:cubicBezTo>
                    <a:cubicBezTo>
                      <a:pt x="2" y="27"/>
                      <a:pt x="3" y="27"/>
                      <a:pt x="3" y="28"/>
                    </a:cubicBezTo>
                    <a:cubicBezTo>
                      <a:pt x="8" y="31"/>
                      <a:pt x="15" y="31"/>
                      <a:pt x="20" y="28"/>
                    </a:cubicBezTo>
                    <a:cubicBezTo>
                      <a:pt x="21" y="27"/>
                      <a:pt x="21" y="27"/>
                      <a:pt x="21" y="27"/>
                    </a:cubicBezTo>
                    <a:cubicBezTo>
                      <a:pt x="21" y="27"/>
                      <a:pt x="21" y="26"/>
                      <a:pt x="22" y="26"/>
                    </a:cubicBezTo>
                    <a:cubicBezTo>
                      <a:pt x="22" y="19"/>
                      <a:pt x="24" y="10"/>
                      <a:pt x="22" y="4"/>
                    </a:cubicBezTo>
                    <a:cubicBezTo>
                      <a:pt x="21" y="0"/>
                      <a:pt x="19" y="1"/>
                      <a:pt x="16" y="1"/>
                    </a:cubicBezTo>
                    <a:cubicBezTo>
                      <a:pt x="12" y="1"/>
                      <a:pt x="8" y="1"/>
                      <a:pt x="5" y="1"/>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9" name="íş1îdê"/>
              <p:cNvSpPr/>
              <p:nvPr/>
            </p:nvSpPr>
            <p:spPr bwMode="auto">
              <a:xfrm>
                <a:off x="5035550" y="3730626"/>
                <a:ext cx="577850" cy="398463"/>
              </a:xfrm>
              <a:custGeom>
                <a:avLst/>
                <a:gdLst>
                  <a:gd name="T0" fmla="*/ 89 w 106"/>
                  <a:gd name="T1" fmla="*/ 0 h 73"/>
                  <a:gd name="T2" fmla="*/ 93 w 106"/>
                  <a:gd name="T3" fmla="*/ 0 h 73"/>
                  <a:gd name="T4" fmla="*/ 97 w 106"/>
                  <a:gd name="T5" fmla="*/ 5 h 73"/>
                  <a:gd name="T6" fmla="*/ 106 w 106"/>
                  <a:gd name="T7" fmla="*/ 54 h 73"/>
                  <a:gd name="T8" fmla="*/ 106 w 106"/>
                  <a:gd name="T9" fmla="*/ 56 h 73"/>
                  <a:gd name="T10" fmla="*/ 104 w 106"/>
                  <a:gd name="T11" fmla="*/ 58 h 73"/>
                  <a:gd name="T12" fmla="*/ 24 w 106"/>
                  <a:gd name="T13" fmla="*/ 73 h 73"/>
                  <a:gd name="T14" fmla="*/ 18 w 106"/>
                  <a:gd name="T15" fmla="*/ 72 h 73"/>
                  <a:gd name="T16" fmla="*/ 15 w 106"/>
                  <a:gd name="T17" fmla="*/ 68 h 73"/>
                  <a:gd name="T18" fmla="*/ 6 w 106"/>
                  <a:gd name="T19" fmla="*/ 42 h 73"/>
                  <a:gd name="T20" fmla="*/ 4 w 106"/>
                  <a:gd name="T21" fmla="*/ 22 h 73"/>
                  <a:gd name="T22" fmla="*/ 29 w 106"/>
                  <a:gd name="T23" fmla="*/ 14 h 73"/>
                  <a:gd name="T24" fmla="*/ 57 w 106"/>
                  <a:gd name="T25" fmla="*/ 7 h 73"/>
                  <a:gd name="T26" fmla="*/ 89 w 106"/>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73">
                    <a:moveTo>
                      <a:pt x="89" y="0"/>
                    </a:moveTo>
                    <a:cubicBezTo>
                      <a:pt x="90" y="0"/>
                      <a:pt x="92" y="0"/>
                      <a:pt x="93" y="0"/>
                    </a:cubicBezTo>
                    <a:cubicBezTo>
                      <a:pt x="95" y="1"/>
                      <a:pt x="96" y="3"/>
                      <a:pt x="97" y="5"/>
                    </a:cubicBezTo>
                    <a:cubicBezTo>
                      <a:pt x="101" y="21"/>
                      <a:pt x="104" y="38"/>
                      <a:pt x="106" y="54"/>
                    </a:cubicBezTo>
                    <a:cubicBezTo>
                      <a:pt x="106" y="55"/>
                      <a:pt x="106" y="56"/>
                      <a:pt x="106" y="56"/>
                    </a:cubicBezTo>
                    <a:cubicBezTo>
                      <a:pt x="105" y="57"/>
                      <a:pt x="105" y="57"/>
                      <a:pt x="104" y="58"/>
                    </a:cubicBezTo>
                    <a:cubicBezTo>
                      <a:pt x="78" y="66"/>
                      <a:pt x="51" y="71"/>
                      <a:pt x="24" y="73"/>
                    </a:cubicBezTo>
                    <a:cubicBezTo>
                      <a:pt x="22" y="73"/>
                      <a:pt x="20" y="73"/>
                      <a:pt x="18" y="72"/>
                    </a:cubicBezTo>
                    <a:cubicBezTo>
                      <a:pt x="17" y="71"/>
                      <a:pt x="16" y="69"/>
                      <a:pt x="15" y="68"/>
                    </a:cubicBezTo>
                    <a:cubicBezTo>
                      <a:pt x="12" y="59"/>
                      <a:pt x="9" y="51"/>
                      <a:pt x="6" y="42"/>
                    </a:cubicBezTo>
                    <a:cubicBezTo>
                      <a:pt x="5" y="37"/>
                      <a:pt x="0" y="27"/>
                      <a:pt x="4" y="22"/>
                    </a:cubicBezTo>
                    <a:cubicBezTo>
                      <a:pt x="9" y="16"/>
                      <a:pt x="22" y="16"/>
                      <a:pt x="29" y="14"/>
                    </a:cubicBezTo>
                    <a:cubicBezTo>
                      <a:pt x="38" y="12"/>
                      <a:pt x="47" y="9"/>
                      <a:pt x="57" y="7"/>
                    </a:cubicBezTo>
                    <a:cubicBezTo>
                      <a:pt x="67" y="5"/>
                      <a:pt x="78" y="2"/>
                      <a:pt x="89" y="0"/>
                    </a:cubicBez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ṧľíde"/>
              <p:cNvSpPr/>
              <p:nvPr/>
            </p:nvSpPr>
            <p:spPr bwMode="auto">
              <a:xfrm>
                <a:off x="5449888" y="2778126"/>
                <a:ext cx="812800" cy="1508125"/>
              </a:xfrm>
              <a:custGeom>
                <a:avLst/>
                <a:gdLst>
                  <a:gd name="T0" fmla="*/ 0 w 149"/>
                  <a:gd name="T1" fmla="*/ 272 h 277"/>
                  <a:gd name="T2" fmla="*/ 79 w 149"/>
                  <a:gd name="T3" fmla="*/ 273 h 277"/>
                  <a:gd name="T4" fmla="*/ 119 w 149"/>
                  <a:gd name="T5" fmla="*/ 275 h 277"/>
                  <a:gd name="T6" fmla="*/ 135 w 149"/>
                  <a:gd name="T7" fmla="*/ 277 h 277"/>
                  <a:gd name="T8" fmla="*/ 133 w 149"/>
                  <a:gd name="T9" fmla="*/ 14 h 277"/>
                  <a:gd name="T10" fmla="*/ 127 w 149"/>
                  <a:gd name="T11" fmla="*/ 3 h 277"/>
                  <a:gd name="T12" fmla="*/ 120 w 149"/>
                  <a:gd name="T13" fmla="*/ 6 h 277"/>
                  <a:gd name="T14" fmla="*/ 102 w 149"/>
                  <a:gd name="T15" fmla="*/ 12 h 277"/>
                  <a:gd name="T16" fmla="*/ 50 w 149"/>
                  <a:gd name="T17" fmla="*/ 0 h 277"/>
                  <a:gd name="T18" fmla="*/ 35 w 149"/>
                  <a:gd name="T19" fmla="*/ 30 h 277"/>
                  <a:gd name="T20" fmla="*/ 0 w 149"/>
                  <a:gd name="T21" fmla="*/ 229 h 277"/>
                  <a:gd name="T22" fmla="*/ 0 w 149"/>
                  <a:gd name="T23" fmla="*/ 27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277">
                    <a:moveTo>
                      <a:pt x="0" y="272"/>
                    </a:moveTo>
                    <a:cubicBezTo>
                      <a:pt x="27" y="271"/>
                      <a:pt x="53" y="272"/>
                      <a:pt x="79" y="273"/>
                    </a:cubicBezTo>
                    <a:cubicBezTo>
                      <a:pt x="92" y="274"/>
                      <a:pt x="106" y="275"/>
                      <a:pt x="119" y="275"/>
                    </a:cubicBezTo>
                    <a:cubicBezTo>
                      <a:pt x="125" y="275"/>
                      <a:pt x="130" y="276"/>
                      <a:pt x="135" y="277"/>
                    </a:cubicBezTo>
                    <a:cubicBezTo>
                      <a:pt x="146" y="188"/>
                      <a:pt x="149" y="99"/>
                      <a:pt x="133" y="14"/>
                    </a:cubicBezTo>
                    <a:cubicBezTo>
                      <a:pt x="132" y="9"/>
                      <a:pt x="131" y="4"/>
                      <a:pt x="127" y="3"/>
                    </a:cubicBezTo>
                    <a:cubicBezTo>
                      <a:pt x="125" y="3"/>
                      <a:pt x="122" y="4"/>
                      <a:pt x="120" y="6"/>
                    </a:cubicBezTo>
                    <a:cubicBezTo>
                      <a:pt x="114" y="9"/>
                      <a:pt x="108" y="11"/>
                      <a:pt x="102" y="12"/>
                    </a:cubicBezTo>
                    <a:cubicBezTo>
                      <a:pt x="97" y="12"/>
                      <a:pt x="53" y="5"/>
                      <a:pt x="50" y="0"/>
                    </a:cubicBezTo>
                    <a:cubicBezTo>
                      <a:pt x="46" y="11"/>
                      <a:pt x="41" y="20"/>
                      <a:pt x="35" y="30"/>
                    </a:cubicBezTo>
                    <a:cubicBezTo>
                      <a:pt x="5" y="90"/>
                      <a:pt x="1" y="161"/>
                      <a:pt x="0" y="229"/>
                    </a:cubicBezTo>
                    <a:cubicBezTo>
                      <a:pt x="0" y="243"/>
                      <a:pt x="1" y="258"/>
                      <a:pt x="0" y="27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1" name="ïṥlíḑê"/>
              <p:cNvSpPr/>
              <p:nvPr/>
            </p:nvSpPr>
            <p:spPr bwMode="auto">
              <a:xfrm>
                <a:off x="6415088" y="1908176"/>
                <a:ext cx="92075" cy="200025"/>
              </a:xfrm>
              <a:custGeom>
                <a:avLst/>
                <a:gdLst>
                  <a:gd name="T0" fmla="*/ 5 w 17"/>
                  <a:gd name="T1" fmla="*/ 12 h 37"/>
                  <a:gd name="T2" fmla="*/ 6 w 17"/>
                  <a:gd name="T3" fmla="*/ 5 h 37"/>
                  <a:gd name="T4" fmla="*/ 11 w 17"/>
                  <a:gd name="T5" fmla="*/ 1 h 37"/>
                  <a:gd name="T6" fmla="*/ 15 w 17"/>
                  <a:gd name="T7" fmla="*/ 6 h 37"/>
                  <a:gd name="T8" fmla="*/ 13 w 17"/>
                  <a:gd name="T9" fmla="*/ 37 h 37"/>
                  <a:gd name="T10" fmla="*/ 2 w 17"/>
                  <a:gd name="T11" fmla="*/ 35 h 37"/>
                  <a:gd name="T12" fmla="*/ 3 w 17"/>
                  <a:gd name="T13" fmla="*/ 22 h 37"/>
                  <a:gd name="T14" fmla="*/ 2 w 17"/>
                  <a:gd name="T15" fmla="*/ 9 h 37"/>
                  <a:gd name="T16" fmla="*/ 4 w 17"/>
                  <a:gd name="T17" fmla="*/ 9 h 37"/>
                  <a:gd name="T18" fmla="*/ 5 w 17"/>
                  <a:gd name="T19"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7">
                    <a:moveTo>
                      <a:pt x="5" y="12"/>
                    </a:moveTo>
                    <a:cubicBezTo>
                      <a:pt x="5" y="9"/>
                      <a:pt x="5" y="7"/>
                      <a:pt x="6" y="5"/>
                    </a:cubicBezTo>
                    <a:cubicBezTo>
                      <a:pt x="7" y="3"/>
                      <a:pt x="8" y="0"/>
                      <a:pt x="11" y="1"/>
                    </a:cubicBezTo>
                    <a:cubicBezTo>
                      <a:pt x="13" y="1"/>
                      <a:pt x="14" y="3"/>
                      <a:pt x="15" y="6"/>
                    </a:cubicBezTo>
                    <a:cubicBezTo>
                      <a:pt x="17" y="16"/>
                      <a:pt x="15" y="27"/>
                      <a:pt x="13" y="37"/>
                    </a:cubicBezTo>
                    <a:cubicBezTo>
                      <a:pt x="10" y="37"/>
                      <a:pt x="6" y="36"/>
                      <a:pt x="2" y="35"/>
                    </a:cubicBezTo>
                    <a:cubicBezTo>
                      <a:pt x="4" y="31"/>
                      <a:pt x="4" y="27"/>
                      <a:pt x="3" y="22"/>
                    </a:cubicBezTo>
                    <a:cubicBezTo>
                      <a:pt x="2" y="18"/>
                      <a:pt x="0" y="13"/>
                      <a:pt x="2" y="9"/>
                    </a:cubicBezTo>
                    <a:cubicBezTo>
                      <a:pt x="2" y="9"/>
                      <a:pt x="3" y="9"/>
                      <a:pt x="4" y="9"/>
                    </a:cubicBezTo>
                    <a:cubicBezTo>
                      <a:pt x="4" y="10"/>
                      <a:pt x="4" y="11"/>
                      <a:pt x="5" y="12"/>
                    </a:cubicBezTo>
                    <a:close/>
                  </a:path>
                </a:pathLst>
              </a:custGeom>
              <a:solidFill>
                <a:srgbClr val="DBCC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2" name="iṡḻíḑè"/>
              <p:cNvSpPr/>
              <p:nvPr/>
            </p:nvSpPr>
            <p:spPr bwMode="auto">
              <a:xfrm>
                <a:off x="5978525" y="2081213"/>
                <a:ext cx="627063" cy="963613"/>
              </a:xfrm>
              <a:custGeom>
                <a:avLst/>
                <a:gdLst>
                  <a:gd name="T0" fmla="*/ 28 w 115"/>
                  <a:gd name="T1" fmla="*/ 174 h 177"/>
                  <a:gd name="T2" fmla="*/ 17 w 115"/>
                  <a:gd name="T3" fmla="*/ 147 h 177"/>
                  <a:gd name="T4" fmla="*/ 78 w 115"/>
                  <a:gd name="T5" fmla="*/ 92 h 177"/>
                  <a:gd name="T6" fmla="*/ 87 w 115"/>
                  <a:gd name="T7" fmla="*/ 65 h 177"/>
                  <a:gd name="T8" fmla="*/ 81 w 115"/>
                  <a:gd name="T9" fmla="*/ 3 h 177"/>
                  <a:gd name="T10" fmla="*/ 94 w 115"/>
                  <a:gd name="T11" fmla="*/ 0 h 177"/>
                  <a:gd name="T12" fmla="*/ 113 w 115"/>
                  <a:gd name="T13" fmla="*/ 76 h 177"/>
                  <a:gd name="T14" fmla="*/ 114 w 115"/>
                  <a:gd name="T15" fmla="*/ 91 h 177"/>
                  <a:gd name="T16" fmla="*/ 109 w 115"/>
                  <a:gd name="T17" fmla="*/ 104 h 177"/>
                  <a:gd name="T18" fmla="*/ 28 w 115"/>
                  <a:gd name="T19" fmla="*/ 17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77">
                    <a:moveTo>
                      <a:pt x="28" y="174"/>
                    </a:moveTo>
                    <a:cubicBezTo>
                      <a:pt x="11" y="177"/>
                      <a:pt x="0" y="158"/>
                      <a:pt x="17" y="147"/>
                    </a:cubicBezTo>
                    <a:cubicBezTo>
                      <a:pt x="34" y="136"/>
                      <a:pt x="64" y="107"/>
                      <a:pt x="78" y="92"/>
                    </a:cubicBezTo>
                    <a:cubicBezTo>
                      <a:pt x="84" y="85"/>
                      <a:pt x="88" y="76"/>
                      <a:pt x="87" y="65"/>
                    </a:cubicBezTo>
                    <a:cubicBezTo>
                      <a:pt x="86" y="44"/>
                      <a:pt x="84" y="23"/>
                      <a:pt x="81" y="3"/>
                    </a:cubicBezTo>
                    <a:cubicBezTo>
                      <a:pt x="86" y="2"/>
                      <a:pt x="90" y="1"/>
                      <a:pt x="94" y="0"/>
                    </a:cubicBezTo>
                    <a:cubicBezTo>
                      <a:pt x="100" y="25"/>
                      <a:pt x="107" y="51"/>
                      <a:pt x="113" y="76"/>
                    </a:cubicBezTo>
                    <a:cubicBezTo>
                      <a:pt x="114" y="81"/>
                      <a:pt x="115" y="86"/>
                      <a:pt x="114" y="91"/>
                    </a:cubicBezTo>
                    <a:cubicBezTo>
                      <a:pt x="114" y="96"/>
                      <a:pt x="111" y="100"/>
                      <a:pt x="109" y="104"/>
                    </a:cubicBezTo>
                    <a:cubicBezTo>
                      <a:pt x="93" y="131"/>
                      <a:pt x="55" y="169"/>
                      <a:pt x="28" y="17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3" name="îşḷïďè"/>
              <p:cNvSpPr/>
              <p:nvPr/>
            </p:nvSpPr>
            <p:spPr bwMode="auto">
              <a:xfrm>
                <a:off x="7669213" y="2195513"/>
                <a:ext cx="96838" cy="60325"/>
              </a:xfrm>
              <a:custGeom>
                <a:avLst/>
                <a:gdLst>
                  <a:gd name="T0" fmla="*/ 18 w 18"/>
                  <a:gd name="T1" fmla="*/ 10 h 11"/>
                  <a:gd name="T2" fmla="*/ 14 w 18"/>
                  <a:gd name="T3" fmla="*/ 6 h 11"/>
                  <a:gd name="T4" fmla="*/ 14 w 18"/>
                  <a:gd name="T5" fmla="*/ 6 h 11"/>
                  <a:gd name="T6" fmla="*/ 14 w 18"/>
                  <a:gd name="T7" fmla="*/ 6 h 11"/>
                  <a:gd name="T8" fmla="*/ 14 w 18"/>
                  <a:gd name="T9" fmla="*/ 6 h 11"/>
                  <a:gd name="T10" fmla="*/ 14 w 18"/>
                  <a:gd name="T11" fmla="*/ 6 h 11"/>
                  <a:gd name="T12" fmla="*/ 13 w 18"/>
                  <a:gd name="T13" fmla="*/ 5 h 11"/>
                  <a:gd name="T14" fmla="*/ 13 w 18"/>
                  <a:gd name="T15" fmla="*/ 5 h 11"/>
                  <a:gd name="T16" fmla="*/ 13 w 18"/>
                  <a:gd name="T17" fmla="*/ 5 h 11"/>
                  <a:gd name="T18" fmla="*/ 13 w 18"/>
                  <a:gd name="T19" fmla="*/ 5 h 11"/>
                  <a:gd name="T20" fmla="*/ 15 w 18"/>
                  <a:gd name="T21" fmla="*/ 3 h 11"/>
                  <a:gd name="T22" fmla="*/ 18 w 18"/>
                  <a:gd name="T23" fmla="*/ 1 h 11"/>
                  <a:gd name="T24" fmla="*/ 18 w 18"/>
                  <a:gd name="T25" fmla="*/ 0 h 11"/>
                  <a:gd name="T26" fmla="*/ 18 w 18"/>
                  <a:gd name="T27" fmla="*/ 0 h 11"/>
                  <a:gd name="T28" fmla="*/ 11 w 18"/>
                  <a:gd name="T29" fmla="*/ 0 h 11"/>
                  <a:gd name="T30" fmla="*/ 5 w 18"/>
                  <a:gd name="T31" fmla="*/ 0 h 11"/>
                  <a:gd name="T32" fmla="*/ 1 w 18"/>
                  <a:gd name="T33" fmla="*/ 0 h 11"/>
                  <a:gd name="T34" fmla="*/ 1 w 18"/>
                  <a:gd name="T35" fmla="*/ 0 h 11"/>
                  <a:gd name="T36" fmla="*/ 0 w 18"/>
                  <a:gd name="T37" fmla="*/ 1 h 11"/>
                  <a:gd name="T38" fmla="*/ 1 w 18"/>
                  <a:gd name="T39" fmla="*/ 8 h 11"/>
                  <a:gd name="T40" fmla="*/ 1 w 18"/>
                  <a:gd name="T41" fmla="*/ 10 h 11"/>
                  <a:gd name="T42" fmla="*/ 1 w 18"/>
                  <a:gd name="T43" fmla="*/ 10 h 11"/>
                  <a:gd name="T44" fmla="*/ 8 w 18"/>
                  <a:gd name="T45" fmla="*/ 10 h 11"/>
                  <a:gd name="T46" fmla="*/ 14 w 18"/>
                  <a:gd name="T47" fmla="*/ 11 h 11"/>
                  <a:gd name="T48" fmla="*/ 18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6" y="7"/>
                      <a:pt x="14" y="6"/>
                    </a:cubicBezTo>
                    <a:cubicBezTo>
                      <a:pt x="14" y="6"/>
                      <a:pt x="14" y="6"/>
                      <a:pt x="14" y="6"/>
                    </a:cubicBezTo>
                    <a:cubicBezTo>
                      <a:pt x="14" y="6"/>
                      <a:pt x="14" y="6"/>
                      <a:pt x="14" y="6"/>
                    </a:cubicBezTo>
                    <a:cubicBezTo>
                      <a:pt x="14" y="6"/>
                      <a:pt x="14" y="6"/>
                      <a:pt x="14" y="6"/>
                    </a:cubicBezTo>
                    <a:cubicBezTo>
                      <a:pt x="14" y="6"/>
                      <a:pt x="14" y="6"/>
                      <a:pt x="14" y="6"/>
                    </a:cubicBezTo>
                    <a:cubicBezTo>
                      <a:pt x="13" y="5"/>
                      <a:pt x="13" y="5"/>
                      <a:pt x="13" y="5"/>
                    </a:cubicBezTo>
                    <a:cubicBezTo>
                      <a:pt x="13" y="5"/>
                      <a:pt x="13" y="5"/>
                      <a:pt x="13" y="5"/>
                    </a:cubicBezTo>
                    <a:cubicBezTo>
                      <a:pt x="13" y="5"/>
                      <a:pt x="13" y="5"/>
                      <a:pt x="13" y="5"/>
                    </a:cubicBezTo>
                    <a:cubicBezTo>
                      <a:pt x="13" y="5"/>
                      <a:pt x="13" y="5"/>
                      <a:pt x="13" y="5"/>
                    </a:cubicBezTo>
                    <a:cubicBezTo>
                      <a:pt x="14" y="5"/>
                      <a:pt x="14" y="4"/>
                      <a:pt x="15" y="3"/>
                    </a:cubicBezTo>
                    <a:cubicBezTo>
                      <a:pt x="16" y="3"/>
                      <a:pt x="17" y="2"/>
                      <a:pt x="18" y="1"/>
                    </a:cubicBezTo>
                    <a:cubicBezTo>
                      <a:pt x="18" y="0"/>
                      <a:pt x="18" y="0"/>
                      <a:pt x="18" y="0"/>
                    </a:cubicBezTo>
                    <a:cubicBezTo>
                      <a:pt x="18" y="0"/>
                      <a:pt x="18" y="0"/>
                      <a:pt x="18" y="0"/>
                    </a:cubicBezTo>
                    <a:cubicBezTo>
                      <a:pt x="15" y="0"/>
                      <a:pt x="13" y="0"/>
                      <a:pt x="11" y="0"/>
                    </a:cubicBezTo>
                    <a:cubicBezTo>
                      <a:pt x="9" y="0"/>
                      <a:pt x="7" y="0"/>
                      <a:pt x="5" y="0"/>
                    </a:cubicBezTo>
                    <a:cubicBezTo>
                      <a:pt x="4" y="0"/>
                      <a:pt x="2" y="0"/>
                      <a:pt x="1" y="0"/>
                    </a:cubicBezTo>
                    <a:cubicBezTo>
                      <a:pt x="1" y="0"/>
                      <a:pt x="1" y="0"/>
                      <a:pt x="1" y="0"/>
                    </a:cubicBezTo>
                    <a:cubicBezTo>
                      <a:pt x="0" y="1"/>
                      <a:pt x="0" y="1"/>
                      <a:pt x="0" y="1"/>
                    </a:cubicBezTo>
                    <a:cubicBezTo>
                      <a:pt x="1" y="3"/>
                      <a:pt x="1" y="5"/>
                      <a:pt x="1" y="8"/>
                    </a:cubicBezTo>
                    <a:cubicBezTo>
                      <a:pt x="1" y="8"/>
                      <a:pt x="1" y="9"/>
                      <a:pt x="1" y="10"/>
                    </a:cubicBezTo>
                    <a:cubicBezTo>
                      <a:pt x="1" y="10"/>
                      <a:pt x="1" y="10"/>
                      <a:pt x="1" y="10"/>
                    </a:cubicBezTo>
                    <a:cubicBezTo>
                      <a:pt x="4" y="10"/>
                      <a:pt x="6" y="10"/>
                      <a:pt x="8" y="10"/>
                    </a:cubicBezTo>
                    <a:cubicBezTo>
                      <a:pt x="10" y="10"/>
                      <a:pt x="12" y="10"/>
                      <a:pt x="14" y="11"/>
                    </a:cubicBezTo>
                    <a:cubicBezTo>
                      <a:pt x="15" y="11"/>
                      <a:pt x="17" y="11"/>
                      <a:pt x="18"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sḻíďê"/>
              <p:cNvSpPr/>
              <p:nvPr/>
            </p:nvSpPr>
            <p:spPr bwMode="auto">
              <a:xfrm>
                <a:off x="7635875" y="2184401"/>
                <a:ext cx="76200" cy="60325"/>
              </a:xfrm>
              <a:custGeom>
                <a:avLst/>
                <a:gdLst>
                  <a:gd name="T0" fmla="*/ 14 w 14"/>
                  <a:gd name="T1" fmla="*/ 4 h 11"/>
                  <a:gd name="T2" fmla="*/ 14 w 14"/>
                  <a:gd name="T3" fmla="*/ 3 h 11"/>
                  <a:gd name="T4" fmla="*/ 14 w 14"/>
                  <a:gd name="T5" fmla="*/ 2 h 11"/>
                  <a:gd name="T6" fmla="*/ 13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8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3" y="1"/>
                      <a:pt x="13" y="1"/>
                      <a:pt x="13"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0" y="1"/>
                      <a:pt x="0" y="2"/>
                      <a:pt x="0" y="2"/>
                    </a:cubicBezTo>
                    <a:cubicBezTo>
                      <a:pt x="0" y="4"/>
                      <a:pt x="0" y="6"/>
                      <a:pt x="0" y="8"/>
                    </a:cubicBezTo>
                    <a:cubicBezTo>
                      <a:pt x="0" y="8"/>
                      <a:pt x="0" y="9"/>
                      <a:pt x="0" y="9"/>
                    </a:cubicBezTo>
                    <a:cubicBezTo>
                      <a:pt x="0" y="10"/>
                      <a:pt x="0" y="10"/>
                      <a:pt x="0" y="10"/>
                    </a:cubicBezTo>
                    <a:cubicBezTo>
                      <a:pt x="0" y="11"/>
                      <a:pt x="0" y="11"/>
                      <a:pt x="1" y="11"/>
                    </a:cubicBezTo>
                    <a:cubicBezTo>
                      <a:pt x="2" y="11"/>
                      <a:pt x="2" y="11"/>
                      <a:pt x="2" y="11"/>
                    </a:cubicBezTo>
                    <a:cubicBezTo>
                      <a:pt x="3" y="11"/>
                      <a:pt x="3" y="11"/>
                      <a:pt x="3" y="11"/>
                    </a:cubicBezTo>
                    <a:cubicBezTo>
                      <a:pt x="4" y="11"/>
                      <a:pt x="4" y="11"/>
                      <a:pt x="5" y="11"/>
                    </a:cubicBezTo>
                    <a:cubicBezTo>
                      <a:pt x="6" y="11"/>
                      <a:pt x="7"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5" name="iṥḻíḋê"/>
              <p:cNvSpPr/>
              <p:nvPr/>
            </p:nvSpPr>
            <p:spPr bwMode="auto">
              <a:xfrm>
                <a:off x="7597775" y="2327276"/>
                <a:ext cx="71438" cy="26988"/>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0"/>
                      <a:pt x="6" y="0"/>
                      <a:pt x="6" y="0"/>
                    </a:cubicBezTo>
                    <a:cubicBezTo>
                      <a:pt x="7" y="0"/>
                      <a:pt x="8" y="0"/>
                      <a:pt x="8" y="0"/>
                    </a:cubicBezTo>
                    <a:cubicBezTo>
                      <a:pt x="8" y="0"/>
                      <a:pt x="8" y="0"/>
                      <a:pt x="8" y="0"/>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6" name="íṣḻîḑé"/>
              <p:cNvSpPr/>
              <p:nvPr/>
            </p:nvSpPr>
            <p:spPr bwMode="auto">
              <a:xfrm>
                <a:off x="7635875" y="2184401"/>
                <a:ext cx="4763" cy="147638"/>
              </a:xfrm>
              <a:custGeom>
                <a:avLst/>
                <a:gdLst>
                  <a:gd name="T0" fmla="*/ 0 w 3"/>
                  <a:gd name="T1" fmla="*/ 93 h 93"/>
                  <a:gd name="T2" fmla="*/ 0 w 3"/>
                  <a:gd name="T3" fmla="*/ 93 h 93"/>
                  <a:gd name="T4" fmla="*/ 0 w 3"/>
                  <a:gd name="T5" fmla="*/ 93 h 93"/>
                  <a:gd name="T6" fmla="*/ 0 w 3"/>
                  <a:gd name="T7" fmla="*/ 0 h 93"/>
                  <a:gd name="T8" fmla="*/ 0 w 3"/>
                  <a:gd name="T9" fmla="*/ 0 h 93"/>
                  <a:gd name="T10" fmla="*/ 3 w 3"/>
                  <a:gd name="T11" fmla="*/ 0 h 93"/>
                  <a:gd name="T12" fmla="*/ 3 w 3"/>
                  <a:gd name="T13" fmla="*/ 93 h 93"/>
                  <a:gd name="T14" fmla="*/ 0 w 3"/>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3">
                    <a:moveTo>
                      <a:pt x="0" y="93"/>
                    </a:moveTo>
                    <a:lnTo>
                      <a:pt x="0" y="93"/>
                    </a:lnTo>
                    <a:lnTo>
                      <a:pt x="0" y="93"/>
                    </a:lnTo>
                    <a:lnTo>
                      <a:pt x="0" y="0"/>
                    </a:lnTo>
                    <a:lnTo>
                      <a:pt x="0" y="0"/>
                    </a:lnTo>
                    <a:lnTo>
                      <a:pt x="3" y="0"/>
                    </a:lnTo>
                    <a:lnTo>
                      <a:pt x="3"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7" name="ïs1íḓè"/>
              <p:cNvSpPr/>
              <p:nvPr/>
            </p:nvSpPr>
            <p:spPr bwMode="auto">
              <a:xfrm>
                <a:off x="7593013" y="2347913"/>
                <a:ext cx="85725"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1"/>
                      <a:pt x="0" y="1"/>
                    </a:cubicBezTo>
                    <a:cubicBezTo>
                      <a:pt x="0" y="0"/>
                      <a:pt x="0" y="0"/>
                      <a:pt x="1" y="0"/>
                    </a:cubicBezTo>
                    <a:cubicBezTo>
                      <a:pt x="15" y="0"/>
                      <a:pt x="15" y="0"/>
                      <a:pt x="15" y="0"/>
                    </a:cubicBezTo>
                    <a:cubicBezTo>
                      <a:pt x="16" y="0"/>
                      <a:pt x="16" y="0"/>
                      <a:pt x="16" y="1"/>
                    </a:cubicBezTo>
                    <a:cubicBezTo>
                      <a:pt x="16" y="1"/>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8" name="íšlîďe"/>
              <p:cNvSpPr/>
              <p:nvPr/>
            </p:nvSpPr>
            <p:spPr bwMode="auto">
              <a:xfrm>
                <a:off x="5411788" y="1619251"/>
                <a:ext cx="98425" cy="60325"/>
              </a:xfrm>
              <a:custGeom>
                <a:avLst/>
                <a:gdLst>
                  <a:gd name="T0" fmla="*/ 17 w 18"/>
                  <a:gd name="T1" fmla="*/ 10 h 11"/>
                  <a:gd name="T2" fmla="*/ 13 w 18"/>
                  <a:gd name="T3" fmla="*/ 6 h 11"/>
                  <a:gd name="T4" fmla="*/ 13 w 18"/>
                  <a:gd name="T5" fmla="*/ 6 h 11"/>
                  <a:gd name="T6" fmla="*/ 13 w 18"/>
                  <a:gd name="T7" fmla="*/ 6 h 11"/>
                  <a:gd name="T8" fmla="*/ 13 w 18"/>
                  <a:gd name="T9" fmla="*/ 6 h 11"/>
                  <a:gd name="T10" fmla="*/ 13 w 18"/>
                  <a:gd name="T11" fmla="*/ 6 h 11"/>
                  <a:gd name="T12" fmla="*/ 12 w 18"/>
                  <a:gd name="T13" fmla="*/ 5 h 11"/>
                  <a:gd name="T14" fmla="*/ 12 w 18"/>
                  <a:gd name="T15" fmla="*/ 5 h 11"/>
                  <a:gd name="T16" fmla="*/ 12 w 18"/>
                  <a:gd name="T17" fmla="*/ 5 h 11"/>
                  <a:gd name="T18" fmla="*/ 12 w 18"/>
                  <a:gd name="T19" fmla="*/ 5 h 11"/>
                  <a:gd name="T20" fmla="*/ 14 w 18"/>
                  <a:gd name="T21" fmla="*/ 3 h 11"/>
                  <a:gd name="T22" fmla="*/ 17 w 18"/>
                  <a:gd name="T23" fmla="*/ 1 h 11"/>
                  <a:gd name="T24" fmla="*/ 17 w 18"/>
                  <a:gd name="T25" fmla="*/ 0 h 11"/>
                  <a:gd name="T26" fmla="*/ 17 w 18"/>
                  <a:gd name="T27" fmla="*/ 0 h 11"/>
                  <a:gd name="T28" fmla="*/ 10 w 18"/>
                  <a:gd name="T29" fmla="*/ 0 h 11"/>
                  <a:gd name="T30" fmla="*/ 4 w 18"/>
                  <a:gd name="T31" fmla="*/ 0 h 11"/>
                  <a:gd name="T32" fmla="*/ 0 w 18"/>
                  <a:gd name="T33" fmla="*/ 0 h 11"/>
                  <a:gd name="T34" fmla="*/ 0 w 18"/>
                  <a:gd name="T35" fmla="*/ 0 h 11"/>
                  <a:gd name="T36" fmla="*/ 0 w 18"/>
                  <a:gd name="T37" fmla="*/ 1 h 11"/>
                  <a:gd name="T38" fmla="*/ 0 w 18"/>
                  <a:gd name="T39" fmla="*/ 8 h 11"/>
                  <a:gd name="T40" fmla="*/ 0 w 18"/>
                  <a:gd name="T41" fmla="*/ 9 h 11"/>
                  <a:gd name="T42" fmla="*/ 1 w 18"/>
                  <a:gd name="T43" fmla="*/ 10 h 11"/>
                  <a:gd name="T44" fmla="*/ 7 w 18"/>
                  <a:gd name="T45" fmla="*/ 10 h 11"/>
                  <a:gd name="T46" fmla="*/ 13 w 18"/>
                  <a:gd name="T47" fmla="*/ 10 h 11"/>
                  <a:gd name="T48" fmla="*/ 17 w 18"/>
                  <a:gd name="T49" fmla="*/ 11 h 11"/>
                  <a:gd name="T50" fmla="*/ 17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7" y="10"/>
                    </a:moveTo>
                    <a:cubicBezTo>
                      <a:pt x="16" y="8"/>
                      <a:pt x="15" y="7"/>
                      <a:pt x="13" y="6"/>
                    </a:cubicBezTo>
                    <a:cubicBezTo>
                      <a:pt x="13" y="6"/>
                      <a:pt x="13" y="6"/>
                      <a:pt x="13" y="6"/>
                    </a:cubicBezTo>
                    <a:cubicBezTo>
                      <a:pt x="13" y="6"/>
                      <a:pt x="13" y="6"/>
                      <a:pt x="13" y="6"/>
                    </a:cubicBezTo>
                    <a:cubicBezTo>
                      <a:pt x="13" y="6"/>
                      <a:pt x="13" y="6"/>
                      <a:pt x="13" y="6"/>
                    </a:cubicBezTo>
                    <a:cubicBezTo>
                      <a:pt x="13" y="6"/>
                      <a:pt x="13" y="6"/>
                      <a:pt x="13" y="6"/>
                    </a:cubicBezTo>
                    <a:cubicBezTo>
                      <a:pt x="12" y="5"/>
                      <a:pt x="12" y="5"/>
                      <a:pt x="12" y="5"/>
                    </a:cubicBezTo>
                    <a:cubicBezTo>
                      <a:pt x="12" y="5"/>
                      <a:pt x="12" y="5"/>
                      <a:pt x="12" y="5"/>
                    </a:cubicBezTo>
                    <a:cubicBezTo>
                      <a:pt x="12" y="5"/>
                      <a:pt x="12" y="5"/>
                      <a:pt x="12" y="5"/>
                    </a:cubicBezTo>
                    <a:cubicBezTo>
                      <a:pt x="12" y="5"/>
                      <a:pt x="12" y="5"/>
                      <a:pt x="12" y="5"/>
                    </a:cubicBezTo>
                    <a:cubicBezTo>
                      <a:pt x="13" y="4"/>
                      <a:pt x="14" y="4"/>
                      <a:pt x="14" y="3"/>
                    </a:cubicBezTo>
                    <a:cubicBezTo>
                      <a:pt x="15" y="3"/>
                      <a:pt x="16" y="2"/>
                      <a:pt x="17" y="1"/>
                    </a:cubicBezTo>
                    <a:cubicBezTo>
                      <a:pt x="17" y="0"/>
                      <a:pt x="17" y="0"/>
                      <a:pt x="17" y="0"/>
                    </a:cubicBezTo>
                    <a:cubicBezTo>
                      <a:pt x="17" y="0"/>
                      <a:pt x="17" y="0"/>
                      <a:pt x="17" y="0"/>
                    </a:cubicBezTo>
                    <a:cubicBezTo>
                      <a:pt x="15" y="0"/>
                      <a:pt x="13" y="0"/>
                      <a:pt x="10" y="0"/>
                    </a:cubicBezTo>
                    <a:cubicBezTo>
                      <a:pt x="8" y="0"/>
                      <a:pt x="6" y="0"/>
                      <a:pt x="4" y="0"/>
                    </a:cubicBezTo>
                    <a:cubicBezTo>
                      <a:pt x="3" y="0"/>
                      <a:pt x="2" y="0"/>
                      <a:pt x="0" y="0"/>
                    </a:cubicBezTo>
                    <a:cubicBezTo>
                      <a:pt x="0" y="0"/>
                      <a:pt x="0" y="0"/>
                      <a:pt x="0" y="0"/>
                    </a:cubicBezTo>
                    <a:cubicBezTo>
                      <a:pt x="0" y="1"/>
                      <a:pt x="0" y="1"/>
                      <a:pt x="0" y="1"/>
                    </a:cubicBezTo>
                    <a:cubicBezTo>
                      <a:pt x="0" y="3"/>
                      <a:pt x="0" y="5"/>
                      <a:pt x="0" y="8"/>
                    </a:cubicBezTo>
                    <a:cubicBezTo>
                      <a:pt x="0" y="8"/>
                      <a:pt x="0" y="9"/>
                      <a:pt x="0" y="9"/>
                    </a:cubicBezTo>
                    <a:cubicBezTo>
                      <a:pt x="1" y="10"/>
                      <a:pt x="1" y="10"/>
                      <a:pt x="1" y="10"/>
                    </a:cubicBezTo>
                    <a:cubicBezTo>
                      <a:pt x="3" y="10"/>
                      <a:pt x="5" y="10"/>
                      <a:pt x="7" y="10"/>
                    </a:cubicBezTo>
                    <a:cubicBezTo>
                      <a:pt x="9" y="10"/>
                      <a:pt x="11" y="10"/>
                      <a:pt x="13" y="10"/>
                    </a:cubicBezTo>
                    <a:cubicBezTo>
                      <a:pt x="15" y="11"/>
                      <a:pt x="16" y="11"/>
                      <a:pt x="17" y="11"/>
                    </a:cubicBezTo>
                    <a:cubicBezTo>
                      <a:pt x="17" y="11"/>
                      <a:pt x="18" y="10"/>
                      <a:pt x="17"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9" name="iSḻiďe"/>
              <p:cNvSpPr/>
              <p:nvPr/>
            </p:nvSpPr>
            <p:spPr bwMode="auto">
              <a:xfrm>
                <a:off x="5373688" y="1608138"/>
                <a:ext cx="76200" cy="60325"/>
              </a:xfrm>
              <a:custGeom>
                <a:avLst/>
                <a:gdLst>
                  <a:gd name="T0" fmla="*/ 14 w 14"/>
                  <a:gd name="T1" fmla="*/ 4 h 11"/>
                  <a:gd name="T2" fmla="*/ 14 w 14"/>
                  <a:gd name="T3" fmla="*/ 2 h 11"/>
                  <a:gd name="T4" fmla="*/ 14 w 14"/>
                  <a:gd name="T5" fmla="*/ 2 h 11"/>
                  <a:gd name="T6" fmla="*/ 14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1 w 14"/>
                  <a:gd name="T21" fmla="*/ 2 h 11"/>
                  <a:gd name="T22" fmla="*/ 1 w 14"/>
                  <a:gd name="T23" fmla="*/ 7 h 11"/>
                  <a:gd name="T24" fmla="*/ 1 w 14"/>
                  <a:gd name="T25" fmla="*/ 9 h 11"/>
                  <a:gd name="T26" fmla="*/ 1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2"/>
                    </a:cubicBezTo>
                    <a:cubicBezTo>
                      <a:pt x="14" y="2"/>
                      <a:pt x="14" y="2"/>
                      <a:pt x="14" y="2"/>
                    </a:cubicBezTo>
                    <a:cubicBezTo>
                      <a:pt x="14" y="1"/>
                      <a:pt x="14" y="1"/>
                      <a:pt x="14"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1" y="1"/>
                      <a:pt x="1" y="2"/>
                      <a:pt x="1" y="2"/>
                    </a:cubicBezTo>
                    <a:cubicBezTo>
                      <a:pt x="0" y="4"/>
                      <a:pt x="0" y="6"/>
                      <a:pt x="1" y="7"/>
                    </a:cubicBezTo>
                    <a:cubicBezTo>
                      <a:pt x="1" y="8"/>
                      <a:pt x="1" y="8"/>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1"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0" name="íṥḷîḍe"/>
              <p:cNvSpPr/>
              <p:nvPr/>
            </p:nvSpPr>
            <p:spPr bwMode="auto">
              <a:xfrm>
                <a:off x="5341938" y="1749426"/>
                <a:ext cx="69850" cy="26988"/>
              </a:xfrm>
              <a:custGeom>
                <a:avLst/>
                <a:gdLst>
                  <a:gd name="T0" fmla="*/ 0 w 13"/>
                  <a:gd name="T1" fmla="*/ 5 h 5"/>
                  <a:gd name="T2" fmla="*/ 0 w 13"/>
                  <a:gd name="T3" fmla="*/ 4 h 5"/>
                  <a:gd name="T4" fmla="*/ 5 w 13"/>
                  <a:gd name="T5" fmla="*/ 0 h 5"/>
                  <a:gd name="T6" fmla="*/ 8 w 13"/>
                  <a:gd name="T7" fmla="*/ 0 h 5"/>
                  <a:gd name="T8" fmla="*/ 8 w 13"/>
                  <a:gd name="T9" fmla="*/ 0 h 5"/>
                  <a:gd name="T10" fmla="*/ 12 w 13"/>
                  <a:gd name="T11" fmla="*/ 4 h 5"/>
                  <a:gd name="T12" fmla="*/ 12 w 13"/>
                  <a:gd name="T13" fmla="*/ 5 h 5"/>
                  <a:gd name="T14" fmla="*/ 0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0" y="5"/>
                    </a:moveTo>
                    <a:cubicBezTo>
                      <a:pt x="0" y="5"/>
                      <a:pt x="0" y="4"/>
                      <a:pt x="0" y="4"/>
                    </a:cubicBezTo>
                    <a:cubicBezTo>
                      <a:pt x="5" y="0"/>
                      <a:pt x="5" y="0"/>
                      <a:pt x="5" y="0"/>
                    </a:cubicBezTo>
                    <a:cubicBezTo>
                      <a:pt x="6" y="0"/>
                      <a:pt x="7" y="0"/>
                      <a:pt x="8" y="0"/>
                    </a:cubicBezTo>
                    <a:cubicBezTo>
                      <a:pt x="8" y="0"/>
                      <a:pt x="8" y="0"/>
                      <a:pt x="8" y="0"/>
                    </a:cubicBezTo>
                    <a:cubicBezTo>
                      <a:pt x="12" y="4"/>
                      <a:pt x="12" y="4"/>
                      <a:pt x="12" y="4"/>
                    </a:cubicBezTo>
                    <a:cubicBezTo>
                      <a:pt x="13" y="4"/>
                      <a:pt x="12" y="5"/>
                      <a:pt x="12" y="5"/>
                    </a:cubicBezTo>
                    <a:lnTo>
                      <a:pt x="0"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1" name="ïṧ1ïďe"/>
              <p:cNvSpPr/>
              <p:nvPr/>
            </p:nvSpPr>
            <p:spPr bwMode="auto">
              <a:xfrm>
                <a:off x="5373688" y="1608138"/>
                <a:ext cx="6350" cy="147638"/>
              </a:xfrm>
              <a:custGeom>
                <a:avLst/>
                <a:gdLst>
                  <a:gd name="T0" fmla="*/ 0 w 4"/>
                  <a:gd name="T1" fmla="*/ 93 h 93"/>
                  <a:gd name="T2" fmla="*/ 0 w 4"/>
                  <a:gd name="T3" fmla="*/ 93 h 93"/>
                  <a:gd name="T4" fmla="*/ 0 w 4"/>
                  <a:gd name="T5" fmla="*/ 93 h 93"/>
                  <a:gd name="T6" fmla="*/ 0 w 4"/>
                  <a:gd name="T7" fmla="*/ 0 h 93"/>
                  <a:gd name="T8" fmla="*/ 0 w 4"/>
                  <a:gd name="T9" fmla="*/ 0 h 93"/>
                  <a:gd name="T10" fmla="*/ 4 w 4"/>
                  <a:gd name="T11" fmla="*/ 0 h 93"/>
                  <a:gd name="T12" fmla="*/ 4 w 4"/>
                  <a:gd name="T13" fmla="*/ 93 h 93"/>
                  <a:gd name="T14" fmla="*/ 0 w 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3">
                    <a:moveTo>
                      <a:pt x="0" y="93"/>
                    </a:moveTo>
                    <a:lnTo>
                      <a:pt x="0" y="93"/>
                    </a:lnTo>
                    <a:lnTo>
                      <a:pt x="0" y="93"/>
                    </a:lnTo>
                    <a:lnTo>
                      <a:pt x="0" y="0"/>
                    </a:lnTo>
                    <a:lnTo>
                      <a:pt x="0" y="0"/>
                    </a:lnTo>
                    <a:lnTo>
                      <a:pt x="4" y="0"/>
                    </a:lnTo>
                    <a:lnTo>
                      <a:pt x="4"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2" name="îsľídé"/>
              <p:cNvSpPr/>
              <p:nvPr/>
            </p:nvSpPr>
            <p:spPr bwMode="auto">
              <a:xfrm>
                <a:off x="5330825" y="1771651"/>
                <a:ext cx="92075"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1"/>
                      <a:pt x="0" y="1"/>
                    </a:cubicBezTo>
                    <a:cubicBezTo>
                      <a:pt x="0" y="0"/>
                      <a:pt x="1" y="0"/>
                      <a:pt x="1" y="0"/>
                    </a:cubicBezTo>
                    <a:cubicBezTo>
                      <a:pt x="16" y="0"/>
                      <a:pt x="16" y="0"/>
                      <a:pt x="16" y="0"/>
                    </a:cubicBezTo>
                    <a:cubicBezTo>
                      <a:pt x="16" y="0"/>
                      <a:pt x="17" y="0"/>
                      <a:pt x="17" y="1"/>
                    </a:cubicBezTo>
                    <a:cubicBezTo>
                      <a:pt x="17" y="1"/>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3" name="iSľîďe"/>
              <p:cNvSpPr/>
              <p:nvPr/>
            </p:nvSpPr>
            <p:spPr bwMode="auto">
              <a:xfrm>
                <a:off x="5129213" y="2663826"/>
                <a:ext cx="96838" cy="60325"/>
              </a:xfrm>
              <a:custGeom>
                <a:avLst/>
                <a:gdLst>
                  <a:gd name="T0" fmla="*/ 18 w 18"/>
                  <a:gd name="T1" fmla="*/ 10 h 11"/>
                  <a:gd name="T2" fmla="*/ 14 w 18"/>
                  <a:gd name="T3" fmla="*/ 6 h 11"/>
                  <a:gd name="T4" fmla="*/ 14 w 18"/>
                  <a:gd name="T5" fmla="*/ 6 h 11"/>
                  <a:gd name="T6" fmla="*/ 13 w 18"/>
                  <a:gd name="T7" fmla="*/ 6 h 11"/>
                  <a:gd name="T8" fmla="*/ 13 w 18"/>
                  <a:gd name="T9" fmla="*/ 6 h 11"/>
                  <a:gd name="T10" fmla="*/ 13 w 18"/>
                  <a:gd name="T11" fmla="*/ 6 h 11"/>
                  <a:gd name="T12" fmla="*/ 13 w 18"/>
                  <a:gd name="T13" fmla="*/ 5 h 11"/>
                  <a:gd name="T14" fmla="*/ 12 w 18"/>
                  <a:gd name="T15" fmla="*/ 5 h 11"/>
                  <a:gd name="T16" fmla="*/ 12 w 18"/>
                  <a:gd name="T17" fmla="*/ 5 h 11"/>
                  <a:gd name="T18" fmla="*/ 12 w 18"/>
                  <a:gd name="T19" fmla="*/ 5 h 11"/>
                  <a:gd name="T20" fmla="*/ 15 w 18"/>
                  <a:gd name="T21" fmla="*/ 3 h 11"/>
                  <a:gd name="T22" fmla="*/ 17 w 18"/>
                  <a:gd name="T23" fmla="*/ 1 h 11"/>
                  <a:gd name="T24" fmla="*/ 18 w 18"/>
                  <a:gd name="T25" fmla="*/ 0 h 11"/>
                  <a:gd name="T26" fmla="*/ 17 w 18"/>
                  <a:gd name="T27" fmla="*/ 0 h 11"/>
                  <a:gd name="T28" fmla="*/ 11 w 18"/>
                  <a:gd name="T29" fmla="*/ 0 h 11"/>
                  <a:gd name="T30" fmla="*/ 4 w 18"/>
                  <a:gd name="T31" fmla="*/ 0 h 11"/>
                  <a:gd name="T32" fmla="*/ 0 w 18"/>
                  <a:gd name="T33" fmla="*/ 0 h 11"/>
                  <a:gd name="T34" fmla="*/ 0 w 18"/>
                  <a:gd name="T35" fmla="*/ 0 h 11"/>
                  <a:gd name="T36" fmla="*/ 0 w 18"/>
                  <a:gd name="T37" fmla="*/ 1 h 11"/>
                  <a:gd name="T38" fmla="*/ 0 w 18"/>
                  <a:gd name="T39" fmla="*/ 8 h 11"/>
                  <a:gd name="T40" fmla="*/ 0 w 18"/>
                  <a:gd name="T41" fmla="*/ 9 h 11"/>
                  <a:gd name="T42" fmla="*/ 1 w 18"/>
                  <a:gd name="T43" fmla="*/ 10 h 11"/>
                  <a:gd name="T44" fmla="*/ 7 w 18"/>
                  <a:gd name="T45" fmla="*/ 10 h 11"/>
                  <a:gd name="T46" fmla="*/ 14 w 18"/>
                  <a:gd name="T47" fmla="*/ 10 h 11"/>
                  <a:gd name="T48" fmla="*/ 17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5" y="7"/>
                      <a:pt x="14" y="6"/>
                    </a:cubicBezTo>
                    <a:cubicBezTo>
                      <a:pt x="14" y="6"/>
                      <a:pt x="14" y="6"/>
                      <a:pt x="14" y="6"/>
                    </a:cubicBezTo>
                    <a:cubicBezTo>
                      <a:pt x="13" y="6"/>
                      <a:pt x="13" y="6"/>
                      <a:pt x="13" y="6"/>
                    </a:cubicBezTo>
                    <a:cubicBezTo>
                      <a:pt x="13" y="6"/>
                      <a:pt x="13" y="6"/>
                      <a:pt x="13" y="6"/>
                    </a:cubicBezTo>
                    <a:cubicBezTo>
                      <a:pt x="13" y="6"/>
                      <a:pt x="13" y="6"/>
                      <a:pt x="13" y="6"/>
                    </a:cubicBezTo>
                    <a:cubicBezTo>
                      <a:pt x="13" y="5"/>
                      <a:pt x="13" y="5"/>
                      <a:pt x="13" y="5"/>
                    </a:cubicBezTo>
                    <a:cubicBezTo>
                      <a:pt x="12" y="5"/>
                      <a:pt x="12" y="5"/>
                      <a:pt x="12" y="5"/>
                    </a:cubicBezTo>
                    <a:cubicBezTo>
                      <a:pt x="12" y="5"/>
                      <a:pt x="12" y="5"/>
                      <a:pt x="12" y="5"/>
                    </a:cubicBezTo>
                    <a:cubicBezTo>
                      <a:pt x="12" y="5"/>
                      <a:pt x="12" y="5"/>
                      <a:pt x="12" y="5"/>
                    </a:cubicBezTo>
                    <a:cubicBezTo>
                      <a:pt x="13" y="4"/>
                      <a:pt x="14" y="4"/>
                      <a:pt x="15" y="3"/>
                    </a:cubicBezTo>
                    <a:cubicBezTo>
                      <a:pt x="16" y="2"/>
                      <a:pt x="17" y="2"/>
                      <a:pt x="17" y="1"/>
                    </a:cubicBezTo>
                    <a:cubicBezTo>
                      <a:pt x="18" y="0"/>
                      <a:pt x="18" y="0"/>
                      <a:pt x="18" y="0"/>
                    </a:cubicBezTo>
                    <a:cubicBezTo>
                      <a:pt x="17" y="0"/>
                      <a:pt x="17" y="0"/>
                      <a:pt x="17" y="0"/>
                    </a:cubicBezTo>
                    <a:cubicBezTo>
                      <a:pt x="15" y="0"/>
                      <a:pt x="13" y="0"/>
                      <a:pt x="11" y="0"/>
                    </a:cubicBezTo>
                    <a:cubicBezTo>
                      <a:pt x="8" y="0"/>
                      <a:pt x="6" y="0"/>
                      <a:pt x="4" y="0"/>
                    </a:cubicBezTo>
                    <a:cubicBezTo>
                      <a:pt x="3" y="0"/>
                      <a:pt x="2" y="0"/>
                      <a:pt x="0" y="0"/>
                    </a:cubicBezTo>
                    <a:cubicBezTo>
                      <a:pt x="0" y="0"/>
                      <a:pt x="0" y="0"/>
                      <a:pt x="0" y="0"/>
                    </a:cubicBezTo>
                    <a:cubicBezTo>
                      <a:pt x="0" y="1"/>
                      <a:pt x="0" y="1"/>
                      <a:pt x="0" y="1"/>
                    </a:cubicBezTo>
                    <a:cubicBezTo>
                      <a:pt x="0" y="3"/>
                      <a:pt x="0" y="5"/>
                      <a:pt x="0" y="8"/>
                    </a:cubicBezTo>
                    <a:cubicBezTo>
                      <a:pt x="0" y="8"/>
                      <a:pt x="0" y="9"/>
                      <a:pt x="0" y="9"/>
                    </a:cubicBezTo>
                    <a:cubicBezTo>
                      <a:pt x="1" y="10"/>
                      <a:pt x="1" y="10"/>
                      <a:pt x="1" y="10"/>
                    </a:cubicBezTo>
                    <a:cubicBezTo>
                      <a:pt x="3" y="10"/>
                      <a:pt x="5" y="10"/>
                      <a:pt x="7" y="10"/>
                    </a:cubicBezTo>
                    <a:cubicBezTo>
                      <a:pt x="9" y="10"/>
                      <a:pt x="11" y="10"/>
                      <a:pt x="14" y="10"/>
                    </a:cubicBezTo>
                    <a:cubicBezTo>
                      <a:pt x="15" y="11"/>
                      <a:pt x="16" y="11"/>
                      <a:pt x="17"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4" name="îṩļîḋè"/>
              <p:cNvSpPr/>
              <p:nvPr/>
            </p:nvSpPr>
            <p:spPr bwMode="auto">
              <a:xfrm>
                <a:off x="5095875" y="2652713"/>
                <a:ext cx="71438" cy="60325"/>
              </a:xfrm>
              <a:custGeom>
                <a:avLst/>
                <a:gdLst>
                  <a:gd name="T0" fmla="*/ 13 w 13"/>
                  <a:gd name="T1" fmla="*/ 4 h 11"/>
                  <a:gd name="T2" fmla="*/ 13 w 13"/>
                  <a:gd name="T3" fmla="*/ 2 h 11"/>
                  <a:gd name="T4" fmla="*/ 13 w 13"/>
                  <a:gd name="T5" fmla="*/ 2 h 11"/>
                  <a:gd name="T6" fmla="*/ 13 w 13"/>
                  <a:gd name="T7" fmla="*/ 1 h 11"/>
                  <a:gd name="T8" fmla="*/ 12 w 13"/>
                  <a:gd name="T9" fmla="*/ 0 h 11"/>
                  <a:gd name="T10" fmla="*/ 12 w 13"/>
                  <a:gd name="T11" fmla="*/ 0 h 11"/>
                  <a:gd name="T12" fmla="*/ 10 w 13"/>
                  <a:gd name="T13" fmla="*/ 0 h 11"/>
                  <a:gd name="T14" fmla="*/ 4 w 13"/>
                  <a:gd name="T15" fmla="*/ 0 h 11"/>
                  <a:gd name="T16" fmla="*/ 1 w 13"/>
                  <a:gd name="T17" fmla="*/ 0 h 11"/>
                  <a:gd name="T18" fmla="*/ 0 w 13"/>
                  <a:gd name="T19" fmla="*/ 1 h 11"/>
                  <a:gd name="T20" fmla="*/ 0 w 13"/>
                  <a:gd name="T21" fmla="*/ 2 h 11"/>
                  <a:gd name="T22" fmla="*/ 0 w 13"/>
                  <a:gd name="T23" fmla="*/ 7 h 11"/>
                  <a:gd name="T24" fmla="*/ 0 w 13"/>
                  <a:gd name="T25" fmla="*/ 9 h 11"/>
                  <a:gd name="T26" fmla="*/ 0 w 13"/>
                  <a:gd name="T27" fmla="*/ 10 h 11"/>
                  <a:gd name="T28" fmla="*/ 0 w 13"/>
                  <a:gd name="T29" fmla="*/ 11 h 11"/>
                  <a:gd name="T30" fmla="*/ 1 w 13"/>
                  <a:gd name="T31" fmla="*/ 11 h 11"/>
                  <a:gd name="T32" fmla="*/ 2 w 13"/>
                  <a:gd name="T33" fmla="*/ 11 h 11"/>
                  <a:gd name="T34" fmla="*/ 4 w 13"/>
                  <a:gd name="T35" fmla="*/ 11 h 11"/>
                  <a:gd name="T36" fmla="*/ 8 w 13"/>
                  <a:gd name="T37" fmla="*/ 11 h 11"/>
                  <a:gd name="T38" fmla="*/ 13 w 13"/>
                  <a:gd name="T39" fmla="*/ 11 h 11"/>
                  <a:gd name="T40" fmla="*/ 13 w 13"/>
                  <a:gd name="T41" fmla="*/ 10 h 11"/>
                  <a:gd name="T42" fmla="*/ 13 w 13"/>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13" y="4"/>
                    </a:moveTo>
                    <a:cubicBezTo>
                      <a:pt x="13" y="3"/>
                      <a:pt x="13" y="3"/>
                      <a:pt x="13" y="2"/>
                    </a:cubicBezTo>
                    <a:cubicBezTo>
                      <a:pt x="13" y="2"/>
                      <a:pt x="13" y="2"/>
                      <a:pt x="13" y="2"/>
                    </a:cubicBezTo>
                    <a:cubicBezTo>
                      <a:pt x="13" y="1"/>
                      <a:pt x="13" y="1"/>
                      <a:pt x="13" y="1"/>
                    </a:cubicBezTo>
                    <a:cubicBezTo>
                      <a:pt x="12" y="0"/>
                      <a:pt x="12" y="0"/>
                      <a:pt x="12" y="0"/>
                    </a:cubicBezTo>
                    <a:cubicBezTo>
                      <a:pt x="12" y="0"/>
                      <a:pt x="12" y="0"/>
                      <a:pt x="12" y="0"/>
                    </a:cubicBezTo>
                    <a:cubicBezTo>
                      <a:pt x="11" y="0"/>
                      <a:pt x="11" y="0"/>
                      <a:pt x="10" y="0"/>
                    </a:cubicBezTo>
                    <a:cubicBezTo>
                      <a:pt x="8" y="0"/>
                      <a:pt x="6" y="0"/>
                      <a:pt x="4" y="0"/>
                    </a:cubicBezTo>
                    <a:cubicBezTo>
                      <a:pt x="3" y="0"/>
                      <a:pt x="2" y="0"/>
                      <a:pt x="1" y="0"/>
                    </a:cubicBezTo>
                    <a:cubicBezTo>
                      <a:pt x="1" y="0"/>
                      <a:pt x="0" y="0"/>
                      <a:pt x="0" y="1"/>
                    </a:cubicBezTo>
                    <a:cubicBezTo>
                      <a:pt x="0" y="1"/>
                      <a:pt x="0" y="2"/>
                      <a:pt x="0" y="2"/>
                    </a:cubicBezTo>
                    <a:cubicBezTo>
                      <a:pt x="0" y="4"/>
                      <a:pt x="0" y="6"/>
                      <a:pt x="0" y="7"/>
                    </a:cubicBezTo>
                    <a:cubicBezTo>
                      <a:pt x="0" y="8"/>
                      <a:pt x="0" y="8"/>
                      <a:pt x="0" y="9"/>
                    </a:cubicBezTo>
                    <a:cubicBezTo>
                      <a:pt x="0" y="10"/>
                      <a:pt x="0" y="10"/>
                      <a:pt x="0" y="10"/>
                    </a:cubicBezTo>
                    <a:cubicBezTo>
                      <a:pt x="0" y="10"/>
                      <a:pt x="0" y="11"/>
                      <a:pt x="0" y="11"/>
                    </a:cubicBezTo>
                    <a:cubicBezTo>
                      <a:pt x="1" y="11"/>
                      <a:pt x="1" y="11"/>
                      <a:pt x="1" y="11"/>
                    </a:cubicBezTo>
                    <a:cubicBezTo>
                      <a:pt x="2" y="11"/>
                      <a:pt x="2" y="11"/>
                      <a:pt x="2" y="11"/>
                    </a:cubicBezTo>
                    <a:cubicBezTo>
                      <a:pt x="3" y="11"/>
                      <a:pt x="4" y="11"/>
                      <a:pt x="4" y="11"/>
                    </a:cubicBezTo>
                    <a:cubicBezTo>
                      <a:pt x="6" y="11"/>
                      <a:pt x="7" y="11"/>
                      <a:pt x="8" y="11"/>
                    </a:cubicBezTo>
                    <a:cubicBezTo>
                      <a:pt x="10" y="11"/>
                      <a:pt x="11" y="11"/>
                      <a:pt x="13" y="11"/>
                    </a:cubicBezTo>
                    <a:cubicBezTo>
                      <a:pt x="13" y="10"/>
                      <a:pt x="13" y="10"/>
                      <a:pt x="13" y="10"/>
                    </a:cubicBezTo>
                    <a:cubicBezTo>
                      <a:pt x="13" y="8"/>
                      <a:pt x="13" y="6"/>
                      <a:pt x="13"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ṡļïḋe"/>
              <p:cNvSpPr/>
              <p:nvPr/>
            </p:nvSpPr>
            <p:spPr bwMode="auto">
              <a:xfrm>
                <a:off x="5057775" y="2795588"/>
                <a:ext cx="71438" cy="26988"/>
              </a:xfrm>
              <a:custGeom>
                <a:avLst/>
                <a:gdLst>
                  <a:gd name="T0" fmla="*/ 1 w 13"/>
                  <a:gd name="T1" fmla="*/ 5 h 5"/>
                  <a:gd name="T2" fmla="*/ 0 w 13"/>
                  <a:gd name="T3" fmla="*/ 4 h 5"/>
                  <a:gd name="T4" fmla="*/ 5 w 13"/>
                  <a:gd name="T5" fmla="*/ 0 h 5"/>
                  <a:gd name="T6" fmla="*/ 8 w 13"/>
                  <a:gd name="T7" fmla="*/ 0 h 5"/>
                  <a:gd name="T8" fmla="*/ 8 w 13"/>
                  <a:gd name="T9" fmla="*/ 0 h 5"/>
                  <a:gd name="T10" fmla="*/ 12 w 13"/>
                  <a:gd name="T11" fmla="*/ 3 h 5"/>
                  <a:gd name="T12" fmla="*/ 12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0" y="5"/>
                      <a:pt x="0" y="4"/>
                      <a:pt x="0" y="4"/>
                    </a:cubicBezTo>
                    <a:cubicBezTo>
                      <a:pt x="5" y="0"/>
                      <a:pt x="5" y="0"/>
                      <a:pt x="5" y="0"/>
                    </a:cubicBezTo>
                    <a:cubicBezTo>
                      <a:pt x="6" y="0"/>
                      <a:pt x="7" y="0"/>
                      <a:pt x="8" y="0"/>
                    </a:cubicBezTo>
                    <a:cubicBezTo>
                      <a:pt x="8" y="0"/>
                      <a:pt x="8" y="0"/>
                      <a:pt x="8" y="0"/>
                    </a:cubicBezTo>
                    <a:cubicBezTo>
                      <a:pt x="12" y="3"/>
                      <a:pt x="12" y="3"/>
                      <a:pt x="12" y="3"/>
                    </a:cubicBezTo>
                    <a:cubicBezTo>
                      <a:pt x="13" y="4"/>
                      <a:pt x="13" y="5"/>
                      <a:pt x="12"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6" name="ïṩḷiḍê"/>
              <p:cNvSpPr/>
              <p:nvPr/>
            </p:nvSpPr>
            <p:spPr bwMode="auto">
              <a:xfrm>
                <a:off x="5091113" y="2652713"/>
                <a:ext cx="4763" cy="147638"/>
              </a:xfrm>
              <a:custGeom>
                <a:avLst/>
                <a:gdLst>
                  <a:gd name="T0" fmla="*/ 3 w 3"/>
                  <a:gd name="T1" fmla="*/ 93 h 93"/>
                  <a:gd name="T2" fmla="*/ 3 w 3"/>
                  <a:gd name="T3" fmla="*/ 93 h 93"/>
                  <a:gd name="T4" fmla="*/ 0 w 3"/>
                  <a:gd name="T5" fmla="*/ 93 h 93"/>
                  <a:gd name="T6" fmla="*/ 0 w 3"/>
                  <a:gd name="T7" fmla="*/ 0 h 93"/>
                  <a:gd name="T8" fmla="*/ 3 w 3"/>
                  <a:gd name="T9" fmla="*/ 0 h 93"/>
                  <a:gd name="T10" fmla="*/ 3 w 3"/>
                  <a:gd name="T11" fmla="*/ 0 h 93"/>
                  <a:gd name="T12" fmla="*/ 3 w 3"/>
                  <a:gd name="T13" fmla="*/ 93 h 93"/>
                  <a:gd name="T14" fmla="*/ 3 w 3"/>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3">
                    <a:moveTo>
                      <a:pt x="3" y="93"/>
                    </a:moveTo>
                    <a:lnTo>
                      <a:pt x="3" y="93"/>
                    </a:lnTo>
                    <a:lnTo>
                      <a:pt x="0" y="93"/>
                    </a:lnTo>
                    <a:lnTo>
                      <a:pt x="0" y="0"/>
                    </a:lnTo>
                    <a:lnTo>
                      <a:pt x="3" y="0"/>
                    </a:lnTo>
                    <a:lnTo>
                      <a:pt x="3" y="0"/>
                    </a:lnTo>
                    <a:lnTo>
                      <a:pt x="3" y="93"/>
                    </a:lnTo>
                    <a:lnTo>
                      <a:pt x="3"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7" name="iṥḻidê"/>
              <p:cNvSpPr/>
              <p:nvPr/>
            </p:nvSpPr>
            <p:spPr bwMode="auto">
              <a:xfrm>
                <a:off x="5046663" y="2816226"/>
                <a:ext cx="92075"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1"/>
                      <a:pt x="0" y="1"/>
                    </a:cubicBezTo>
                    <a:cubicBezTo>
                      <a:pt x="0" y="0"/>
                      <a:pt x="1" y="0"/>
                      <a:pt x="1" y="0"/>
                    </a:cubicBezTo>
                    <a:cubicBezTo>
                      <a:pt x="16" y="0"/>
                      <a:pt x="16" y="0"/>
                      <a:pt x="16" y="0"/>
                    </a:cubicBezTo>
                    <a:cubicBezTo>
                      <a:pt x="16" y="0"/>
                      <a:pt x="17" y="0"/>
                      <a:pt x="17" y="1"/>
                    </a:cubicBezTo>
                    <a:cubicBezTo>
                      <a:pt x="17" y="1"/>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8" name="ïṧḻiďê"/>
              <p:cNvSpPr/>
              <p:nvPr/>
            </p:nvSpPr>
            <p:spPr bwMode="auto">
              <a:xfrm>
                <a:off x="7297738" y="2690813"/>
                <a:ext cx="98425" cy="66675"/>
              </a:xfrm>
              <a:custGeom>
                <a:avLst/>
                <a:gdLst>
                  <a:gd name="T0" fmla="*/ 17 w 18"/>
                  <a:gd name="T1" fmla="*/ 11 h 12"/>
                  <a:gd name="T2" fmla="*/ 13 w 18"/>
                  <a:gd name="T3" fmla="*/ 7 h 12"/>
                  <a:gd name="T4" fmla="*/ 13 w 18"/>
                  <a:gd name="T5" fmla="*/ 7 h 12"/>
                  <a:gd name="T6" fmla="*/ 13 w 18"/>
                  <a:gd name="T7" fmla="*/ 7 h 12"/>
                  <a:gd name="T8" fmla="*/ 13 w 18"/>
                  <a:gd name="T9" fmla="*/ 7 h 12"/>
                  <a:gd name="T10" fmla="*/ 13 w 18"/>
                  <a:gd name="T11" fmla="*/ 6 h 12"/>
                  <a:gd name="T12" fmla="*/ 12 w 18"/>
                  <a:gd name="T13" fmla="*/ 6 h 12"/>
                  <a:gd name="T14" fmla="*/ 12 w 18"/>
                  <a:gd name="T15" fmla="*/ 6 h 12"/>
                  <a:gd name="T16" fmla="*/ 12 w 18"/>
                  <a:gd name="T17" fmla="*/ 6 h 12"/>
                  <a:gd name="T18" fmla="*/ 12 w 18"/>
                  <a:gd name="T19" fmla="*/ 6 h 12"/>
                  <a:gd name="T20" fmla="*/ 14 w 18"/>
                  <a:gd name="T21" fmla="*/ 4 h 12"/>
                  <a:gd name="T22" fmla="*/ 17 w 18"/>
                  <a:gd name="T23" fmla="*/ 2 h 12"/>
                  <a:gd name="T24" fmla="*/ 17 w 18"/>
                  <a:gd name="T25" fmla="*/ 1 h 12"/>
                  <a:gd name="T26" fmla="*/ 17 w 18"/>
                  <a:gd name="T27" fmla="*/ 1 h 12"/>
                  <a:gd name="T28" fmla="*/ 10 w 18"/>
                  <a:gd name="T29" fmla="*/ 0 h 12"/>
                  <a:gd name="T30" fmla="*/ 4 w 18"/>
                  <a:gd name="T31" fmla="*/ 1 h 12"/>
                  <a:gd name="T32" fmla="*/ 0 w 18"/>
                  <a:gd name="T33" fmla="*/ 1 h 12"/>
                  <a:gd name="T34" fmla="*/ 0 w 18"/>
                  <a:gd name="T35" fmla="*/ 1 h 12"/>
                  <a:gd name="T36" fmla="*/ 0 w 18"/>
                  <a:gd name="T37" fmla="*/ 2 h 12"/>
                  <a:gd name="T38" fmla="*/ 0 w 18"/>
                  <a:gd name="T39" fmla="*/ 8 h 12"/>
                  <a:gd name="T40" fmla="*/ 0 w 18"/>
                  <a:gd name="T41" fmla="*/ 10 h 12"/>
                  <a:gd name="T42" fmla="*/ 1 w 18"/>
                  <a:gd name="T43" fmla="*/ 11 h 12"/>
                  <a:gd name="T44" fmla="*/ 7 w 18"/>
                  <a:gd name="T45" fmla="*/ 11 h 12"/>
                  <a:gd name="T46" fmla="*/ 13 w 18"/>
                  <a:gd name="T47" fmla="*/ 11 h 12"/>
                  <a:gd name="T48" fmla="*/ 17 w 18"/>
                  <a:gd name="T49" fmla="*/ 11 h 12"/>
                  <a:gd name="T50" fmla="*/ 17 w 18"/>
                  <a:gd name="T5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2">
                    <a:moveTo>
                      <a:pt x="17" y="11"/>
                    </a:moveTo>
                    <a:cubicBezTo>
                      <a:pt x="16" y="9"/>
                      <a:pt x="15" y="8"/>
                      <a:pt x="13" y="7"/>
                    </a:cubicBezTo>
                    <a:cubicBezTo>
                      <a:pt x="13" y="7"/>
                      <a:pt x="13" y="7"/>
                      <a:pt x="13" y="7"/>
                    </a:cubicBezTo>
                    <a:cubicBezTo>
                      <a:pt x="13" y="7"/>
                      <a:pt x="13" y="7"/>
                      <a:pt x="13" y="7"/>
                    </a:cubicBezTo>
                    <a:cubicBezTo>
                      <a:pt x="13" y="7"/>
                      <a:pt x="13" y="7"/>
                      <a:pt x="13" y="7"/>
                    </a:cubicBezTo>
                    <a:cubicBezTo>
                      <a:pt x="13" y="6"/>
                      <a:pt x="13" y="6"/>
                      <a:pt x="13" y="6"/>
                    </a:cubicBezTo>
                    <a:cubicBezTo>
                      <a:pt x="12" y="6"/>
                      <a:pt x="12" y="6"/>
                      <a:pt x="12" y="6"/>
                    </a:cubicBezTo>
                    <a:cubicBezTo>
                      <a:pt x="12" y="6"/>
                      <a:pt x="12" y="6"/>
                      <a:pt x="12" y="6"/>
                    </a:cubicBezTo>
                    <a:cubicBezTo>
                      <a:pt x="12" y="6"/>
                      <a:pt x="12" y="6"/>
                      <a:pt x="12" y="6"/>
                    </a:cubicBezTo>
                    <a:cubicBezTo>
                      <a:pt x="12" y="6"/>
                      <a:pt x="12" y="6"/>
                      <a:pt x="12" y="6"/>
                    </a:cubicBezTo>
                    <a:cubicBezTo>
                      <a:pt x="13" y="5"/>
                      <a:pt x="14" y="5"/>
                      <a:pt x="14" y="4"/>
                    </a:cubicBezTo>
                    <a:cubicBezTo>
                      <a:pt x="15" y="3"/>
                      <a:pt x="16" y="2"/>
                      <a:pt x="17" y="2"/>
                    </a:cubicBezTo>
                    <a:cubicBezTo>
                      <a:pt x="17" y="1"/>
                      <a:pt x="17" y="1"/>
                      <a:pt x="17" y="1"/>
                    </a:cubicBezTo>
                    <a:cubicBezTo>
                      <a:pt x="17" y="1"/>
                      <a:pt x="17" y="1"/>
                      <a:pt x="17" y="1"/>
                    </a:cubicBezTo>
                    <a:cubicBezTo>
                      <a:pt x="15" y="0"/>
                      <a:pt x="13" y="0"/>
                      <a:pt x="10" y="0"/>
                    </a:cubicBezTo>
                    <a:cubicBezTo>
                      <a:pt x="8" y="0"/>
                      <a:pt x="6" y="0"/>
                      <a:pt x="4" y="1"/>
                    </a:cubicBezTo>
                    <a:cubicBezTo>
                      <a:pt x="3" y="1"/>
                      <a:pt x="2" y="1"/>
                      <a:pt x="0" y="1"/>
                    </a:cubicBezTo>
                    <a:cubicBezTo>
                      <a:pt x="0" y="1"/>
                      <a:pt x="0" y="1"/>
                      <a:pt x="0" y="1"/>
                    </a:cubicBezTo>
                    <a:cubicBezTo>
                      <a:pt x="0" y="2"/>
                      <a:pt x="0" y="2"/>
                      <a:pt x="0" y="2"/>
                    </a:cubicBezTo>
                    <a:cubicBezTo>
                      <a:pt x="0" y="4"/>
                      <a:pt x="0" y="6"/>
                      <a:pt x="0" y="8"/>
                    </a:cubicBezTo>
                    <a:cubicBezTo>
                      <a:pt x="0" y="9"/>
                      <a:pt x="0" y="10"/>
                      <a:pt x="0" y="10"/>
                    </a:cubicBezTo>
                    <a:cubicBezTo>
                      <a:pt x="1" y="11"/>
                      <a:pt x="1" y="11"/>
                      <a:pt x="1" y="11"/>
                    </a:cubicBezTo>
                    <a:cubicBezTo>
                      <a:pt x="3" y="11"/>
                      <a:pt x="5" y="11"/>
                      <a:pt x="7" y="11"/>
                    </a:cubicBezTo>
                    <a:cubicBezTo>
                      <a:pt x="9" y="11"/>
                      <a:pt x="11" y="11"/>
                      <a:pt x="13" y="11"/>
                    </a:cubicBezTo>
                    <a:cubicBezTo>
                      <a:pt x="15" y="11"/>
                      <a:pt x="16" y="11"/>
                      <a:pt x="17" y="11"/>
                    </a:cubicBezTo>
                    <a:cubicBezTo>
                      <a:pt x="17" y="12"/>
                      <a:pt x="18" y="11"/>
                      <a:pt x="17" y="11"/>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9" name="îṧḷîďê"/>
              <p:cNvSpPr/>
              <p:nvPr/>
            </p:nvSpPr>
            <p:spPr bwMode="auto">
              <a:xfrm>
                <a:off x="7259638" y="2686051"/>
                <a:ext cx="76200" cy="60325"/>
              </a:xfrm>
              <a:custGeom>
                <a:avLst/>
                <a:gdLst>
                  <a:gd name="T0" fmla="*/ 14 w 14"/>
                  <a:gd name="T1" fmla="*/ 4 h 11"/>
                  <a:gd name="T2" fmla="*/ 14 w 14"/>
                  <a:gd name="T3" fmla="*/ 2 h 11"/>
                  <a:gd name="T4" fmla="*/ 14 w 14"/>
                  <a:gd name="T5" fmla="*/ 1 h 11"/>
                  <a:gd name="T6" fmla="*/ 14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0 h 11"/>
                  <a:gd name="T20" fmla="*/ 1 w 14"/>
                  <a:gd name="T21" fmla="*/ 2 h 11"/>
                  <a:gd name="T22" fmla="*/ 1 w 14"/>
                  <a:gd name="T23" fmla="*/ 7 h 11"/>
                  <a:gd name="T24" fmla="*/ 1 w 14"/>
                  <a:gd name="T25" fmla="*/ 9 h 11"/>
                  <a:gd name="T26" fmla="*/ 1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3"/>
                      <a:pt x="14" y="3"/>
                      <a:pt x="14" y="2"/>
                    </a:cubicBezTo>
                    <a:cubicBezTo>
                      <a:pt x="14" y="1"/>
                      <a:pt x="14" y="1"/>
                      <a:pt x="14" y="1"/>
                    </a:cubicBezTo>
                    <a:cubicBezTo>
                      <a:pt x="14" y="1"/>
                      <a:pt x="14" y="1"/>
                      <a:pt x="14"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0"/>
                    </a:cubicBezTo>
                    <a:cubicBezTo>
                      <a:pt x="1" y="1"/>
                      <a:pt x="1" y="1"/>
                      <a:pt x="1" y="2"/>
                    </a:cubicBezTo>
                    <a:cubicBezTo>
                      <a:pt x="0" y="4"/>
                      <a:pt x="0" y="5"/>
                      <a:pt x="1" y="7"/>
                    </a:cubicBezTo>
                    <a:cubicBezTo>
                      <a:pt x="1" y="8"/>
                      <a:pt x="1" y="8"/>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0" name="í$ľïďé"/>
              <p:cNvSpPr/>
              <p:nvPr/>
            </p:nvSpPr>
            <p:spPr bwMode="auto">
              <a:xfrm>
                <a:off x="7227888" y="2822576"/>
                <a:ext cx="69850" cy="31750"/>
              </a:xfrm>
              <a:custGeom>
                <a:avLst/>
                <a:gdLst>
                  <a:gd name="T0" fmla="*/ 0 w 13"/>
                  <a:gd name="T1" fmla="*/ 6 h 6"/>
                  <a:gd name="T2" fmla="*/ 0 w 13"/>
                  <a:gd name="T3" fmla="*/ 4 h 6"/>
                  <a:gd name="T4" fmla="*/ 5 w 13"/>
                  <a:gd name="T5" fmla="*/ 1 h 6"/>
                  <a:gd name="T6" fmla="*/ 8 w 13"/>
                  <a:gd name="T7" fmla="*/ 1 h 6"/>
                  <a:gd name="T8" fmla="*/ 8 w 13"/>
                  <a:gd name="T9" fmla="*/ 1 h 6"/>
                  <a:gd name="T10" fmla="*/ 12 w 13"/>
                  <a:gd name="T11" fmla="*/ 4 h 6"/>
                  <a:gd name="T12" fmla="*/ 12 w 13"/>
                  <a:gd name="T13" fmla="*/ 6 h 6"/>
                  <a:gd name="T14" fmla="*/ 0 w 1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6">
                    <a:moveTo>
                      <a:pt x="0" y="6"/>
                    </a:moveTo>
                    <a:cubicBezTo>
                      <a:pt x="0" y="6"/>
                      <a:pt x="0" y="5"/>
                      <a:pt x="0" y="4"/>
                    </a:cubicBezTo>
                    <a:cubicBezTo>
                      <a:pt x="5" y="1"/>
                      <a:pt x="5" y="1"/>
                      <a:pt x="5" y="1"/>
                    </a:cubicBezTo>
                    <a:cubicBezTo>
                      <a:pt x="6" y="0"/>
                      <a:pt x="7" y="0"/>
                      <a:pt x="8" y="1"/>
                    </a:cubicBezTo>
                    <a:cubicBezTo>
                      <a:pt x="8" y="1"/>
                      <a:pt x="8" y="1"/>
                      <a:pt x="8" y="1"/>
                    </a:cubicBezTo>
                    <a:cubicBezTo>
                      <a:pt x="12" y="4"/>
                      <a:pt x="12" y="4"/>
                      <a:pt x="12" y="4"/>
                    </a:cubicBezTo>
                    <a:cubicBezTo>
                      <a:pt x="13" y="5"/>
                      <a:pt x="12" y="6"/>
                      <a:pt x="12" y="6"/>
                    </a:cubicBezTo>
                    <a:lnTo>
                      <a:pt x="0" y="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1" name="íṣḻiḍé"/>
              <p:cNvSpPr/>
              <p:nvPr/>
            </p:nvSpPr>
            <p:spPr bwMode="auto">
              <a:xfrm>
                <a:off x="7259638" y="2686051"/>
                <a:ext cx="6350" cy="147638"/>
              </a:xfrm>
              <a:custGeom>
                <a:avLst/>
                <a:gdLst>
                  <a:gd name="T0" fmla="*/ 0 w 4"/>
                  <a:gd name="T1" fmla="*/ 93 h 93"/>
                  <a:gd name="T2" fmla="*/ 0 w 4"/>
                  <a:gd name="T3" fmla="*/ 93 h 93"/>
                  <a:gd name="T4" fmla="*/ 0 w 4"/>
                  <a:gd name="T5" fmla="*/ 89 h 93"/>
                  <a:gd name="T6" fmla="*/ 0 w 4"/>
                  <a:gd name="T7" fmla="*/ 0 h 93"/>
                  <a:gd name="T8" fmla="*/ 0 w 4"/>
                  <a:gd name="T9" fmla="*/ 0 h 93"/>
                  <a:gd name="T10" fmla="*/ 4 w 4"/>
                  <a:gd name="T11" fmla="*/ 0 h 93"/>
                  <a:gd name="T12" fmla="*/ 4 w 4"/>
                  <a:gd name="T13" fmla="*/ 89 h 93"/>
                  <a:gd name="T14" fmla="*/ 0 w 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3">
                    <a:moveTo>
                      <a:pt x="0" y="93"/>
                    </a:moveTo>
                    <a:lnTo>
                      <a:pt x="0" y="93"/>
                    </a:lnTo>
                    <a:lnTo>
                      <a:pt x="0" y="89"/>
                    </a:lnTo>
                    <a:lnTo>
                      <a:pt x="0" y="0"/>
                    </a:lnTo>
                    <a:lnTo>
                      <a:pt x="0" y="0"/>
                    </a:lnTo>
                    <a:lnTo>
                      <a:pt x="4" y="0"/>
                    </a:lnTo>
                    <a:lnTo>
                      <a:pt x="4" y="89"/>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2" name="isļíḋè"/>
              <p:cNvSpPr/>
              <p:nvPr/>
            </p:nvSpPr>
            <p:spPr bwMode="auto">
              <a:xfrm>
                <a:off x="7216775" y="2849563"/>
                <a:ext cx="92075"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1"/>
                      <a:pt x="0" y="1"/>
                    </a:cubicBezTo>
                    <a:cubicBezTo>
                      <a:pt x="0" y="0"/>
                      <a:pt x="1" y="0"/>
                      <a:pt x="1" y="0"/>
                    </a:cubicBezTo>
                    <a:cubicBezTo>
                      <a:pt x="16" y="0"/>
                      <a:pt x="16" y="0"/>
                      <a:pt x="16" y="0"/>
                    </a:cubicBezTo>
                    <a:cubicBezTo>
                      <a:pt x="16" y="0"/>
                      <a:pt x="17" y="0"/>
                      <a:pt x="17" y="1"/>
                    </a:cubicBezTo>
                    <a:cubicBezTo>
                      <a:pt x="17" y="1"/>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3" name="iśľïďé"/>
              <p:cNvSpPr/>
              <p:nvPr/>
            </p:nvSpPr>
            <p:spPr bwMode="auto">
              <a:xfrm>
                <a:off x="6224588" y="2511426"/>
                <a:ext cx="103188" cy="60325"/>
              </a:xfrm>
              <a:custGeom>
                <a:avLst/>
                <a:gdLst>
                  <a:gd name="T0" fmla="*/ 18 w 19"/>
                  <a:gd name="T1" fmla="*/ 10 h 11"/>
                  <a:gd name="T2" fmla="*/ 14 w 19"/>
                  <a:gd name="T3" fmla="*/ 6 h 11"/>
                  <a:gd name="T4" fmla="*/ 14 w 19"/>
                  <a:gd name="T5" fmla="*/ 6 h 11"/>
                  <a:gd name="T6" fmla="*/ 14 w 19"/>
                  <a:gd name="T7" fmla="*/ 6 h 11"/>
                  <a:gd name="T8" fmla="*/ 14 w 19"/>
                  <a:gd name="T9" fmla="*/ 6 h 11"/>
                  <a:gd name="T10" fmla="*/ 14 w 19"/>
                  <a:gd name="T11" fmla="*/ 6 h 11"/>
                  <a:gd name="T12" fmla="*/ 13 w 19"/>
                  <a:gd name="T13" fmla="*/ 6 h 11"/>
                  <a:gd name="T14" fmla="*/ 13 w 19"/>
                  <a:gd name="T15" fmla="*/ 5 h 11"/>
                  <a:gd name="T16" fmla="*/ 13 w 19"/>
                  <a:gd name="T17" fmla="*/ 5 h 11"/>
                  <a:gd name="T18" fmla="*/ 13 w 19"/>
                  <a:gd name="T19" fmla="*/ 5 h 11"/>
                  <a:gd name="T20" fmla="*/ 15 w 19"/>
                  <a:gd name="T21" fmla="*/ 3 h 11"/>
                  <a:gd name="T22" fmla="*/ 18 w 19"/>
                  <a:gd name="T23" fmla="*/ 1 h 11"/>
                  <a:gd name="T24" fmla="*/ 18 w 19"/>
                  <a:gd name="T25" fmla="*/ 1 h 11"/>
                  <a:gd name="T26" fmla="*/ 18 w 19"/>
                  <a:gd name="T27" fmla="*/ 0 h 11"/>
                  <a:gd name="T28" fmla="*/ 11 w 19"/>
                  <a:gd name="T29" fmla="*/ 0 h 11"/>
                  <a:gd name="T30" fmla="*/ 5 w 19"/>
                  <a:gd name="T31" fmla="*/ 0 h 11"/>
                  <a:gd name="T32" fmla="*/ 1 w 19"/>
                  <a:gd name="T33" fmla="*/ 1 h 11"/>
                  <a:gd name="T34" fmla="*/ 1 w 19"/>
                  <a:gd name="T35" fmla="*/ 1 h 11"/>
                  <a:gd name="T36" fmla="*/ 0 w 19"/>
                  <a:gd name="T37" fmla="*/ 1 h 11"/>
                  <a:gd name="T38" fmla="*/ 1 w 19"/>
                  <a:gd name="T39" fmla="*/ 8 h 11"/>
                  <a:gd name="T40" fmla="*/ 1 w 19"/>
                  <a:gd name="T41" fmla="*/ 10 h 11"/>
                  <a:gd name="T42" fmla="*/ 1 w 19"/>
                  <a:gd name="T43" fmla="*/ 10 h 11"/>
                  <a:gd name="T44" fmla="*/ 8 w 19"/>
                  <a:gd name="T45" fmla="*/ 10 h 11"/>
                  <a:gd name="T46" fmla="*/ 14 w 19"/>
                  <a:gd name="T47" fmla="*/ 11 h 11"/>
                  <a:gd name="T48" fmla="*/ 18 w 19"/>
                  <a:gd name="T49" fmla="*/ 11 h 11"/>
                  <a:gd name="T50" fmla="*/ 18 w 19"/>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1">
                    <a:moveTo>
                      <a:pt x="18" y="10"/>
                    </a:moveTo>
                    <a:cubicBezTo>
                      <a:pt x="17" y="9"/>
                      <a:pt x="16" y="7"/>
                      <a:pt x="14" y="6"/>
                    </a:cubicBezTo>
                    <a:cubicBezTo>
                      <a:pt x="14" y="6"/>
                      <a:pt x="14" y="6"/>
                      <a:pt x="14" y="6"/>
                    </a:cubicBezTo>
                    <a:cubicBezTo>
                      <a:pt x="14" y="6"/>
                      <a:pt x="14" y="6"/>
                      <a:pt x="14" y="6"/>
                    </a:cubicBezTo>
                    <a:cubicBezTo>
                      <a:pt x="14" y="6"/>
                      <a:pt x="14" y="6"/>
                      <a:pt x="14" y="6"/>
                    </a:cubicBezTo>
                    <a:cubicBezTo>
                      <a:pt x="14" y="6"/>
                      <a:pt x="14" y="6"/>
                      <a:pt x="14" y="6"/>
                    </a:cubicBezTo>
                    <a:cubicBezTo>
                      <a:pt x="13" y="6"/>
                      <a:pt x="13" y="6"/>
                      <a:pt x="13" y="6"/>
                    </a:cubicBezTo>
                    <a:cubicBezTo>
                      <a:pt x="13" y="5"/>
                      <a:pt x="13" y="5"/>
                      <a:pt x="13" y="5"/>
                    </a:cubicBezTo>
                    <a:cubicBezTo>
                      <a:pt x="13" y="5"/>
                      <a:pt x="13" y="5"/>
                      <a:pt x="13" y="5"/>
                    </a:cubicBezTo>
                    <a:cubicBezTo>
                      <a:pt x="13" y="5"/>
                      <a:pt x="13" y="5"/>
                      <a:pt x="13" y="5"/>
                    </a:cubicBezTo>
                    <a:cubicBezTo>
                      <a:pt x="14" y="5"/>
                      <a:pt x="14" y="4"/>
                      <a:pt x="15" y="3"/>
                    </a:cubicBezTo>
                    <a:cubicBezTo>
                      <a:pt x="16" y="3"/>
                      <a:pt x="17" y="2"/>
                      <a:pt x="18" y="1"/>
                    </a:cubicBezTo>
                    <a:cubicBezTo>
                      <a:pt x="18" y="1"/>
                      <a:pt x="18" y="1"/>
                      <a:pt x="18" y="1"/>
                    </a:cubicBezTo>
                    <a:cubicBezTo>
                      <a:pt x="18" y="0"/>
                      <a:pt x="18" y="0"/>
                      <a:pt x="18" y="0"/>
                    </a:cubicBezTo>
                    <a:cubicBezTo>
                      <a:pt x="16" y="0"/>
                      <a:pt x="13" y="0"/>
                      <a:pt x="11" y="0"/>
                    </a:cubicBezTo>
                    <a:cubicBezTo>
                      <a:pt x="9" y="0"/>
                      <a:pt x="7" y="0"/>
                      <a:pt x="5" y="0"/>
                    </a:cubicBezTo>
                    <a:cubicBezTo>
                      <a:pt x="4" y="0"/>
                      <a:pt x="2" y="0"/>
                      <a:pt x="1" y="1"/>
                    </a:cubicBezTo>
                    <a:cubicBezTo>
                      <a:pt x="1" y="1"/>
                      <a:pt x="1" y="1"/>
                      <a:pt x="1" y="1"/>
                    </a:cubicBezTo>
                    <a:cubicBezTo>
                      <a:pt x="0" y="1"/>
                      <a:pt x="0" y="1"/>
                      <a:pt x="0" y="1"/>
                    </a:cubicBezTo>
                    <a:cubicBezTo>
                      <a:pt x="1" y="3"/>
                      <a:pt x="1" y="6"/>
                      <a:pt x="1" y="8"/>
                    </a:cubicBezTo>
                    <a:cubicBezTo>
                      <a:pt x="1" y="8"/>
                      <a:pt x="1" y="9"/>
                      <a:pt x="1" y="10"/>
                    </a:cubicBezTo>
                    <a:cubicBezTo>
                      <a:pt x="1" y="10"/>
                      <a:pt x="1" y="10"/>
                      <a:pt x="1" y="10"/>
                    </a:cubicBezTo>
                    <a:cubicBezTo>
                      <a:pt x="4" y="10"/>
                      <a:pt x="6" y="10"/>
                      <a:pt x="8" y="10"/>
                    </a:cubicBezTo>
                    <a:cubicBezTo>
                      <a:pt x="10" y="10"/>
                      <a:pt x="12" y="11"/>
                      <a:pt x="14" y="11"/>
                    </a:cubicBezTo>
                    <a:cubicBezTo>
                      <a:pt x="15" y="11"/>
                      <a:pt x="17" y="11"/>
                      <a:pt x="18" y="11"/>
                    </a:cubicBezTo>
                    <a:cubicBezTo>
                      <a:pt x="18" y="11"/>
                      <a:pt x="19"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4" name="íSľîḋè"/>
              <p:cNvSpPr/>
              <p:nvPr/>
            </p:nvSpPr>
            <p:spPr bwMode="auto">
              <a:xfrm>
                <a:off x="6191250" y="2500313"/>
                <a:ext cx="76200" cy="60325"/>
              </a:xfrm>
              <a:custGeom>
                <a:avLst/>
                <a:gdLst>
                  <a:gd name="T0" fmla="*/ 14 w 14"/>
                  <a:gd name="T1" fmla="*/ 4 h 11"/>
                  <a:gd name="T2" fmla="*/ 14 w 14"/>
                  <a:gd name="T3" fmla="*/ 3 h 11"/>
                  <a:gd name="T4" fmla="*/ 14 w 14"/>
                  <a:gd name="T5" fmla="*/ 2 h 11"/>
                  <a:gd name="T6" fmla="*/ 14 w 14"/>
                  <a:gd name="T7" fmla="*/ 1 h 11"/>
                  <a:gd name="T8" fmla="*/ 13 w 14"/>
                  <a:gd name="T9" fmla="*/ 1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8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4" y="1"/>
                      <a:pt x="14" y="1"/>
                      <a:pt x="14" y="1"/>
                    </a:cubicBezTo>
                    <a:cubicBezTo>
                      <a:pt x="13" y="1"/>
                      <a:pt x="13" y="1"/>
                      <a:pt x="13" y="1"/>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0" y="1"/>
                      <a:pt x="0" y="2"/>
                      <a:pt x="0" y="2"/>
                    </a:cubicBezTo>
                    <a:cubicBezTo>
                      <a:pt x="0" y="4"/>
                      <a:pt x="0" y="6"/>
                      <a:pt x="0" y="8"/>
                    </a:cubicBezTo>
                    <a:cubicBezTo>
                      <a:pt x="0" y="8"/>
                      <a:pt x="0" y="9"/>
                      <a:pt x="0" y="9"/>
                    </a:cubicBezTo>
                    <a:cubicBezTo>
                      <a:pt x="0" y="10"/>
                      <a:pt x="0" y="10"/>
                      <a:pt x="0" y="10"/>
                    </a:cubicBezTo>
                    <a:cubicBezTo>
                      <a:pt x="0" y="11"/>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5" name="íSľîḓè"/>
              <p:cNvSpPr/>
              <p:nvPr/>
            </p:nvSpPr>
            <p:spPr bwMode="auto">
              <a:xfrm>
                <a:off x="6153150" y="2643188"/>
                <a:ext cx="71438" cy="26988"/>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0"/>
                      <a:pt x="6" y="0"/>
                      <a:pt x="6" y="0"/>
                    </a:cubicBezTo>
                    <a:cubicBezTo>
                      <a:pt x="7" y="0"/>
                      <a:pt x="8" y="0"/>
                      <a:pt x="8" y="0"/>
                    </a:cubicBezTo>
                    <a:cubicBezTo>
                      <a:pt x="8" y="0"/>
                      <a:pt x="8" y="0"/>
                      <a:pt x="8" y="0"/>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6" name="íṩļiḓè"/>
              <p:cNvSpPr/>
              <p:nvPr/>
            </p:nvSpPr>
            <p:spPr bwMode="auto">
              <a:xfrm>
                <a:off x="6191250" y="2500313"/>
                <a:ext cx="6350" cy="147638"/>
              </a:xfrm>
              <a:custGeom>
                <a:avLst/>
                <a:gdLst>
                  <a:gd name="T0" fmla="*/ 0 w 4"/>
                  <a:gd name="T1" fmla="*/ 93 h 93"/>
                  <a:gd name="T2" fmla="*/ 0 w 4"/>
                  <a:gd name="T3" fmla="*/ 93 h 93"/>
                  <a:gd name="T4" fmla="*/ 0 w 4"/>
                  <a:gd name="T5" fmla="*/ 93 h 93"/>
                  <a:gd name="T6" fmla="*/ 0 w 4"/>
                  <a:gd name="T7" fmla="*/ 4 h 93"/>
                  <a:gd name="T8" fmla="*/ 0 w 4"/>
                  <a:gd name="T9" fmla="*/ 0 h 93"/>
                  <a:gd name="T10" fmla="*/ 4 w 4"/>
                  <a:gd name="T11" fmla="*/ 4 h 93"/>
                  <a:gd name="T12" fmla="*/ 4 w 4"/>
                  <a:gd name="T13" fmla="*/ 93 h 93"/>
                  <a:gd name="T14" fmla="*/ 0 w 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3">
                    <a:moveTo>
                      <a:pt x="0" y="93"/>
                    </a:moveTo>
                    <a:lnTo>
                      <a:pt x="0" y="93"/>
                    </a:lnTo>
                    <a:lnTo>
                      <a:pt x="0" y="93"/>
                    </a:lnTo>
                    <a:lnTo>
                      <a:pt x="0" y="4"/>
                    </a:lnTo>
                    <a:lnTo>
                      <a:pt x="0" y="0"/>
                    </a:lnTo>
                    <a:lnTo>
                      <a:pt x="4" y="4"/>
                    </a:lnTo>
                    <a:lnTo>
                      <a:pt x="4"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7" name="ïṥlídê"/>
              <p:cNvSpPr/>
              <p:nvPr/>
            </p:nvSpPr>
            <p:spPr bwMode="auto">
              <a:xfrm>
                <a:off x="6148388" y="2663826"/>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1" y="2"/>
                      <a:pt x="0" y="2"/>
                      <a:pt x="0" y="1"/>
                    </a:cubicBezTo>
                    <a:cubicBezTo>
                      <a:pt x="0" y="0"/>
                      <a:pt x="1" y="0"/>
                      <a:pt x="1" y="0"/>
                    </a:cubicBezTo>
                    <a:cubicBezTo>
                      <a:pt x="15" y="0"/>
                      <a:pt x="15" y="0"/>
                      <a:pt x="15" y="0"/>
                    </a:cubicBezTo>
                    <a:cubicBezTo>
                      <a:pt x="16" y="0"/>
                      <a:pt x="16" y="0"/>
                      <a:pt x="16" y="1"/>
                    </a:cubicBezTo>
                    <a:cubicBezTo>
                      <a:pt x="16" y="2"/>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8" name="íśľíḑé"/>
              <p:cNvSpPr/>
              <p:nvPr/>
            </p:nvSpPr>
            <p:spPr bwMode="auto">
              <a:xfrm>
                <a:off x="7085013" y="1924051"/>
                <a:ext cx="98425" cy="60325"/>
              </a:xfrm>
              <a:custGeom>
                <a:avLst/>
                <a:gdLst>
                  <a:gd name="T0" fmla="*/ 18 w 18"/>
                  <a:gd name="T1" fmla="*/ 10 h 11"/>
                  <a:gd name="T2" fmla="*/ 14 w 18"/>
                  <a:gd name="T3" fmla="*/ 6 h 11"/>
                  <a:gd name="T4" fmla="*/ 14 w 18"/>
                  <a:gd name="T5" fmla="*/ 6 h 11"/>
                  <a:gd name="T6" fmla="*/ 14 w 18"/>
                  <a:gd name="T7" fmla="*/ 6 h 11"/>
                  <a:gd name="T8" fmla="*/ 14 w 18"/>
                  <a:gd name="T9" fmla="*/ 6 h 11"/>
                  <a:gd name="T10" fmla="*/ 14 w 18"/>
                  <a:gd name="T11" fmla="*/ 6 h 11"/>
                  <a:gd name="T12" fmla="*/ 13 w 18"/>
                  <a:gd name="T13" fmla="*/ 5 h 11"/>
                  <a:gd name="T14" fmla="*/ 13 w 18"/>
                  <a:gd name="T15" fmla="*/ 5 h 11"/>
                  <a:gd name="T16" fmla="*/ 13 w 18"/>
                  <a:gd name="T17" fmla="*/ 5 h 11"/>
                  <a:gd name="T18" fmla="*/ 13 w 18"/>
                  <a:gd name="T19" fmla="*/ 5 h 11"/>
                  <a:gd name="T20" fmla="*/ 15 w 18"/>
                  <a:gd name="T21" fmla="*/ 3 h 11"/>
                  <a:gd name="T22" fmla="*/ 18 w 18"/>
                  <a:gd name="T23" fmla="*/ 1 h 11"/>
                  <a:gd name="T24" fmla="*/ 18 w 18"/>
                  <a:gd name="T25" fmla="*/ 0 h 11"/>
                  <a:gd name="T26" fmla="*/ 18 w 18"/>
                  <a:gd name="T27" fmla="*/ 0 h 11"/>
                  <a:gd name="T28" fmla="*/ 11 w 18"/>
                  <a:gd name="T29" fmla="*/ 0 h 11"/>
                  <a:gd name="T30" fmla="*/ 5 w 18"/>
                  <a:gd name="T31" fmla="*/ 0 h 11"/>
                  <a:gd name="T32" fmla="*/ 1 w 18"/>
                  <a:gd name="T33" fmla="*/ 0 h 11"/>
                  <a:gd name="T34" fmla="*/ 1 w 18"/>
                  <a:gd name="T35" fmla="*/ 0 h 11"/>
                  <a:gd name="T36" fmla="*/ 0 w 18"/>
                  <a:gd name="T37" fmla="*/ 1 h 11"/>
                  <a:gd name="T38" fmla="*/ 1 w 18"/>
                  <a:gd name="T39" fmla="*/ 8 h 11"/>
                  <a:gd name="T40" fmla="*/ 1 w 18"/>
                  <a:gd name="T41" fmla="*/ 10 h 11"/>
                  <a:gd name="T42" fmla="*/ 1 w 18"/>
                  <a:gd name="T43" fmla="*/ 10 h 11"/>
                  <a:gd name="T44" fmla="*/ 8 w 18"/>
                  <a:gd name="T45" fmla="*/ 10 h 11"/>
                  <a:gd name="T46" fmla="*/ 14 w 18"/>
                  <a:gd name="T47" fmla="*/ 11 h 11"/>
                  <a:gd name="T48" fmla="*/ 18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6" y="7"/>
                      <a:pt x="14" y="6"/>
                    </a:cubicBezTo>
                    <a:cubicBezTo>
                      <a:pt x="14" y="6"/>
                      <a:pt x="14" y="6"/>
                      <a:pt x="14" y="6"/>
                    </a:cubicBezTo>
                    <a:cubicBezTo>
                      <a:pt x="14" y="6"/>
                      <a:pt x="14" y="6"/>
                      <a:pt x="14" y="6"/>
                    </a:cubicBezTo>
                    <a:cubicBezTo>
                      <a:pt x="14" y="6"/>
                      <a:pt x="14" y="6"/>
                      <a:pt x="14" y="6"/>
                    </a:cubicBezTo>
                    <a:cubicBezTo>
                      <a:pt x="14" y="6"/>
                      <a:pt x="14" y="6"/>
                      <a:pt x="14" y="6"/>
                    </a:cubicBezTo>
                    <a:cubicBezTo>
                      <a:pt x="13" y="5"/>
                      <a:pt x="13" y="5"/>
                      <a:pt x="13" y="5"/>
                    </a:cubicBezTo>
                    <a:cubicBezTo>
                      <a:pt x="13" y="5"/>
                      <a:pt x="13" y="5"/>
                      <a:pt x="13" y="5"/>
                    </a:cubicBezTo>
                    <a:cubicBezTo>
                      <a:pt x="13" y="5"/>
                      <a:pt x="13" y="5"/>
                      <a:pt x="13" y="5"/>
                    </a:cubicBezTo>
                    <a:cubicBezTo>
                      <a:pt x="13" y="5"/>
                      <a:pt x="13" y="5"/>
                      <a:pt x="13" y="5"/>
                    </a:cubicBezTo>
                    <a:cubicBezTo>
                      <a:pt x="14" y="4"/>
                      <a:pt x="14" y="4"/>
                      <a:pt x="15" y="3"/>
                    </a:cubicBezTo>
                    <a:cubicBezTo>
                      <a:pt x="16" y="3"/>
                      <a:pt x="17" y="2"/>
                      <a:pt x="18" y="1"/>
                    </a:cubicBezTo>
                    <a:cubicBezTo>
                      <a:pt x="18" y="0"/>
                      <a:pt x="18" y="0"/>
                      <a:pt x="18" y="0"/>
                    </a:cubicBezTo>
                    <a:cubicBezTo>
                      <a:pt x="18" y="0"/>
                      <a:pt x="18" y="0"/>
                      <a:pt x="18" y="0"/>
                    </a:cubicBezTo>
                    <a:cubicBezTo>
                      <a:pt x="15" y="0"/>
                      <a:pt x="13" y="0"/>
                      <a:pt x="11" y="0"/>
                    </a:cubicBezTo>
                    <a:cubicBezTo>
                      <a:pt x="9" y="0"/>
                      <a:pt x="7" y="0"/>
                      <a:pt x="5" y="0"/>
                    </a:cubicBezTo>
                    <a:cubicBezTo>
                      <a:pt x="3" y="0"/>
                      <a:pt x="2" y="0"/>
                      <a:pt x="1" y="0"/>
                    </a:cubicBezTo>
                    <a:cubicBezTo>
                      <a:pt x="1" y="0"/>
                      <a:pt x="1" y="0"/>
                      <a:pt x="1" y="0"/>
                    </a:cubicBezTo>
                    <a:cubicBezTo>
                      <a:pt x="0" y="1"/>
                      <a:pt x="0" y="1"/>
                      <a:pt x="0" y="1"/>
                    </a:cubicBezTo>
                    <a:cubicBezTo>
                      <a:pt x="1" y="3"/>
                      <a:pt x="1" y="5"/>
                      <a:pt x="1" y="8"/>
                    </a:cubicBezTo>
                    <a:cubicBezTo>
                      <a:pt x="1" y="8"/>
                      <a:pt x="1" y="9"/>
                      <a:pt x="1" y="10"/>
                    </a:cubicBezTo>
                    <a:cubicBezTo>
                      <a:pt x="1" y="10"/>
                      <a:pt x="1" y="10"/>
                      <a:pt x="1" y="10"/>
                    </a:cubicBezTo>
                    <a:cubicBezTo>
                      <a:pt x="3" y="10"/>
                      <a:pt x="6" y="10"/>
                      <a:pt x="8" y="10"/>
                    </a:cubicBezTo>
                    <a:cubicBezTo>
                      <a:pt x="10" y="10"/>
                      <a:pt x="12" y="10"/>
                      <a:pt x="14" y="11"/>
                    </a:cubicBezTo>
                    <a:cubicBezTo>
                      <a:pt x="15" y="11"/>
                      <a:pt x="16" y="11"/>
                      <a:pt x="18"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9" name="îṣlïḑê"/>
              <p:cNvSpPr/>
              <p:nvPr/>
            </p:nvSpPr>
            <p:spPr bwMode="auto">
              <a:xfrm>
                <a:off x="7053263" y="1912938"/>
                <a:ext cx="76200" cy="60325"/>
              </a:xfrm>
              <a:custGeom>
                <a:avLst/>
                <a:gdLst>
                  <a:gd name="T0" fmla="*/ 14 w 14"/>
                  <a:gd name="T1" fmla="*/ 4 h 11"/>
                  <a:gd name="T2" fmla="*/ 14 w 14"/>
                  <a:gd name="T3" fmla="*/ 3 h 11"/>
                  <a:gd name="T4" fmla="*/ 14 w 14"/>
                  <a:gd name="T5" fmla="*/ 2 h 11"/>
                  <a:gd name="T6" fmla="*/ 13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7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3" y="1"/>
                      <a:pt x="13" y="1"/>
                      <a:pt x="13"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0" y="1"/>
                      <a:pt x="0" y="2"/>
                      <a:pt x="0" y="2"/>
                    </a:cubicBezTo>
                    <a:cubicBezTo>
                      <a:pt x="0" y="4"/>
                      <a:pt x="0" y="6"/>
                      <a:pt x="0" y="7"/>
                    </a:cubicBezTo>
                    <a:cubicBezTo>
                      <a:pt x="0" y="8"/>
                      <a:pt x="0" y="8"/>
                      <a:pt x="0" y="9"/>
                    </a:cubicBezTo>
                    <a:cubicBezTo>
                      <a:pt x="0" y="10"/>
                      <a:pt x="0" y="10"/>
                      <a:pt x="0" y="10"/>
                    </a:cubicBezTo>
                    <a:cubicBezTo>
                      <a:pt x="0" y="11"/>
                      <a:pt x="0" y="11"/>
                      <a:pt x="1" y="11"/>
                    </a:cubicBezTo>
                    <a:cubicBezTo>
                      <a:pt x="2" y="11"/>
                      <a:pt x="2" y="11"/>
                      <a:pt x="2" y="11"/>
                    </a:cubicBezTo>
                    <a:cubicBezTo>
                      <a:pt x="3" y="11"/>
                      <a:pt x="3" y="11"/>
                      <a:pt x="3" y="11"/>
                    </a:cubicBezTo>
                    <a:cubicBezTo>
                      <a:pt x="3" y="11"/>
                      <a:pt x="4" y="11"/>
                      <a:pt x="5" y="11"/>
                    </a:cubicBezTo>
                    <a:cubicBezTo>
                      <a:pt x="6" y="11"/>
                      <a:pt x="7"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0" name="iŝľíďè"/>
              <p:cNvSpPr/>
              <p:nvPr/>
            </p:nvSpPr>
            <p:spPr bwMode="auto">
              <a:xfrm>
                <a:off x="7015163" y="2054226"/>
                <a:ext cx="69850" cy="26988"/>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0"/>
                      <a:pt x="6" y="0"/>
                      <a:pt x="6" y="0"/>
                    </a:cubicBezTo>
                    <a:cubicBezTo>
                      <a:pt x="7" y="0"/>
                      <a:pt x="7" y="0"/>
                      <a:pt x="8" y="0"/>
                    </a:cubicBezTo>
                    <a:cubicBezTo>
                      <a:pt x="8" y="0"/>
                      <a:pt x="8" y="0"/>
                      <a:pt x="8" y="0"/>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1" name="iśľiďê"/>
              <p:cNvSpPr/>
              <p:nvPr/>
            </p:nvSpPr>
            <p:spPr bwMode="auto">
              <a:xfrm>
                <a:off x="7053263" y="1912938"/>
                <a:ext cx="4763" cy="147638"/>
              </a:xfrm>
              <a:custGeom>
                <a:avLst/>
                <a:gdLst>
                  <a:gd name="T0" fmla="*/ 0 w 3"/>
                  <a:gd name="T1" fmla="*/ 93 h 93"/>
                  <a:gd name="T2" fmla="*/ 0 w 3"/>
                  <a:gd name="T3" fmla="*/ 93 h 93"/>
                  <a:gd name="T4" fmla="*/ 0 w 3"/>
                  <a:gd name="T5" fmla="*/ 93 h 93"/>
                  <a:gd name="T6" fmla="*/ 0 w 3"/>
                  <a:gd name="T7" fmla="*/ 0 h 93"/>
                  <a:gd name="T8" fmla="*/ 0 w 3"/>
                  <a:gd name="T9" fmla="*/ 0 h 93"/>
                  <a:gd name="T10" fmla="*/ 3 w 3"/>
                  <a:gd name="T11" fmla="*/ 0 h 93"/>
                  <a:gd name="T12" fmla="*/ 3 w 3"/>
                  <a:gd name="T13" fmla="*/ 93 h 93"/>
                  <a:gd name="T14" fmla="*/ 0 w 3"/>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3">
                    <a:moveTo>
                      <a:pt x="0" y="93"/>
                    </a:moveTo>
                    <a:lnTo>
                      <a:pt x="0" y="93"/>
                    </a:lnTo>
                    <a:lnTo>
                      <a:pt x="0" y="93"/>
                    </a:lnTo>
                    <a:lnTo>
                      <a:pt x="0" y="0"/>
                    </a:lnTo>
                    <a:lnTo>
                      <a:pt x="0" y="0"/>
                    </a:lnTo>
                    <a:lnTo>
                      <a:pt x="3" y="0"/>
                    </a:lnTo>
                    <a:lnTo>
                      <a:pt x="3"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2" name="îšľïḓè"/>
              <p:cNvSpPr/>
              <p:nvPr/>
            </p:nvSpPr>
            <p:spPr bwMode="auto">
              <a:xfrm>
                <a:off x="7008813" y="2076451"/>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1"/>
                      <a:pt x="0" y="1"/>
                    </a:cubicBezTo>
                    <a:cubicBezTo>
                      <a:pt x="0" y="0"/>
                      <a:pt x="0" y="0"/>
                      <a:pt x="1" y="0"/>
                    </a:cubicBezTo>
                    <a:cubicBezTo>
                      <a:pt x="15" y="0"/>
                      <a:pt x="15" y="0"/>
                      <a:pt x="15" y="0"/>
                    </a:cubicBezTo>
                    <a:cubicBezTo>
                      <a:pt x="16" y="0"/>
                      <a:pt x="16" y="0"/>
                      <a:pt x="16" y="1"/>
                    </a:cubicBezTo>
                    <a:cubicBezTo>
                      <a:pt x="16" y="1"/>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3" name="išḻîḋê"/>
              <p:cNvSpPr/>
              <p:nvPr/>
            </p:nvSpPr>
            <p:spPr bwMode="auto">
              <a:xfrm>
                <a:off x="7700963" y="2392363"/>
                <a:ext cx="98425" cy="60325"/>
              </a:xfrm>
              <a:custGeom>
                <a:avLst/>
                <a:gdLst>
                  <a:gd name="T0" fmla="*/ 18 w 18"/>
                  <a:gd name="T1" fmla="*/ 10 h 11"/>
                  <a:gd name="T2" fmla="*/ 14 w 18"/>
                  <a:gd name="T3" fmla="*/ 7 h 11"/>
                  <a:gd name="T4" fmla="*/ 14 w 18"/>
                  <a:gd name="T5" fmla="*/ 7 h 11"/>
                  <a:gd name="T6" fmla="*/ 14 w 18"/>
                  <a:gd name="T7" fmla="*/ 6 h 11"/>
                  <a:gd name="T8" fmla="*/ 14 w 18"/>
                  <a:gd name="T9" fmla="*/ 6 h 11"/>
                  <a:gd name="T10" fmla="*/ 14 w 18"/>
                  <a:gd name="T11" fmla="*/ 6 h 11"/>
                  <a:gd name="T12" fmla="*/ 13 w 18"/>
                  <a:gd name="T13" fmla="*/ 6 h 11"/>
                  <a:gd name="T14" fmla="*/ 13 w 18"/>
                  <a:gd name="T15" fmla="*/ 6 h 11"/>
                  <a:gd name="T16" fmla="*/ 13 w 18"/>
                  <a:gd name="T17" fmla="*/ 5 h 11"/>
                  <a:gd name="T18" fmla="*/ 13 w 18"/>
                  <a:gd name="T19" fmla="*/ 5 h 11"/>
                  <a:gd name="T20" fmla="*/ 15 w 18"/>
                  <a:gd name="T21" fmla="*/ 4 h 11"/>
                  <a:gd name="T22" fmla="*/ 18 w 18"/>
                  <a:gd name="T23" fmla="*/ 1 h 11"/>
                  <a:gd name="T24" fmla="*/ 18 w 18"/>
                  <a:gd name="T25" fmla="*/ 1 h 11"/>
                  <a:gd name="T26" fmla="*/ 18 w 18"/>
                  <a:gd name="T27" fmla="*/ 0 h 11"/>
                  <a:gd name="T28" fmla="*/ 11 w 18"/>
                  <a:gd name="T29" fmla="*/ 0 h 11"/>
                  <a:gd name="T30" fmla="*/ 5 w 18"/>
                  <a:gd name="T31" fmla="*/ 0 h 11"/>
                  <a:gd name="T32" fmla="*/ 1 w 18"/>
                  <a:gd name="T33" fmla="*/ 1 h 11"/>
                  <a:gd name="T34" fmla="*/ 1 w 18"/>
                  <a:gd name="T35" fmla="*/ 1 h 11"/>
                  <a:gd name="T36" fmla="*/ 0 w 18"/>
                  <a:gd name="T37" fmla="*/ 1 h 11"/>
                  <a:gd name="T38" fmla="*/ 1 w 18"/>
                  <a:gd name="T39" fmla="*/ 8 h 11"/>
                  <a:gd name="T40" fmla="*/ 1 w 18"/>
                  <a:gd name="T41" fmla="*/ 10 h 11"/>
                  <a:gd name="T42" fmla="*/ 1 w 18"/>
                  <a:gd name="T43" fmla="*/ 11 h 11"/>
                  <a:gd name="T44" fmla="*/ 8 w 18"/>
                  <a:gd name="T45" fmla="*/ 11 h 11"/>
                  <a:gd name="T46" fmla="*/ 14 w 18"/>
                  <a:gd name="T47" fmla="*/ 11 h 11"/>
                  <a:gd name="T48" fmla="*/ 18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9"/>
                      <a:pt x="16" y="8"/>
                      <a:pt x="14" y="7"/>
                    </a:cubicBezTo>
                    <a:cubicBezTo>
                      <a:pt x="14" y="7"/>
                      <a:pt x="14" y="7"/>
                      <a:pt x="14" y="7"/>
                    </a:cubicBezTo>
                    <a:cubicBezTo>
                      <a:pt x="14" y="6"/>
                      <a:pt x="14" y="6"/>
                      <a:pt x="14" y="6"/>
                    </a:cubicBezTo>
                    <a:cubicBezTo>
                      <a:pt x="14" y="6"/>
                      <a:pt x="14" y="6"/>
                      <a:pt x="14" y="6"/>
                    </a:cubicBezTo>
                    <a:cubicBezTo>
                      <a:pt x="14" y="6"/>
                      <a:pt x="14" y="6"/>
                      <a:pt x="14" y="6"/>
                    </a:cubicBezTo>
                    <a:cubicBezTo>
                      <a:pt x="13" y="6"/>
                      <a:pt x="13" y="6"/>
                      <a:pt x="13" y="6"/>
                    </a:cubicBezTo>
                    <a:cubicBezTo>
                      <a:pt x="13" y="6"/>
                      <a:pt x="13" y="6"/>
                      <a:pt x="13" y="6"/>
                    </a:cubicBezTo>
                    <a:cubicBezTo>
                      <a:pt x="13" y="5"/>
                      <a:pt x="13" y="5"/>
                      <a:pt x="13" y="5"/>
                    </a:cubicBezTo>
                    <a:cubicBezTo>
                      <a:pt x="13" y="5"/>
                      <a:pt x="13" y="5"/>
                      <a:pt x="13" y="5"/>
                    </a:cubicBezTo>
                    <a:cubicBezTo>
                      <a:pt x="14" y="5"/>
                      <a:pt x="14" y="4"/>
                      <a:pt x="15" y="4"/>
                    </a:cubicBezTo>
                    <a:cubicBezTo>
                      <a:pt x="16" y="3"/>
                      <a:pt x="17" y="2"/>
                      <a:pt x="18" y="1"/>
                    </a:cubicBezTo>
                    <a:cubicBezTo>
                      <a:pt x="18" y="1"/>
                      <a:pt x="18" y="1"/>
                      <a:pt x="18" y="1"/>
                    </a:cubicBezTo>
                    <a:cubicBezTo>
                      <a:pt x="18" y="0"/>
                      <a:pt x="18" y="0"/>
                      <a:pt x="18" y="0"/>
                    </a:cubicBezTo>
                    <a:cubicBezTo>
                      <a:pt x="15" y="0"/>
                      <a:pt x="13" y="0"/>
                      <a:pt x="11" y="0"/>
                    </a:cubicBezTo>
                    <a:cubicBezTo>
                      <a:pt x="9" y="0"/>
                      <a:pt x="7" y="0"/>
                      <a:pt x="5" y="0"/>
                    </a:cubicBezTo>
                    <a:cubicBezTo>
                      <a:pt x="3" y="0"/>
                      <a:pt x="2" y="1"/>
                      <a:pt x="1" y="1"/>
                    </a:cubicBezTo>
                    <a:cubicBezTo>
                      <a:pt x="1" y="1"/>
                      <a:pt x="1" y="1"/>
                      <a:pt x="1" y="1"/>
                    </a:cubicBezTo>
                    <a:cubicBezTo>
                      <a:pt x="0" y="1"/>
                      <a:pt x="0" y="1"/>
                      <a:pt x="0" y="1"/>
                    </a:cubicBezTo>
                    <a:cubicBezTo>
                      <a:pt x="1" y="4"/>
                      <a:pt x="1" y="6"/>
                      <a:pt x="1" y="8"/>
                    </a:cubicBezTo>
                    <a:cubicBezTo>
                      <a:pt x="1" y="9"/>
                      <a:pt x="1" y="9"/>
                      <a:pt x="1" y="10"/>
                    </a:cubicBezTo>
                    <a:cubicBezTo>
                      <a:pt x="1" y="11"/>
                      <a:pt x="1" y="11"/>
                      <a:pt x="1" y="11"/>
                    </a:cubicBezTo>
                    <a:cubicBezTo>
                      <a:pt x="3" y="11"/>
                      <a:pt x="6" y="11"/>
                      <a:pt x="8" y="11"/>
                    </a:cubicBezTo>
                    <a:cubicBezTo>
                      <a:pt x="10" y="11"/>
                      <a:pt x="12" y="11"/>
                      <a:pt x="14" y="11"/>
                    </a:cubicBezTo>
                    <a:cubicBezTo>
                      <a:pt x="15" y="11"/>
                      <a:pt x="16" y="11"/>
                      <a:pt x="18" y="11"/>
                    </a:cubicBezTo>
                    <a:cubicBezTo>
                      <a:pt x="18" y="11"/>
                      <a:pt x="18" y="11"/>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4" name="iSľïde"/>
              <p:cNvSpPr/>
              <p:nvPr/>
            </p:nvSpPr>
            <p:spPr bwMode="auto">
              <a:xfrm>
                <a:off x="7669213" y="2381251"/>
                <a:ext cx="76200" cy="65088"/>
              </a:xfrm>
              <a:custGeom>
                <a:avLst/>
                <a:gdLst>
                  <a:gd name="T0" fmla="*/ 14 w 14"/>
                  <a:gd name="T1" fmla="*/ 4 h 12"/>
                  <a:gd name="T2" fmla="*/ 14 w 14"/>
                  <a:gd name="T3" fmla="*/ 3 h 12"/>
                  <a:gd name="T4" fmla="*/ 14 w 14"/>
                  <a:gd name="T5" fmla="*/ 2 h 12"/>
                  <a:gd name="T6" fmla="*/ 13 w 14"/>
                  <a:gd name="T7" fmla="*/ 1 h 12"/>
                  <a:gd name="T8" fmla="*/ 13 w 14"/>
                  <a:gd name="T9" fmla="*/ 1 h 12"/>
                  <a:gd name="T10" fmla="*/ 12 w 14"/>
                  <a:gd name="T11" fmla="*/ 1 h 12"/>
                  <a:gd name="T12" fmla="*/ 11 w 14"/>
                  <a:gd name="T13" fmla="*/ 0 h 12"/>
                  <a:gd name="T14" fmla="*/ 5 w 14"/>
                  <a:gd name="T15" fmla="*/ 0 h 12"/>
                  <a:gd name="T16" fmla="*/ 2 w 14"/>
                  <a:gd name="T17" fmla="*/ 1 h 12"/>
                  <a:gd name="T18" fmla="*/ 1 w 14"/>
                  <a:gd name="T19" fmla="*/ 1 h 12"/>
                  <a:gd name="T20" fmla="*/ 0 w 14"/>
                  <a:gd name="T21" fmla="*/ 3 h 12"/>
                  <a:gd name="T22" fmla="*/ 0 w 14"/>
                  <a:gd name="T23" fmla="*/ 8 h 12"/>
                  <a:gd name="T24" fmla="*/ 0 w 14"/>
                  <a:gd name="T25" fmla="*/ 9 h 12"/>
                  <a:gd name="T26" fmla="*/ 0 w 14"/>
                  <a:gd name="T27" fmla="*/ 10 h 12"/>
                  <a:gd name="T28" fmla="*/ 1 w 14"/>
                  <a:gd name="T29" fmla="*/ 12 h 12"/>
                  <a:gd name="T30" fmla="*/ 2 w 14"/>
                  <a:gd name="T31" fmla="*/ 12 h 12"/>
                  <a:gd name="T32" fmla="*/ 3 w 14"/>
                  <a:gd name="T33" fmla="*/ 12 h 12"/>
                  <a:gd name="T34" fmla="*/ 5 w 14"/>
                  <a:gd name="T35" fmla="*/ 12 h 12"/>
                  <a:gd name="T36" fmla="*/ 9 w 14"/>
                  <a:gd name="T37" fmla="*/ 12 h 12"/>
                  <a:gd name="T38" fmla="*/ 13 w 14"/>
                  <a:gd name="T39" fmla="*/ 11 h 12"/>
                  <a:gd name="T40" fmla="*/ 14 w 14"/>
                  <a:gd name="T41" fmla="*/ 11 h 12"/>
                  <a:gd name="T42" fmla="*/ 14 w 14"/>
                  <a:gd name="T4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2">
                    <a:moveTo>
                      <a:pt x="14" y="4"/>
                    </a:moveTo>
                    <a:cubicBezTo>
                      <a:pt x="14" y="4"/>
                      <a:pt x="14" y="3"/>
                      <a:pt x="14" y="3"/>
                    </a:cubicBezTo>
                    <a:cubicBezTo>
                      <a:pt x="14" y="2"/>
                      <a:pt x="14" y="2"/>
                      <a:pt x="14" y="2"/>
                    </a:cubicBezTo>
                    <a:cubicBezTo>
                      <a:pt x="13" y="1"/>
                      <a:pt x="13" y="1"/>
                      <a:pt x="13" y="1"/>
                    </a:cubicBezTo>
                    <a:cubicBezTo>
                      <a:pt x="13" y="1"/>
                      <a:pt x="13" y="1"/>
                      <a:pt x="13" y="1"/>
                    </a:cubicBezTo>
                    <a:cubicBezTo>
                      <a:pt x="12" y="1"/>
                      <a:pt x="12" y="1"/>
                      <a:pt x="12" y="1"/>
                    </a:cubicBezTo>
                    <a:cubicBezTo>
                      <a:pt x="12" y="1"/>
                      <a:pt x="11" y="0"/>
                      <a:pt x="11" y="0"/>
                    </a:cubicBezTo>
                    <a:cubicBezTo>
                      <a:pt x="9" y="0"/>
                      <a:pt x="7" y="0"/>
                      <a:pt x="5" y="0"/>
                    </a:cubicBezTo>
                    <a:cubicBezTo>
                      <a:pt x="4" y="0"/>
                      <a:pt x="3" y="0"/>
                      <a:pt x="2" y="1"/>
                    </a:cubicBezTo>
                    <a:cubicBezTo>
                      <a:pt x="2" y="1"/>
                      <a:pt x="1" y="1"/>
                      <a:pt x="1" y="1"/>
                    </a:cubicBezTo>
                    <a:cubicBezTo>
                      <a:pt x="0" y="1"/>
                      <a:pt x="0" y="2"/>
                      <a:pt x="0" y="3"/>
                    </a:cubicBezTo>
                    <a:cubicBezTo>
                      <a:pt x="0" y="4"/>
                      <a:pt x="0" y="6"/>
                      <a:pt x="0" y="8"/>
                    </a:cubicBezTo>
                    <a:cubicBezTo>
                      <a:pt x="0" y="8"/>
                      <a:pt x="0" y="9"/>
                      <a:pt x="0" y="9"/>
                    </a:cubicBezTo>
                    <a:cubicBezTo>
                      <a:pt x="0" y="10"/>
                      <a:pt x="0" y="10"/>
                      <a:pt x="0" y="10"/>
                    </a:cubicBezTo>
                    <a:cubicBezTo>
                      <a:pt x="0" y="11"/>
                      <a:pt x="0" y="11"/>
                      <a:pt x="1" y="12"/>
                    </a:cubicBezTo>
                    <a:cubicBezTo>
                      <a:pt x="2" y="12"/>
                      <a:pt x="2" y="12"/>
                      <a:pt x="2" y="12"/>
                    </a:cubicBezTo>
                    <a:cubicBezTo>
                      <a:pt x="3" y="12"/>
                      <a:pt x="3" y="12"/>
                      <a:pt x="3" y="12"/>
                    </a:cubicBezTo>
                    <a:cubicBezTo>
                      <a:pt x="3" y="12"/>
                      <a:pt x="4" y="12"/>
                      <a:pt x="5" y="12"/>
                    </a:cubicBezTo>
                    <a:cubicBezTo>
                      <a:pt x="6" y="12"/>
                      <a:pt x="7" y="12"/>
                      <a:pt x="9" y="12"/>
                    </a:cubicBezTo>
                    <a:cubicBezTo>
                      <a:pt x="10" y="11"/>
                      <a:pt x="12" y="11"/>
                      <a:pt x="13" y="11"/>
                    </a:cubicBezTo>
                    <a:cubicBezTo>
                      <a:pt x="14" y="11"/>
                      <a:pt x="14" y="11"/>
                      <a:pt x="14" y="11"/>
                    </a:cubicBezTo>
                    <a:cubicBezTo>
                      <a:pt x="14" y="9"/>
                      <a:pt x="14" y="7"/>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5" name="iṥḻïde"/>
              <p:cNvSpPr/>
              <p:nvPr/>
            </p:nvSpPr>
            <p:spPr bwMode="auto">
              <a:xfrm>
                <a:off x="7631113" y="2522538"/>
                <a:ext cx="69850" cy="26988"/>
              </a:xfrm>
              <a:custGeom>
                <a:avLst/>
                <a:gdLst>
                  <a:gd name="T0" fmla="*/ 1 w 13"/>
                  <a:gd name="T1" fmla="*/ 5 h 5"/>
                  <a:gd name="T2" fmla="*/ 1 w 13"/>
                  <a:gd name="T3" fmla="*/ 4 h 5"/>
                  <a:gd name="T4" fmla="*/ 6 w 13"/>
                  <a:gd name="T5" fmla="*/ 1 h 5"/>
                  <a:gd name="T6" fmla="*/ 8 w 13"/>
                  <a:gd name="T7" fmla="*/ 1 h 5"/>
                  <a:gd name="T8" fmla="*/ 8 w 13"/>
                  <a:gd name="T9" fmla="*/ 1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1"/>
                      <a:pt x="6" y="1"/>
                      <a:pt x="6" y="1"/>
                    </a:cubicBezTo>
                    <a:cubicBezTo>
                      <a:pt x="7" y="0"/>
                      <a:pt x="7" y="0"/>
                      <a:pt x="8" y="1"/>
                    </a:cubicBezTo>
                    <a:cubicBezTo>
                      <a:pt x="8" y="1"/>
                      <a:pt x="8" y="1"/>
                      <a:pt x="8" y="1"/>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6" name="iṥḷïḋê"/>
              <p:cNvSpPr/>
              <p:nvPr/>
            </p:nvSpPr>
            <p:spPr bwMode="auto">
              <a:xfrm>
                <a:off x="7669213" y="2381251"/>
                <a:ext cx="4763" cy="152400"/>
              </a:xfrm>
              <a:custGeom>
                <a:avLst/>
                <a:gdLst>
                  <a:gd name="T0" fmla="*/ 0 w 3"/>
                  <a:gd name="T1" fmla="*/ 96 h 96"/>
                  <a:gd name="T2" fmla="*/ 0 w 3"/>
                  <a:gd name="T3" fmla="*/ 96 h 96"/>
                  <a:gd name="T4" fmla="*/ 0 w 3"/>
                  <a:gd name="T5" fmla="*/ 93 h 96"/>
                  <a:gd name="T6" fmla="*/ 0 w 3"/>
                  <a:gd name="T7" fmla="*/ 3 h 96"/>
                  <a:gd name="T8" fmla="*/ 0 w 3"/>
                  <a:gd name="T9" fmla="*/ 0 h 96"/>
                  <a:gd name="T10" fmla="*/ 3 w 3"/>
                  <a:gd name="T11" fmla="*/ 3 h 96"/>
                  <a:gd name="T12" fmla="*/ 3 w 3"/>
                  <a:gd name="T13" fmla="*/ 93 h 96"/>
                  <a:gd name="T14" fmla="*/ 0 w 3"/>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6">
                    <a:moveTo>
                      <a:pt x="0" y="96"/>
                    </a:moveTo>
                    <a:lnTo>
                      <a:pt x="0" y="96"/>
                    </a:lnTo>
                    <a:lnTo>
                      <a:pt x="0" y="93"/>
                    </a:lnTo>
                    <a:lnTo>
                      <a:pt x="0" y="3"/>
                    </a:lnTo>
                    <a:lnTo>
                      <a:pt x="0" y="0"/>
                    </a:lnTo>
                    <a:lnTo>
                      <a:pt x="3" y="3"/>
                    </a:lnTo>
                    <a:lnTo>
                      <a:pt x="3" y="93"/>
                    </a:lnTo>
                    <a:lnTo>
                      <a:pt x="0" y="9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7" name="í$lîḑé"/>
              <p:cNvSpPr/>
              <p:nvPr/>
            </p:nvSpPr>
            <p:spPr bwMode="auto">
              <a:xfrm>
                <a:off x="7624763" y="2544763"/>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2"/>
                      <a:pt x="0" y="1"/>
                    </a:cubicBezTo>
                    <a:cubicBezTo>
                      <a:pt x="0" y="1"/>
                      <a:pt x="0" y="0"/>
                      <a:pt x="1" y="0"/>
                    </a:cubicBezTo>
                    <a:cubicBezTo>
                      <a:pt x="15" y="0"/>
                      <a:pt x="15" y="0"/>
                      <a:pt x="15" y="0"/>
                    </a:cubicBezTo>
                    <a:cubicBezTo>
                      <a:pt x="16" y="0"/>
                      <a:pt x="16" y="1"/>
                      <a:pt x="16" y="1"/>
                    </a:cubicBezTo>
                    <a:cubicBezTo>
                      <a:pt x="16" y="2"/>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8" name="íŝḷïḓé"/>
              <p:cNvSpPr/>
              <p:nvPr/>
            </p:nvSpPr>
            <p:spPr bwMode="auto">
              <a:xfrm>
                <a:off x="7593013" y="2468563"/>
                <a:ext cx="65088" cy="65088"/>
              </a:xfrm>
              <a:custGeom>
                <a:avLst/>
                <a:gdLst>
                  <a:gd name="T0" fmla="*/ 10 w 12"/>
                  <a:gd name="T1" fmla="*/ 3 h 12"/>
                  <a:gd name="T2" fmla="*/ 9 w 12"/>
                  <a:gd name="T3" fmla="*/ 1 h 12"/>
                  <a:gd name="T4" fmla="*/ 4 w 12"/>
                  <a:gd name="T5" fmla="*/ 1 h 12"/>
                  <a:gd name="T6" fmla="*/ 2 w 12"/>
                  <a:gd name="T7" fmla="*/ 3 h 12"/>
                  <a:gd name="T8" fmla="*/ 1 w 12"/>
                  <a:gd name="T9" fmla="*/ 6 h 12"/>
                  <a:gd name="T10" fmla="*/ 2 w 12"/>
                  <a:gd name="T11" fmla="*/ 11 h 12"/>
                  <a:gd name="T12" fmla="*/ 7 w 12"/>
                  <a:gd name="T13" fmla="*/ 12 h 12"/>
                  <a:gd name="T14" fmla="*/ 10 w 12"/>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0" y="3"/>
                    </a:moveTo>
                    <a:cubicBezTo>
                      <a:pt x="10" y="2"/>
                      <a:pt x="9" y="1"/>
                      <a:pt x="9" y="1"/>
                    </a:cubicBezTo>
                    <a:cubicBezTo>
                      <a:pt x="7" y="0"/>
                      <a:pt x="6" y="0"/>
                      <a:pt x="4" y="1"/>
                    </a:cubicBezTo>
                    <a:cubicBezTo>
                      <a:pt x="3" y="1"/>
                      <a:pt x="2" y="2"/>
                      <a:pt x="2" y="3"/>
                    </a:cubicBezTo>
                    <a:cubicBezTo>
                      <a:pt x="1" y="4"/>
                      <a:pt x="1" y="5"/>
                      <a:pt x="1" y="6"/>
                    </a:cubicBezTo>
                    <a:cubicBezTo>
                      <a:pt x="0" y="8"/>
                      <a:pt x="0" y="10"/>
                      <a:pt x="2" y="11"/>
                    </a:cubicBezTo>
                    <a:cubicBezTo>
                      <a:pt x="3" y="12"/>
                      <a:pt x="5" y="12"/>
                      <a:pt x="7" y="12"/>
                    </a:cubicBezTo>
                    <a:cubicBezTo>
                      <a:pt x="11" y="11"/>
                      <a:pt x="12" y="6"/>
                      <a:pt x="10" y="3"/>
                    </a:cubicBezTo>
                    <a:close/>
                  </a:path>
                </a:pathLst>
              </a:custGeom>
              <a:solidFill>
                <a:srgbClr val="EAF0F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9" name="ïṥľíḍê"/>
              <p:cNvSpPr/>
              <p:nvPr/>
            </p:nvSpPr>
            <p:spPr bwMode="auto">
              <a:xfrm>
                <a:off x="7640638" y="3028951"/>
                <a:ext cx="98425" cy="60325"/>
              </a:xfrm>
              <a:custGeom>
                <a:avLst/>
                <a:gdLst>
                  <a:gd name="T0" fmla="*/ 18 w 18"/>
                  <a:gd name="T1" fmla="*/ 10 h 11"/>
                  <a:gd name="T2" fmla="*/ 14 w 18"/>
                  <a:gd name="T3" fmla="*/ 6 h 11"/>
                  <a:gd name="T4" fmla="*/ 14 w 18"/>
                  <a:gd name="T5" fmla="*/ 6 h 11"/>
                  <a:gd name="T6" fmla="*/ 14 w 18"/>
                  <a:gd name="T7" fmla="*/ 6 h 11"/>
                  <a:gd name="T8" fmla="*/ 14 w 18"/>
                  <a:gd name="T9" fmla="*/ 6 h 11"/>
                  <a:gd name="T10" fmla="*/ 14 w 18"/>
                  <a:gd name="T11" fmla="*/ 6 h 11"/>
                  <a:gd name="T12" fmla="*/ 13 w 18"/>
                  <a:gd name="T13" fmla="*/ 5 h 11"/>
                  <a:gd name="T14" fmla="*/ 13 w 18"/>
                  <a:gd name="T15" fmla="*/ 5 h 11"/>
                  <a:gd name="T16" fmla="*/ 13 w 18"/>
                  <a:gd name="T17" fmla="*/ 5 h 11"/>
                  <a:gd name="T18" fmla="*/ 13 w 18"/>
                  <a:gd name="T19" fmla="*/ 5 h 11"/>
                  <a:gd name="T20" fmla="*/ 15 w 18"/>
                  <a:gd name="T21" fmla="*/ 3 h 11"/>
                  <a:gd name="T22" fmla="*/ 18 w 18"/>
                  <a:gd name="T23" fmla="*/ 1 h 11"/>
                  <a:gd name="T24" fmla="*/ 18 w 18"/>
                  <a:gd name="T25" fmla="*/ 0 h 11"/>
                  <a:gd name="T26" fmla="*/ 18 w 18"/>
                  <a:gd name="T27" fmla="*/ 0 h 11"/>
                  <a:gd name="T28" fmla="*/ 11 w 18"/>
                  <a:gd name="T29" fmla="*/ 0 h 11"/>
                  <a:gd name="T30" fmla="*/ 5 w 18"/>
                  <a:gd name="T31" fmla="*/ 0 h 11"/>
                  <a:gd name="T32" fmla="*/ 1 w 18"/>
                  <a:gd name="T33" fmla="*/ 0 h 11"/>
                  <a:gd name="T34" fmla="*/ 1 w 18"/>
                  <a:gd name="T35" fmla="*/ 0 h 11"/>
                  <a:gd name="T36" fmla="*/ 0 w 18"/>
                  <a:gd name="T37" fmla="*/ 1 h 11"/>
                  <a:gd name="T38" fmla="*/ 1 w 18"/>
                  <a:gd name="T39" fmla="*/ 8 h 11"/>
                  <a:gd name="T40" fmla="*/ 1 w 18"/>
                  <a:gd name="T41" fmla="*/ 10 h 11"/>
                  <a:gd name="T42" fmla="*/ 1 w 18"/>
                  <a:gd name="T43" fmla="*/ 10 h 11"/>
                  <a:gd name="T44" fmla="*/ 8 w 18"/>
                  <a:gd name="T45" fmla="*/ 10 h 11"/>
                  <a:gd name="T46" fmla="*/ 14 w 18"/>
                  <a:gd name="T47" fmla="*/ 11 h 11"/>
                  <a:gd name="T48" fmla="*/ 18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6" y="7"/>
                      <a:pt x="14" y="6"/>
                    </a:cubicBezTo>
                    <a:cubicBezTo>
                      <a:pt x="14" y="6"/>
                      <a:pt x="14" y="6"/>
                      <a:pt x="14" y="6"/>
                    </a:cubicBezTo>
                    <a:cubicBezTo>
                      <a:pt x="14" y="6"/>
                      <a:pt x="14" y="6"/>
                      <a:pt x="14" y="6"/>
                    </a:cubicBezTo>
                    <a:cubicBezTo>
                      <a:pt x="14" y="6"/>
                      <a:pt x="14" y="6"/>
                      <a:pt x="14" y="6"/>
                    </a:cubicBezTo>
                    <a:cubicBezTo>
                      <a:pt x="14" y="6"/>
                      <a:pt x="14" y="6"/>
                      <a:pt x="14" y="6"/>
                    </a:cubicBezTo>
                    <a:cubicBezTo>
                      <a:pt x="13" y="5"/>
                      <a:pt x="13" y="5"/>
                      <a:pt x="13" y="5"/>
                    </a:cubicBezTo>
                    <a:cubicBezTo>
                      <a:pt x="13" y="5"/>
                      <a:pt x="13" y="5"/>
                      <a:pt x="13" y="5"/>
                    </a:cubicBezTo>
                    <a:cubicBezTo>
                      <a:pt x="13" y="5"/>
                      <a:pt x="13" y="5"/>
                      <a:pt x="13" y="5"/>
                    </a:cubicBezTo>
                    <a:cubicBezTo>
                      <a:pt x="13" y="5"/>
                      <a:pt x="13" y="5"/>
                      <a:pt x="13" y="5"/>
                    </a:cubicBezTo>
                    <a:cubicBezTo>
                      <a:pt x="14" y="4"/>
                      <a:pt x="14" y="4"/>
                      <a:pt x="15" y="3"/>
                    </a:cubicBezTo>
                    <a:cubicBezTo>
                      <a:pt x="16" y="3"/>
                      <a:pt x="17" y="2"/>
                      <a:pt x="18" y="1"/>
                    </a:cubicBezTo>
                    <a:cubicBezTo>
                      <a:pt x="18" y="0"/>
                      <a:pt x="18" y="0"/>
                      <a:pt x="18" y="0"/>
                    </a:cubicBezTo>
                    <a:cubicBezTo>
                      <a:pt x="18" y="0"/>
                      <a:pt x="18" y="0"/>
                      <a:pt x="18" y="0"/>
                    </a:cubicBezTo>
                    <a:cubicBezTo>
                      <a:pt x="15" y="0"/>
                      <a:pt x="13" y="0"/>
                      <a:pt x="11" y="0"/>
                    </a:cubicBezTo>
                    <a:cubicBezTo>
                      <a:pt x="9" y="0"/>
                      <a:pt x="7" y="0"/>
                      <a:pt x="5" y="0"/>
                    </a:cubicBezTo>
                    <a:cubicBezTo>
                      <a:pt x="3" y="0"/>
                      <a:pt x="2" y="0"/>
                      <a:pt x="1" y="0"/>
                    </a:cubicBezTo>
                    <a:cubicBezTo>
                      <a:pt x="1" y="0"/>
                      <a:pt x="1" y="0"/>
                      <a:pt x="1" y="0"/>
                    </a:cubicBezTo>
                    <a:cubicBezTo>
                      <a:pt x="0" y="1"/>
                      <a:pt x="0" y="1"/>
                      <a:pt x="0" y="1"/>
                    </a:cubicBezTo>
                    <a:cubicBezTo>
                      <a:pt x="1" y="3"/>
                      <a:pt x="1" y="5"/>
                      <a:pt x="1" y="8"/>
                    </a:cubicBezTo>
                    <a:cubicBezTo>
                      <a:pt x="1" y="8"/>
                      <a:pt x="1" y="9"/>
                      <a:pt x="1" y="10"/>
                    </a:cubicBezTo>
                    <a:cubicBezTo>
                      <a:pt x="1" y="10"/>
                      <a:pt x="1" y="10"/>
                      <a:pt x="1" y="10"/>
                    </a:cubicBezTo>
                    <a:cubicBezTo>
                      <a:pt x="4" y="10"/>
                      <a:pt x="6" y="10"/>
                      <a:pt x="8" y="10"/>
                    </a:cubicBezTo>
                    <a:cubicBezTo>
                      <a:pt x="10" y="10"/>
                      <a:pt x="12" y="10"/>
                      <a:pt x="14" y="11"/>
                    </a:cubicBezTo>
                    <a:cubicBezTo>
                      <a:pt x="15" y="11"/>
                      <a:pt x="17" y="11"/>
                      <a:pt x="18"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0" name="ïṡlídè"/>
              <p:cNvSpPr/>
              <p:nvPr/>
            </p:nvSpPr>
            <p:spPr bwMode="auto">
              <a:xfrm>
                <a:off x="7608888" y="3017838"/>
                <a:ext cx="76200" cy="60325"/>
              </a:xfrm>
              <a:custGeom>
                <a:avLst/>
                <a:gdLst>
                  <a:gd name="T0" fmla="*/ 14 w 14"/>
                  <a:gd name="T1" fmla="*/ 4 h 11"/>
                  <a:gd name="T2" fmla="*/ 14 w 14"/>
                  <a:gd name="T3" fmla="*/ 3 h 11"/>
                  <a:gd name="T4" fmla="*/ 14 w 14"/>
                  <a:gd name="T5" fmla="*/ 2 h 11"/>
                  <a:gd name="T6" fmla="*/ 13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7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3" y="1"/>
                      <a:pt x="13" y="1"/>
                      <a:pt x="13"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0" y="1"/>
                      <a:pt x="0" y="2"/>
                      <a:pt x="0" y="2"/>
                    </a:cubicBezTo>
                    <a:cubicBezTo>
                      <a:pt x="0" y="4"/>
                      <a:pt x="0" y="6"/>
                      <a:pt x="0" y="7"/>
                    </a:cubicBezTo>
                    <a:cubicBezTo>
                      <a:pt x="0" y="8"/>
                      <a:pt x="0" y="9"/>
                      <a:pt x="0" y="9"/>
                    </a:cubicBezTo>
                    <a:cubicBezTo>
                      <a:pt x="0" y="10"/>
                      <a:pt x="0" y="10"/>
                      <a:pt x="0" y="10"/>
                    </a:cubicBezTo>
                    <a:cubicBezTo>
                      <a:pt x="0" y="11"/>
                      <a:pt x="0" y="11"/>
                      <a:pt x="1" y="11"/>
                    </a:cubicBezTo>
                    <a:cubicBezTo>
                      <a:pt x="2" y="11"/>
                      <a:pt x="2" y="11"/>
                      <a:pt x="2" y="11"/>
                    </a:cubicBezTo>
                    <a:cubicBezTo>
                      <a:pt x="3" y="11"/>
                      <a:pt x="3" y="11"/>
                      <a:pt x="3" y="11"/>
                    </a:cubicBezTo>
                    <a:cubicBezTo>
                      <a:pt x="4" y="11"/>
                      <a:pt x="4" y="11"/>
                      <a:pt x="5" y="11"/>
                    </a:cubicBezTo>
                    <a:cubicBezTo>
                      <a:pt x="6" y="11"/>
                      <a:pt x="7"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1" name="ïšḷíďe"/>
              <p:cNvSpPr/>
              <p:nvPr/>
            </p:nvSpPr>
            <p:spPr bwMode="auto">
              <a:xfrm>
                <a:off x="7570788" y="3159126"/>
                <a:ext cx="69850" cy="26988"/>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0"/>
                      <a:pt x="6" y="0"/>
                      <a:pt x="6" y="0"/>
                    </a:cubicBezTo>
                    <a:cubicBezTo>
                      <a:pt x="7" y="0"/>
                      <a:pt x="8" y="0"/>
                      <a:pt x="8" y="0"/>
                    </a:cubicBezTo>
                    <a:cubicBezTo>
                      <a:pt x="8" y="0"/>
                      <a:pt x="8" y="0"/>
                      <a:pt x="8" y="0"/>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2" name="îśļiḋe"/>
              <p:cNvSpPr/>
              <p:nvPr/>
            </p:nvSpPr>
            <p:spPr bwMode="auto">
              <a:xfrm>
                <a:off x="7608888" y="3017838"/>
                <a:ext cx="4763" cy="147638"/>
              </a:xfrm>
              <a:custGeom>
                <a:avLst/>
                <a:gdLst>
                  <a:gd name="T0" fmla="*/ 0 w 3"/>
                  <a:gd name="T1" fmla="*/ 93 h 93"/>
                  <a:gd name="T2" fmla="*/ 0 w 3"/>
                  <a:gd name="T3" fmla="*/ 93 h 93"/>
                  <a:gd name="T4" fmla="*/ 0 w 3"/>
                  <a:gd name="T5" fmla="*/ 93 h 93"/>
                  <a:gd name="T6" fmla="*/ 0 w 3"/>
                  <a:gd name="T7" fmla="*/ 0 h 93"/>
                  <a:gd name="T8" fmla="*/ 0 w 3"/>
                  <a:gd name="T9" fmla="*/ 0 h 93"/>
                  <a:gd name="T10" fmla="*/ 3 w 3"/>
                  <a:gd name="T11" fmla="*/ 0 h 93"/>
                  <a:gd name="T12" fmla="*/ 3 w 3"/>
                  <a:gd name="T13" fmla="*/ 93 h 93"/>
                  <a:gd name="T14" fmla="*/ 0 w 3"/>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3">
                    <a:moveTo>
                      <a:pt x="0" y="93"/>
                    </a:moveTo>
                    <a:lnTo>
                      <a:pt x="0" y="93"/>
                    </a:lnTo>
                    <a:lnTo>
                      <a:pt x="0" y="93"/>
                    </a:lnTo>
                    <a:lnTo>
                      <a:pt x="0" y="0"/>
                    </a:lnTo>
                    <a:lnTo>
                      <a:pt x="0" y="0"/>
                    </a:lnTo>
                    <a:lnTo>
                      <a:pt x="3" y="0"/>
                    </a:lnTo>
                    <a:lnTo>
                      <a:pt x="3"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3" name="îṩľïḍè"/>
              <p:cNvSpPr/>
              <p:nvPr/>
            </p:nvSpPr>
            <p:spPr bwMode="auto">
              <a:xfrm>
                <a:off x="7564438" y="3181351"/>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1"/>
                      <a:pt x="0" y="1"/>
                    </a:cubicBezTo>
                    <a:cubicBezTo>
                      <a:pt x="0" y="0"/>
                      <a:pt x="0" y="0"/>
                      <a:pt x="1" y="0"/>
                    </a:cubicBezTo>
                    <a:cubicBezTo>
                      <a:pt x="15" y="0"/>
                      <a:pt x="15" y="0"/>
                      <a:pt x="15" y="0"/>
                    </a:cubicBezTo>
                    <a:cubicBezTo>
                      <a:pt x="16" y="0"/>
                      <a:pt x="16" y="0"/>
                      <a:pt x="16" y="1"/>
                    </a:cubicBezTo>
                    <a:cubicBezTo>
                      <a:pt x="16" y="1"/>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4" name="iśḷíďé"/>
              <p:cNvSpPr/>
              <p:nvPr/>
            </p:nvSpPr>
            <p:spPr bwMode="auto">
              <a:xfrm>
                <a:off x="7385050" y="2871788"/>
                <a:ext cx="98425" cy="58738"/>
              </a:xfrm>
              <a:custGeom>
                <a:avLst/>
                <a:gdLst>
                  <a:gd name="T0" fmla="*/ 18 w 18"/>
                  <a:gd name="T1" fmla="*/ 10 h 11"/>
                  <a:gd name="T2" fmla="*/ 13 w 18"/>
                  <a:gd name="T3" fmla="*/ 7 h 11"/>
                  <a:gd name="T4" fmla="*/ 13 w 18"/>
                  <a:gd name="T5" fmla="*/ 7 h 11"/>
                  <a:gd name="T6" fmla="*/ 13 w 18"/>
                  <a:gd name="T7" fmla="*/ 7 h 11"/>
                  <a:gd name="T8" fmla="*/ 13 w 18"/>
                  <a:gd name="T9" fmla="*/ 7 h 11"/>
                  <a:gd name="T10" fmla="*/ 13 w 18"/>
                  <a:gd name="T11" fmla="*/ 6 h 11"/>
                  <a:gd name="T12" fmla="*/ 12 w 18"/>
                  <a:gd name="T13" fmla="*/ 6 h 11"/>
                  <a:gd name="T14" fmla="*/ 12 w 18"/>
                  <a:gd name="T15" fmla="*/ 6 h 11"/>
                  <a:gd name="T16" fmla="*/ 12 w 18"/>
                  <a:gd name="T17" fmla="*/ 6 h 11"/>
                  <a:gd name="T18" fmla="*/ 12 w 18"/>
                  <a:gd name="T19" fmla="*/ 6 h 11"/>
                  <a:gd name="T20" fmla="*/ 15 w 18"/>
                  <a:gd name="T21" fmla="*/ 4 h 11"/>
                  <a:gd name="T22" fmla="*/ 17 w 18"/>
                  <a:gd name="T23" fmla="*/ 2 h 11"/>
                  <a:gd name="T24" fmla="*/ 18 w 18"/>
                  <a:gd name="T25" fmla="*/ 1 h 11"/>
                  <a:gd name="T26" fmla="*/ 17 w 18"/>
                  <a:gd name="T27" fmla="*/ 1 h 11"/>
                  <a:gd name="T28" fmla="*/ 11 w 18"/>
                  <a:gd name="T29" fmla="*/ 0 h 11"/>
                  <a:gd name="T30" fmla="*/ 4 w 18"/>
                  <a:gd name="T31" fmla="*/ 0 h 11"/>
                  <a:gd name="T32" fmla="*/ 0 w 18"/>
                  <a:gd name="T33" fmla="*/ 1 h 11"/>
                  <a:gd name="T34" fmla="*/ 0 w 18"/>
                  <a:gd name="T35" fmla="*/ 1 h 11"/>
                  <a:gd name="T36" fmla="*/ 0 w 18"/>
                  <a:gd name="T37" fmla="*/ 1 h 11"/>
                  <a:gd name="T38" fmla="*/ 0 w 18"/>
                  <a:gd name="T39" fmla="*/ 8 h 11"/>
                  <a:gd name="T40" fmla="*/ 0 w 18"/>
                  <a:gd name="T41" fmla="*/ 10 h 11"/>
                  <a:gd name="T42" fmla="*/ 1 w 18"/>
                  <a:gd name="T43" fmla="*/ 11 h 11"/>
                  <a:gd name="T44" fmla="*/ 7 w 18"/>
                  <a:gd name="T45" fmla="*/ 11 h 11"/>
                  <a:gd name="T46" fmla="*/ 14 w 18"/>
                  <a:gd name="T47" fmla="*/ 11 h 11"/>
                  <a:gd name="T48" fmla="*/ 17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9"/>
                      <a:pt x="15" y="8"/>
                      <a:pt x="13" y="7"/>
                    </a:cubicBezTo>
                    <a:cubicBezTo>
                      <a:pt x="13" y="7"/>
                      <a:pt x="13" y="7"/>
                      <a:pt x="13" y="7"/>
                    </a:cubicBezTo>
                    <a:cubicBezTo>
                      <a:pt x="13" y="7"/>
                      <a:pt x="13" y="7"/>
                      <a:pt x="13" y="7"/>
                    </a:cubicBezTo>
                    <a:cubicBezTo>
                      <a:pt x="13" y="7"/>
                      <a:pt x="13" y="7"/>
                      <a:pt x="13" y="7"/>
                    </a:cubicBezTo>
                    <a:cubicBezTo>
                      <a:pt x="13" y="6"/>
                      <a:pt x="13" y="6"/>
                      <a:pt x="13" y="6"/>
                    </a:cubicBezTo>
                    <a:cubicBezTo>
                      <a:pt x="12" y="6"/>
                      <a:pt x="12" y="6"/>
                      <a:pt x="12" y="6"/>
                    </a:cubicBezTo>
                    <a:cubicBezTo>
                      <a:pt x="12" y="6"/>
                      <a:pt x="12" y="6"/>
                      <a:pt x="12" y="6"/>
                    </a:cubicBezTo>
                    <a:cubicBezTo>
                      <a:pt x="12" y="6"/>
                      <a:pt x="12" y="6"/>
                      <a:pt x="12" y="6"/>
                    </a:cubicBezTo>
                    <a:cubicBezTo>
                      <a:pt x="12" y="6"/>
                      <a:pt x="12" y="6"/>
                      <a:pt x="12" y="6"/>
                    </a:cubicBezTo>
                    <a:cubicBezTo>
                      <a:pt x="13" y="5"/>
                      <a:pt x="14" y="4"/>
                      <a:pt x="15" y="4"/>
                    </a:cubicBezTo>
                    <a:cubicBezTo>
                      <a:pt x="16" y="3"/>
                      <a:pt x="17" y="2"/>
                      <a:pt x="17" y="2"/>
                    </a:cubicBezTo>
                    <a:cubicBezTo>
                      <a:pt x="18" y="1"/>
                      <a:pt x="18" y="1"/>
                      <a:pt x="18" y="1"/>
                    </a:cubicBezTo>
                    <a:cubicBezTo>
                      <a:pt x="17" y="1"/>
                      <a:pt x="17" y="1"/>
                      <a:pt x="17" y="1"/>
                    </a:cubicBezTo>
                    <a:cubicBezTo>
                      <a:pt x="15" y="0"/>
                      <a:pt x="13" y="0"/>
                      <a:pt x="11" y="0"/>
                    </a:cubicBezTo>
                    <a:cubicBezTo>
                      <a:pt x="8" y="0"/>
                      <a:pt x="6" y="0"/>
                      <a:pt x="4" y="0"/>
                    </a:cubicBezTo>
                    <a:cubicBezTo>
                      <a:pt x="3" y="1"/>
                      <a:pt x="2" y="1"/>
                      <a:pt x="0" y="1"/>
                    </a:cubicBezTo>
                    <a:cubicBezTo>
                      <a:pt x="0" y="1"/>
                      <a:pt x="0" y="1"/>
                      <a:pt x="0" y="1"/>
                    </a:cubicBezTo>
                    <a:cubicBezTo>
                      <a:pt x="0" y="1"/>
                      <a:pt x="0" y="1"/>
                      <a:pt x="0" y="1"/>
                    </a:cubicBezTo>
                    <a:cubicBezTo>
                      <a:pt x="0" y="4"/>
                      <a:pt x="0" y="6"/>
                      <a:pt x="0" y="8"/>
                    </a:cubicBezTo>
                    <a:cubicBezTo>
                      <a:pt x="0" y="9"/>
                      <a:pt x="0" y="9"/>
                      <a:pt x="0" y="10"/>
                    </a:cubicBezTo>
                    <a:cubicBezTo>
                      <a:pt x="1" y="11"/>
                      <a:pt x="1" y="11"/>
                      <a:pt x="1" y="11"/>
                    </a:cubicBezTo>
                    <a:cubicBezTo>
                      <a:pt x="3" y="11"/>
                      <a:pt x="5" y="11"/>
                      <a:pt x="7" y="11"/>
                    </a:cubicBezTo>
                    <a:cubicBezTo>
                      <a:pt x="9" y="11"/>
                      <a:pt x="11" y="11"/>
                      <a:pt x="14" y="11"/>
                    </a:cubicBezTo>
                    <a:cubicBezTo>
                      <a:pt x="15" y="11"/>
                      <a:pt x="16" y="11"/>
                      <a:pt x="17" y="11"/>
                    </a:cubicBezTo>
                    <a:cubicBezTo>
                      <a:pt x="18" y="11"/>
                      <a:pt x="18" y="11"/>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5" name="îṣlïdê"/>
              <p:cNvSpPr/>
              <p:nvPr/>
            </p:nvSpPr>
            <p:spPr bwMode="auto">
              <a:xfrm>
                <a:off x="7351713" y="2860676"/>
                <a:ext cx="71438" cy="65088"/>
              </a:xfrm>
              <a:custGeom>
                <a:avLst/>
                <a:gdLst>
                  <a:gd name="T0" fmla="*/ 13 w 13"/>
                  <a:gd name="T1" fmla="*/ 5 h 12"/>
                  <a:gd name="T2" fmla="*/ 13 w 13"/>
                  <a:gd name="T3" fmla="*/ 3 h 12"/>
                  <a:gd name="T4" fmla="*/ 13 w 13"/>
                  <a:gd name="T5" fmla="*/ 2 h 12"/>
                  <a:gd name="T6" fmla="*/ 13 w 13"/>
                  <a:gd name="T7" fmla="*/ 2 h 12"/>
                  <a:gd name="T8" fmla="*/ 12 w 13"/>
                  <a:gd name="T9" fmla="*/ 1 h 12"/>
                  <a:gd name="T10" fmla="*/ 12 w 13"/>
                  <a:gd name="T11" fmla="*/ 1 h 12"/>
                  <a:gd name="T12" fmla="*/ 10 w 13"/>
                  <a:gd name="T13" fmla="*/ 1 h 12"/>
                  <a:gd name="T14" fmla="*/ 4 w 13"/>
                  <a:gd name="T15" fmla="*/ 0 h 12"/>
                  <a:gd name="T16" fmla="*/ 1 w 13"/>
                  <a:gd name="T17" fmla="*/ 1 h 12"/>
                  <a:gd name="T18" fmla="*/ 0 w 13"/>
                  <a:gd name="T19" fmla="*/ 1 h 12"/>
                  <a:gd name="T20" fmla="*/ 0 w 13"/>
                  <a:gd name="T21" fmla="*/ 3 h 12"/>
                  <a:gd name="T22" fmla="*/ 0 w 13"/>
                  <a:gd name="T23" fmla="*/ 8 h 12"/>
                  <a:gd name="T24" fmla="*/ 0 w 13"/>
                  <a:gd name="T25" fmla="*/ 10 h 12"/>
                  <a:gd name="T26" fmla="*/ 0 w 13"/>
                  <a:gd name="T27" fmla="*/ 11 h 12"/>
                  <a:gd name="T28" fmla="*/ 0 w 13"/>
                  <a:gd name="T29" fmla="*/ 12 h 12"/>
                  <a:gd name="T30" fmla="*/ 1 w 13"/>
                  <a:gd name="T31" fmla="*/ 12 h 12"/>
                  <a:gd name="T32" fmla="*/ 2 w 13"/>
                  <a:gd name="T33" fmla="*/ 12 h 12"/>
                  <a:gd name="T34" fmla="*/ 4 w 13"/>
                  <a:gd name="T35" fmla="*/ 12 h 12"/>
                  <a:gd name="T36" fmla="*/ 8 w 13"/>
                  <a:gd name="T37" fmla="*/ 12 h 12"/>
                  <a:gd name="T38" fmla="*/ 13 w 13"/>
                  <a:gd name="T39" fmla="*/ 11 h 12"/>
                  <a:gd name="T40" fmla="*/ 13 w 13"/>
                  <a:gd name="T41" fmla="*/ 11 h 12"/>
                  <a:gd name="T42" fmla="*/ 13 w 13"/>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13" y="5"/>
                    </a:moveTo>
                    <a:cubicBezTo>
                      <a:pt x="13" y="4"/>
                      <a:pt x="13" y="4"/>
                      <a:pt x="13" y="3"/>
                    </a:cubicBezTo>
                    <a:cubicBezTo>
                      <a:pt x="13" y="2"/>
                      <a:pt x="13" y="2"/>
                      <a:pt x="13" y="2"/>
                    </a:cubicBezTo>
                    <a:cubicBezTo>
                      <a:pt x="13" y="2"/>
                      <a:pt x="13" y="2"/>
                      <a:pt x="13" y="2"/>
                    </a:cubicBezTo>
                    <a:cubicBezTo>
                      <a:pt x="12" y="1"/>
                      <a:pt x="12" y="1"/>
                      <a:pt x="12" y="1"/>
                    </a:cubicBezTo>
                    <a:cubicBezTo>
                      <a:pt x="12" y="1"/>
                      <a:pt x="12" y="1"/>
                      <a:pt x="12" y="1"/>
                    </a:cubicBezTo>
                    <a:cubicBezTo>
                      <a:pt x="11" y="1"/>
                      <a:pt x="11" y="1"/>
                      <a:pt x="10" y="1"/>
                    </a:cubicBezTo>
                    <a:cubicBezTo>
                      <a:pt x="8" y="0"/>
                      <a:pt x="6" y="0"/>
                      <a:pt x="4" y="0"/>
                    </a:cubicBezTo>
                    <a:cubicBezTo>
                      <a:pt x="3" y="1"/>
                      <a:pt x="2" y="1"/>
                      <a:pt x="1" y="1"/>
                    </a:cubicBezTo>
                    <a:cubicBezTo>
                      <a:pt x="1" y="1"/>
                      <a:pt x="0" y="1"/>
                      <a:pt x="0" y="1"/>
                    </a:cubicBezTo>
                    <a:cubicBezTo>
                      <a:pt x="0" y="2"/>
                      <a:pt x="0" y="2"/>
                      <a:pt x="0" y="3"/>
                    </a:cubicBezTo>
                    <a:cubicBezTo>
                      <a:pt x="0" y="4"/>
                      <a:pt x="0" y="6"/>
                      <a:pt x="0" y="8"/>
                    </a:cubicBezTo>
                    <a:cubicBezTo>
                      <a:pt x="0" y="8"/>
                      <a:pt x="0" y="9"/>
                      <a:pt x="0" y="10"/>
                    </a:cubicBezTo>
                    <a:cubicBezTo>
                      <a:pt x="0" y="11"/>
                      <a:pt x="0" y="11"/>
                      <a:pt x="0" y="11"/>
                    </a:cubicBezTo>
                    <a:cubicBezTo>
                      <a:pt x="0" y="11"/>
                      <a:pt x="0" y="11"/>
                      <a:pt x="0" y="12"/>
                    </a:cubicBezTo>
                    <a:cubicBezTo>
                      <a:pt x="1" y="12"/>
                      <a:pt x="1" y="12"/>
                      <a:pt x="1" y="12"/>
                    </a:cubicBezTo>
                    <a:cubicBezTo>
                      <a:pt x="2" y="12"/>
                      <a:pt x="2" y="12"/>
                      <a:pt x="2" y="12"/>
                    </a:cubicBezTo>
                    <a:cubicBezTo>
                      <a:pt x="3" y="12"/>
                      <a:pt x="4" y="12"/>
                      <a:pt x="4" y="12"/>
                    </a:cubicBezTo>
                    <a:cubicBezTo>
                      <a:pt x="6" y="12"/>
                      <a:pt x="7" y="12"/>
                      <a:pt x="8" y="12"/>
                    </a:cubicBezTo>
                    <a:cubicBezTo>
                      <a:pt x="10" y="12"/>
                      <a:pt x="11" y="12"/>
                      <a:pt x="13" y="11"/>
                    </a:cubicBezTo>
                    <a:cubicBezTo>
                      <a:pt x="13" y="11"/>
                      <a:pt x="13" y="11"/>
                      <a:pt x="13" y="11"/>
                    </a:cubicBezTo>
                    <a:cubicBezTo>
                      <a:pt x="13" y="9"/>
                      <a:pt x="13" y="7"/>
                      <a:pt x="13" y="5"/>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6" name="îş1ïḓê"/>
              <p:cNvSpPr/>
              <p:nvPr/>
            </p:nvSpPr>
            <p:spPr bwMode="auto">
              <a:xfrm>
                <a:off x="7313613" y="3001963"/>
                <a:ext cx="71438" cy="31750"/>
              </a:xfrm>
              <a:custGeom>
                <a:avLst/>
                <a:gdLst>
                  <a:gd name="T0" fmla="*/ 1 w 13"/>
                  <a:gd name="T1" fmla="*/ 6 h 6"/>
                  <a:gd name="T2" fmla="*/ 0 w 13"/>
                  <a:gd name="T3" fmla="*/ 4 h 6"/>
                  <a:gd name="T4" fmla="*/ 5 w 13"/>
                  <a:gd name="T5" fmla="*/ 1 h 6"/>
                  <a:gd name="T6" fmla="*/ 8 w 13"/>
                  <a:gd name="T7" fmla="*/ 1 h 6"/>
                  <a:gd name="T8" fmla="*/ 8 w 13"/>
                  <a:gd name="T9" fmla="*/ 1 h 6"/>
                  <a:gd name="T10" fmla="*/ 12 w 13"/>
                  <a:gd name="T11" fmla="*/ 4 h 6"/>
                  <a:gd name="T12" fmla="*/ 12 w 13"/>
                  <a:gd name="T13" fmla="*/ 5 h 6"/>
                  <a:gd name="T14" fmla="*/ 1 w 1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6">
                    <a:moveTo>
                      <a:pt x="1" y="6"/>
                    </a:moveTo>
                    <a:cubicBezTo>
                      <a:pt x="0" y="6"/>
                      <a:pt x="0" y="5"/>
                      <a:pt x="0" y="4"/>
                    </a:cubicBezTo>
                    <a:cubicBezTo>
                      <a:pt x="5" y="1"/>
                      <a:pt x="5" y="1"/>
                      <a:pt x="5" y="1"/>
                    </a:cubicBezTo>
                    <a:cubicBezTo>
                      <a:pt x="6" y="0"/>
                      <a:pt x="7" y="0"/>
                      <a:pt x="8" y="1"/>
                    </a:cubicBezTo>
                    <a:cubicBezTo>
                      <a:pt x="8" y="1"/>
                      <a:pt x="8" y="1"/>
                      <a:pt x="8" y="1"/>
                    </a:cubicBezTo>
                    <a:cubicBezTo>
                      <a:pt x="12" y="4"/>
                      <a:pt x="12" y="4"/>
                      <a:pt x="12" y="4"/>
                    </a:cubicBezTo>
                    <a:cubicBezTo>
                      <a:pt x="13" y="4"/>
                      <a:pt x="13" y="5"/>
                      <a:pt x="12" y="5"/>
                    </a:cubicBezTo>
                    <a:lnTo>
                      <a:pt x="1" y="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7" name="ïšḻîdé"/>
              <p:cNvSpPr/>
              <p:nvPr/>
            </p:nvSpPr>
            <p:spPr bwMode="auto">
              <a:xfrm>
                <a:off x="7346950" y="2860676"/>
                <a:ext cx="4763" cy="152400"/>
              </a:xfrm>
              <a:custGeom>
                <a:avLst/>
                <a:gdLst>
                  <a:gd name="T0" fmla="*/ 3 w 3"/>
                  <a:gd name="T1" fmla="*/ 96 h 96"/>
                  <a:gd name="T2" fmla="*/ 3 w 3"/>
                  <a:gd name="T3" fmla="*/ 96 h 96"/>
                  <a:gd name="T4" fmla="*/ 0 w 3"/>
                  <a:gd name="T5" fmla="*/ 92 h 96"/>
                  <a:gd name="T6" fmla="*/ 0 w 3"/>
                  <a:gd name="T7" fmla="*/ 3 h 96"/>
                  <a:gd name="T8" fmla="*/ 3 w 3"/>
                  <a:gd name="T9" fmla="*/ 0 h 96"/>
                  <a:gd name="T10" fmla="*/ 3 w 3"/>
                  <a:gd name="T11" fmla="*/ 3 h 96"/>
                  <a:gd name="T12" fmla="*/ 3 w 3"/>
                  <a:gd name="T13" fmla="*/ 92 h 96"/>
                  <a:gd name="T14" fmla="*/ 3 w 3"/>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6">
                    <a:moveTo>
                      <a:pt x="3" y="96"/>
                    </a:moveTo>
                    <a:lnTo>
                      <a:pt x="3" y="96"/>
                    </a:lnTo>
                    <a:lnTo>
                      <a:pt x="0" y="92"/>
                    </a:lnTo>
                    <a:lnTo>
                      <a:pt x="0" y="3"/>
                    </a:lnTo>
                    <a:lnTo>
                      <a:pt x="3" y="0"/>
                    </a:lnTo>
                    <a:lnTo>
                      <a:pt x="3" y="3"/>
                    </a:lnTo>
                    <a:lnTo>
                      <a:pt x="3" y="92"/>
                    </a:lnTo>
                    <a:lnTo>
                      <a:pt x="3" y="9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8" name="ïṧlíḓê"/>
              <p:cNvSpPr/>
              <p:nvPr/>
            </p:nvSpPr>
            <p:spPr bwMode="auto">
              <a:xfrm>
                <a:off x="7304088" y="3024188"/>
                <a:ext cx="92075" cy="9525"/>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2"/>
                      <a:pt x="0" y="1"/>
                    </a:cubicBezTo>
                    <a:cubicBezTo>
                      <a:pt x="0" y="1"/>
                      <a:pt x="1" y="0"/>
                      <a:pt x="1" y="0"/>
                    </a:cubicBezTo>
                    <a:cubicBezTo>
                      <a:pt x="16" y="0"/>
                      <a:pt x="16" y="0"/>
                      <a:pt x="16" y="0"/>
                    </a:cubicBezTo>
                    <a:cubicBezTo>
                      <a:pt x="16" y="0"/>
                      <a:pt x="17" y="1"/>
                      <a:pt x="17" y="1"/>
                    </a:cubicBezTo>
                    <a:cubicBezTo>
                      <a:pt x="17" y="2"/>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9" name="ísḻïdê"/>
              <p:cNvSpPr/>
              <p:nvPr/>
            </p:nvSpPr>
            <p:spPr bwMode="auto">
              <a:xfrm>
                <a:off x="6954838" y="2424113"/>
                <a:ext cx="98425" cy="60325"/>
              </a:xfrm>
              <a:custGeom>
                <a:avLst/>
                <a:gdLst>
                  <a:gd name="T0" fmla="*/ 17 w 18"/>
                  <a:gd name="T1" fmla="*/ 10 h 11"/>
                  <a:gd name="T2" fmla="*/ 13 w 18"/>
                  <a:gd name="T3" fmla="*/ 6 h 11"/>
                  <a:gd name="T4" fmla="*/ 13 w 18"/>
                  <a:gd name="T5" fmla="*/ 6 h 11"/>
                  <a:gd name="T6" fmla="*/ 13 w 18"/>
                  <a:gd name="T7" fmla="*/ 6 h 11"/>
                  <a:gd name="T8" fmla="*/ 13 w 18"/>
                  <a:gd name="T9" fmla="*/ 6 h 11"/>
                  <a:gd name="T10" fmla="*/ 13 w 18"/>
                  <a:gd name="T11" fmla="*/ 6 h 11"/>
                  <a:gd name="T12" fmla="*/ 12 w 18"/>
                  <a:gd name="T13" fmla="*/ 6 h 11"/>
                  <a:gd name="T14" fmla="*/ 12 w 18"/>
                  <a:gd name="T15" fmla="*/ 5 h 11"/>
                  <a:gd name="T16" fmla="*/ 12 w 18"/>
                  <a:gd name="T17" fmla="*/ 5 h 11"/>
                  <a:gd name="T18" fmla="*/ 12 w 18"/>
                  <a:gd name="T19" fmla="*/ 5 h 11"/>
                  <a:gd name="T20" fmla="*/ 14 w 18"/>
                  <a:gd name="T21" fmla="*/ 3 h 11"/>
                  <a:gd name="T22" fmla="*/ 17 w 18"/>
                  <a:gd name="T23" fmla="*/ 1 h 11"/>
                  <a:gd name="T24" fmla="*/ 17 w 18"/>
                  <a:gd name="T25" fmla="*/ 1 h 11"/>
                  <a:gd name="T26" fmla="*/ 17 w 18"/>
                  <a:gd name="T27" fmla="*/ 0 h 11"/>
                  <a:gd name="T28" fmla="*/ 10 w 18"/>
                  <a:gd name="T29" fmla="*/ 0 h 11"/>
                  <a:gd name="T30" fmla="*/ 4 w 18"/>
                  <a:gd name="T31" fmla="*/ 0 h 11"/>
                  <a:gd name="T32" fmla="*/ 0 w 18"/>
                  <a:gd name="T33" fmla="*/ 1 h 11"/>
                  <a:gd name="T34" fmla="*/ 0 w 18"/>
                  <a:gd name="T35" fmla="*/ 1 h 11"/>
                  <a:gd name="T36" fmla="*/ 0 w 18"/>
                  <a:gd name="T37" fmla="*/ 1 h 11"/>
                  <a:gd name="T38" fmla="*/ 0 w 18"/>
                  <a:gd name="T39" fmla="*/ 8 h 11"/>
                  <a:gd name="T40" fmla="*/ 0 w 18"/>
                  <a:gd name="T41" fmla="*/ 10 h 11"/>
                  <a:gd name="T42" fmla="*/ 1 w 18"/>
                  <a:gd name="T43" fmla="*/ 10 h 11"/>
                  <a:gd name="T44" fmla="*/ 7 w 18"/>
                  <a:gd name="T45" fmla="*/ 10 h 11"/>
                  <a:gd name="T46" fmla="*/ 13 w 18"/>
                  <a:gd name="T47" fmla="*/ 11 h 11"/>
                  <a:gd name="T48" fmla="*/ 17 w 18"/>
                  <a:gd name="T49" fmla="*/ 11 h 11"/>
                  <a:gd name="T50" fmla="*/ 17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7" y="10"/>
                    </a:moveTo>
                    <a:cubicBezTo>
                      <a:pt x="16" y="9"/>
                      <a:pt x="15" y="7"/>
                      <a:pt x="13" y="6"/>
                    </a:cubicBezTo>
                    <a:cubicBezTo>
                      <a:pt x="13" y="6"/>
                      <a:pt x="13" y="6"/>
                      <a:pt x="13" y="6"/>
                    </a:cubicBezTo>
                    <a:cubicBezTo>
                      <a:pt x="13" y="6"/>
                      <a:pt x="13" y="6"/>
                      <a:pt x="13" y="6"/>
                    </a:cubicBezTo>
                    <a:cubicBezTo>
                      <a:pt x="13" y="6"/>
                      <a:pt x="13" y="6"/>
                      <a:pt x="13" y="6"/>
                    </a:cubicBezTo>
                    <a:cubicBezTo>
                      <a:pt x="13" y="6"/>
                      <a:pt x="13" y="6"/>
                      <a:pt x="13" y="6"/>
                    </a:cubicBezTo>
                    <a:cubicBezTo>
                      <a:pt x="12" y="6"/>
                      <a:pt x="12" y="6"/>
                      <a:pt x="12" y="6"/>
                    </a:cubicBezTo>
                    <a:cubicBezTo>
                      <a:pt x="12" y="5"/>
                      <a:pt x="12" y="5"/>
                      <a:pt x="12" y="5"/>
                    </a:cubicBezTo>
                    <a:cubicBezTo>
                      <a:pt x="12" y="5"/>
                      <a:pt x="12" y="5"/>
                      <a:pt x="12" y="5"/>
                    </a:cubicBezTo>
                    <a:cubicBezTo>
                      <a:pt x="12" y="5"/>
                      <a:pt x="12" y="5"/>
                      <a:pt x="12" y="5"/>
                    </a:cubicBezTo>
                    <a:cubicBezTo>
                      <a:pt x="13" y="5"/>
                      <a:pt x="14" y="4"/>
                      <a:pt x="14" y="3"/>
                    </a:cubicBezTo>
                    <a:cubicBezTo>
                      <a:pt x="15" y="3"/>
                      <a:pt x="16" y="2"/>
                      <a:pt x="17" y="1"/>
                    </a:cubicBezTo>
                    <a:cubicBezTo>
                      <a:pt x="17" y="1"/>
                      <a:pt x="17" y="1"/>
                      <a:pt x="17" y="1"/>
                    </a:cubicBezTo>
                    <a:cubicBezTo>
                      <a:pt x="17" y="0"/>
                      <a:pt x="17" y="0"/>
                      <a:pt x="17" y="0"/>
                    </a:cubicBezTo>
                    <a:cubicBezTo>
                      <a:pt x="15" y="0"/>
                      <a:pt x="13" y="0"/>
                      <a:pt x="10" y="0"/>
                    </a:cubicBezTo>
                    <a:cubicBezTo>
                      <a:pt x="8" y="0"/>
                      <a:pt x="6" y="0"/>
                      <a:pt x="4" y="0"/>
                    </a:cubicBezTo>
                    <a:cubicBezTo>
                      <a:pt x="3" y="0"/>
                      <a:pt x="2" y="0"/>
                      <a:pt x="0" y="1"/>
                    </a:cubicBezTo>
                    <a:cubicBezTo>
                      <a:pt x="0" y="1"/>
                      <a:pt x="0" y="1"/>
                      <a:pt x="0" y="1"/>
                    </a:cubicBezTo>
                    <a:cubicBezTo>
                      <a:pt x="0" y="1"/>
                      <a:pt x="0" y="1"/>
                      <a:pt x="0" y="1"/>
                    </a:cubicBezTo>
                    <a:cubicBezTo>
                      <a:pt x="0" y="3"/>
                      <a:pt x="0" y="6"/>
                      <a:pt x="0" y="8"/>
                    </a:cubicBezTo>
                    <a:cubicBezTo>
                      <a:pt x="0" y="8"/>
                      <a:pt x="0" y="9"/>
                      <a:pt x="0" y="10"/>
                    </a:cubicBezTo>
                    <a:cubicBezTo>
                      <a:pt x="1" y="10"/>
                      <a:pt x="1" y="10"/>
                      <a:pt x="1" y="10"/>
                    </a:cubicBezTo>
                    <a:cubicBezTo>
                      <a:pt x="3" y="10"/>
                      <a:pt x="5" y="10"/>
                      <a:pt x="7" y="10"/>
                    </a:cubicBezTo>
                    <a:cubicBezTo>
                      <a:pt x="9" y="10"/>
                      <a:pt x="11" y="11"/>
                      <a:pt x="13" y="11"/>
                    </a:cubicBezTo>
                    <a:cubicBezTo>
                      <a:pt x="15" y="11"/>
                      <a:pt x="16" y="11"/>
                      <a:pt x="17" y="11"/>
                    </a:cubicBezTo>
                    <a:cubicBezTo>
                      <a:pt x="17" y="11"/>
                      <a:pt x="18" y="10"/>
                      <a:pt x="17"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0" name="îṥḻíḓe"/>
              <p:cNvSpPr/>
              <p:nvPr/>
            </p:nvSpPr>
            <p:spPr bwMode="auto">
              <a:xfrm>
                <a:off x="6916738" y="2414588"/>
                <a:ext cx="76200" cy="58738"/>
              </a:xfrm>
              <a:custGeom>
                <a:avLst/>
                <a:gdLst>
                  <a:gd name="T0" fmla="*/ 14 w 14"/>
                  <a:gd name="T1" fmla="*/ 4 h 11"/>
                  <a:gd name="T2" fmla="*/ 14 w 14"/>
                  <a:gd name="T3" fmla="*/ 3 h 11"/>
                  <a:gd name="T4" fmla="*/ 14 w 14"/>
                  <a:gd name="T5" fmla="*/ 2 h 11"/>
                  <a:gd name="T6" fmla="*/ 14 w 14"/>
                  <a:gd name="T7" fmla="*/ 1 h 11"/>
                  <a:gd name="T8" fmla="*/ 13 w 14"/>
                  <a:gd name="T9" fmla="*/ 1 h 11"/>
                  <a:gd name="T10" fmla="*/ 12 w 14"/>
                  <a:gd name="T11" fmla="*/ 0 h 11"/>
                  <a:gd name="T12" fmla="*/ 11 w 14"/>
                  <a:gd name="T13" fmla="*/ 0 h 11"/>
                  <a:gd name="T14" fmla="*/ 5 w 14"/>
                  <a:gd name="T15" fmla="*/ 0 h 11"/>
                  <a:gd name="T16" fmla="*/ 2 w 14"/>
                  <a:gd name="T17" fmla="*/ 0 h 11"/>
                  <a:gd name="T18" fmla="*/ 1 w 14"/>
                  <a:gd name="T19" fmla="*/ 1 h 11"/>
                  <a:gd name="T20" fmla="*/ 1 w 14"/>
                  <a:gd name="T21" fmla="*/ 2 h 11"/>
                  <a:gd name="T22" fmla="*/ 1 w 14"/>
                  <a:gd name="T23" fmla="*/ 8 h 11"/>
                  <a:gd name="T24" fmla="*/ 1 w 14"/>
                  <a:gd name="T25" fmla="*/ 9 h 11"/>
                  <a:gd name="T26" fmla="*/ 1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4" y="1"/>
                      <a:pt x="14" y="1"/>
                      <a:pt x="14" y="1"/>
                    </a:cubicBezTo>
                    <a:cubicBezTo>
                      <a:pt x="13" y="1"/>
                      <a:pt x="13" y="1"/>
                      <a:pt x="13" y="1"/>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1" y="1"/>
                      <a:pt x="1" y="2"/>
                      <a:pt x="1" y="2"/>
                    </a:cubicBezTo>
                    <a:cubicBezTo>
                      <a:pt x="0" y="4"/>
                      <a:pt x="0" y="6"/>
                      <a:pt x="1" y="8"/>
                    </a:cubicBezTo>
                    <a:cubicBezTo>
                      <a:pt x="1" y="8"/>
                      <a:pt x="1" y="9"/>
                      <a:pt x="1" y="9"/>
                    </a:cubicBezTo>
                    <a:cubicBezTo>
                      <a:pt x="1" y="10"/>
                      <a:pt x="1" y="10"/>
                      <a:pt x="1" y="10"/>
                    </a:cubicBezTo>
                    <a:cubicBezTo>
                      <a:pt x="1" y="11"/>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1"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1" name="iṧlïḑè"/>
              <p:cNvSpPr/>
              <p:nvPr/>
            </p:nvSpPr>
            <p:spPr bwMode="auto">
              <a:xfrm>
                <a:off x="6883400" y="2555876"/>
                <a:ext cx="71438" cy="26988"/>
              </a:xfrm>
              <a:custGeom>
                <a:avLst/>
                <a:gdLst>
                  <a:gd name="T0" fmla="*/ 0 w 13"/>
                  <a:gd name="T1" fmla="*/ 5 h 5"/>
                  <a:gd name="T2" fmla="*/ 0 w 13"/>
                  <a:gd name="T3" fmla="*/ 4 h 5"/>
                  <a:gd name="T4" fmla="*/ 5 w 13"/>
                  <a:gd name="T5" fmla="*/ 0 h 5"/>
                  <a:gd name="T6" fmla="*/ 8 w 13"/>
                  <a:gd name="T7" fmla="*/ 0 h 5"/>
                  <a:gd name="T8" fmla="*/ 8 w 13"/>
                  <a:gd name="T9" fmla="*/ 0 h 5"/>
                  <a:gd name="T10" fmla="*/ 12 w 13"/>
                  <a:gd name="T11" fmla="*/ 4 h 5"/>
                  <a:gd name="T12" fmla="*/ 12 w 13"/>
                  <a:gd name="T13" fmla="*/ 5 h 5"/>
                  <a:gd name="T14" fmla="*/ 0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0" y="5"/>
                    </a:moveTo>
                    <a:cubicBezTo>
                      <a:pt x="0" y="5"/>
                      <a:pt x="0" y="4"/>
                      <a:pt x="0" y="4"/>
                    </a:cubicBezTo>
                    <a:cubicBezTo>
                      <a:pt x="5" y="0"/>
                      <a:pt x="5" y="0"/>
                      <a:pt x="5" y="0"/>
                    </a:cubicBezTo>
                    <a:cubicBezTo>
                      <a:pt x="6" y="0"/>
                      <a:pt x="7" y="0"/>
                      <a:pt x="8" y="0"/>
                    </a:cubicBezTo>
                    <a:cubicBezTo>
                      <a:pt x="8" y="0"/>
                      <a:pt x="8" y="0"/>
                      <a:pt x="8" y="0"/>
                    </a:cubicBezTo>
                    <a:cubicBezTo>
                      <a:pt x="12" y="4"/>
                      <a:pt x="12" y="4"/>
                      <a:pt x="12" y="4"/>
                    </a:cubicBezTo>
                    <a:cubicBezTo>
                      <a:pt x="13" y="4"/>
                      <a:pt x="12" y="5"/>
                      <a:pt x="12" y="5"/>
                    </a:cubicBezTo>
                    <a:lnTo>
                      <a:pt x="0"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2" name="iŝḷîďé"/>
              <p:cNvSpPr/>
              <p:nvPr/>
            </p:nvSpPr>
            <p:spPr bwMode="auto">
              <a:xfrm>
                <a:off x="6916738" y="2414588"/>
                <a:ext cx="4763" cy="146050"/>
              </a:xfrm>
              <a:custGeom>
                <a:avLst/>
                <a:gdLst>
                  <a:gd name="T0" fmla="*/ 0 w 3"/>
                  <a:gd name="T1" fmla="*/ 92 h 92"/>
                  <a:gd name="T2" fmla="*/ 0 w 3"/>
                  <a:gd name="T3" fmla="*/ 92 h 92"/>
                  <a:gd name="T4" fmla="*/ 0 w 3"/>
                  <a:gd name="T5" fmla="*/ 92 h 92"/>
                  <a:gd name="T6" fmla="*/ 0 w 3"/>
                  <a:gd name="T7" fmla="*/ 3 h 92"/>
                  <a:gd name="T8" fmla="*/ 0 w 3"/>
                  <a:gd name="T9" fmla="*/ 0 h 92"/>
                  <a:gd name="T10" fmla="*/ 3 w 3"/>
                  <a:gd name="T11" fmla="*/ 3 h 92"/>
                  <a:gd name="T12" fmla="*/ 3 w 3"/>
                  <a:gd name="T13" fmla="*/ 92 h 92"/>
                  <a:gd name="T14" fmla="*/ 0 w 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2">
                    <a:moveTo>
                      <a:pt x="0" y="92"/>
                    </a:moveTo>
                    <a:lnTo>
                      <a:pt x="0" y="92"/>
                    </a:lnTo>
                    <a:lnTo>
                      <a:pt x="0" y="92"/>
                    </a:lnTo>
                    <a:lnTo>
                      <a:pt x="0" y="3"/>
                    </a:lnTo>
                    <a:lnTo>
                      <a:pt x="0" y="0"/>
                    </a:lnTo>
                    <a:lnTo>
                      <a:pt x="3" y="3"/>
                    </a:lnTo>
                    <a:lnTo>
                      <a:pt x="3" y="92"/>
                    </a:lnTo>
                    <a:lnTo>
                      <a:pt x="0" y="92"/>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3" name="îṣ1íḍe"/>
              <p:cNvSpPr/>
              <p:nvPr/>
            </p:nvSpPr>
            <p:spPr bwMode="auto">
              <a:xfrm>
                <a:off x="6872288" y="2576513"/>
                <a:ext cx="93663"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2"/>
                      <a:pt x="0" y="1"/>
                    </a:cubicBezTo>
                    <a:cubicBezTo>
                      <a:pt x="0" y="0"/>
                      <a:pt x="1" y="0"/>
                      <a:pt x="1" y="0"/>
                    </a:cubicBezTo>
                    <a:cubicBezTo>
                      <a:pt x="16" y="0"/>
                      <a:pt x="16" y="0"/>
                      <a:pt x="16" y="0"/>
                    </a:cubicBezTo>
                    <a:cubicBezTo>
                      <a:pt x="16" y="0"/>
                      <a:pt x="17" y="0"/>
                      <a:pt x="17" y="1"/>
                    </a:cubicBezTo>
                    <a:cubicBezTo>
                      <a:pt x="17" y="2"/>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4" name="íśḻiḍê"/>
              <p:cNvSpPr/>
              <p:nvPr/>
            </p:nvSpPr>
            <p:spPr bwMode="auto">
              <a:xfrm>
                <a:off x="6376988" y="3082926"/>
                <a:ext cx="98425" cy="60325"/>
              </a:xfrm>
              <a:custGeom>
                <a:avLst/>
                <a:gdLst>
                  <a:gd name="T0" fmla="*/ 18 w 18"/>
                  <a:gd name="T1" fmla="*/ 10 h 11"/>
                  <a:gd name="T2" fmla="*/ 14 w 18"/>
                  <a:gd name="T3" fmla="*/ 6 h 11"/>
                  <a:gd name="T4" fmla="*/ 14 w 18"/>
                  <a:gd name="T5" fmla="*/ 6 h 11"/>
                  <a:gd name="T6" fmla="*/ 14 w 18"/>
                  <a:gd name="T7" fmla="*/ 6 h 11"/>
                  <a:gd name="T8" fmla="*/ 14 w 18"/>
                  <a:gd name="T9" fmla="*/ 6 h 11"/>
                  <a:gd name="T10" fmla="*/ 14 w 18"/>
                  <a:gd name="T11" fmla="*/ 6 h 11"/>
                  <a:gd name="T12" fmla="*/ 13 w 18"/>
                  <a:gd name="T13" fmla="*/ 5 h 11"/>
                  <a:gd name="T14" fmla="*/ 13 w 18"/>
                  <a:gd name="T15" fmla="*/ 5 h 11"/>
                  <a:gd name="T16" fmla="*/ 13 w 18"/>
                  <a:gd name="T17" fmla="*/ 5 h 11"/>
                  <a:gd name="T18" fmla="*/ 13 w 18"/>
                  <a:gd name="T19" fmla="*/ 5 h 11"/>
                  <a:gd name="T20" fmla="*/ 15 w 18"/>
                  <a:gd name="T21" fmla="*/ 3 h 11"/>
                  <a:gd name="T22" fmla="*/ 18 w 18"/>
                  <a:gd name="T23" fmla="*/ 1 h 11"/>
                  <a:gd name="T24" fmla="*/ 18 w 18"/>
                  <a:gd name="T25" fmla="*/ 0 h 11"/>
                  <a:gd name="T26" fmla="*/ 18 w 18"/>
                  <a:gd name="T27" fmla="*/ 0 h 11"/>
                  <a:gd name="T28" fmla="*/ 11 w 18"/>
                  <a:gd name="T29" fmla="*/ 0 h 11"/>
                  <a:gd name="T30" fmla="*/ 5 w 18"/>
                  <a:gd name="T31" fmla="*/ 0 h 11"/>
                  <a:gd name="T32" fmla="*/ 1 w 18"/>
                  <a:gd name="T33" fmla="*/ 0 h 11"/>
                  <a:gd name="T34" fmla="*/ 1 w 18"/>
                  <a:gd name="T35" fmla="*/ 0 h 11"/>
                  <a:gd name="T36" fmla="*/ 0 w 18"/>
                  <a:gd name="T37" fmla="*/ 1 h 11"/>
                  <a:gd name="T38" fmla="*/ 1 w 18"/>
                  <a:gd name="T39" fmla="*/ 8 h 11"/>
                  <a:gd name="T40" fmla="*/ 1 w 18"/>
                  <a:gd name="T41" fmla="*/ 10 h 11"/>
                  <a:gd name="T42" fmla="*/ 1 w 18"/>
                  <a:gd name="T43" fmla="*/ 10 h 11"/>
                  <a:gd name="T44" fmla="*/ 8 w 18"/>
                  <a:gd name="T45" fmla="*/ 10 h 11"/>
                  <a:gd name="T46" fmla="*/ 14 w 18"/>
                  <a:gd name="T47" fmla="*/ 11 h 11"/>
                  <a:gd name="T48" fmla="*/ 18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6" y="7"/>
                      <a:pt x="14" y="6"/>
                    </a:cubicBezTo>
                    <a:cubicBezTo>
                      <a:pt x="14" y="6"/>
                      <a:pt x="14" y="6"/>
                      <a:pt x="14" y="6"/>
                    </a:cubicBezTo>
                    <a:cubicBezTo>
                      <a:pt x="14" y="6"/>
                      <a:pt x="14" y="6"/>
                      <a:pt x="14" y="6"/>
                    </a:cubicBezTo>
                    <a:cubicBezTo>
                      <a:pt x="14" y="6"/>
                      <a:pt x="14" y="6"/>
                      <a:pt x="14" y="6"/>
                    </a:cubicBezTo>
                    <a:cubicBezTo>
                      <a:pt x="14" y="6"/>
                      <a:pt x="14" y="6"/>
                      <a:pt x="14" y="6"/>
                    </a:cubicBezTo>
                    <a:cubicBezTo>
                      <a:pt x="13" y="5"/>
                      <a:pt x="13" y="5"/>
                      <a:pt x="13" y="5"/>
                    </a:cubicBezTo>
                    <a:cubicBezTo>
                      <a:pt x="13" y="5"/>
                      <a:pt x="13" y="5"/>
                      <a:pt x="13" y="5"/>
                    </a:cubicBezTo>
                    <a:cubicBezTo>
                      <a:pt x="13" y="5"/>
                      <a:pt x="13" y="5"/>
                      <a:pt x="13" y="5"/>
                    </a:cubicBezTo>
                    <a:cubicBezTo>
                      <a:pt x="13" y="5"/>
                      <a:pt x="13" y="5"/>
                      <a:pt x="13" y="5"/>
                    </a:cubicBezTo>
                    <a:cubicBezTo>
                      <a:pt x="14" y="4"/>
                      <a:pt x="14" y="4"/>
                      <a:pt x="15" y="3"/>
                    </a:cubicBezTo>
                    <a:cubicBezTo>
                      <a:pt x="16" y="3"/>
                      <a:pt x="17" y="2"/>
                      <a:pt x="18" y="1"/>
                    </a:cubicBezTo>
                    <a:cubicBezTo>
                      <a:pt x="18" y="0"/>
                      <a:pt x="18" y="0"/>
                      <a:pt x="18" y="0"/>
                    </a:cubicBezTo>
                    <a:cubicBezTo>
                      <a:pt x="18" y="0"/>
                      <a:pt x="18" y="0"/>
                      <a:pt x="18" y="0"/>
                    </a:cubicBezTo>
                    <a:cubicBezTo>
                      <a:pt x="15" y="0"/>
                      <a:pt x="13" y="0"/>
                      <a:pt x="11" y="0"/>
                    </a:cubicBezTo>
                    <a:cubicBezTo>
                      <a:pt x="9" y="0"/>
                      <a:pt x="7" y="0"/>
                      <a:pt x="5" y="0"/>
                    </a:cubicBezTo>
                    <a:cubicBezTo>
                      <a:pt x="3" y="0"/>
                      <a:pt x="2" y="0"/>
                      <a:pt x="1" y="0"/>
                    </a:cubicBezTo>
                    <a:cubicBezTo>
                      <a:pt x="1" y="0"/>
                      <a:pt x="1" y="0"/>
                      <a:pt x="1" y="0"/>
                    </a:cubicBezTo>
                    <a:cubicBezTo>
                      <a:pt x="0" y="1"/>
                      <a:pt x="0" y="1"/>
                      <a:pt x="0" y="1"/>
                    </a:cubicBezTo>
                    <a:cubicBezTo>
                      <a:pt x="1" y="3"/>
                      <a:pt x="1" y="5"/>
                      <a:pt x="1" y="8"/>
                    </a:cubicBezTo>
                    <a:cubicBezTo>
                      <a:pt x="1" y="8"/>
                      <a:pt x="1" y="9"/>
                      <a:pt x="1" y="10"/>
                    </a:cubicBezTo>
                    <a:cubicBezTo>
                      <a:pt x="1" y="10"/>
                      <a:pt x="1" y="10"/>
                      <a:pt x="1" y="10"/>
                    </a:cubicBezTo>
                    <a:cubicBezTo>
                      <a:pt x="3" y="10"/>
                      <a:pt x="6" y="10"/>
                      <a:pt x="8" y="10"/>
                    </a:cubicBezTo>
                    <a:cubicBezTo>
                      <a:pt x="10" y="10"/>
                      <a:pt x="12" y="10"/>
                      <a:pt x="14" y="11"/>
                    </a:cubicBezTo>
                    <a:cubicBezTo>
                      <a:pt x="15" y="11"/>
                      <a:pt x="16" y="11"/>
                      <a:pt x="18"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5" name="ïšḷiḋe"/>
              <p:cNvSpPr/>
              <p:nvPr/>
            </p:nvSpPr>
            <p:spPr bwMode="auto">
              <a:xfrm>
                <a:off x="6343650" y="3071813"/>
                <a:ext cx="76200" cy="60325"/>
              </a:xfrm>
              <a:custGeom>
                <a:avLst/>
                <a:gdLst>
                  <a:gd name="T0" fmla="*/ 14 w 14"/>
                  <a:gd name="T1" fmla="*/ 4 h 11"/>
                  <a:gd name="T2" fmla="*/ 14 w 14"/>
                  <a:gd name="T3" fmla="*/ 3 h 11"/>
                  <a:gd name="T4" fmla="*/ 14 w 14"/>
                  <a:gd name="T5" fmla="*/ 2 h 11"/>
                  <a:gd name="T6" fmla="*/ 13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7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3" y="1"/>
                      <a:pt x="13" y="1"/>
                      <a:pt x="13"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0" y="1"/>
                      <a:pt x="0" y="2"/>
                      <a:pt x="0" y="2"/>
                    </a:cubicBezTo>
                    <a:cubicBezTo>
                      <a:pt x="0" y="4"/>
                      <a:pt x="0" y="6"/>
                      <a:pt x="0" y="7"/>
                    </a:cubicBezTo>
                    <a:cubicBezTo>
                      <a:pt x="0" y="8"/>
                      <a:pt x="0" y="9"/>
                      <a:pt x="0" y="9"/>
                    </a:cubicBezTo>
                    <a:cubicBezTo>
                      <a:pt x="0" y="10"/>
                      <a:pt x="0" y="10"/>
                      <a:pt x="0" y="10"/>
                    </a:cubicBezTo>
                    <a:cubicBezTo>
                      <a:pt x="0" y="11"/>
                      <a:pt x="0" y="11"/>
                      <a:pt x="1" y="11"/>
                    </a:cubicBezTo>
                    <a:cubicBezTo>
                      <a:pt x="2" y="11"/>
                      <a:pt x="2" y="11"/>
                      <a:pt x="2" y="11"/>
                    </a:cubicBezTo>
                    <a:cubicBezTo>
                      <a:pt x="3" y="11"/>
                      <a:pt x="3" y="11"/>
                      <a:pt x="3" y="11"/>
                    </a:cubicBezTo>
                    <a:cubicBezTo>
                      <a:pt x="3" y="11"/>
                      <a:pt x="4" y="11"/>
                      <a:pt x="5" y="11"/>
                    </a:cubicBezTo>
                    <a:cubicBezTo>
                      <a:pt x="6" y="11"/>
                      <a:pt x="7"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6" name="ïṥlîḑè"/>
              <p:cNvSpPr/>
              <p:nvPr/>
            </p:nvSpPr>
            <p:spPr bwMode="auto">
              <a:xfrm>
                <a:off x="6305550" y="3214688"/>
                <a:ext cx="71438" cy="26988"/>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0"/>
                      <a:pt x="6" y="0"/>
                      <a:pt x="6" y="0"/>
                    </a:cubicBezTo>
                    <a:cubicBezTo>
                      <a:pt x="7" y="0"/>
                      <a:pt x="8" y="0"/>
                      <a:pt x="8" y="0"/>
                    </a:cubicBezTo>
                    <a:cubicBezTo>
                      <a:pt x="8" y="0"/>
                      <a:pt x="8" y="0"/>
                      <a:pt x="8" y="0"/>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7" name="islïḍe"/>
              <p:cNvSpPr/>
              <p:nvPr/>
            </p:nvSpPr>
            <p:spPr bwMode="auto">
              <a:xfrm>
                <a:off x="6343650" y="3071813"/>
                <a:ext cx="6350" cy="147638"/>
              </a:xfrm>
              <a:custGeom>
                <a:avLst/>
                <a:gdLst>
                  <a:gd name="T0" fmla="*/ 0 w 4"/>
                  <a:gd name="T1" fmla="*/ 93 h 93"/>
                  <a:gd name="T2" fmla="*/ 0 w 4"/>
                  <a:gd name="T3" fmla="*/ 93 h 93"/>
                  <a:gd name="T4" fmla="*/ 0 w 4"/>
                  <a:gd name="T5" fmla="*/ 93 h 93"/>
                  <a:gd name="T6" fmla="*/ 0 w 4"/>
                  <a:gd name="T7" fmla="*/ 0 h 93"/>
                  <a:gd name="T8" fmla="*/ 0 w 4"/>
                  <a:gd name="T9" fmla="*/ 0 h 93"/>
                  <a:gd name="T10" fmla="*/ 4 w 4"/>
                  <a:gd name="T11" fmla="*/ 0 h 93"/>
                  <a:gd name="T12" fmla="*/ 4 w 4"/>
                  <a:gd name="T13" fmla="*/ 93 h 93"/>
                  <a:gd name="T14" fmla="*/ 0 w 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3">
                    <a:moveTo>
                      <a:pt x="0" y="93"/>
                    </a:moveTo>
                    <a:lnTo>
                      <a:pt x="0" y="93"/>
                    </a:lnTo>
                    <a:lnTo>
                      <a:pt x="0" y="93"/>
                    </a:lnTo>
                    <a:lnTo>
                      <a:pt x="0" y="0"/>
                    </a:lnTo>
                    <a:lnTo>
                      <a:pt x="0" y="0"/>
                    </a:lnTo>
                    <a:lnTo>
                      <a:pt x="4" y="0"/>
                    </a:lnTo>
                    <a:lnTo>
                      <a:pt x="4"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8" name="išlíḋè"/>
              <p:cNvSpPr/>
              <p:nvPr/>
            </p:nvSpPr>
            <p:spPr bwMode="auto">
              <a:xfrm>
                <a:off x="6300788" y="3235326"/>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1"/>
                      <a:pt x="0" y="1"/>
                    </a:cubicBezTo>
                    <a:cubicBezTo>
                      <a:pt x="0" y="0"/>
                      <a:pt x="0" y="0"/>
                      <a:pt x="1" y="0"/>
                    </a:cubicBezTo>
                    <a:cubicBezTo>
                      <a:pt x="15" y="0"/>
                      <a:pt x="15" y="0"/>
                      <a:pt x="15" y="0"/>
                    </a:cubicBezTo>
                    <a:cubicBezTo>
                      <a:pt x="16" y="0"/>
                      <a:pt x="16" y="0"/>
                      <a:pt x="16" y="1"/>
                    </a:cubicBezTo>
                    <a:cubicBezTo>
                      <a:pt x="16" y="1"/>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9" name="îṡlïdè"/>
              <p:cNvSpPr/>
              <p:nvPr/>
            </p:nvSpPr>
            <p:spPr bwMode="auto">
              <a:xfrm>
                <a:off x="5275263" y="3186113"/>
                <a:ext cx="98425" cy="60325"/>
              </a:xfrm>
              <a:custGeom>
                <a:avLst/>
                <a:gdLst>
                  <a:gd name="T0" fmla="*/ 18 w 18"/>
                  <a:gd name="T1" fmla="*/ 11 h 11"/>
                  <a:gd name="T2" fmla="*/ 14 w 18"/>
                  <a:gd name="T3" fmla="*/ 7 h 11"/>
                  <a:gd name="T4" fmla="*/ 14 w 18"/>
                  <a:gd name="T5" fmla="*/ 7 h 11"/>
                  <a:gd name="T6" fmla="*/ 14 w 18"/>
                  <a:gd name="T7" fmla="*/ 7 h 11"/>
                  <a:gd name="T8" fmla="*/ 14 w 18"/>
                  <a:gd name="T9" fmla="*/ 7 h 11"/>
                  <a:gd name="T10" fmla="*/ 13 w 18"/>
                  <a:gd name="T11" fmla="*/ 6 h 11"/>
                  <a:gd name="T12" fmla="*/ 13 w 18"/>
                  <a:gd name="T13" fmla="*/ 6 h 11"/>
                  <a:gd name="T14" fmla="*/ 13 w 18"/>
                  <a:gd name="T15" fmla="*/ 6 h 11"/>
                  <a:gd name="T16" fmla="*/ 12 w 18"/>
                  <a:gd name="T17" fmla="*/ 6 h 11"/>
                  <a:gd name="T18" fmla="*/ 12 w 18"/>
                  <a:gd name="T19" fmla="*/ 6 h 11"/>
                  <a:gd name="T20" fmla="*/ 15 w 18"/>
                  <a:gd name="T21" fmla="*/ 4 h 11"/>
                  <a:gd name="T22" fmla="*/ 18 w 18"/>
                  <a:gd name="T23" fmla="*/ 2 h 11"/>
                  <a:gd name="T24" fmla="*/ 18 w 18"/>
                  <a:gd name="T25" fmla="*/ 1 h 11"/>
                  <a:gd name="T26" fmla="*/ 17 w 18"/>
                  <a:gd name="T27" fmla="*/ 1 h 11"/>
                  <a:gd name="T28" fmla="*/ 11 w 18"/>
                  <a:gd name="T29" fmla="*/ 0 h 11"/>
                  <a:gd name="T30" fmla="*/ 4 w 18"/>
                  <a:gd name="T31" fmla="*/ 0 h 11"/>
                  <a:gd name="T32" fmla="*/ 1 w 18"/>
                  <a:gd name="T33" fmla="*/ 1 h 11"/>
                  <a:gd name="T34" fmla="*/ 1 w 18"/>
                  <a:gd name="T35" fmla="*/ 1 h 11"/>
                  <a:gd name="T36" fmla="*/ 0 w 18"/>
                  <a:gd name="T37" fmla="*/ 1 h 11"/>
                  <a:gd name="T38" fmla="*/ 0 w 18"/>
                  <a:gd name="T39" fmla="*/ 8 h 11"/>
                  <a:gd name="T40" fmla="*/ 0 w 18"/>
                  <a:gd name="T41" fmla="*/ 10 h 11"/>
                  <a:gd name="T42" fmla="*/ 1 w 18"/>
                  <a:gd name="T43" fmla="*/ 11 h 11"/>
                  <a:gd name="T44" fmla="*/ 7 w 18"/>
                  <a:gd name="T45" fmla="*/ 11 h 11"/>
                  <a:gd name="T46" fmla="*/ 14 w 18"/>
                  <a:gd name="T47" fmla="*/ 11 h 11"/>
                  <a:gd name="T48" fmla="*/ 17 w 18"/>
                  <a:gd name="T49" fmla="*/ 11 h 11"/>
                  <a:gd name="T50" fmla="*/ 18 w 18"/>
                  <a:gd name="T5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1"/>
                    </a:moveTo>
                    <a:cubicBezTo>
                      <a:pt x="17" y="9"/>
                      <a:pt x="15" y="8"/>
                      <a:pt x="14" y="7"/>
                    </a:cubicBezTo>
                    <a:cubicBezTo>
                      <a:pt x="14" y="7"/>
                      <a:pt x="14" y="7"/>
                      <a:pt x="14" y="7"/>
                    </a:cubicBezTo>
                    <a:cubicBezTo>
                      <a:pt x="14" y="7"/>
                      <a:pt x="14" y="7"/>
                      <a:pt x="14" y="7"/>
                    </a:cubicBezTo>
                    <a:cubicBezTo>
                      <a:pt x="14" y="7"/>
                      <a:pt x="14" y="7"/>
                      <a:pt x="14" y="7"/>
                    </a:cubicBezTo>
                    <a:cubicBezTo>
                      <a:pt x="13" y="6"/>
                      <a:pt x="13" y="6"/>
                      <a:pt x="13" y="6"/>
                    </a:cubicBezTo>
                    <a:cubicBezTo>
                      <a:pt x="13" y="6"/>
                      <a:pt x="13" y="6"/>
                      <a:pt x="13" y="6"/>
                    </a:cubicBezTo>
                    <a:cubicBezTo>
                      <a:pt x="13" y="6"/>
                      <a:pt x="13" y="6"/>
                      <a:pt x="13" y="6"/>
                    </a:cubicBezTo>
                    <a:cubicBezTo>
                      <a:pt x="12" y="6"/>
                      <a:pt x="12" y="6"/>
                      <a:pt x="12" y="6"/>
                    </a:cubicBezTo>
                    <a:cubicBezTo>
                      <a:pt x="12" y="6"/>
                      <a:pt x="12" y="6"/>
                      <a:pt x="12" y="6"/>
                    </a:cubicBezTo>
                    <a:cubicBezTo>
                      <a:pt x="13" y="5"/>
                      <a:pt x="14" y="4"/>
                      <a:pt x="15" y="4"/>
                    </a:cubicBezTo>
                    <a:cubicBezTo>
                      <a:pt x="16" y="3"/>
                      <a:pt x="17" y="2"/>
                      <a:pt x="18" y="2"/>
                    </a:cubicBezTo>
                    <a:cubicBezTo>
                      <a:pt x="18" y="1"/>
                      <a:pt x="18" y="1"/>
                      <a:pt x="18" y="1"/>
                    </a:cubicBezTo>
                    <a:cubicBezTo>
                      <a:pt x="17" y="1"/>
                      <a:pt x="17" y="1"/>
                      <a:pt x="17" y="1"/>
                    </a:cubicBezTo>
                    <a:cubicBezTo>
                      <a:pt x="15" y="0"/>
                      <a:pt x="13" y="0"/>
                      <a:pt x="11" y="0"/>
                    </a:cubicBezTo>
                    <a:cubicBezTo>
                      <a:pt x="9" y="0"/>
                      <a:pt x="7" y="0"/>
                      <a:pt x="4" y="0"/>
                    </a:cubicBezTo>
                    <a:cubicBezTo>
                      <a:pt x="3" y="1"/>
                      <a:pt x="2" y="1"/>
                      <a:pt x="1" y="1"/>
                    </a:cubicBezTo>
                    <a:cubicBezTo>
                      <a:pt x="1" y="1"/>
                      <a:pt x="1" y="1"/>
                      <a:pt x="1" y="1"/>
                    </a:cubicBezTo>
                    <a:cubicBezTo>
                      <a:pt x="0" y="1"/>
                      <a:pt x="0" y="1"/>
                      <a:pt x="0" y="1"/>
                    </a:cubicBezTo>
                    <a:cubicBezTo>
                      <a:pt x="0" y="4"/>
                      <a:pt x="0" y="6"/>
                      <a:pt x="0" y="8"/>
                    </a:cubicBezTo>
                    <a:cubicBezTo>
                      <a:pt x="0" y="9"/>
                      <a:pt x="0" y="9"/>
                      <a:pt x="0" y="10"/>
                    </a:cubicBezTo>
                    <a:cubicBezTo>
                      <a:pt x="1" y="11"/>
                      <a:pt x="1" y="11"/>
                      <a:pt x="1" y="11"/>
                    </a:cubicBezTo>
                    <a:cubicBezTo>
                      <a:pt x="3" y="11"/>
                      <a:pt x="5" y="11"/>
                      <a:pt x="7" y="11"/>
                    </a:cubicBezTo>
                    <a:cubicBezTo>
                      <a:pt x="10" y="11"/>
                      <a:pt x="12" y="11"/>
                      <a:pt x="14" y="11"/>
                    </a:cubicBezTo>
                    <a:cubicBezTo>
                      <a:pt x="15" y="11"/>
                      <a:pt x="16" y="11"/>
                      <a:pt x="17" y="11"/>
                    </a:cubicBezTo>
                    <a:cubicBezTo>
                      <a:pt x="18" y="11"/>
                      <a:pt x="18" y="11"/>
                      <a:pt x="18" y="11"/>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0" name="íṧľíďé"/>
              <p:cNvSpPr/>
              <p:nvPr/>
            </p:nvSpPr>
            <p:spPr bwMode="auto">
              <a:xfrm>
                <a:off x="5243513" y="3176588"/>
                <a:ext cx="76200" cy="65088"/>
              </a:xfrm>
              <a:custGeom>
                <a:avLst/>
                <a:gdLst>
                  <a:gd name="T0" fmla="*/ 13 w 14"/>
                  <a:gd name="T1" fmla="*/ 5 h 12"/>
                  <a:gd name="T2" fmla="*/ 13 w 14"/>
                  <a:gd name="T3" fmla="*/ 3 h 12"/>
                  <a:gd name="T4" fmla="*/ 13 w 14"/>
                  <a:gd name="T5" fmla="*/ 2 h 12"/>
                  <a:gd name="T6" fmla="*/ 13 w 14"/>
                  <a:gd name="T7" fmla="*/ 2 h 12"/>
                  <a:gd name="T8" fmla="*/ 13 w 14"/>
                  <a:gd name="T9" fmla="*/ 1 h 12"/>
                  <a:gd name="T10" fmla="*/ 12 w 14"/>
                  <a:gd name="T11" fmla="*/ 1 h 12"/>
                  <a:gd name="T12" fmla="*/ 10 w 14"/>
                  <a:gd name="T13" fmla="*/ 1 h 12"/>
                  <a:gd name="T14" fmla="*/ 5 w 14"/>
                  <a:gd name="T15" fmla="*/ 1 h 12"/>
                  <a:gd name="T16" fmla="*/ 2 w 14"/>
                  <a:gd name="T17" fmla="*/ 1 h 12"/>
                  <a:gd name="T18" fmla="*/ 0 w 14"/>
                  <a:gd name="T19" fmla="*/ 1 h 12"/>
                  <a:gd name="T20" fmla="*/ 0 w 14"/>
                  <a:gd name="T21" fmla="*/ 3 h 12"/>
                  <a:gd name="T22" fmla="*/ 0 w 14"/>
                  <a:gd name="T23" fmla="*/ 8 h 12"/>
                  <a:gd name="T24" fmla="*/ 0 w 14"/>
                  <a:gd name="T25" fmla="*/ 10 h 12"/>
                  <a:gd name="T26" fmla="*/ 0 w 14"/>
                  <a:gd name="T27" fmla="*/ 11 h 12"/>
                  <a:gd name="T28" fmla="*/ 1 w 14"/>
                  <a:gd name="T29" fmla="*/ 12 h 12"/>
                  <a:gd name="T30" fmla="*/ 2 w 14"/>
                  <a:gd name="T31" fmla="*/ 12 h 12"/>
                  <a:gd name="T32" fmla="*/ 3 w 14"/>
                  <a:gd name="T33" fmla="*/ 12 h 12"/>
                  <a:gd name="T34" fmla="*/ 4 w 14"/>
                  <a:gd name="T35" fmla="*/ 12 h 12"/>
                  <a:gd name="T36" fmla="*/ 8 w 14"/>
                  <a:gd name="T37" fmla="*/ 12 h 12"/>
                  <a:gd name="T38" fmla="*/ 13 w 14"/>
                  <a:gd name="T39" fmla="*/ 11 h 12"/>
                  <a:gd name="T40" fmla="*/ 13 w 14"/>
                  <a:gd name="T41" fmla="*/ 11 h 12"/>
                  <a:gd name="T42" fmla="*/ 13 w 14"/>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2">
                    <a:moveTo>
                      <a:pt x="13" y="5"/>
                    </a:moveTo>
                    <a:cubicBezTo>
                      <a:pt x="13" y="4"/>
                      <a:pt x="13" y="4"/>
                      <a:pt x="13" y="3"/>
                    </a:cubicBezTo>
                    <a:cubicBezTo>
                      <a:pt x="13" y="2"/>
                      <a:pt x="13" y="2"/>
                      <a:pt x="13" y="2"/>
                    </a:cubicBezTo>
                    <a:cubicBezTo>
                      <a:pt x="13" y="2"/>
                      <a:pt x="13" y="2"/>
                      <a:pt x="13" y="2"/>
                    </a:cubicBezTo>
                    <a:cubicBezTo>
                      <a:pt x="13" y="1"/>
                      <a:pt x="13" y="1"/>
                      <a:pt x="13" y="1"/>
                    </a:cubicBezTo>
                    <a:cubicBezTo>
                      <a:pt x="12" y="1"/>
                      <a:pt x="12" y="1"/>
                      <a:pt x="12" y="1"/>
                    </a:cubicBezTo>
                    <a:cubicBezTo>
                      <a:pt x="11" y="1"/>
                      <a:pt x="11" y="1"/>
                      <a:pt x="10" y="1"/>
                    </a:cubicBezTo>
                    <a:cubicBezTo>
                      <a:pt x="8" y="1"/>
                      <a:pt x="7" y="0"/>
                      <a:pt x="5" y="1"/>
                    </a:cubicBezTo>
                    <a:cubicBezTo>
                      <a:pt x="4" y="1"/>
                      <a:pt x="3" y="1"/>
                      <a:pt x="2" y="1"/>
                    </a:cubicBezTo>
                    <a:cubicBezTo>
                      <a:pt x="1" y="1"/>
                      <a:pt x="1" y="1"/>
                      <a:pt x="0" y="1"/>
                    </a:cubicBezTo>
                    <a:cubicBezTo>
                      <a:pt x="0" y="2"/>
                      <a:pt x="0" y="2"/>
                      <a:pt x="0" y="3"/>
                    </a:cubicBezTo>
                    <a:cubicBezTo>
                      <a:pt x="0" y="5"/>
                      <a:pt x="0" y="6"/>
                      <a:pt x="0" y="8"/>
                    </a:cubicBezTo>
                    <a:cubicBezTo>
                      <a:pt x="0" y="9"/>
                      <a:pt x="0" y="9"/>
                      <a:pt x="0" y="10"/>
                    </a:cubicBezTo>
                    <a:cubicBezTo>
                      <a:pt x="0" y="11"/>
                      <a:pt x="0" y="11"/>
                      <a:pt x="0" y="11"/>
                    </a:cubicBezTo>
                    <a:cubicBezTo>
                      <a:pt x="0" y="11"/>
                      <a:pt x="0" y="12"/>
                      <a:pt x="1" y="12"/>
                    </a:cubicBezTo>
                    <a:cubicBezTo>
                      <a:pt x="2" y="12"/>
                      <a:pt x="2" y="12"/>
                      <a:pt x="2" y="12"/>
                    </a:cubicBezTo>
                    <a:cubicBezTo>
                      <a:pt x="3" y="12"/>
                      <a:pt x="3" y="12"/>
                      <a:pt x="3" y="12"/>
                    </a:cubicBezTo>
                    <a:cubicBezTo>
                      <a:pt x="3" y="12"/>
                      <a:pt x="4" y="12"/>
                      <a:pt x="4" y="12"/>
                    </a:cubicBezTo>
                    <a:cubicBezTo>
                      <a:pt x="6" y="12"/>
                      <a:pt x="7" y="12"/>
                      <a:pt x="8" y="12"/>
                    </a:cubicBezTo>
                    <a:cubicBezTo>
                      <a:pt x="10" y="12"/>
                      <a:pt x="11" y="12"/>
                      <a:pt x="13" y="11"/>
                    </a:cubicBezTo>
                    <a:cubicBezTo>
                      <a:pt x="13" y="11"/>
                      <a:pt x="13" y="11"/>
                      <a:pt x="13" y="11"/>
                    </a:cubicBezTo>
                    <a:cubicBezTo>
                      <a:pt x="14" y="9"/>
                      <a:pt x="14" y="7"/>
                      <a:pt x="13" y="5"/>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1" name="íṧľîḓè"/>
              <p:cNvSpPr/>
              <p:nvPr/>
            </p:nvSpPr>
            <p:spPr bwMode="auto">
              <a:xfrm>
                <a:off x="5205413" y="3317876"/>
                <a:ext cx="69850" cy="31750"/>
              </a:xfrm>
              <a:custGeom>
                <a:avLst/>
                <a:gdLst>
                  <a:gd name="T0" fmla="*/ 1 w 13"/>
                  <a:gd name="T1" fmla="*/ 6 h 6"/>
                  <a:gd name="T2" fmla="*/ 1 w 13"/>
                  <a:gd name="T3" fmla="*/ 4 h 6"/>
                  <a:gd name="T4" fmla="*/ 6 w 13"/>
                  <a:gd name="T5" fmla="*/ 1 h 6"/>
                  <a:gd name="T6" fmla="*/ 8 w 13"/>
                  <a:gd name="T7" fmla="*/ 1 h 6"/>
                  <a:gd name="T8" fmla="*/ 8 w 13"/>
                  <a:gd name="T9" fmla="*/ 1 h 6"/>
                  <a:gd name="T10" fmla="*/ 13 w 13"/>
                  <a:gd name="T11" fmla="*/ 4 h 6"/>
                  <a:gd name="T12" fmla="*/ 12 w 13"/>
                  <a:gd name="T13" fmla="*/ 5 h 6"/>
                  <a:gd name="T14" fmla="*/ 1 w 1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6">
                    <a:moveTo>
                      <a:pt x="1" y="6"/>
                    </a:moveTo>
                    <a:cubicBezTo>
                      <a:pt x="0" y="6"/>
                      <a:pt x="0" y="5"/>
                      <a:pt x="1" y="4"/>
                    </a:cubicBezTo>
                    <a:cubicBezTo>
                      <a:pt x="6" y="1"/>
                      <a:pt x="6" y="1"/>
                      <a:pt x="6" y="1"/>
                    </a:cubicBezTo>
                    <a:cubicBezTo>
                      <a:pt x="6" y="0"/>
                      <a:pt x="7" y="0"/>
                      <a:pt x="8" y="1"/>
                    </a:cubicBezTo>
                    <a:cubicBezTo>
                      <a:pt x="8" y="1"/>
                      <a:pt x="8" y="1"/>
                      <a:pt x="8" y="1"/>
                    </a:cubicBezTo>
                    <a:cubicBezTo>
                      <a:pt x="13" y="4"/>
                      <a:pt x="13" y="4"/>
                      <a:pt x="13" y="4"/>
                    </a:cubicBezTo>
                    <a:cubicBezTo>
                      <a:pt x="13" y="5"/>
                      <a:pt x="13" y="5"/>
                      <a:pt x="12" y="5"/>
                    </a:cubicBezTo>
                    <a:lnTo>
                      <a:pt x="1" y="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2" name="íş1ïde"/>
              <p:cNvSpPr/>
              <p:nvPr/>
            </p:nvSpPr>
            <p:spPr bwMode="auto">
              <a:xfrm>
                <a:off x="5237163" y="3176588"/>
                <a:ext cx="6350" cy="152400"/>
              </a:xfrm>
              <a:custGeom>
                <a:avLst/>
                <a:gdLst>
                  <a:gd name="T0" fmla="*/ 4 w 4"/>
                  <a:gd name="T1" fmla="*/ 96 h 96"/>
                  <a:gd name="T2" fmla="*/ 4 w 4"/>
                  <a:gd name="T3" fmla="*/ 96 h 96"/>
                  <a:gd name="T4" fmla="*/ 0 w 4"/>
                  <a:gd name="T5" fmla="*/ 92 h 96"/>
                  <a:gd name="T6" fmla="*/ 0 w 4"/>
                  <a:gd name="T7" fmla="*/ 3 h 96"/>
                  <a:gd name="T8" fmla="*/ 4 w 4"/>
                  <a:gd name="T9" fmla="*/ 0 h 96"/>
                  <a:gd name="T10" fmla="*/ 4 w 4"/>
                  <a:gd name="T11" fmla="*/ 3 h 96"/>
                  <a:gd name="T12" fmla="*/ 4 w 4"/>
                  <a:gd name="T13" fmla="*/ 92 h 96"/>
                  <a:gd name="T14" fmla="*/ 4 w 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6">
                    <a:moveTo>
                      <a:pt x="4" y="96"/>
                    </a:moveTo>
                    <a:lnTo>
                      <a:pt x="4" y="96"/>
                    </a:lnTo>
                    <a:lnTo>
                      <a:pt x="0" y="92"/>
                    </a:lnTo>
                    <a:lnTo>
                      <a:pt x="0" y="3"/>
                    </a:lnTo>
                    <a:lnTo>
                      <a:pt x="4" y="0"/>
                    </a:lnTo>
                    <a:lnTo>
                      <a:pt x="4" y="3"/>
                    </a:lnTo>
                    <a:lnTo>
                      <a:pt x="4" y="92"/>
                    </a:lnTo>
                    <a:lnTo>
                      <a:pt x="4" y="9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3" name="ïṡḻîdé"/>
              <p:cNvSpPr/>
              <p:nvPr/>
            </p:nvSpPr>
            <p:spPr bwMode="auto">
              <a:xfrm>
                <a:off x="5199063" y="3338513"/>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2"/>
                      <a:pt x="0" y="1"/>
                    </a:cubicBezTo>
                    <a:cubicBezTo>
                      <a:pt x="0" y="1"/>
                      <a:pt x="0" y="0"/>
                      <a:pt x="1" y="0"/>
                    </a:cubicBezTo>
                    <a:cubicBezTo>
                      <a:pt x="15" y="0"/>
                      <a:pt x="15" y="0"/>
                      <a:pt x="15" y="0"/>
                    </a:cubicBezTo>
                    <a:cubicBezTo>
                      <a:pt x="16" y="0"/>
                      <a:pt x="16" y="1"/>
                      <a:pt x="16" y="1"/>
                    </a:cubicBezTo>
                    <a:cubicBezTo>
                      <a:pt x="16" y="2"/>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4" name="îṥḷíḍê"/>
              <p:cNvSpPr/>
              <p:nvPr/>
            </p:nvSpPr>
            <p:spPr bwMode="auto">
              <a:xfrm>
                <a:off x="5041900" y="2968626"/>
                <a:ext cx="96838" cy="65088"/>
              </a:xfrm>
              <a:custGeom>
                <a:avLst/>
                <a:gdLst>
                  <a:gd name="T0" fmla="*/ 17 w 18"/>
                  <a:gd name="T1" fmla="*/ 11 h 12"/>
                  <a:gd name="T2" fmla="*/ 13 w 18"/>
                  <a:gd name="T3" fmla="*/ 7 h 12"/>
                  <a:gd name="T4" fmla="*/ 13 w 18"/>
                  <a:gd name="T5" fmla="*/ 7 h 12"/>
                  <a:gd name="T6" fmla="*/ 13 w 18"/>
                  <a:gd name="T7" fmla="*/ 7 h 12"/>
                  <a:gd name="T8" fmla="*/ 13 w 18"/>
                  <a:gd name="T9" fmla="*/ 7 h 12"/>
                  <a:gd name="T10" fmla="*/ 13 w 18"/>
                  <a:gd name="T11" fmla="*/ 7 h 12"/>
                  <a:gd name="T12" fmla="*/ 12 w 18"/>
                  <a:gd name="T13" fmla="*/ 6 h 12"/>
                  <a:gd name="T14" fmla="*/ 12 w 18"/>
                  <a:gd name="T15" fmla="*/ 6 h 12"/>
                  <a:gd name="T16" fmla="*/ 12 w 18"/>
                  <a:gd name="T17" fmla="*/ 6 h 12"/>
                  <a:gd name="T18" fmla="*/ 12 w 18"/>
                  <a:gd name="T19" fmla="*/ 6 h 12"/>
                  <a:gd name="T20" fmla="*/ 14 w 18"/>
                  <a:gd name="T21" fmla="*/ 4 h 12"/>
                  <a:gd name="T22" fmla="*/ 17 w 18"/>
                  <a:gd name="T23" fmla="*/ 2 h 12"/>
                  <a:gd name="T24" fmla="*/ 17 w 18"/>
                  <a:gd name="T25" fmla="*/ 1 h 12"/>
                  <a:gd name="T26" fmla="*/ 17 w 18"/>
                  <a:gd name="T27" fmla="*/ 1 h 12"/>
                  <a:gd name="T28" fmla="*/ 10 w 18"/>
                  <a:gd name="T29" fmla="*/ 0 h 12"/>
                  <a:gd name="T30" fmla="*/ 4 w 18"/>
                  <a:gd name="T31" fmla="*/ 1 h 12"/>
                  <a:gd name="T32" fmla="*/ 0 w 18"/>
                  <a:gd name="T33" fmla="*/ 1 h 12"/>
                  <a:gd name="T34" fmla="*/ 0 w 18"/>
                  <a:gd name="T35" fmla="*/ 1 h 12"/>
                  <a:gd name="T36" fmla="*/ 0 w 18"/>
                  <a:gd name="T37" fmla="*/ 2 h 12"/>
                  <a:gd name="T38" fmla="*/ 0 w 18"/>
                  <a:gd name="T39" fmla="*/ 8 h 12"/>
                  <a:gd name="T40" fmla="*/ 0 w 18"/>
                  <a:gd name="T41" fmla="*/ 10 h 12"/>
                  <a:gd name="T42" fmla="*/ 1 w 18"/>
                  <a:gd name="T43" fmla="*/ 11 h 12"/>
                  <a:gd name="T44" fmla="*/ 7 w 18"/>
                  <a:gd name="T45" fmla="*/ 11 h 12"/>
                  <a:gd name="T46" fmla="*/ 13 w 18"/>
                  <a:gd name="T47" fmla="*/ 11 h 12"/>
                  <a:gd name="T48" fmla="*/ 17 w 18"/>
                  <a:gd name="T49" fmla="*/ 12 h 12"/>
                  <a:gd name="T50" fmla="*/ 17 w 18"/>
                  <a:gd name="T5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2">
                    <a:moveTo>
                      <a:pt x="17" y="11"/>
                    </a:moveTo>
                    <a:cubicBezTo>
                      <a:pt x="16" y="9"/>
                      <a:pt x="15" y="8"/>
                      <a:pt x="13" y="7"/>
                    </a:cubicBezTo>
                    <a:cubicBezTo>
                      <a:pt x="13" y="7"/>
                      <a:pt x="13" y="7"/>
                      <a:pt x="13" y="7"/>
                    </a:cubicBezTo>
                    <a:cubicBezTo>
                      <a:pt x="13" y="7"/>
                      <a:pt x="13" y="7"/>
                      <a:pt x="13" y="7"/>
                    </a:cubicBezTo>
                    <a:cubicBezTo>
                      <a:pt x="13" y="7"/>
                      <a:pt x="13" y="7"/>
                      <a:pt x="13" y="7"/>
                    </a:cubicBezTo>
                    <a:cubicBezTo>
                      <a:pt x="13" y="7"/>
                      <a:pt x="13" y="7"/>
                      <a:pt x="13" y="7"/>
                    </a:cubicBezTo>
                    <a:cubicBezTo>
                      <a:pt x="12" y="6"/>
                      <a:pt x="12" y="6"/>
                      <a:pt x="12" y="6"/>
                    </a:cubicBezTo>
                    <a:cubicBezTo>
                      <a:pt x="12" y="6"/>
                      <a:pt x="12" y="6"/>
                      <a:pt x="12" y="6"/>
                    </a:cubicBezTo>
                    <a:cubicBezTo>
                      <a:pt x="12" y="6"/>
                      <a:pt x="12" y="6"/>
                      <a:pt x="12" y="6"/>
                    </a:cubicBezTo>
                    <a:cubicBezTo>
                      <a:pt x="12" y="6"/>
                      <a:pt x="12" y="6"/>
                      <a:pt x="12" y="6"/>
                    </a:cubicBezTo>
                    <a:cubicBezTo>
                      <a:pt x="13" y="5"/>
                      <a:pt x="14" y="5"/>
                      <a:pt x="14" y="4"/>
                    </a:cubicBezTo>
                    <a:cubicBezTo>
                      <a:pt x="15" y="3"/>
                      <a:pt x="16" y="3"/>
                      <a:pt x="17" y="2"/>
                    </a:cubicBezTo>
                    <a:cubicBezTo>
                      <a:pt x="17" y="1"/>
                      <a:pt x="17" y="1"/>
                      <a:pt x="17" y="1"/>
                    </a:cubicBezTo>
                    <a:cubicBezTo>
                      <a:pt x="17" y="1"/>
                      <a:pt x="17" y="1"/>
                      <a:pt x="17" y="1"/>
                    </a:cubicBezTo>
                    <a:cubicBezTo>
                      <a:pt x="15" y="1"/>
                      <a:pt x="13" y="0"/>
                      <a:pt x="10" y="0"/>
                    </a:cubicBezTo>
                    <a:cubicBezTo>
                      <a:pt x="8" y="0"/>
                      <a:pt x="6" y="1"/>
                      <a:pt x="4" y="1"/>
                    </a:cubicBezTo>
                    <a:cubicBezTo>
                      <a:pt x="3" y="1"/>
                      <a:pt x="2" y="1"/>
                      <a:pt x="0" y="1"/>
                    </a:cubicBezTo>
                    <a:cubicBezTo>
                      <a:pt x="0" y="1"/>
                      <a:pt x="0" y="1"/>
                      <a:pt x="0" y="1"/>
                    </a:cubicBezTo>
                    <a:cubicBezTo>
                      <a:pt x="0" y="2"/>
                      <a:pt x="0" y="2"/>
                      <a:pt x="0" y="2"/>
                    </a:cubicBezTo>
                    <a:cubicBezTo>
                      <a:pt x="0" y="4"/>
                      <a:pt x="0" y="6"/>
                      <a:pt x="0" y="8"/>
                    </a:cubicBezTo>
                    <a:cubicBezTo>
                      <a:pt x="0" y="9"/>
                      <a:pt x="0" y="10"/>
                      <a:pt x="0" y="10"/>
                    </a:cubicBezTo>
                    <a:cubicBezTo>
                      <a:pt x="1" y="11"/>
                      <a:pt x="1" y="11"/>
                      <a:pt x="1" y="11"/>
                    </a:cubicBezTo>
                    <a:cubicBezTo>
                      <a:pt x="3" y="11"/>
                      <a:pt x="5" y="11"/>
                      <a:pt x="7" y="11"/>
                    </a:cubicBezTo>
                    <a:cubicBezTo>
                      <a:pt x="9" y="11"/>
                      <a:pt x="11" y="11"/>
                      <a:pt x="13" y="11"/>
                    </a:cubicBezTo>
                    <a:cubicBezTo>
                      <a:pt x="15" y="11"/>
                      <a:pt x="16" y="12"/>
                      <a:pt x="17" y="12"/>
                    </a:cubicBezTo>
                    <a:cubicBezTo>
                      <a:pt x="17" y="12"/>
                      <a:pt x="18" y="11"/>
                      <a:pt x="17" y="11"/>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5" name="ïSľïḋé"/>
              <p:cNvSpPr/>
              <p:nvPr/>
            </p:nvSpPr>
            <p:spPr bwMode="auto">
              <a:xfrm>
                <a:off x="5003800" y="2963863"/>
                <a:ext cx="76200" cy="60325"/>
              </a:xfrm>
              <a:custGeom>
                <a:avLst/>
                <a:gdLst>
                  <a:gd name="T0" fmla="*/ 14 w 14"/>
                  <a:gd name="T1" fmla="*/ 4 h 11"/>
                  <a:gd name="T2" fmla="*/ 14 w 14"/>
                  <a:gd name="T3" fmla="*/ 2 h 11"/>
                  <a:gd name="T4" fmla="*/ 14 w 14"/>
                  <a:gd name="T5" fmla="*/ 1 h 11"/>
                  <a:gd name="T6" fmla="*/ 14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0 h 11"/>
                  <a:gd name="T20" fmla="*/ 1 w 14"/>
                  <a:gd name="T21" fmla="*/ 2 h 11"/>
                  <a:gd name="T22" fmla="*/ 1 w 14"/>
                  <a:gd name="T23" fmla="*/ 7 h 11"/>
                  <a:gd name="T24" fmla="*/ 1 w 14"/>
                  <a:gd name="T25" fmla="*/ 9 h 11"/>
                  <a:gd name="T26" fmla="*/ 1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3"/>
                      <a:pt x="14" y="3"/>
                      <a:pt x="14" y="2"/>
                    </a:cubicBezTo>
                    <a:cubicBezTo>
                      <a:pt x="14" y="1"/>
                      <a:pt x="14" y="1"/>
                      <a:pt x="14" y="1"/>
                    </a:cubicBezTo>
                    <a:cubicBezTo>
                      <a:pt x="14" y="1"/>
                      <a:pt x="14" y="1"/>
                      <a:pt x="14"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0"/>
                    </a:cubicBezTo>
                    <a:cubicBezTo>
                      <a:pt x="1" y="1"/>
                      <a:pt x="1" y="1"/>
                      <a:pt x="1" y="2"/>
                    </a:cubicBezTo>
                    <a:cubicBezTo>
                      <a:pt x="0" y="4"/>
                      <a:pt x="0" y="5"/>
                      <a:pt x="1" y="7"/>
                    </a:cubicBezTo>
                    <a:cubicBezTo>
                      <a:pt x="1" y="8"/>
                      <a:pt x="1" y="8"/>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1"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6" name="ïšlîḍé"/>
              <p:cNvSpPr/>
              <p:nvPr/>
            </p:nvSpPr>
            <p:spPr bwMode="auto">
              <a:xfrm>
                <a:off x="4970463" y="3105151"/>
                <a:ext cx="71438" cy="26988"/>
              </a:xfrm>
              <a:custGeom>
                <a:avLst/>
                <a:gdLst>
                  <a:gd name="T0" fmla="*/ 0 w 13"/>
                  <a:gd name="T1" fmla="*/ 5 h 5"/>
                  <a:gd name="T2" fmla="*/ 0 w 13"/>
                  <a:gd name="T3" fmla="*/ 4 h 5"/>
                  <a:gd name="T4" fmla="*/ 5 w 13"/>
                  <a:gd name="T5" fmla="*/ 0 h 5"/>
                  <a:gd name="T6" fmla="*/ 8 w 13"/>
                  <a:gd name="T7" fmla="*/ 0 h 5"/>
                  <a:gd name="T8" fmla="*/ 8 w 13"/>
                  <a:gd name="T9" fmla="*/ 0 h 5"/>
                  <a:gd name="T10" fmla="*/ 12 w 13"/>
                  <a:gd name="T11" fmla="*/ 3 h 5"/>
                  <a:gd name="T12" fmla="*/ 12 w 13"/>
                  <a:gd name="T13" fmla="*/ 5 h 5"/>
                  <a:gd name="T14" fmla="*/ 0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0" y="5"/>
                    </a:moveTo>
                    <a:cubicBezTo>
                      <a:pt x="0" y="5"/>
                      <a:pt x="0" y="4"/>
                      <a:pt x="0" y="4"/>
                    </a:cubicBezTo>
                    <a:cubicBezTo>
                      <a:pt x="5" y="0"/>
                      <a:pt x="5" y="0"/>
                      <a:pt x="5" y="0"/>
                    </a:cubicBezTo>
                    <a:cubicBezTo>
                      <a:pt x="6" y="0"/>
                      <a:pt x="7" y="0"/>
                      <a:pt x="8" y="0"/>
                    </a:cubicBezTo>
                    <a:cubicBezTo>
                      <a:pt x="8" y="0"/>
                      <a:pt x="8" y="0"/>
                      <a:pt x="8" y="0"/>
                    </a:cubicBezTo>
                    <a:cubicBezTo>
                      <a:pt x="12" y="3"/>
                      <a:pt x="12" y="3"/>
                      <a:pt x="12" y="3"/>
                    </a:cubicBezTo>
                    <a:cubicBezTo>
                      <a:pt x="13" y="4"/>
                      <a:pt x="12" y="5"/>
                      <a:pt x="12" y="5"/>
                    </a:cubicBezTo>
                    <a:lnTo>
                      <a:pt x="0"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7" name="îṣ1ïďe"/>
              <p:cNvSpPr/>
              <p:nvPr/>
            </p:nvSpPr>
            <p:spPr bwMode="auto">
              <a:xfrm>
                <a:off x="5003800" y="2963863"/>
                <a:ext cx="4763" cy="146050"/>
              </a:xfrm>
              <a:custGeom>
                <a:avLst/>
                <a:gdLst>
                  <a:gd name="T0" fmla="*/ 0 w 3"/>
                  <a:gd name="T1" fmla="*/ 92 h 92"/>
                  <a:gd name="T2" fmla="*/ 0 w 3"/>
                  <a:gd name="T3" fmla="*/ 92 h 92"/>
                  <a:gd name="T4" fmla="*/ 0 w 3"/>
                  <a:gd name="T5" fmla="*/ 92 h 92"/>
                  <a:gd name="T6" fmla="*/ 0 w 3"/>
                  <a:gd name="T7" fmla="*/ 0 h 92"/>
                  <a:gd name="T8" fmla="*/ 0 w 3"/>
                  <a:gd name="T9" fmla="*/ 0 h 92"/>
                  <a:gd name="T10" fmla="*/ 3 w 3"/>
                  <a:gd name="T11" fmla="*/ 0 h 92"/>
                  <a:gd name="T12" fmla="*/ 3 w 3"/>
                  <a:gd name="T13" fmla="*/ 92 h 92"/>
                  <a:gd name="T14" fmla="*/ 0 w 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2">
                    <a:moveTo>
                      <a:pt x="0" y="92"/>
                    </a:moveTo>
                    <a:lnTo>
                      <a:pt x="0" y="92"/>
                    </a:lnTo>
                    <a:lnTo>
                      <a:pt x="0" y="92"/>
                    </a:lnTo>
                    <a:lnTo>
                      <a:pt x="0" y="0"/>
                    </a:lnTo>
                    <a:lnTo>
                      <a:pt x="0" y="0"/>
                    </a:lnTo>
                    <a:lnTo>
                      <a:pt x="3" y="0"/>
                    </a:lnTo>
                    <a:lnTo>
                      <a:pt x="3" y="92"/>
                    </a:lnTo>
                    <a:lnTo>
                      <a:pt x="0" y="92"/>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8" name="íšľïďé"/>
              <p:cNvSpPr/>
              <p:nvPr/>
            </p:nvSpPr>
            <p:spPr bwMode="auto">
              <a:xfrm>
                <a:off x="4959350" y="3127376"/>
                <a:ext cx="93663"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1"/>
                      <a:pt x="0" y="1"/>
                    </a:cubicBezTo>
                    <a:cubicBezTo>
                      <a:pt x="0" y="0"/>
                      <a:pt x="1" y="0"/>
                      <a:pt x="1" y="0"/>
                    </a:cubicBezTo>
                    <a:cubicBezTo>
                      <a:pt x="16" y="0"/>
                      <a:pt x="16" y="0"/>
                      <a:pt x="16" y="0"/>
                    </a:cubicBezTo>
                    <a:cubicBezTo>
                      <a:pt x="16" y="0"/>
                      <a:pt x="17" y="0"/>
                      <a:pt x="17" y="1"/>
                    </a:cubicBezTo>
                    <a:cubicBezTo>
                      <a:pt x="17" y="1"/>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9" name="îṣḷïḓè"/>
              <p:cNvSpPr/>
              <p:nvPr/>
            </p:nvSpPr>
            <p:spPr bwMode="auto">
              <a:xfrm>
                <a:off x="4970463" y="2190751"/>
                <a:ext cx="98425" cy="60325"/>
              </a:xfrm>
              <a:custGeom>
                <a:avLst/>
                <a:gdLst>
                  <a:gd name="T0" fmla="*/ 18 w 18"/>
                  <a:gd name="T1" fmla="*/ 10 h 11"/>
                  <a:gd name="T2" fmla="*/ 14 w 18"/>
                  <a:gd name="T3" fmla="*/ 6 h 11"/>
                  <a:gd name="T4" fmla="*/ 14 w 18"/>
                  <a:gd name="T5" fmla="*/ 6 h 11"/>
                  <a:gd name="T6" fmla="*/ 14 w 18"/>
                  <a:gd name="T7" fmla="*/ 6 h 11"/>
                  <a:gd name="T8" fmla="*/ 14 w 18"/>
                  <a:gd name="T9" fmla="*/ 6 h 11"/>
                  <a:gd name="T10" fmla="*/ 14 w 18"/>
                  <a:gd name="T11" fmla="*/ 6 h 11"/>
                  <a:gd name="T12" fmla="*/ 13 w 18"/>
                  <a:gd name="T13" fmla="*/ 6 h 11"/>
                  <a:gd name="T14" fmla="*/ 13 w 18"/>
                  <a:gd name="T15" fmla="*/ 5 h 11"/>
                  <a:gd name="T16" fmla="*/ 13 w 18"/>
                  <a:gd name="T17" fmla="*/ 5 h 11"/>
                  <a:gd name="T18" fmla="*/ 13 w 18"/>
                  <a:gd name="T19" fmla="*/ 5 h 11"/>
                  <a:gd name="T20" fmla="*/ 15 w 18"/>
                  <a:gd name="T21" fmla="*/ 3 h 11"/>
                  <a:gd name="T22" fmla="*/ 18 w 18"/>
                  <a:gd name="T23" fmla="*/ 1 h 11"/>
                  <a:gd name="T24" fmla="*/ 18 w 18"/>
                  <a:gd name="T25" fmla="*/ 1 h 11"/>
                  <a:gd name="T26" fmla="*/ 18 w 18"/>
                  <a:gd name="T27" fmla="*/ 0 h 11"/>
                  <a:gd name="T28" fmla="*/ 11 w 18"/>
                  <a:gd name="T29" fmla="*/ 0 h 11"/>
                  <a:gd name="T30" fmla="*/ 5 w 18"/>
                  <a:gd name="T31" fmla="*/ 0 h 11"/>
                  <a:gd name="T32" fmla="*/ 1 w 18"/>
                  <a:gd name="T33" fmla="*/ 1 h 11"/>
                  <a:gd name="T34" fmla="*/ 1 w 18"/>
                  <a:gd name="T35" fmla="*/ 1 h 11"/>
                  <a:gd name="T36" fmla="*/ 0 w 18"/>
                  <a:gd name="T37" fmla="*/ 1 h 11"/>
                  <a:gd name="T38" fmla="*/ 1 w 18"/>
                  <a:gd name="T39" fmla="*/ 8 h 11"/>
                  <a:gd name="T40" fmla="*/ 1 w 18"/>
                  <a:gd name="T41" fmla="*/ 10 h 11"/>
                  <a:gd name="T42" fmla="*/ 1 w 18"/>
                  <a:gd name="T43" fmla="*/ 10 h 11"/>
                  <a:gd name="T44" fmla="*/ 8 w 18"/>
                  <a:gd name="T45" fmla="*/ 10 h 11"/>
                  <a:gd name="T46" fmla="*/ 14 w 18"/>
                  <a:gd name="T47" fmla="*/ 11 h 11"/>
                  <a:gd name="T48" fmla="*/ 18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9"/>
                      <a:pt x="16" y="7"/>
                      <a:pt x="14" y="6"/>
                    </a:cubicBezTo>
                    <a:cubicBezTo>
                      <a:pt x="14" y="6"/>
                      <a:pt x="14" y="6"/>
                      <a:pt x="14" y="6"/>
                    </a:cubicBezTo>
                    <a:cubicBezTo>
                      <a:pt x="14" y="6"/>
                      <a:pt x="14" y="6"/>
                      <a:pt x="14" y="6"/>
                    </a:cubicBezTo>
                    <a:cubicBezTo>
                      <a:pt x="14" y="6"/>
                      <a:pt x="14" y="6"/>
                      <a:pt x="14" y="6"/>
                    </a:cubicBezTo>
                    <a:cubicBezTo>
                      <a:pt x="14" y="6"/>
                      <a:pt x="14" y="6"/>
                      <a:pt x="14" y="6"/>
                    </a:cubicBezTo>
                    <a:cubicBezTo>
                      <a:pt x="13" y="6"/>
                      <a:pt x="13" y="6"/>
                      <a:pt x="13" y="6"/>
                    </a:cubicBezTo>
                    <a:cubicBezTo>
                      <a:pt x="13" y="5"/>
                      <a:pt x="13" y="5"/>
                      <a:pt x="13" y="5"/>
                    </a:cubicBezTo>
                    <a:cubicBezTo>
                      <a:pt x="13" y="5"/>
                      <a:pt x="13" y="5"/>
                      <a:pt x="13" y="5"/>
                    </a:cubicBezTo>
                    <a:cubicBezTo>
                      <a:pt x="13" y="5"/>
                      <a:pt x="13" y="5"/>
                      <a:pt x="13" y="5"/>
                    </a:cubicBezTo>
                    <a:cubicBezTo>
                      <a:pt x="14" y="5"/>
                      <a:pt x="14" y="4"/>
                      <a:pt x="15" y="3"/>
                    </a:cubicBezTo>
                    <a:cubicBezTo>
                      <a:pt x="16" y="3"/>
                      <a:pt x="17" y="2"/>
                      <a:pt x="18" y="1"/>
                    </a:cubicBezTo>
                    <a:cubicBezTo>
                      <a:pt x="18" y="1"/>
                      <a:pt x="18" y="1"/>
                      <a:pt x="18" y="1"/>
                    </a:cubicBezTo>
                    <a:cubicBezTo>
                      <a:pt x="18" y="0"/>
                      <a:pt x="18" y="0"/>
                      <a:pt x="18" y="0"/>
                    </a:cubicBezTo>
                    <a:cubicBezTo>
                      <a:pt x="16" y="0"/>
                      <a:pt x="13" y="0"/>
                      <a:pt x="11" y="0"/>
                    </a:cubicBezTo>
                    <a:cubicBezTo>
                      <a:pt x="9" y="0"/>
                      <a:pt x="7" y="0"/>
                      <a:pt x="5" y="0"/>
                    </a:cubicBezTo>
                    <a:cubicBezTo>
                      <a:pt x="4" y="0"/>
                      <a:pt x="2" y="0"/>
                      <a:pt x="1" y="1"/>
                    </a:cubicBezTo>
                    <a:cubicBezTo>
                      <a:pt x="1" y="1"/>
                      <a:pt x="1" y="1"/>
                      <a:pt x="1" y="1"/>
                    </a:cubicBezTo>
                    <a:cubicBezTo>
                      <a:pt x="0" y="1"/>
                      <a:pt x="0" y="1"/>
                      <a:pt x="0" y="1"/>
                    </a:cubicBezTo>
                    <a:cubicBezTo>
                      <a:pt x="1" y="3"/>
                      <a:pt x="1" y="6"/>
                      <a:pt x="1" y="8"/>
                    </a:cubicBezTo>
                    <a:cubicBezTo>
                      <a:pt x="1" y="8"/>
                      <a:pt x="1" y="9"/>
                      <a:pt x="1" y="10"/>
                    </a:cubicBezTo>
                    <a:cubicBezTo>
                      <a:pt x="1" y="10"/>
                      <a:pt x="1" y="10"/>
                      <a:pt x="1" y="10"/>
                    </a:cubicBezTo>
                    <a:cubicBezTo>
                      <a:pt x="4" y="10"/>
                      <a:pt x="6" y="10"/>
                      <a:pt x="8" y="10"/>
                    </a:cubicBezTo>
                    <a:cubicBezTo>
                      <a:pt x="10" y="10"/>
                      <a:pt x="12" y="11"/>
                      <a:pt x="14" y="11"/>
                    </a:cubicBezTo>
                    <a:cubicBezTo>
                      <a:pt x="15" y="11"/>
                      <a:pt x="17" y="11"/>
                      <a:pt x="18"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0" name="islîḑé"/>
              <p:cNvSpPr/>
              <p:nvPr/>
            </p:nvSpPr>
            <p:spPr bwMode="auto">
              <a:xfrm>
                <a:off x="4937125" y="2179638"/>
                <a:ext cx="76200" cy="60325"/>
              </a:xfrm>
              <a:custGeom>
                <a:avLst/>
                <a:gdLst>
                  <a:gd name="T0" fmla="*/ 14 w 14"/>
                  <a:gd name="T1" fmla="*/ 4 h 11"/>
                  <a:gd name="T2" fmla="*/ 14 w 14"/>
                  <a:gd name="T3" fmla="*/ 3 h 11"/>
                  <a:gd name="T4" fmla="*/ 14 w 14"/>
                  <a:gd name="T5" fmla="*/ 2 h 11"/>
                  <a:gd name="T6" fmla="*/ 13 w 14"/>
                  <a:gd name="T7" fmla="*/ 1 h 11"/>
                  <a:gd name="T8" fmla="*/ 13 w 14"/>
                  <a:gd name="T9" fmla="*/ 1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8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3" y="1"/>
                      <a:pt x="13" y="1"/>
                      <a:pt x="13" y="1"/>
                    </a:cubicBezTo>
                    <a:cubicBezTo>
                      <a:pt x="13" y="1"/>
                      <a:pt x="13" y="1"/>
                      <a:pt x="13" y="1"/>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0" y="1"/>
                      <a:pt x="0" y="2"/>
                      <a:pt x="0" y="2"/>
                    </a:cubicBezTo>
                    <a:cubicBezTo>
                      <a:pt x="0" y="4"/>
                      <a:pt x="0" y="6"/>
                      <a:pt x="0" y="8"/>
                    </a:cubicBezTo>
                    <a:cubicBezTo>
                      <a:pt x="0" y="8"/>
                      <a:pt x="0" y="9"/>
                      <a:pt x="0" y="9"/>
                    </a:cubicBezTo>
                    <a:cubicBezTo>
                      <a:pt x="0" y="10"/>
                      <a:pt x="0" y="10"/>
                      <a:pt x="0" y="10"/>
                    </a:cubicBezTo>
                    <a:cubicBezTo>
                      <a:pt x="0" y="11"/>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1" name="ïṣļíďe"/>
              <p:cNvSpPr/>
              <p:nvPr/>
            </p:nvSpPr>
            <p:spPr bwMode="auto">
              <a:xfrm>
                <a:off x="4899025" y="2320926"/>
                <a:ext cx="71438" cy="26988"/>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0"/>
                      <a:pt x="6" y="0"/>
                      <a:pt x="6" y="0"/>
                    </a:cubicBezTo>
                    <a:cubicBezTo>
                      <a:pt x="7" y="0"/>
                      <a:pt x="8" y="0"/>
                      <a:pt x="8" y="0"/>
                    </a:cubicBezTo>
                    <a:cubicBezTo>
                      <a:pt x="8" y="0"/>
                      <a:pt x="8" y="0"/>
                      <a:pt x="8" y="0"/>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2" name="iṩḻídè"/>
              <p:cNvSpPr/>
              <p:nvPr/>
            </p:nvSpPr>
            <p:spPr bwMode="auto">
              <a:xfrm>
                <a:off x="4937125" y="2179638"/>
                <a:ext cx="6350" cy="147638"/>
              </a:xfrm>
              <a:custGeom>
                <a:avLst/>
                <a:gdLst>
                  <a:gd name="T0" fmla="*/ 0 w 4"/>
                  <a:gd name="T1" fmla="*/ 93 h 93"/>
                  <a:gd name="T2" fmla="*/ 0 w 4"/>
                  <a:gd name="T3" fmla="*/ 93 h 93"/>
                  <a:gd name="T4" fmla="*/ 0 w 4"/>
                  <a:gd name="T5" fmla="*/ 93 h 93"/>
                  <a:gd name="T6" fmla="*/ 0 w 4"/>
                  <a:gd name="T7" fmla="*/ 3 h 93"/>
                  <a:gd name="T8" fmla="*/ 0 w 4"/>
                  <a:gd name="T9" fmla="*/ 0 h 93"/>
                  <a:gd name="T10" fmla="*/ 4 w 4"/>
                  <a:gd name="T11" fmla="*/ 3 h 93"/>
                  <a:gd name="T12" fmla="*/ 4 w 4"/>
                  <a:gd name="T13" fmla="*/ 93 h 93"/>
                  <a:gd name="T14" fmla="*/ 0 w 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3">
                    <a:moveTo>
                      <a:pt x="0" y="93"/>
                    </a:moveTo>
                    <a:lnTo>
                      <a:pt x="0" y="93"/>
                    </a:lnTo>
                    <a:lnTo>
                      <a:pt x="0" y="93"/>
                    </a:lnTo>
                    <a:lnTo>
                      <a:pt x="0" y="3"/>
                    </a:lnTo>
                    <a:lnTo>
                      <a:pt x="0" y="0"/>
                    </a:lnTo>
                    <a:lnTo>
                      <a:pt x="4" y="3"/>
                    </a:lnTo>
                    <a:lnTo>
                      <a:pt x="4"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3" name="íšļíďé"/>
              <p:cNvSpPr/>
              <p:nvPr/>
            </p:nvSpPr>
            <p:spPr bwMode="auto">
              <a:xfrm>
                <a:off x="4894263" y="2343151"/>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1" y="2"/>
                      <a:pt x="0" y="2"/>
                      <a:pt x="0" y="1"/>
                    </a:cubicBezTo>
                    <a:cubicBezTo>
                      <a:pt x="0" y="0"/>
                      <a:pt x="1" y="0"/>
                      <a:pt x="1" y="0"/>
                    </a:cubicBezTo>
                    <a:cubicBezTo>
                      <a:pt x="15" y="0"/>
                      <a:pt x="15" y="0"/>
                      <a:pt x="15" y="0"/>
                    </a:cubicBezTo>
                    <a:cubicBezTo>
                      <a:pt x="16" y="0"/>
                      <a:pt x="16" y="0"/>
                      <a:pt x="16" y="1"/>
                    </a:cubicBezTo>
                    <a:cubicBezTo>
                      <a:pt x="16" y="2"/>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4" name="îS1ïḋé"/>
              <p:cNvSpPr/>
              <p:nvPr/>
            </p:nvSpPr>
            <p:spPr bwMode="auto">
              <a:xfrm>
                <a:off x="4495800" y="1978026"/>
                <a:ext cx="98425" cy="60325"/>
              </a:xfrm>
              <a:custGeom>
                <a:avLst/>
                <a:gdLst>
                  <a:gd name="T0" fmla="*/ 18 w 18"/>
                  <a:gd name="T1" fmla="*/ 10 h 11"/>
                  <a:gd name="T2" fmla="*/ 14 w 18"/>
                  <a:gd name="T3" fmla="*/ 6 h 11"/>
                  <a:gd name="T4" fmla="*/ 14 w 18"/>
                  <a:gd name="T5" fmla="*/ 6 h 11"/>
                  <a:gd name="T6" fmla="*/ 14 w 18"/>
                  <a:gd name="T7" fmla="*/ 6 h 11"/>
                  <a:gd name="T8" fmla="*/ 14 w 18"/>
                  <a:gd name="T9" fmla="*/ 6 h 11"/>
                  <a:gd name="T10" fmla="*/ 13 w 18"/>
                  <a:gd name="T11" fmla="*/ 5 h 11"/>
                  <a:gd name="T12" fmla="*/ 13 w 18"/>
                  <a:gd name="T13" fmla="*/ 5 h 11"/>
                  <a:gd name="T14" fmla="*/ 13 w 18"/>
                  <a:gd name="T15" fmla="*/ 5 h 11"/>
                  <a:gd name="T16" fmla="*/ 13 w 18"/>
                  <a:gd name="T17" fmla="*/ 5 h 11"/>
                  <a:gd name="T18" fmla="*/ 15 w 18"/>
                  <a:gd name="T19" fmla="*/ 3 h 11"/>
                  <a:gd name="T20" fmla="*/ 18 w 18"/>
                  <a:gd name="T21" fmla="*/ 1 h 11"/>
                  <a:gd name="T22" fmla="*/ 18 w 18"/>
                  <a:gd name="T23" fmla="*/ 0 h 11"/>
                  <a:gd name="T24" fmla="*/ 17 w 18"/>
                  <a:gd name="T25" fmla="*/ 0 h 11"/>
                  <a:gd name="T26" fmla="*/ 11 w 18"/>
                  <a:gd name="T27" fmla="*/ 0 h 11"/>
                  <a:gd name="T28" fmla="*/ 5 w 18"/>
                  <a:gd name="T29" fmla="*/ 0 h 11"/>
                  <a:gd name="T30" fmla="*/ 1 w 18"/>
                  <a:gd name="T31" fmla="*/ 0 h 11"/>
                  <a:gd name="T32" fmla="*/ 1 w 18"/>
                  <a:gd name="T33" fmla="*/ 0 h 11"/>
                  <a:gd name="T34" fmla="*/ 0 w 18"/>
                  <a:gd name="T35" fmla="*/ 1 h 11"/>
                  <a:gd name="T36" fmla="*/ 1 w 18"/>
                  <a:gd name="T37" fmla="*/ 8 h 11"/>
                  <a:gd name="T38" fmla="*/ 1 w 18"/>
                  <a:gd name="T39" fmla="*/ 10 h 11"/>
                  <a:gd name="T40" fmla="*/ 1 w 18"/>
                  <a:gd name="T41" fmla="*/ 10 h 11"/>
                  <a:gd name="T42" fmla="*/ 8 w 18"/>
                  <a:gd name="T43" fmla="*/ 10 h 11"/>
                  <a:gd name="T44" fmla="*/ 14 w 18"/>
                  <a:gd name="T45" fmla="*/ 11 h 11"/>
                  <a:gd name="T46" fmla="*/ 18 w 18"/>
                  <a:gd name="T47" fmla="*/ 11 h 11"/>
                  <a:gd name="T48" fmla="*/ 18 w 18"/>
                  <a:gd name="T4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1">
                    <a:moveTo>
                      <a:pt x="18" y="10"/>
                    </a:moveTo>
                    <a:cubicBezTo>
                      <a:pt x="17" y="8"/>
                      <a:pt x="15" y="7"/>
                      <a:pt x="14" y="6"/>
                    </a:cubicBezTo>
                    <a:cubicBezTo>
                      <a:pt x="14" y="6"/>
                      <a:pt x="14" y="6"/>
                      <a:pt x="14" y="6"/>
                    </a:cubicBezTo>
                    <a:cubicBezTo>
                      <a:pt x="14" y="6"/>
                      <a:pt x="14" y="6"/>
                      <a:pt x="14" y="6"/>
                    </a:cubicBezTo>
                    <a:cubicBezTo>
                      <a:pt x="14" y="6"/>
                      <a:pt x="14" y="6"/>
                      <a:pt x="14" y="6"/>
                    </a:cubicBezTo>
                    <a:cubicBezTo>
                      <a:pt x="13" y="5"/>
                      <a:pt x="13" y="5"/>
                      <a:pt x="13" y="5"/>
                    </a:cubicBezTo>
                    <a:cubicBezTo>
                      <a:pt x="13" y="5"/>
                      <a:pt x="13" y="5"/>
                      <a:pt x="13" y="5"/>
                    </a:cubicBezTo>
                    <a:cubicBezTo>
                      <a:pt x="13" y="5"/>
                      <a:pt x="13" y="5"/>
                      <a:pt x="13" y="5"/>
                    </a:cubicBezTo>
                    <a:cubicBezTo>
                      <a:pt x="13" y="5"/>
                      <a:pt x="13" y="5"/>
                      <a:pt x="13" y="5"/>
                    </a:cubicBezTo>
                    <a:cubicBezTo>
                      <a:pt x="13" y="4"/>
                      <a:pt x="14" y="4"/>
                      <a:pt x="15" y="3"/>
                    </a:cubicBezTo>
                    <a:cubicBezTo>
                      <a:pt x="16" y="3"/>
                      <a:pt x="17" y="2"/>
                      <a:pt x="18" y="1"/>
                    </a:cubicBezTo>
                    <a:cubicBezTo>
                      <a:pt x="18" y="0"/>
                      <a:pt x="18" y="0"/>
                      <a:pt x="18" y="0"/>
                    </a:cubicBezTo>
                    <a:cubicBezTo>
                      <a:pt x="17" y="0"/>
                      <a:pt x="17" y="0"/>
                      <a:pt x="17" y="0"/>
                    </a:cubicBezTo>
                    <a:cubicBezTo>
                      <a:pt x="15" y="0"/>
                      <a:pt x="13" y="0"/>
                      <a:pt x="11" y="0"/>
                    </a:cubicBezTo>
                    <a:cubicBezTo>
                      <a:pt x="9" y="0"/>
                      <a:pt x="7" y="0"/>
                      <a:pt x="5" y="0"/>
                    </a:cubicBezTo>
                    <a:cubicBezTo>
                      <a:pt x="3" y="0"/>
                      <a:pt x="2" y="0"/>
                      <a:pt x="1" y="0"/>
                    </a:cubicBezTo>
                    <a:cubicBezTo>
                      <a:pt x="1" y="0"/>
                      <a:pt x="1" y="0"/>
                      <a:pt x="1" y="0"/>
                    </a:cubicBezTo>
                    <a:cubicBezTo>
                      <a:pt x="0" y="1"/>
                      <a:pt x="0" y="1"/>
                      <a:pt x="0" y="1"/>
                    </a:cubicBezTo>
                    <a:cubicBezTo>
                      <a:pt x="0" y="3"/>
                      <a:pt x="1" y="5"/>
                      <a:pt x="1" y="8"/>
                    </a:cubicBezTo>
                    <a:cubicBezTo>
                      <a:pt x="1" y="8"/>
                      <a:pt x="1" y="9"/>
                      <a:pt x="1" y="10"/>
                    </a:cubicBezTo>
                    <a:cubicBezTo>
                      <a:pt x="1" y="10"/>
                      <a:pt x="1" y="10"/>
                      <a:pt x="1" y="10"/>
                    </a:cubicBezTo>
                    <a:cubicBezTo>
                      <a:pt x="3" y="10"/>
                      <a:pt x="5" y="10"/>
                      <a:pt x="8" y="10"/>
                    </a:cubicBezTo>
                    <a:cubicBezTo>
                      <a:pt x="10" y="10"/>
                      <a:pt x="12" y="10"/>
                      <a:pt x="14" y="11"/>
                    </a:cubicBezTo>
                    <a:cubicBezTo>
                      <a:pt x="15" y="11"/>
                      <a:pt x="16" y="11"/>
                      <a:pt x="18"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5" name="ïSlïḍè"/>
              <p:cNvSpPr/>
              <p:nvPr/>
            </p:nvSpPr>
            <p:spPr bwMode="auto">
              <a:xfrm>
                <a:off x="4464050" y="1966913"/>
                <a:ext cx="76200" cy="60325"/>
              </a:xfrm>
              <a:custGeom>
                <a:avLst/>
                <a:gdLst>
                  <a:gd name="T0" fmla="*/ 14 w 14"/>
                  <a:gd name="T1" fmla="*/ 4 h 11"/>
                  <a:gd name="T2" fmla="*/ 14 w 14"/>
                  <a:gd name="T3" fmla="*/ 3 h 11"/>
                  <a:gd name="T4" fmla="*/ 13 w 14"/>
                  <a:gd name="T5" fmla="*/ 2 h 11"/>
                  <a:gd name="T6" fmla="*/ 13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7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3" y="2"/>
                      <a:pt x="13" y="2"/>
                      <a:pt x="13" y="2"/>
                    </a:cubicBezTo>
                    <a:cubicBezTo>
                      <a:pt x="13" y="1"/>
                      <a:pt x="13" y="1"/>
                      <a:pt x="13"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1" y="0"/>
                      <a:pt x="1" y="0"/>
                      <a:pt x="1" y="1"/>
                    </a:cubicBezTo>
                    <a:cubicBezTo>
                      <a:pt x="0" y="1"/>
                      <a:pt x="0" y="2"/>
                      <a:pt x="0" y="2"/>
                    </a:cubicBezTo>
                    <a:cubicBezTo>
                      <a:pt x="0" y="4"/>
                      <a:pt x="0" y="6"/>
                      <a:pt x="0" y="7"/>
                    </a:cubicBezTo>
                    <a:cubicBezTo>
                      <a:pt x="0" y="8"/>
                      <a:pt x="0" y="8"/>
                      <a:pt x="0" y="9"/>
                    </a:cubicBezTo>
                    <a:cubicBezTo>
                      <a:pt x="0" y="10"/>
                      <a:pt x="0" y="10"/>
                      <a:pt x="0" y="10"/>
                    </a:cubicBezTo>
                    <a:cubicBezTo>
                      <a:pt x="0" y="11"/>
                      <a:pt x="0" y="11"/>
                      <a:pt x="1" y="11"/>
                    </a:cubicBezTo>
                    <a:cubicBezTo>
                      <a:pt x="2" y="11"/>
                      <a:pt x="2" y="11"/>
                      <a:pt x="2" y="11"/>
                    </a:cubicBezTo>
                    <a:cubicBezTo>
                      <a:pt x="3" y="11"/>
                      <a:pt x="3" y="11"/>
                      <a:pt x="3" y="11"/>
                    </a:cubicBezTo>
                    <a:cubicBezTo>
                      <a:pt x="3" y="11"/>
                      <a:pt x="4" y="11"/>
                      <a:pt x="5" y="11"/>
                    </a:cubicBezTo>
                    <a:cubicBezTo>
                      <a:pt x="6" y="11"/>
                      <a:pt x="7"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6" name="isḻíďè"/>
              <p:cNvSpPr/>
              <p:nvPr/>
            </p:nvSpPr>
            <p:spPr bwMode="auto">
              <a:xfrm>
                <a:off x="4425950" y="2108201"/>
                <a:ext cx="69850" cy="28575"/>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2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0" y="5"/>
                      <a:pt x="0" y="4"/>
                      <a:pt x="1" y="4"/>
                    </a:cubicBezTo>
                    <a:cubicBezTo>
                      <a:pt x="6" y="0"/>
                      <a:pt x="6" y="0"/>
                      <a:pt x="6" y="0"/>
                    </a:cubicBezTo>
                    <a:cubicBezTo>
                      <a:pt x="7" y="0"/>
                      <a:pt x="7" y="0"/>
                      <a:pt x="8" y="0"/>
                    </a:cubicBezTo>
                    <a:cubicBezTo>
                      <a:pt x="8" y="0"/>
                      <a:pt x="8" y="0"/>
                      <a:pt x="8" y="0"/>
                    </a:cubicBezTo>
                    <a:cubicBezTo>
                      <a:pt x="13" y="4"/>
                      <a:pt x="13" y="4"/>
                      <a:pt x="13" y="4"/>
                    </a:cubicBezTo>
                    <a:cubicBezTo>
                      <a:pt x="13" y="4"/>
                      <a:pt x="13" y="5"/>
                      <a:pt x="12"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7" name="îşḻiďè"/>
              <p:cNvSpPr/>
              <p:nvPr/>
            </p:nvSpPr>
            <p:spPr bwMode="auto">
              <a:xfrm>
                <a:off x="4457700" y="1966913"/>
                <a:ext cx="11113" cy="147638"/>
              </a:xfrm>
              <a:custGeom>
                <a:avLst/>
                <a:gdLst>
                  <a:gd name="T0" fmla="*/ 4 w 7"/>
                  <a:gd name="T1" fmla="*/ 93 h 93"/>
                  <a:gd name="T2" fmla="*/ 4 w 7"/>
                  <a:gd name="T3" fmla="*/ 93 h 93"/>
                  <a:gd name="T4" fmla="*/ 0 w 7"/>
                  <a:gd name="T5" fmla="*/ 93 h 93"/>
                  <a:gd name="T6" fmla="*/ 0 w 7"/>
                  <a:gd name="T7" fmla="*/ 0 h 93"/>
                  <a:gd name="T8" fmla="*/ 4 w 7"/>
                  <a:gd name="T9" fmla="*/ 0 h 93"/>
                  <a:gd name="T10" fmla="*/ 7 w 7"/>
                  <a:gd name="T11" fmla="*/ 0 h 93"/>
                  <a:gd name="T12" fmla="*/ 7 w 7"/>
                  <a:gd name="T13" fmla="*/ 93 h 93"/>
                  <a:gd name="T14" fmla="*/ 4 w 7"/>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3">
                    <a:moveTo>
                      <a:pt x="4" y="93"/>
                    </a:moveTo>
                    <a:lnTo>
                      <a:pt x="4" y="93"/>
                    </a:lnTo>
                    <a:lnTo>
                      <a:pt x="0" y="93"/>
                    </a:lnTo>
                    <a:lnTo>
                      <a:pt x="0" y="0"/>
                    </a:lnTo>
                    <a:lnTo>
                      <a:pt x="4" y="0"/>
                    </a:lnTo>
                    <a:lnTo>
                      <a:pt x="7" y="0"/>
                    </a:lnTo>
                    <a:lnTo>
                      <a:pt x="7" y="93"/>
                    </a:lnTo>
                    <a:lnTo>
                      <a:pt x="4"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8" name="ï$ļíḍê"/>
              <p:cNvSpPr/>
              <p:nvPr/>
            </p:nvSpPr>
            <p:spPr bwMode="auto">
              <a:xfrm>
                <a:off x="4419600" y="2130426"/>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1"/>
                      <a:pt x="0" y="1"/>
                    </a:cubicBezTo>
                    <a:cubicBezTo>
                      <a:pt x="0" y="0"/>
                      <a:pt x="0" y="0"/>
                      <a:pt x="1" y="0"/>
                    </a:cubicBezTo>
                    <a:cubicBezTo>
                      <a:pt x="15" y="0"/>
                      <a:pt x="15" y="0"/>
                      <a:pt x="15" y="0"/>
                    </a:cubicBezTo>
                    <a:cubicBezTo>
                      <a:pt x="16" y="0"/>
                      <a:pt x="16" y="0"/>
                      <a:pt x="16" y="1"/>
                    </a:cubicBezTo>
                    <a:cubicBezTo>
                      <a:pt x="16" y="1"/>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9" name="îṣlîďé"/>
              <p:cNvSpPr/>
              <p:nvPr/>
            </p:nvSpPr>
            <p:spPr bwMode="auto">
              <a:xfrm>
                <a:off x="4845050" y="1531938"/>
                <a:ext cx="98425" cy="60325"/>
              </a:xfrm>
              <a:custGeom>
                <a:avLst/>
                <a:gdLst>
                  <a:gd name="T0" fmla="*/ 18 w 18"/>
                  <a:gd name="T1" fmla="*/ 10 h 11"/>
                  <a:gd name="T2" fmla="*/ 14 w 18"/>
                  <a:gd name="T3" fmla="*/ 6 h 11"/>
                  <a:gd name="T4" fmla="*/ 14 w 18"/>
                  <a:gd name="T5" fmla="*/ 6 h 11"/>
                  <a:gd name="T6" fmla="*/ 14 w 18"/>
                  <a:gd name="T7" fmla="*/ 6 h 11"/>
                  <a:gd name="T8" fmla="*/ 13 w 18"/>
                  <a:gd name="T9" fmla="*/ 6 h 11"/>
                  <a:gd name="T10" fmla="*/ 13 w 18"/>
                  <a:gd name="T11" fmla="*/ 6 h 11"/>
                  <a:gd name="T12" fmla="*/ 13 w 18"/>
                  <a:gd name="T13" fmla="*/ 5 h 11"/>
                  <a:gd name="T14" fmla="*/ 12 w 18"/>
                  <a:gd name="T15" fmla="*/ 5 h 11"/>
                  <a:gd name="T16" fmla="*/ 12 w 18"/>
                  <a:gd name="T17" fmla="*/ 5 h 11"/>
                  <a:gd name="T18" fmla="*/ 12 w 18"/>
                  <a:gd name="T19" fmla="*/ 5 h 11"/>
                  <a:gd name="T20" fmla="*/ 15 w 18"/>
                  <a:gd name="T21" fmla="*/ 3 h 11"/>
                  <a:gd name="T22" fmla="*/ 18 w 18"/>
                  <a:gd name="T23" fmla="*/ 1 h 11"/>
                  <a:gd name="T24" fmla="*/ 18 w 18"/>
                  <a:gd name="T25" fmla="*/ 0 h 11"/>
                  <a:gd name="T26" fmla="*/ 17 w 18"/>
                  <a:gd name="T27" fmla="*/ 0 h 11"/>
                  <a:gd name="T28" fmla="*/ 11 w 18"/>
                  <a:gd name="T29" fmla="*/ 0 h 11"/>
                  <a:gd name="T30" fmla="*/ 4 w 18"/>
                  <a:gd name="T31" fmla="*/ 0 h 11"/>
                  <a:gd name="T32" fmla="*/ 1 w 18"/>
                  <a:gd name="T33" fmla="*/ 0 h 11"/>
                  <a:gd name="T34" fmla="*/ 0 w 18"/>
                  <a:gd name="T35" fmla="*/ 0 h 11"/>
                  <a:gd name="T36" fmla="*/ 0 w 18"/>
                  <a:gd name="T37" fmla="*/ 1 h 11"/>
                  <a:gd name="T38" fmla="*/ 0 w 18"/>
                  <a:gd name="T39" fmla="*/ 8 h 11"/>
                  <a:gd name="T40" fmla="*/ 0 w 18"/>
                  <a:gd name="T41" fmla="*/ 9 h 11"/>
                  <a:gd name="T42" fmla="*/ 1 w 18"/>
                  <a:gd name="T43" fmla="*/ 10 h 11"/>
                  <a:gd name="T44" fmla="*/ 7 w 18"/>
                  <a:gd name="T45" fmla="*/ 10 h 11"/>
                  <a:gd name="T46" fmla="*/ 14 w 18"/>
                  <a:gd name="T47" fmla="*/ 10 h 11"/>
                  <a:gd name="T48" fmla="*/ 17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5" y="7"/>
                      <a:pt x="14" y="6"/>
                    </a:cubicBezTo>
                    <a:cubicBezTo>
                      <a:pt x="14" y="6"/>
                      <a:pt x="14" y="6"/>
                      <a:pt x="14" y="6"/>
                    </a:cubicBezTo>
                    <a:cubicBezTo>
                      <a:pt x="14" y="6"/>
                      <a:pt x="14" y="6"/>
                      <a:pt x="14" y="6"/>
                    </a:cubicBezTo>
                    <a:cubicBezTo>
                      <a:pt x="13" y="6"/>
                      <a:pt x="13" y="6"/>
                      <a:pt x="13" y="6"/>
                    </a:cubicBezTo>
                    <a:cubicBezTo>
                      <a:pt x="13" y="6"/>
                      <a:pt x="13" y="6"/>
                      <a:pt x="13" y="6"/>
                    </a:cubicBezTo>
                    <a:cubicBezTo>
                      <a:pt x="13" y="5"/>
                      <a:pt x="13" y="5"/>
                      <a:pt x="13" y="5"/>
                    </a:cubicBezTo>
                    <a:cubicBezTo>
                      <a:pt x="12" y="5"/>
                      <a:pt x="12" y="5"/>
                      <a:pt x="12" y="5"/>
                    </a:cubicBezTo>
                    <a:cubicBezTo>
                      <a:pt x="12" y="5"/>
                      <a:pt x="12" y="5"/>
                      <a:pt x="12" y="5"/>
                    </a:cubicBezTo>
                    <a:cubicBezTo>
                      <a:pt x="12" y="5"/>
                      <a:pt x="12" y="5"/>
                      <a:pt x="12" y="5"/>
                    </a:cubicBezTo>
                    <a:cubicBezTo>
                      <a:pt x="13" y="4"/>
                      <a:pt x="14" y="4"/>
                      <a:pt x="15" y="3"/>
                    </a:cubicBezTo>
                    <a:cubicBezTo>
                      <a:pt x="16" y="3"/>
                      <a:pt x="17" y="2"/>
                      <a:pt x="18" y="1"/>
                    </a:cubicBezTo>
                    <a:cubicBezTo>
                      <a:pt x="18" y="0"/>
                      <a:pt x="18" y="0"/>
                      <a:pt x="18" y="0"/>
                    </a:cubicBezTo>
                    <a:cubicBezTo>
                      <a:pt x="17" y="0"/>
                      <a:pt x="17" y="0"/>
                      <a:pt x="17" y="0"/>
                    </a:cubicBezTo>
                    <a:cubicBezTo>
                      <a:pt x="15" y="0"/>
                      <a:pt x="13" y="0"/>
                      <a:pt x="11" y="0"/>
                    </a:cubicBezTo>
                    <a:cubicBezTo>
                      <a:pt x="8" y="0"/>
                      <a:pt x="6" y="0"/>
                      <a:pt x="4" y="0"/>
                    </a:cubicBezTo>
                    <a:cubicBezTo>
                      <a:pt x="3" y="0"/>
                      <a:pt x="2" y="0"/>
                      <a:pt x="1" y="0"/>
                    </a:cubicBezTo>
                    <a:cubicBezTo>
                      <a:pt x="0" y="0"/>
                      <a:pt x="0" y="0"/>
                      <a:pt x="0" y="0"/>
                    </a:cubicBezTo>
                    <a:cubicBezTo>
                      <a:pt x="0" y="1"/>
                      <a:pt x="0" y="1"/>
                      <a:pt x="0" y="1"/>
                    </a:cubicBezTo>
                    <a:cubicBezTo>
                      <a:pt x="0" y="3"/>
                      <a:pt x="0" y="5"/>
                      <a:pt x="0" y="8"/>
                    </a:cubicBezTo>
                    <a:cubicBezTo>
                      <a:pt x="0" y="8"/>
                      <a:pt x="0" y="9"/>
                      <a:pt x="0" y="9"/>
                    </a:cubicBezTo>
                    <a:cubicBezTo>
                      <a:pt x="1" y="10"/>
                      <a:pt x="1" y="10"/>
                      <a:pt x="1" y="10"/>
                    </a:cubicBezTo>
                    <a:cubicBezTo>
                      <a:pt x="3" y="10"/>
                      <a:pt x="5" y="10"/>
                      <a:pt x="7" y="10"/>
                    </a:cubicBezTo>
                    <a:cubicBezTo>
                      <a:pt x="9" y="10"/>
                      <a:pt x="12" y="10"/>
                      <a:pt x="14" y="10"/>
                    </a:cubicBezTo>
                    <a:cubicBezTo>
                      <a:pt x="15" y="11"/>
                      <a:pt x="16" y="11"/>
                      <a:pt x="17"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0" name="îsľïḑê"/>
              <p:cNvSpPr/>
              <p:nvPr/>
            </p:nvSpPr>
            <p:spPr bwMode="auto">
              <a:xfrm>
                <a:off x="4811713" y="1520826"/>
                <a:ext cx="71438" cy="60325"/>
              </a:xfrm>
              <a:custGeom>
                <a:avLst/>
                <a:gdLst>
                  <a:gd name="T0" fmla="*/ 13 w 13"/>
                  <a:gd name="T1" fmla="*/ 4 h 11"/>
                  <a:gd name="T2" fmla="*/ 13 w 13"/>
                  <a:gd name="T3" fmla="*/ 2 h 11"/>
                  <a:gd name="T4" fmla="*/ 13 w 13"/>
                  <a:gd name="T5" fmla="*/ 2 h 11"/>
                  <a:gd name="T6" fmla="*/ 13 w 13"/>
                  <a:gd name="T7" fmla="*/ 1 h 11"/>
                  <a:gd name="T8" fmla="*/ 12 w 13"/>
                  <a:gd name="T9" fmla="*/ 0 h 11"/>
                  <a:gd name="T10" fmla="*/ 12 w 13"/>
                  <a:gd name="T11" fmla="*/ 0 h 11"/>
                  <a:gd name="T12" fmla="*/ 10 w 13"/>
                  <a:gd name="T13" fmla="*/ 0 h 11"/>
                  <a:gd name="T14" fmla="*/ 4 w 13"/>
                  <a:gd name="T15" fmla="*/ 0 h 11"/>
                  <a:gd name="T16" fmla="*/ 2 w 13"/>
                  <a:gd name="T17" fmla="*/ 0 h 11"/>
                  <a:gd name="T18" fmla="*/ 0 w 13"/>
                  <a:gd name="T19" fmla="*/ 1 h 11"/>
                  <a:gd name="T20" fmla="*/ 0 w 13"/>
                  <a:gd name="T21" fmla="*/ 2 h 11"/>
                  <a:gd name="T22" fmla="*/ 0 w 13"/>
                  <a:gd name="T23" fmla="*/ 7 h 11"/>
                  <a:gd name="T24" fmla="*/ 0 w 13"/>
                  <a:gd name="T25" fmla="*/ 9 h 11"/>
                  <a:gd name="T26" fmla="*/ 0 w 13"/>
                  <a:gd name="T27" fmla="*/ 10 h 11"/>
                  <a:gd name="T28" fmla="*/ 0 w 13"/>
                  <a:gd name="T29" fmla="*/ 11 h 11"/>
                  <a:gd name="T30" fmla="*/ 1 w 13"/>
                  <a:gd name="T31" fmla="*/ 11 h 11"/>
                  <a:gd name="T32" fmla="*/ 2 w 13"/>
                  <a:gd name="T33" fmla="*/ 11 h 11"/>
                  <a:gd name="T34" fmla="*/ 4 w 13"/>
                  <a:gd name="T35" fmla="*/ 11 h 11"/>
                  <a:gd name="T36" fmla="*/ 8 w 13"/>
                  <a:gd name="T37" fmla="*/ 11 h 11"/>
                  <a:gd name="T38" fmla="*/ 13 w 13"/>
                  <a:gd name="T39" fmla="*/ 11 h 11"/>
                  <a:gd name="T40" fmla="*/ 13 w 13"/>
                  <a:gd name="T41" fmla="*/ 10 h 11"/>
                  <a:gd name="T42" fmla="*/ 13 w 13"/>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13" y="4"/>
                    </a:moveTo>
                    <a:cubicBezTo>
                      <a:pt x="13" y="4"/>
                      <a:pt x="13" y="3"/>
                      <a:pt x="13" y="2"/>
                    </a:cubicBezTo>
                    <a:cubicBezTo>
                      <a:pt x="13" y="2"/>
                      <a:pt x="13" y="2"/>
                      <a:pt x="13" y="2"/>
                    </a:cubicBezTo>
                    <a:cubicBezTo>
                      <a:pt x="13" y="1"/>
                      <a:pt x="13" y="1"/>
                      <a:pt x="13" y="1"/>
                    </a:cubicBezTo>
                    <a:cubicBezTo>
                      <a:pt x="12" y="0"/>
                      <a:pt x="12" y="0"/>
                      <a:pt x="12" y="0"/>
                    </a:cubicBezTo>
                    <a:cubicBezTo>
                      <a:pt x="12" y="0"/>
                      <a:pt x="12" y="0"/>
                      <a:pt x="12" y="0"/>
                    </a:cubicBezTo>
                    <a:cubicBezTo>
                      <a:pt x="11" y="0"/>
                      <a:pt x="11" y="0"/>
                      <a:pt x="10" y="0"/>
                    </a:cubicBezTo>
                    <a:cubicBezTo>
                      <a:pt x="8" y="0"/>
                      <a:pt x="6" y="0"/>
                      <a:pt x="4" y="0"/>
                    </a:cubicBezTo>
                    <a:cubicBezTo>
                      <a:pt x="3" y="0"/>
                      <a:pt x="3" y="0"/>
                      <a:pt x="2" y="0"/>
                    </a:cubicBezTo>
                    <a:cubicBezTo>
                      <a:pt x="1" y="0"/>
                      <a:pt x="1" y="0"/>
                      <a:pt x="0" y="1"/>
                    </a:cubicBezTo>
                    <a:cubicBezTo>
                      <a:pt x="0" y="1"/>
                      <a:pt x="0" y="2"/>
                      <a:pt x="0" y="2"/>
                    </a:cubicBezTo>
                    <a:cubicBezTo>
                      <a:pt x="0" y="4"/>
                      <a:pt x="0" y="6"/>
                      <a:pt x="0" y="7"/>
                    </a:cubicBezTo>
                    <a:cubicBezTo>
                      <a:pt x="0" y="8"/>
                      <a:pt x="0" y="8"/>
                      <a:pt x="0" y="9"/>
                    </a:cubicBezTo>
                    <a:cubicBezTo>
                      <a:pt x="0" y="10"/>
                      <a:pt x="0" y="10"/>
                      <a:pt x="0" y="10"/>
                    </a:cubicBezTo>
                    <a:cubicBezTo>
                      <a:pt x="0" y="10"/>
                      <a:pt x="0" y="11"/>
                      <a:pt x="0" y="11"/>
                    </a:cubicBezTo>
                    <a:cubicBezTo>
                      <a:pt x="1" y="11"/>
                      <a:pt x="1" y="11"/>
                      <a:pt x="1" y="11"/>
                    </a:cubicBezTo>
                    <a:cubicBezTo>
                      <a:pt x="2" y="11"/>
                      <a:pt x="2" y="11"/>
                      <a:pt x="2" y="11"/>
                    </a:cubicBezTo>
                    <a:cubicBezTo>
                      <a:pt x="3" y="11"/>
                      <a:pt x="4" y="11"/>
                      <a:pt x="4" y="11"/>
                    </a:cubicBezTo>
                    <a:cubicBezTo>
                      <a:pt x="6" y="11"/>
                      <a:pt x="7" y="11"/>
                      <a:pt x="8" y="11"/>
                    </a:cubicBezTo>
                    <a:cubicBezTo>
                      <a:pt x="10" y="11"/>
                      <a:pt x="11" y="11"/>
                      <a:pt x="13" y="11"/>
                    </a:cubicBezTo>
                    <a:cubicBezTo>
                      <a:pt x="13" y="10"/>
                      <a:pt x="13" y="10"/>
                      <a:pt x="13" y="10"/>
                    </a:cubicBezTo>
                    <a:cubicBezTo>
                      <a:pt x="13" y="8"/>
                      <a:pt x="13" y="6"/>
                      <a:pt x="13"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1" name="ïsḻîdê"/>
              <p:cNvSpPr/>
              <p:nvPr/>
            </p:nvSpPr>
            <p:spPr bwMode="auto">
              <a:xfrm>
                <a:off x="4773613" y="1662113"/>
                <a:ext cx="71438" cy="26988"/>
              </a:xfrm>
              <a:custGeom>
                <a:avLst/>
                <a:gdLst>
                  <a:gd name="T0" fmla="*/ 1 w 13"/>
                  <a:gd name="T1" fmla="*/ 5 h 5"/>
                  <a:gd name="T2" fmla="*/ 0 w 13"/>
                  <a:gd name="T3" fmla="*/ 4 h 5"/>
                  <a:gd name="T4" fmla="*/ 5 w 13"/>
                  <a:gd name="T5" fmla="*/ 0 h 5"/>
                  <a:gd name="T6" fmla="*/ 8 w 13"/>
                  <a:gd name="T7" fmla="*/ 0 h 5"/>
                  <a:gd name="T8" fmla="*/ 8 w 13"/>
                  <a:gd name="T9" fmla="*/ 0 h 5"/>
                  <a:gd name="T10" fmla="*/ 12 w 13"/>
                  <a:gd name="T11" fmla="*/ 4 h 5"/>
                  <a:gd name="T12" fmla="*/ 12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0" y="5"/>
                      <a:pt x="0" y="4"/>
                      <a:pt x="0" y="4"/>
                    </a:cubicBezTo>
                    <a:cubicBezTo>
                      <a:pt x="5" y="0"/>
                      <a:pt x="5" y="0"/>
                      <a:pt x="5" y="0"/>
                    </a:cubicBezTo>
                    <a:cubicBezTo>
                      <a:pt x="6" y="0"/>
                      <a:pt x="7" y="0"/>
                      <a:pt x="8" y="0"/>
                    </a:cubicBezTo>
                    <a:cubicBezTo>
                      <a:pt x="8" y="0"/>
                      <a:pt x="8" y="0"/>
                      <a:pt x="8" y="0"/>
                    </a:cubicBezTo>
                    <a:cubicBezTo>
                      <a:pt x="12" y="4"/>
                      <a:pt x="12" y="4"/>
                      <a:pt x="12" y="4"/>
                    </a:cubicBezTo>
                    <a:cubicBezTo>
                      <a:pt x="13" y="4"/>
                      <a:pt x="13" y="5"/>
                      <a:pt x="12"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2" name="îsḻíḓe"/>
              <p:cNvSpPr/>
              <p:nvPr/>
            </p:nvSpPr>
            <p:spPr bwMode="auto">
              <a:xfrm>
                <a:off x="4806950" y="1520826"/>
                <a:ext cx="4763" cy="147638"/>
              </a:xfrm>
              <a:custGeom>
                <a:avLst/>
                <a:gdLst>
                  <a:gd name="T0" fmla="*/ 3 w 3"/>
                  <a:gd name="T1" fmla="*/ 93 h 93"/>
                  <a:gd name="T2" fmla="*/ 3 w 3"/>
                  <a:gd name="T3" fmla="*/ 93 h 93"/>
                  <a:gd name="T4" fmla="*/ 0 w 3"/>
                  <a:gd name="T5" fmla="*/ 93 h 93"/>
                  <a:gd name="T6" fmla="*/ 0 w 3"/>
                  <a:gd name="T7" fmla="*/ 0 h 93"/>
                  <a:gd name="T8" fmla="*/ 3 w 3"/>
                  <a:gd name="T9" fmla="*/ 0 h 93"/>
                  <a:gd name="T10" fmla="*/ 3 w 3"/>
                  <a:gd name="T11" fmla="*/ 0 h 93"/>
                  <a:gd name="T12" fmla="*/ 3 w 3"/>
                  <a:gd name="T13" fmla="*/ 93 h 93"/>
                  <a:gd name="T14" fmla="*/ 3 w 3"/>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3">
                    <a:moveTo>
                      <a:pt x="3" y="93"/>
                    </a:moveTo>
                    <a:lnTo>
                      <a:pt x="3" y="93"/>
                    </a:lnTo>
                    <a:lnTo>
                      <a:pt x="0" y="93"/>
                    </a:lnTo>
                    <a:lnTo>
                      <a:pt x="0" y="0"/>
                    </a:lnTo>
                    <a:lnTo>
                      <a:pt x="3" y="0"/>
                    </a:lnTo>
                    <a:lnTo>
                      <a:pt x="3" y="0"/>
                    </a:lnTo>
                    <a:lnTo>
                      <a:pt x="3" y="93"/>
                    </a:lnTo>
                    <a:lnTo>
                      <a:pt x="3"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3" name="ïś1îdê"/>
              <p:cNvSpPr/>
              <p:nvPr/>
            </p:nvSpPr>
            <p:spPr bwMode="auto">
              <a:xfrm>
                <a:off x="4768850" y="1684338"/>
                <a:ext cx="87313" cy="11113"/>
              </a:xfrm>
              <a:custGeom>
                <a:avLst/>
                <a:gdLst>
                  <a:gd name="T0" fmla="*/ 15 w 16"/>
                  <a:gd name="T1" fmla="*/ 2 h 2"/>
                  <a:gd name="T2" fmla="*/ 0 w 16"/>
                  <a:gd name="T3" fmla="*/ 2 h 2"/>
                  <a:gd name="T4" fmla="*/ 0 w 16"/>
                  <a:gd name="T5" fmla="*/ 1 h 2"/>
                  <a:gd name="T6" fmla="*/ 0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0" y="2"/>
                      <a:pt x="0" y="2"/>
                      <a:pt x="0" y="2"/>
                    </a:cubicBezTo>
                    <a:cubicBezTo>
                      <a:pt x="0" y="2"/>
                      <a:pt x="0" y="1"/>
                      <a:pt x="0" y="1"/>
                    </a:cubicBezTo>
                    <a:cubicBezTo>
                      <a:pt x="0" y="0"/>
                      <a:pt x="0" y="0"/>
                      <a:pt x="0" y="0"/>
                    </a:cubicBezTo>
                    <a:cubicBezTo>
                      <a:pt x="15" y="0"/>
                      <a:pt x="15" y="0"/>
                      <a:pt x="15" y="0"/>
                    </a:cubicBezTo>
                    <a:cubicBezTo>
                      <a:pt x="15" y="0"/>
                      <a:pt x="16" y="0"/>
                      <a:pt x="16" y="1"/>
                    </a:cubicBezTo>
                    <a:cubicBezTo>
                      <a:pt x="16" y="1"/>
                      <a:pt x="15"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4" name="iṣḷíḋê"/>
              <p:cNvSpPr/>
              <p:nvPr/>
            </p:nvSpPr>
            <p:spPr bwMode="auto">
              <a:xfrm>
                <a:off x="4000500" y="1619251"/>
                <a:ext cx="98425" cy="60325"/>
              </a:xfrm>
              <a:custGeom>
                <a:avLst/>
                <a:gdLst>
                  <a:gd name="T0" fmla="*/ 17 w 18"/>
                  <a:gd name="T1" fmla="*/ 11 h 11"/>
                  <a:gd name="T2" fmla="*/ 13 w 18"/>
                  <a:gd name="T3" fmla="*/ 7 h 11"/>
                  <a:gd name="T4" fmla="*/ 13 w 18"/>
                  <a:gd name="T5" fmla="*/ 7 h 11"/>
                  <a:gd name="T6" fmla="*/ 13 w 18"/>
                  <a:gd name="T7" fmla="*/ 7 h 11"/>
                  <a:gd name="T8" fmla="*/ 13 w 18"/>
                  <a:gd name="T9" fmla="*/ 7 h 11"/>
                  <a:gd name="T10" fmla="*/ 13 w 18"/>
                  <a:gd name="T11" fmla="*/ 6 h 11"/>
                  <a:gd name="T12" fmla="*/ 12 w 18"/>
                  <a:gd name="T13" fmla="*/ 6 h 11"/>
                  <a:gd name="T14" fmla="*/ 12 w 18"/>
                  <a:gd name="T15" fmla="*/ 6 h 11"/>
                  <a:gd name="T16" fmla="*/ 12 w 18"/>
                  <a:gd name="T17" fmla="*/ 6 h 11"/>
                  <a:gd name="T18" fmla="*/ 12 w 18"/>
                  <a:gd name="T19" fmla="*/ 6 h 11"/>
                  <a:gd name="T20" fmla="*/ 14 w 18"/>
                  <a:gd name="T21" fmla="*/ 4 h 11"/>
                  <a:gd name="T22" fmla="*/ 17 w 18"/>
                  <a:gd name="T23" fmla="*/ 2 h 11"/>
                  <a:gd name="T24" fmla="*/ 17 w 18"/>
                  <a:gd name="T25" fmla="*/ 1 h 11"/>
                  <a:gd name="T26" fmla="*/ 17 w 18"/>
                  <a:gd name="T27" fmla="*/ 1 h 11"/>
                  <a:gd name="T28" fmla="*/ 10 w 18"/>
                  <a:gd name="T29" fmla="*/ 0 h 11"/>
                  <a:gd name="T30" fmla="*/ 4 w 18"/>
                  <a:gd name="T31" fmla="*/ 0 h 11"/>
                  <a:gd name="T32" fmla="*/ 0 w 18"/>
                  <a:gd name="T33" fmla="*/ 1 h 11"/>
                  <a:gd name="T34" fmla="*/ 0 w 18"/>
                  <a:gd name="T35" fmla="*/ 1 h 11"/>
                  <a:gd name="T36" fmla="*/ 0 w 18"/>
                  <a:gd name="T37" fmla="*/ 1 h 11"/>
                  <a:gd name="T38" fmla="*/ 0 w 18"/>
                  <a:gd name="T39" fmla="*/ 8 h 11"/>
                  <a:gd name="T40" fmla="*/ 0 w 18"/>
                  <a:gd name="T41" fmla="*/ 10 h 11"/>
                  <a:gd name="T42" fmla="*/ 1 w 18"/>
                  <a:gd name="T43" fmla="*/ 11 h 11"/>
                  <a:gd name="T44" fmla="*/ 7 w 18"/>
                  <a:gd name="T45" fmla="*/ 11 h 11"/>
                  <a:gd name="T46" fmla="*/ 13 w 18"/>
                  <a:gd name="T47" fmla="*/ 11 h 11"/>
                  <a:gd name="T48" fmla="*/ 17 w 18"/>
                  <a:gd name="T49" fmla="*/ 11 h 11"/>
                  <a:gd name="T50" fmla="*/ 17 w 18"/>
                  <a:gd name="T5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7" y="11"/>
                    </a:moveTo>
                    <a:cubicBezTo>
                      <a:pt x="16" y="9"/>
                      <a:pt x="15" y="8"/>
                      <a:pt x="13" y="7"/>
                    </a:cubicBezTo>
                    <a:cubicBezTo>
                      <a:pt x="13" y="7"/>
                      <a:pt x="13" y="7"/>
                      <a:pt x="13" y="7"/>
                    </a:cubicBezTo>
                    <a:cubicBezTo>
                      <a:pt x="13" y="7"/>
                      <a:pt x="13" y="7"/>
                      <a:pt x="13" y="7"/>
                    </a:cubicBezTo>
                    <a:cubicBezTo>
                      <a:pt x="13" y="7"/>
                      <a:pt x="13" y="7"/>
                      <a:pt x="13" y="7"/>
                    </a:cubicBezTo>
                    <a:cubicBezTo>
                      <a:pt x="13" y="6"/>
                      <a:pt x="13" y="6"/>
                      <a:pt x="13" y="6"/>
                    </a:cubicBezTo>
                    <a:cubicBezTo>
                      <a:pt x="12" y="6"/>
                      <a:pt x="12" y="6"/>
                      <a:pt x="12" y="6"/>
                    </a:cubicBezTo>
                    <a:cubicBezTo>
                      <a:pt x="12" y="6"/>
                      <a:pt x="12" y="6"/>
                      <a:pt x="12" y="6"/>
                    </a:cubicBezTo>
                    <a:cubicBezTo>
                      <a:pt x="12" y="6"/>
                      <a:pt x="12" y="6"/>
                      <a:pt x="12" y="6"/>
                    </a:cubicBezTo>
                    <a:cubicBezTo>
                      <a:pt x="12" y="6"/>
                      <a:pt x="12" y="6"/>
                      <a:pt x="12" y="6"/>
                    </a:cubicBezTo>
                    <a:cubicBezTo>
                      <a:pt x="13" y="5"/>
                      <a:pt x="14" y="4"/>
                      <a:pt x="14" y="4"/>
                    </a:cubicBezTo>
                    <a:cubicBezTo>
                      <a:pt x="15" y="3"/>
                      <a:pt x="16" y="2"/>
                      <a:pt x="17" y="2"/>
                    </a:cubicBezTo>
                    <a:cubicBezTo>
                      <a:pt x="17" y="1"/>
                      <a:pt x="17" y="1"/>
                      <a:pt x="17" y="1"/>
                    </a:cubicBezTo>
                    <a:cubicBezTo>
                      <a:pt x="17" y="1"/>
                      <a:pt x="17" y="1"/>
                      <a:pt x="17" y="1"/>
                    </a:cubicBezTo>
                    <a:cubicBezTo>
                      <a:pt x="15" y="0"/>
                      <a:pt x="12" y="0"/>
                      <a:pt x="10" y="0"/>
                    </a:cubicBezTo>
                    <a:cubicBezTo>
                      <a:pt x="8" y="0"/>
                      <a:pt x="6" y="0"/>
                      <a:pt x="4" y="0"/>
                    </a:cubicBezTo>
                    <a:cubicBezTo>
                      <a:pt x="3" y="1"/>
                      <a:pt x="1" y="1"/>
                      <a:pt x="0" y="1"/>
                    </a:cubicBezTo>
                    <a:cubicBezTo>
                      <a:pt x="0" y="1"/>
                      <a:pt x="0" y="1"/>
                      <a:pt x="0" y="1"/>
                    </a:cubicBezTo>
                    <a:cubicBezTo>
                      <a:pt x="0" y="1"/>
                      <a:pt x="0" y="1"/>
                      <a:pt x="0" y="1"/>
                    </a:cubicBezTo>
                    <a:cubicBezTo>
                      <a:pt x="0" y="4"/>
                      <a:pt x="0" y="6"/>
                      <a:pt x="0" y="8"/>
                    </a:cubicBezTo>
                    <a:cubicBezTo>
                      <a:pt x="0" y="9"/>
                      <a:pt x="0" y="9"/>
                      <a:pt x="0" y="10"/>
                    </a:cubicBezTo>
                    <a:cubicBezTo>
                      <a:pt x="1" y="11"/>
                      <a:pt x="1" y="11"/>
                      <a:pt x="1" y="11"/>
                    </a:cubicBezTo>
                    <a:cubicBezTo>
                      <a:pt x="3" y="11"/>
                      <a:pt x="5" y="11"/>
                      <a:pt x="7" y="11"/>
                    </a:cubicBezTo>
                    <a:cubicBezTo>
                      <a:pt x="9" y="11"/>
                      <a:pt x="11" y="11"/>
                      <a:pt x="13" y="11"/>
                    </a:cubicBezTo>
                    <a:cubicBezTo>
                      <a:pt x="15" y="11"/>
                      <a:pt x="16" y="11"/>
                      <a:pt x="17" y="11"/>
                    </a:cubicBezTo>
                    <a:cubicBezTo>
                      <a:pt x="17" y="11"/>
                      <a:pt x="18" y="11"/>
                      <a:pt x="17" y="11"/>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5" name="iṥlíḓê"/>
              <p:cNvSpPr/>
              <p:nvPr/>
            </p:nvSpPr>
            <p:spPr bwMode="auto">
              <a:xfrm>
                <a:off x="3962400" y="1608138"/>
                <a:ext cx="76200" cy="65088"/>
              </a:xfrm>
              <a:custGeom>
                <a:avLst/>
                <a:gdLst>
                  <a:gd name="T0" fmla="*/ 14 w 14"/>
                  <a:gd name="T1" fmla="*/ 5 h 12"/>
                  <a:gd name="T2" fmla="*/ 14 w 14"/>
                  <a:gd name="T3" fmla="*/ 3 h 12"/>
                  <a:gd name="T4" fmla="*/ 14 w 14"/>
                  <a:gd name="T5" fmla="*/ 2 h 12"/>
                  <a:gd name="T6" fmla="*/ 14 w 14"/>
                  <a:gd name="T7" fmla="*/ 2 h 12"/>
                  <a:gd name="T8" fmla="*/ 13 w 14"/>
                  <a:gd name="T9" fmla="*/ 1 h 12"/>
                  <a:gd name="T10" fmla="*/ 12 w 14"/>
                  <a:gd name="T11" fmla="*/ 1 h 12"/>
                  <a:gd name="T12" fmla="*/ 11 w 14"/>
                  <a:gd name="T13" fmla="*/ 1 h 12"/>
                  <a:gd name="T14" fmla="*/ 5 w 14"/>
                  <a:gd name="T15" fmla="*/ 1 h 12"/>
                  <a:gd name="T16" fmla="*/ 2 w 14"/>
                  <a:gd name="T17" fmla="*/ 1 h 12"/>
                  <a:gd name="T18" fmla="*/ 1 w 14"/>
                  <a:gd name="T19" fmla="*/ 1 h 12"/>
                  <a:gd name="T20" fmla="*/ 1 w 14"/>
                  <a:gd name="T21" fmla="*/ 3 h 12"/>
                  <a:gd name="T22" fmla="*/ 0 w 14"/>
                  <a:gd name="T23" fmla="*/ 8 h 12"/>
                  <a:gd name="T24" fmla="*/ 0 w 14"/>
                  <a:gd name="T25" fmla="*/ 10 h 12"/>
                  <a:gd name="T26" fmla="*/ 0 w 14"/>
                  <a:gd name="T27" fmla="*/ 11 h 12"/>
                  <a:gd name="T28" fmla="*/ 1 w 14"/>
                  <a:gd name="T29" fmla="*/ 12 h 12"/>
                  <a:gd name="T30" fmla="*/ 2 w 14"/>
                  <a:gd name="T31" fmla="*/ 12 h 12"/>
                  <a:gd name="T32" fmla="*/ 3 w 14"/>
                  <a:gd name="T33" fmla="*/ 12 h 12"/>
                  <a:gd name="T34" fmla="*/ 5 w 14"/>
                  <a:gd name="T35" fmla="*/ 12 h 12"/>
                  <a:gd name="T36" fmla="*/ 9 w 14"/>
                  <a:gd name="T37" fmla="*/ 12 h 12"/>
                  <a:gd name="T38" fmla="*/ 13 w 14"/>
                  <a:gd name="T39" fmla="*/ 11 h 12"/>
                  <a:gd name="T40" fmla="*/ 14 w 14"/>
                  <a:gd name="T41" fmla="*/ 11 h 12"/>
                  <a:gd name="T42" fmla="*/ 14 w 14"/>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2">
                    <a:moveTo>
                      <a:pt x="14" y="5"/>
                    </a:moveTo>
                    <a:cubicBezTo>
                      <a:pt x="14" y="4"/>
                      <a:pt x="14" y="4"/>
                      <a:pt x="14" y="3"/>
                    </a:cubicBezTo>
                    <a:cubicBezTo>
                      <a:pt x="14" y="2"/>
                      <a:pt x="14" y="2"/>
                      <a:pt x="14" y="2"/>
                    </a:cubicBezTo>
                    <a:cubicBezTo>
                      <a:pt x="14" y="2"/>
                      <a:pt x="14" y="2"/>
                      <a:pt x="14" y="2"/>
                    </a:cubicBezTo>
                    <a:cubicBezTo>
                      <a:pt x="13" y="1"/>
                      <a:pt x="13" y="1"/>
                      <a:pt x="13" y="1"/>
                    </a:cubicBezTo>
                    <a:cubicBezTo>
                      <a:pt x="12" y="1"/>
                      <a:pt x="12" y="1"/>
                      <a:pt x="12" y="1"/>
                    </a:cubicBezTo>
                    <a:cubicBezTo>
                      <a:pt x="12" y="1"/>
                      <a:pt x="11" y="1"/>
                      <a:pt x="11" y="1"/>
                    </a:cubicBezTo>
                    <a:cubicBezTo>
                      <a:pt x="9" y="1"/>
                      <a:pt x="7" y="0"/>
                      <a:pt x="5" y="1"/>
                    </a:cubicBezTo>
                    <a:cubicBezTo>
                      <a:pt x="4" y="1"/>
                      <a:pt x="3" y="1"/>
                      <a:pt x="2" y="1"/>
                    </a:cubicBezTo>
                    <a:cubicBezTo>
                      <a:pt x="2" y="1"/>
                      <a:pt x="1" y="1"/>
                      <a:pt x="1" y="1"/>
                    </a:cubicBezTo>
                    <a:cubicBezTo>
                      <a:pt x="1" y="2"/>
                      <a:pt x="1" y="2"/>
                      <a:pt x="1" y="3"/>
                    </a:cubicBezTo>
                    <a:cubicBezTo>
                      <a:pt x="0" y="5"/>
                      <a:pt x="0" y="6"/>
                      <a:pt x="0" y="8"/>
                    </a:cubicBezTo>
                    <a:cubicBezTo>
                      <a:pt x="0" y="9"/>
                      <a:pt x="0" y="9"/>
                      <a:pt x="0" y="10"/>
                    </a:cubicBezTo>
                    <a:cubicBezTo>
                      <a:pt x="0" y="11"/>
                      <a:pt x="0" y="11"/>
                      <a:pt x="0" y="11"/>
                    </a:cubicBezTo>
                    <a:cubicBezTo>
                      <a:pt x="1" y="11"/>
                      <a:pt x="1" y="12"/>
                      <a:pt x="1" y="12"/>
                    </a:cubicBezTo>
                    <a:cubicBezTo>
                      <a:pt x="2" y="12"/>
                      <a:pt x="2" y="12"/>
                      <a:pt x="2" y="12"/>
                    </a:cubicBezTo>
                    <a:cubicBezTo>
                      <a:pt x="3" y="12"/>
                      <a:pt x="3" y="12"/>
                      <a:pt x="3" y="12"/>
                    </a:cubicBezTo>
                    <a:cubicBezTo>
                      <a:pt x="4" y="12"/>
                      <a:pt x="4" y="12"/>
                      <a:pt x="5" y="12"/>
                    </a:cubicBezTo>
                    <a:cubicBezTo>
                      <a:pt x="6" y="12"/>
                      <a:pt x="8" y="12"/>
                      <a:pt x="9" y="12"/>
                    </a:cubicBezTo>
                    <a:cubicBezTo>
                      <a:pt x="10" y="12"/>
                      <a:pt x="12" y="12"/>
                      <a:pt x="13" y="11"/>
                    </a:cubicBezTo>
                    <a:cubicBezTo>
                      <a:pt x="14" y="11"/>
                      <a:pt x="14" y="11"/>
                      <a:pt x="14" y="11"/>
                    </a:cubicBezTo>
                    <a:cubicBezTo>
                      <a:pt x="14" y="9"/>
                      <a:pt x="14" y="7"/>
                      <a:pt x="14" y="5"/>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6" name="ïŝľïḋê"/>
              <p:cNvSpPr/>
              <p:nvPr/>
            </p:nvSpPr>
            <p:spPr bwMode="auto">
              <a:xfrm>
                <a:off x="3929063" y="1749426"/>
                <a:ext cx="71438" cy="33338"/>
              </a:xfrm>
              <a:custGeom>
                <a:avLst/>
                <a:gdLst>
                  <a:gd name="T0" fmla="*/ 0 w 13"/>
                  <a:gd name="T1" fmla="*/ 6 h 6"/>
                  <a:gd name="T2" fmla="*/ 0 w 13"/>
                  <a:gd name="T3" fmla="*/ 4 h 6"/>
                  <a:gd name="T4" fmla="*/ 5 w 13"/>
                  <a:gd name="T5" fmla="*/ 1 h 6"/>
                  <a:gd name="T6" fmla="*/ 8 w 13"/>
                  <a:gd name="T7" fmla="*/ 1 h 6"/>
                  <a:gd name="T8" fmla="*/ 8 w 13"/>
                  <a:gd name="T9" fmla="*/ 1 h 6"/>
                  <a:gd name="T10" fmla="*/ 12 w 13"/>
                  <a:gd name="T11" fmla="*/ 4 h 6"/>
                  <a:gd name="T12" fmla="*/ 12 w 13"/>
                  <a:gd name="T13" fmla="*/ 5 h 6"/>
                  <a:gd name="T14" fmla="*/ 0 w 1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6">
                    <a:moveTo>
                      <a:pt x="0" y="6"/>
                    </a:moveTo>
                    <a:cubicBezTo>
                      <a:pt x="0" y="6"/>
                      <a:pt x="0" y="5"/>
                      <a:pt x="0" y="4"/>
                    </a:cubicBezTo>
                    <a:cubicBezTo>
                      <a:pt x="5" y="1"/>
                      <a:pt x="5" y="1"/>
                      <a:pt x="5" y="1"/>
                    </a:cubicBezTo>
                    <a:cubicBezTo>
                      <a:pt x="6" y="0"/>
                      <a:pt x="7" y="0"/>
                      <a:pt x="8" y="1"/>
                    </a:cubicBezTo>
                    <a:cubicBezTo>
                      <a:pt x="8" y="1"/>
                      <a:pt x="8" y="1"/>
                      <a:pt x="8" y="1"/>
                    </a:cubicBezTo>
                    <a:cubicBezTo>
                      <a:pt x="12" y="4"/>
                      <a:pt x="12" y="4"/>
                      <a:pt x="12" y="4"/>
                    </a:cubicBezTo>
                    <a:cubicBezTo>
                      <a:pt x="13" y="5"/>
                      <a:pt x="12" y="5"/>
                      <a:pt x="12" y="5"/>
                    </a:cubicBezTo>
                    <a:lnTo>
                      <a:pt x="0" y="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7" name="íslîḓè"/>
              <p:cNvSpPr/>
              <p:nvPr/>
            </p:nvSpPr>
            <p:spPr bwMode="auto">
              <a:xfrm>
                <a:off x="3962400" y="1608138"/>
                <a:ext cx="4763" cy="152400"/>
              </a:xfrm>
              <a:custGeom>
                <a:avLst/>
                <a:gdLst>
                  <a:gd name="T0" fmla="*/ 0 w 3"/>
                  <a:gd name="T1" fmla="*/ 96 h 96"/>
                  <a:gd name="T2" fmla="*/ 0 w 3"/>
                  <a:gd name="T3" fmla="*/ 96 h 96"/>
                  <a:gd name="T4" fmla="*/ 0 w 3"/>
                  <a:gd name="T5" fmla="*/ 93 h 96"/>
                  <a:gd name="T6" fmla="*/ 0 w 3"/>
                  <a:gd name="T7" fmla="*/ 3 h 96"/>
                  <a:gd name="T8" fmla="*/ 0 w 3"/>
                  <a:gd name="T9" fmla="*/ 0 h 96"/>
                  <a:gd name="T10" fmla="*/ 3 w 3"/>
                  <a:gd name="T11" fmla="*/ 3 h 96"/>
                  <a:gd name="T12" fmla="*/ 3 w 3"/>
                  <a:gd name="T13" fmla="*/ 93 h 96"/>
                  <a:gd name="T14" fmla="*/ 0 w 3"/>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6">
                    <a:moveTo>
                      <a:pt x="0" y="96"/>
                    </a:moveTo>
                    <a:lnTo>
                      <a:pt x="0" y="96"/>
                    </a:lnTo>
                    <a:lnTo>
                      <a:pt x="0" y="93"/>
                    </a:lnTo>
                    <a:lnTo>
                      <a:pt x="0" y="3"/>
                    </a:lnTo>
                    <a:lnTo>
                      <a:pt x="0" y="0"/>
                    </a:lnTo>
                    <a:lnTo>
                      <a:pt x="3" y="3"/>
                    </a:lnTo>
                    <a:lnTo>
                      <a:pt x="3" y="93"/>
                    </a:lnTo>
                    <a:lnTo>
                      <a:pt x="0" y="9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8" name="ïṩḷiďé"/>
              <p:cNvSpPr/>
              <p:nvPr/>
            </p:nvSpPr>
            <p:spPr bwMode="auto">
              <a:xfrm>
                <a:off x="3917950" y="1771651"/>
                <a:ext cx="93663"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2"/>
                      <a:pt x="0" y="1"/>
                    </a:cubicBezTo>
                    <a:cubicBezTo>
                      <a:pt x="0" y="1"/>
                      <a:pt x="1" y="0"/>
                      <a:pt x="1" y="0"/>
                    </a:cubicBezTo>
                    <a:cubicBezTo>
                      <a:pt x="16" y="0"/>
                      <a:pt x="16" y="0"/>
                      <a:pt x="16" y="0"/>
                    </a:cubicBezTo>
                    <a:cubicBezTo>
                      <a:pt x="16" y="0"/>
                      <a:pt x="17" y="1"/>
                      <a:pt x="17" y="1"/>
                    </a:cubicBezTo>
                    <a:cubicBezTo>
                      <a:pt x="17" y="2"/>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9" name="îš1íḓê"/>
              <p:cNvSpPr/>
              <p:nvPr/>
            </p:nvSpPr>
            <p:spPr bwMode="auto">
              <a:xfrm>
                <a:off x="8039100" y="1820863"/>
                <a:ext cx="98425" cy="58738"/>
              </a:xfrm>
              <a:custGeom>
                <a:avLst/>
                <a:gdLst>
                  <a:gd name="T0" fmla="*/ 17 w 18"/>
                  <a:gd name="T1" fmla="*/ 10 h 11"/>
                  <a:gd name="T2" fmla="*/ 13 w 18"/>
                  <a:gd name="T3" fmla="*/ 6 h 11"/>
                  <a:gd name="T4" fmla="*/ 13 w 18"/>
                  <a:gd name="T5" fmla="*/ 6 h 11"/>
                  <a:gd name="T6" fmla="*/ 13 w 18"/>
                  <a:gd name="T7" fmla="*/ 6 h 11"/>
                  <a:gd name="T8" fmla="*/ 13 w 18"/>
                  <a:gd name="T9" fmla="*/ 6 h 11"/>
                  <a:gd name="T10" fmla="*/ 13 w 18"/>
                  <a:gd name="T11" fmla="*/ 6 h 11"/>
                  <a:gd name="T12" fmla="*/ 12 w 18"/>
                  <a:gd name="T13" fmla="*/ 5 h 11"/>
                  <a:gd name="T14" fmla="*/ 12 w 18"/>
                  <a:gd name="T15" fmla="*/ 5 h 11"/>
                  <a:gd name="T16" fmla="*/ 12 w 18"/>
                  <a:gd name="T17" fmla="*/ 5 h 11"/>
                  <a:gd name="T18" fmla="*/ 12 w 18"/>
                  <a:gd name="T19" fmla="*/ 5 h 11"/>
                  <a:gd name="T20" fmla="*/ 14 w 18"/>
                  <a:gd name="T21" fmla="*/ 3 h 11"/>
                  <a:gd name="T22" fmla="*/ 17 w 18"/>
                  <a:gd name="T23" fmla="*/ 1 h 11"/>
                  <a:gd name="T24" fmla="*/ 17 w 18"/>
                  <a:gd name="T25" fmla="*/ 0 h 11"/>
                  <a:gd name="T26" fmla="*/ 17 w 18"/>
                  <a:gd name="T27" fmla="*/ 0 h 11"/>
                  <a:gd name="T28" fmla="*/ 10 w 18"/>
                  <a:gd name="T29" fmla="*/ 0 h 11"/>
                  <a:gd name="T30" fmla="*/ 4 w 18"/>
                  <a:gd name="T31" fmla="*/ 0 h 11"/>
                  <a:gd name="T32" fmla="*/ 0 w 18"/>
                  <a:gd name="T33" fmla="*/ 0 h 11"/>
                  <a:gd name="T34" fmla="*/ 0 w 18"/>
                  <a:gd name="T35" fmla="*/ 0 h 11"/>
                  <a:gd name="T36" fmla="*/ 0 w 18"/>
                  <a:gd name="T37" fmla="*/ 1 h 11"/>
                  <a:gd name="T38" fmla="*/ 0 w 18"/>
                  <a:gd name="T39" fmla="*/ 8 h 11"/>
                  <a:gd name="T40" fmla="*/ 0 w 18"/>
                  <a:gd name="T41" fmla="*/ 10 h 11"/>
                  <a:gd name="T42" fmla="*/ 1 w 18"/>
                  <a:gd name="T43" fmla="*/ 10 h 11"/>
                  <a:gd name="T44" fmla="*/ 7 w 18"/>
                  <a:gd name="T45" fmla="*/ 10 h 11"/>
                  <a:gd name="T46" fmla="*/ 13 w 18"/>
                  <a:gd name="T47" fmla="*/ 10 h 11"/>
                  <a:gd name="T48" fmla="*/ 17 w 18"/>
                  <a:gd name="T49" fmla="*/ 11 h 11"/>
                  <a:gd name="T50" fmla="*/ 17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7" y="10"/>
                    </a:moveTo>
                    <a:cubicBezTo>
                      <a:pt x="16" y="8"/>
                      <a:pt x="15" y="7"/>
                      <a:pt x="13" y="6"/>
                    </a:cubicBezTo>
                    <a:cubicBezTo>
                      <a:pt x="13" y="6"/>
                      <a:pt x="13" y="6"/>
                      <a:pt x="13" y="6"/>
                    </a:cubicBezTo>
                    <a:cubicBezTo>
                      <a:pt x="13" y="6"/>
                      <a:pt x="13" y="6"/>
                      <a:pt x="13" y="6"/>
                    </a:cubicBezTo>
                    <a:cubicBezTo>
                      <a:pt x="13" y="6"/>
                      <a:pt x="13" y="6"/>
                      <a:pt x="13" y="6"/>
                    </a:cubicBezTo>
                    <a:cubicBezTo>
                      <a:pt x="13" y="6"/>
                      <a:pt x="13" y="6"/>
                      <a:pt x="13" y="6"/>
                    </a:cubicBezTo>
                    <a:cubicBezTo>
                      <a:pt x="12" y="5"/>
                      <a:pt x="12" y="5"/>
                      <a:pt x="12" y="5"/>
                    </a:cubicBezTo>
                    <a:cubicBezTo>
                      <a:pt x="12" y="5"/>
                      <a:pt x="12" y="5"/>
                      <a:pt x="12" y="5"/>
                    </a:cubicBezTo>
                    <a:cubicBezTo>
                      <a:pt x="12" y="5"/>
                      <a:pt x="12" y="5"/>
                      <a:pt x="12" y="5"/>
                    </a:cubicBezTo>
                    <a:cubicBezTo>
                      <a:pt x="12" y="5"/>
                      <a:pt x="12" y="5"/>
                      <a:pt x="12" y="5"/>
                    </a:cubicBezTo>
                    <a:cubicBezTo>
                      <a:pt x="13" y="4"/>
                      <a:pt x="14" y="4"/>
                      <a:pt x="14" y="3"/>
                    </a:cubicBezTo>
                    <a:cubicBezTo>
                      <a:pt x="15" y="3"/>
                      <a:pt x="16" y="2"/>
                      <a:pt x="17" y="1"/>
                    </a:cubicBezTo>
                    <a:cubicBezTo>
                      <a:pt x="17" y="0"/>
                      <a:pt x="17" y="0"/>
                      <a:pt x="17" y="0"/>
                    </a:cubicBezTo>
                    <a:cubicBezTo>
                      <a:pt x="17" y="0"/>
                      <a:pt x="17" y="0"/>
                      <a:pt x="17" y="0"/>
                    </a:cubicBezTo>
                    <a:cubicBezTo>
                      <a:pt x="15" y="0"/>
                      <a:pt x="13" y="0"/>
                      <a:pt x="10" y="0"/>
                    </a:cubicBezTo>
                    <a:cubicBezTo>
                      <a:pt x="8" y="0"/>
                      <a:pt x="6" y="0"/>
                      <a:pt x="4" y="0"/>
                    </a:cubicBezTo>
                    <a:cubicBezTo>
                      <a:pt x="3" y="0"/>
                      <a:pt x="2" y="0"/>
                      <a:pt x="0" y="0"/>
                    </a:cubicBezTo>
                    <a:cubicBezTo>
                      <a:pt x="0" y="0"/>
                      <a:pt x="0" y="0"/>
                      <a:pt x="0" y="0"/>
                    </a:cubicBezTo>
                    <a:cubicBezTo>
                      <a:pt x="0" y="1"/>
                      <a:pt x="0" y="1"/>
                      <a:pt x="0" y="1"/>
                    </a:cubicBezTo>
                    <a:cubicBezTo>
                      <a:pt x="0" y="3"/>
                      <a:pt x="0" y="5"/>
                      <a:pt x="0" y="8"/>
                    </a:cubicBezTo>
                    <a:cubicBezTo>
                      <a:pt x="0" y="8"/>
                      <a:pt x="0" y="9"/>
                      <a:pt x="0" y="10"/>
                    </a:cubicBezTo>
                    <a:cubicBezTo>
                      <a:pt x="1" y="10"/>
                      <a:pt x="1" y="10"/>
                      <a:pt x="1" y="10"/>
                    </a:cubicBezTo>
                    <a:cubicBezTo>
                      <a:pt x="3" y="10"/>
                      <a:pt x="5" y="10"/>
                      <a:pt x="7" y="10"/>
                    </a:cubicBezTo>
                    <a:cubicBezTo>
                      <a:pt x="9" y="10"/>
                      <a:pt x="11" y="10"/>
                      <a:pt x="13" y="10"/>
                    </a:cubicBezTo>
                    <a:cubicBezTo>
                      <a:pt x="15" y="11"/>
                      <a:pt x="16" y="11"/>
                      <a:pt x="17" y="11"/>
                    </a:cubicBezTo>
                    <a:cubicBezTo>
                      <a:pt x="17" y="11"/>
                      <a:pt x="18" y="10"/>
                      <a:pt x="17"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0" name="iṥḻiḑé"/>
              <p:cNvSpPr/>
              <p:nvPr/>
            </p:nvSpPr>
            <p:spPr bwMode="auto">
              <a:xfrm>
                <a:off x="8001000" y="1809751"/>
                <a:ext cx="76200" cy="60325"/>
              </a:xfrm>
              <a:custGeom>
                <a:avLst/>
                <a:gdLst>
                  <a:gd name="T0" fmla="*/ 14 w 14"/>
                  <a:gd name="T1" fmla="*/ 4 h 11"/>
                  <a:gd name="T2" fmla="*/ 14 w 14"/>
                  <a:gd name="T3" fmla="*/ 3 h 11"/>
                  <a:gd name="T4" fmla="*/ 14 w 14"/>
                  <a:gd name="T5" fmla="*/ 2 h 11"/>
                  <a:gd name="T6" fmla="*/ 14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1 w 14"/>
                  <a:gd name="T21" fmla="*/ 2 h 11"/>
                  <a:gd name="T22" fmla="*/ 1 w 14"/>
                  <a:gd name="T23" fmla="*/ 7 h 11"/>
                  <a:gd name="T24" fmla="*/ 1 w 14"/>
                  <a:gd name="T25" fmla="*/ 9 h 11"/>
                  <a:gd name="T26" fmla="*/ 1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4" y="1"/>
                      <a:pt x="14" y="1"/>
                      <a:pt x="14"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1" y="1"/>
                      <a:pt x="1" y="2"/>
                      <a:pt x="1" y="2"/>
                    </a:cubicBezTo>
                    <a:cubicBezTo>
                      <a:pt x="0" y="4"/>
                      <a:pt x="0" y="6"/>
                      <a:pt x="1" y="7"/>
                    </a:cubicBezTo>
                    <a:cubicBezTo>
                      <a:pt x="1" y="8"/>
                      <a:pt x="1" y="8"/>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1" name="î$liḍe"/>
              <p:cNvSpPr/>
              <p:nvPr/>
            </p:nvSpPr>
            <p:spPr bwMode="auto">
              <a:xfrm>
                <a:off x="7967663" y="1951038"/>
                <a:ext cx="71438" cy="26988"/>
              </a:xfrm>
              <a:custGeom>
                <a:avLst/>
                <a:gdLst>
                  <a:gd name="T0" fmla="*/ 0 w 13"/>
                  <a:gd name="T1" fmla="*/ 5 h 5"/>
                  <a:gd name="T2" fmla="*/ 0 w 13"/>
                  <a:gd name="T3" fmla="*/ 4 h 5"/>
                  <a:gd name="T4" fmla="*/ 5 w 13"/>
                  <a:gd name="T5" fmla="*/ 0 h 5"/>
                  <a:gd name="T6" fmla="*/ 8 w 13"/>
                  <a:gd name="T7" fmla="*/ 0 h 5"/>
                  <a:gd name="T8" fmla="*/ 8 w 13"/>
                  <a:gd name="T9" fmla="*/ 0 h 5"/>
                  <a:gd name="T10" fmla="*/ 12 w 13"/>
                  <a:gd name="T11" fmla="*/ 4 h 5"/>
                  <a:gd name="T12" fmla="*/ 12 w 13"/>
                  <a:gd name="T13" fmla="*/ 5 h 5"/>
                  <a:gd name="T14" fmla="*/ 0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0" y="5"/>
                    </a:moveTo>
                    <a:cubicBezTo>
                      <a:pt x="0" y="5"/>
                      <a:pt x="0" y="4"/>
                      <a:pt x="0" y="4"/>
                    </a:cubicBezTo>
                    <a:cubicBezTo>
                      <a:pt x="5" y="0"/>
                      <a:pt x="5" y="0"/>
                      <a:pt x="5" y="0"/>
                    </a:cubicBezTo>
                    <a:cubicBezTo>
                      <a:pt x="6" y="0"/>
                      <a:pt x="7" y="0"/>
                      <a:pt x="8" y="0"/>
                    </a:cubicBezTo>
                    <a:cubicBezTo>
                      <a:pt x="8" y="0"/>
                      <a:pt x="8" y="0"/>
                      <a:pt x="8" y="0"/>
                    </a:cubicBezTo>
                    <a:cubicBezTo>
                      <a:pt x="12" y="4"/>
                      <a:pt x="12" y="4"/>
                      <a:pt x="12" y="4"/>
                    </a:cubicBezTo>
                    <a:cubicBezTo>
                      <a:pt x="13" y="4"/>
                      <a:pt x="12" y="5"/>
                      <a:pt x="12" y="5"/>
                    </a:cubicBezTo>
                    <a:lnTo>
                      <a:pt x="0"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2" name="îṧ1íḋê"/>
              <p:cNvSpPr/>
              <p:nvPr/>
            </p:nvSpPr>
            <p:spPr bwMode="auto">
              <a:xfrm>
                <a:off x="8001000" y="1809751"/>
                <a:ext cx="6350" cy="146050"/>
              </a:xfrm>
              <a:custGeom>
                <a:avLst/>
                <a:gdLst>
                  <a:gd name="T0" fmla="*/ 0 w 4"/>
                  <a:gd name="T1" fmla="*/ 92 h 92"/>
                  <a:gd name="T2" fmla="*/ 0 w 4"/>
                  <a:gd name="T3" fmla="*/ 92 h 92"/>
                  <a:gd name="T4" fmla="*/ 0 w 4"/>
                  <a:gd name="T5" fmla="*/ 92 h 92"/>
                  <a:gd name="T6" fmla="*/ 0 w 4"/>
                  <a:gd name="T7" fmla="*/ 0 h 92"/>
                  <a:gd name="T8" fmla="*/ 0 w 4"/>
                  <a:gd name="T9" fmla="*/ 0 h 92"/>
                  <a:gd name="T10" fmla="*/ 4 w 4"/>
                  <a:gd name="T11" fmla="*/ 0 h 92"/>
                  <a:gd name="T12" fmla="*/ 4 w 4"/>
                  <a:gd name="T13" fmla="*/ 92 h 92"/>
                  <a:gd name="T14" fmla="*/ 0 w 4"/>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2">
                    <a:moveTo>
                      <a:pt x="0" y="92"/>
                    </a:moveTo>
                    <a:lnTo>
                      <a:pt x="0" y="92"/>
                    </a:lnTo>
                    <a:lnTo>
                      <a:pt x="0" y="92"/>
                    </a:lnTo>
                    <a:lnTo>
                      <a:pt x="0" y="0"/>
                    </a:lnTo>
                    <a:lnTo>
                      <a:pt x="0" y="0"/>
                    </a:lnTo>
                    <a:lnTo>
                      <a:pt x="4" y="0"/>
                    </a:lnTo>
                    <a:lnTo>
                      <a:pt x="4" y="92"/>
                    </a:lnTo>
                    <a:lnTo>
                      <a:pt x="0" y="92"/>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3" name="ïṥḷíḑê"/>
              <p:cNvSpPr/>
              <p:nvPr/>
            </p:nvSpPr>
            <p:spPr bwMode="auto">
              <a:xfrm>
                <a:off x="7958138" y="1973263"/>
                <a:ext cx="92075"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1"/>
                      <a:pt x="0" y="1"/>
                    </a:cubicBezTo>
                    <a:cubicBezTo>
                      <a:pt x="0" y="0"/>
                      <a:pt x="1" y="0"/>
                      <a:pt x="1" y="0"/>
                    </a:cubicBezTo>
                    <a:cubicBezTo>
                      <a:pt x="16" y="0"/>
                      <a:pt x="16" y="0"/>
                      <a:pt x="16" y="0"/>
                    </a:cubicBezTo>
                    <a:cubicBezTo>
                      <a:pt x="16" y="0"/>
                      <a:pt x="17" y="0"/>
                      <a:pt x="17" y="1"/>
                    </a:cubicBezTo>
                    <a:cubicBezTo>
                      <a:pt x="17" y="1"/>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grpSp>
        <p:sp>
          <p:nvSpPr>
            <p:cNvPr id="184" name="išļîḓê"/>
            <p:cNvSpPr/>
            <p:nvPr/>
          </p:nvSpPr>
          <p:spPr>
            <a:xfrm>
              <a:off x="3119784" y="1849384"/>
              <a:ext cx="5939732" cy="3469894"/>
            </a:xfrm>
            <a:custGeom>
              <a:avLst/>
              <a:gdLst>
                <a:gd name="connsiteX0" fmla="*/ 0 w 3763478"/>
                <a:gd name="connsiteY0" fmla="*/ 0 h 2194560"/>
                <a:gd name="connsiteX1" fmla="*/ 1751798 w 3763478"/>
                <a:gd name="connsiteY1" fmla="*/ 2194560 h 2194560"/>
                <a:gd name="connsiteX2" fmla="*/ 3763478 w 3763478"/>
                <a:gd name="connsiteY2" fmla="*/ 202131 h 2194560"/>
                <a:gd name="connsiteX0-1" fmla="*/ 0 w 3763478"/>
                <a:gd name="connsiteY0-2" fmla="*/ 0 h 2194560"/>
                <a:gd name="connsiteX1-3" fmla="*/ 1838425 w 3763478"/>
                <a:gd name="connsiteY1-4" fmla="*/ 2194560 h 2194560"/>
                <a:gd name="connsiteX2-5" fmla="*/ 3763478 w 3763478"/>
                <a:gd name="connsiteY2-6" fmla="*/ 202131 h 2194560"/>
                <a:gd name="connsiteX0-7" fmla="*/ 0 w 3763478"/>
                <a:gd name="connsiteY0-8" fmla="*/ 0 h 2194560"/>
                <a:gd name="connsiteX1-9" fmla="*/ 1876926 w 3763478"/>
                <a:gd name="connsiteY1-10" fmla="*/ 2194560 h 2194560"/>
                <a:gd name="connsiteX2-11" fmla="*/ 3763478 w 3763478"/>
                <a:gd name="connsiteY2-12" fmla="*/ 202131 h 2194560"/>
                <a:gd name="connsiteX0-13" fmla="*/ 0 w 3927107"/>
                <a:gd name="connsiteY0-14" fmla="*/ 0 h 2194560"/>
                <a:gd name="connsiteX1-15" fmla="*/ 1876926 w 3927107"/>
                <a:gd name="connsiteY1-16" fmla="*/ 2194560 h 2194560"/>
                <a:gd name="connsiteX2-17" fmla="*/ 3927107 w 3927107"/>
                <a:gd name="connsiteY2-18" fmla="*/ 57752 h 2194560"/>
                <a:gd name="connsiteX0-19" fmla="*/ 0 w 3763478"/>
                <a:gd name="connsiteY0-20" fmla="*/ 0 h 2194560"/>
                <a:gd name="connsiteX1-21" fmla="*/ 1876926 w 3763478"/>
                <a:gd name="connsiteY1-22" fmla="*/ 2194560 h 2194560"/>
                <a:gd name="connsiteX2-23" fmla="*/ 3763478 w 3763478"/>
                <a:gd name="connsiteY2-24" fmla="*/ 38502 h 2194560"/>
                <a:gd name="connsiteX0-25" fmla="*/ 0 w 3773103"/>
                <a:gd name="connsiteY0-26" fmla="*/ 9624 h 2204184"/>
                <a:gd name="connsiteX1-27" fmla="*/ 1876926 w 3773103"/>
                <a:gd name="connsiteY1-28" fmla="*/ 2204184 h 2204184"/>
                <a:gd name="connsiteX2-29" fmla="*/ 3773103 w 3773103"/>
                <a:gd name="connsiteY2-30" fmla="*/ 0 h 2204184"/>
              </a:gdLst>
              <a:ahLst/>
              <a:cxnLst>
                <a:cxn ang="0">
                  <a:pos x="connsiteX0-1" y="connsiteY0-2"/>
                </a:cxn>
                <a:cxn ang="0">
                  <a:pos x="connsiteX1-3" y="connsiteY1-4"/>
                </a:cxn>
                <a:cxn ang="0">
                  <a:pos x="connsiteX2-5" y="connsiteY2-6"/>
                </a:cxn>
              </a:cxnLst>
              <a:rect l="l" t="t" r="r" b="b"/>
              <a:pathLst>
                <a:path w="3773103" h="2204184">
                  <a:moveTo>
                    <a:pt x="0" y="9624"/>
                  </a:moveTo>
                  <a:lnTo>
                    <a:pt x="1876926" y="2204184"/>
                  </a:lnTo>
                  <a:lnTo>
                    <a:pt x="3773103" y="0"/>
                  </a:ln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grpSp>
      <p:sp>
        <p:nvSpPr>
          <p:cNvPr id="185" name="ïṩḻîḓé"/>
          <p:cNvSpPr/>
          <p:nvPr/>
        </p:nvSpPr>
        <p:spPr>
          <a:xfrm>
            <a:off x="5970374" y="5204078"/>
            <a:ext cx="238553" cy="238553"/>
          </a:xfrm>
          <a:prstGeom prst="ellipse">
            <a:avLst/>
          </a:prstGeom>
          <a:solidFill>
            <a:srgbClr val="79BDC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32500" lnSpcReduction="20000"/>
          </a:bodyPr>
          <a:lstStyle/>
          <a:p>
            <a:pPr algn="ctr"/>
            <a:endParaRPr>
              <a:solidFill>
                <a:srgbClr val="2B6573"/>
              </a:solidFill>
            </a:endParaRPr>
          </a:p>
        </p:txBody>
      </p:sp>
      <p:sp>
        <p:nvSpPr>
          <p:cNvPr id="186" name="ïṡľîďé"/>
          <p:cNvSpPr/>
          <p:nvPr/>
        </p:nvSpPr>
        <p:spPr>
          <a:xfrm>
            <a:off x="8991906" y="1821768"/>
            <a:ext cx="92971" cy="92971"/>
          </a:xfrm>
          <a:prstGeom prst="ellipse">
            <a:avLst/>
          </a:prstGeom>
          <a:solidFill>
            <a:srgbClr val="79BDC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p>
        </p:txBody>
      </p:sp>
      <p:sp>
        <p:nvSpPr>
          <p:cNvPr id="187" name="ïŝ1îḑe"/>
          <p:cNvSpPr/>
          <p:nvPr/>
        </p:nvSpPr>
        <p:spPr>
          <a:xfrm>
            <a:off x="3094424" y="1821768"/>
            <a:ext cx="92971" cy="92971"/>
          </a:xfrm>
          <a:prstGeom prst="ellipse">
            <a:avLst/>
          </a:prstGeom>
          <a:solidFill>
            <a:srgbClr val="79BDC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p>
        </p:txBody>
      </p:sp>
      <p:sp>
        <p:nvSpPr>
          <p:cNvPr id="188" name="îśļiḓè"/>
          <p:cNvSpPr/>
          <p:nvPr/>
        </p:nvSpPr>
        <p:spPr>
          <a:xfrm>
            <a:off x="7792059" y="3182337"/>
            <a:ext cx="141307" cy="141307"/>
          </a:xfrm>
          <a:prstGeom prst="ellipse">
            <a:avLst/>
          </a:prstGeom>
          <a:solidFill>
            <a:srgbClr val="79BDC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p>
        </p:txBody>
      </p:sp>
      <p:sp>
        <p:nvSpPr>
          <p:cNvPr id="189" name="iš1idé"/>
          <p:cNvSpPr/>
          <p:nvPr/>
        </p:nvSpPr>
        <p:spPr>
          <a:xfrm>
            <a:off x="4245933" y="3182337"/>
            <a:ext cx="141307" cy="141307"/>
          </a:xfrm>
          <a:prstGeom prst="ellipse">
            <a:avLst/>
          </a:prstGeom>
          <a:solidFill>
            <a:srgbClr val="79BDC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p>
        </p:txBody>
      </p:sp>
      <p:grpSp>
        <p:nvGrpSpPr>
          <p:cNvPr id="190" name="组合 189"/>
          <p:cNvGrpSpPr/>
          <p:nvPr/>
        </p:nvGrpSpPr>
        <p:grpSpPr>
          <a:xfrm>
            <a:off x="8806510" y="2119934"/>
            <a:ext cx="2902210" cy="1152214"/>
            <a:chOff x="7575290" y="5361541"/>
            <a:chExt cx="2902210" cy="1152214"/>
          </a:xfrm>
        </p:grpSpPr>
        <p:sp>
          <p:nvSpPr>
            <p:cNvPr id="191" name="文本框 8"/>
            <p:cNvSpPr txBox="1"/>
            <p:nvPr/>
          </p:nvSpPr>
          <p:spPr>
            <a:xfrm>
              <a:off x="7575290" y="5645825"/>
              <a:ext cx="2902210" cy="8679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点击输入简要内容，文字内容需概括精炼，不用多余的文字修饰，言简意赅的说明该项内容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2" name="矩形 191"/>
            <p:cNvSpPr/>
            <p:nvPr/>
          </p:nvSpPr>
          <p:spPr>
            <a:xfrm>
              <a:off x="7575290" y="5361541"/>
              <a:ext cx="2147127" cy="338554"/>
            </a:xfrm>
            <a:prstGeom prst="rect">
              <a:avLst/>
            </a:prstGeom>
          </p:spPr>
          <p:txBody>
            <a:bodyPr wrap="square">
              <a:spAutoFit/>
            </a:bodyPr>
            <a:lstStyle/>
            <a:p>
              <a:pPr defTabSz="608965"/>
              <a:r>
                <a:rPr lang="zh-CN" altLang="en-US" sz="1600" b="1" dirty="0">
                  <a:solidFill>
                    <a:srgbClr val="2B6573"/>
                  </a:solidFill>
                  <a:latin typeface="微软雅黑" panose="020B0503020204020204" pitchFamily="34" charset="-122"/>
                  <a:ea typeface="微软雅黑" panose="020B0503020204020204" pitchFamily="34" charset="-122"/>
                </a:rPr>
                <a:t>点击此处添加标题</a:t>
              </a:r>
              <a:endParaRPr lang="zh-CN" altLang="en-US" sz="1600" b="1" dirty="0">
                <a:solidFill>
                  <a:srgbClr val="2B6573"/>
                </a:solidFill>
                <a:latin typeface="微软雅黑" panose="020B0503020204020204" pitchFamily="34" charset="-122"/>
                <a:ea typeface="微软雅黑" panose="020B0503020204020204" pitchFamily="34" charset="-122"/>
              </a:endParaRPr>
            </a:p>
          </p:txBody>
        </p:sp>
      </p:grpSp>
      <p:grpSp>
        <p:nvGrpSpPr>
          <p:cNvPr id="193" name="组合 192"/>
          <p:cNvGrpSpPr/>
          <p:nvPr/>
        </p:nvGrpSpPr>
        <p:grpSpPr>
          <a:xfrm>
            <a:off x="7683156" y="4027295"/>
            <a:ext cx="2902210" cy="1152214"/>
            <a:chOff x="7575290" y="5361541"/>
            <a:chExt cx="2902210" cy="1152214"/>
          </a:xfrm>
        </p:grpSpPr>
        <p:sp>
          <p:nvSpPr>
            <p:cNvPr id="194" name="文本框 8"/>
            <p:cNvSpPr txBox="1"/>
            <p:nvPr/>
          </p:nvSpPr>
          <p:spPr>
            <a:xfrm>
              <a:off x="7575290" y="5645825"/>
              <a:ext cx="2902210" cy="8679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点击输入简要内容，文字内容需概括精炼，不用多余的文字修饰，言简意赅的说明该项内容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5" name="矩形 194"/>
            <p:cNvSpPr/>
            <p:nvPr/>
          </p:nvSpPr>
          <p:spPr>
            <a:xfrm>
              <a:off x="7575290" y="5361541"/>
              <a:ext cx="2147127" cy="338554"/>
            </a:xfrm>
            <a:prstGeom prst="rect">
              <a:avLst/>
            </a:prstGeom>
          </p:spPr>
          <p:txBody>
            <a:bodyPr wrap="square">
              <a:spAutoFit/>
            </a:bodyPr>
            <a:lstStyle/>
            <a:p>
              <a:pPr defTabSz="608965"/>
              <a:r>
                <a:rPr lang="zh-CN" altLang="en-US" sz="1600" b="1" dirty="0">
                  <a:solidFill>
                    <a:srgbClr val="2B6573"/>
                  </a:solidFill>
                  <a:latin typeface="微软雅黑" panose="020B0503020204020204" pitchFamily="34" charset="-122"/>
                  <a:ea typeface="微软雅黑" panose="020B0503020204020204" pitchFamily="34" charset="-122"/>
                </a:rPr>
                <a:t>点击此处添加标题</a:t>
              </a:r>
              <a:endParaRPr lang="zh-CN" altLang="en-US" sz="1600" b="1" dirty="0">
                <a:solidFill>
                  <a:srgbClr val="2B6573"/>
                </a:solidFill>
                <a:latin typeface="微软雅黑" panose="020B0503020204020204" pitchFamily="34" charset="-122"/>
                <a:ea typeface="微软雅黑" panose="020B0503020204020204" pitchFamily="34" charset="-122"/>
              </a:endParaRPr>
            </a:p>
          </p:txBody>
        </p:sp>
      </p:grpSp>
      <p:sp>
        <p:nvSpPr>
          <p:cNvPr id="196" name="文本框 8"/>
          <p:cNvSpPr txBox="1"/>
          <p:nvPr/>
        </p:nvSpPr>
        <p:spPr>
          <a:xfrm>
            <a:off x="2572408" y="5925754"/>
            <a:ext cx="7627146"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点击输入简要内容，文字内容需概括精炼，不用多余的文字修饰，言简意赅的说明该项内容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outVertical)">
                                      <p:cBhvr>
                                        <p:cTn id="7" dur="750"/>
                                        <p:tgtEl>
                                          <p:spTgt spid="6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par>
                                <p:cTn id="12" presetID="53" presetClass="entr" presetSubtype="16" fill="hold" grpId="0" nodeType="withEffect">
                                  <p:stCondLst>
                                    <p:cond delay="750"/>
                                  </p:stCondLst>
                                  <p:childTnLst>
                                    <p:set>
                                      <p:cBhvr>
                                        <p:cTn id="13" dur="1" fill="hold">
                                          <p:stCondLst>
                                            <p:cond delay="0"/>
                                          </p:stCondLst>
                                        </p:cTn>
                                        <p:tgtEl>
                                          <p:spTgt spid="189"/>
                                        </p:tgtEl>
                                        <p:attrNameLst>
                                          <p:attrName>style.visibility</p:attrName>
                                        </p:attrNameLst>
                                      </p:cBhvr>
                                      <p:to>
                                        <p:strVal val="visible"/>
                                      </p:to>
                                    </p:set>
                                    <p:anim calcmode="lin" valueType="num">
                                      <p:cBhvr>
                                        <p:cTn id="14" dur="500" fill="hold"/>
                                        <p:tgtEl>
                                          <p:spTgt spid="189"/>
                                        </p:tgtEl>
                                        <p:attrNameLst>
                                          <p:attrName>ppt_w</p:attrName>
                                        </p:attrNameLst>
                                      </p:cBhvr>
                                      <p:tavLst>
                                        <p:tav tm="0">
                                          <p:val>
                                            <p:fltVal val="0"/>
                                          </p:val>
                                        </p:tav>
                                        <p:tav tm="100000">
                                          <p:val>
                                            <p:strVal val="#ppt_w"/>
                                          </p:val>
                                        </p:tav>
                                      </p:tavLst>
                                    </p:anim>
                                    <p:anim calcmode="lin" valueType="num">
                                      <p:cBhvr>
                                        <p:cTn id="15" dur="500" fill="hold"/>
                                        <p:tgtEl>
                                          <p:spTgt spid="189"/>
                                        </p:tgtEl>
                                        <p:attrNameLst>
                                          <p:attrName>ppt_h</p:attrName>
                                        </p:attrNameLst>
                                      </p:cBhvr>
                                      <p:tavLst>
                                        <p:tav tm="0">
                                          <p:val>
                                            <p:fltVal val="0"/>
                                          </p:val>
                                        </p:tav>
                                        <p:tav tm="100000">
                                          <p:val>
                                            <p:strVal val="#ppt_h"/>
                                          </p:val>
                                        </p:tav>
                                      </p:tavLst>
                                    </p:anim>
                                    <p:animEffect transition="in" filter="fade">
                                      <p:cBhvr>
                                        <p:cTn id="16" dur="500"/>
                                        <p:tgtEl>
                                          <p:spTgt spid="189"/>
                                        </p:tgtEl>
                                      </p:cBhvr>
                                    </p:animEffect>
                                  </p:childTnLst>
                                </p:cTn>
                              </p:par>
                              <p:par>
                                <p:cTn id="17" presetID="53" presetClass="entr" presetSubtype="16" fill="hold" grpId="0" nodeType="withEffect">
                                  <p:stCondLst>
                                    <p:cond delay="750"/>
                                  </p:stCondLst>
                                  <p:childTnLst>
                                    <p:set>
                                      <p:cBhvr>
                                        <p:cTn id="18" dur="1" fill="hold">
                                          <p:stCondLst>
                                            <p:cond delay="0"/>
                                          </p:stCondLst>
                                        </p:cTn>
                                        <p:tgtEl>
                                          <p:spTgt spid="187"/>
                                        </p:tgtEl>
                                        <p:attrNameLst>
                                          <p:attrName>style.visibility</p:attrName>
                                        </p:attrNameLst>
                                      </p:cBhvr>
                                      <p:to>
                                        <p:strVal val="visible"/>
                                      </p:to>
                                    </p:set>
                                    <p:anim calcmode="lin" valueType="num">
                                      <p:cBhvr>
                                        <p:cTn id="19" dur="500" fill="hold"/>
                                        <p:tgtEl>
                                          <p:spTgt spid="187"/>
                                        </p:tgtEl>
                                        <p:attrNameLst>
                                          <p:attrName>ppt_w</p:attrName>
                                        </p:attrNameLst>
                                      </p:cBhvr>
                                      <p:tavLst>
                                        <p:tav tm="0">
                                          <p:val>
                                            <p:fltVal val="0"/>
                                          </p:val>
                                        </p:tav>
                                        <p:tav tm="100000">
                                          <p:val>
                                            <p:strVal val="#ppt_w"/>
                                          </p:val>
                                        </p:tav>
                                      </p:tavLst>
                                    </p:anim>
                                    <p:anim calcmode="lin" valueType="num">
                                      <p:cBhvr>
                                        <p:cTn id="20" dur="500" fill="hold"/>
                                        <p:tgtEl>
                                          <p:spTgt spid="187"/>
                                        </p:tgtEl>
                                        <p:attrNameLst>
                                          <p:attrName>ppt_h</p:attrName>
                                        </p:attrNameLst>
                                      </p:cBhvr>
                                      <p:tavLst>
                                        <p:tav tm="0">
                                          <p:val>
                                            <p:fltVal val="0"/>
                                          </p:val>
                                        </p:tav>
                                        <p:tav tm="100000">
                                          <p:val>
                                            <p:strVal val="#ppt_h"/>
                                          </p:val>
                                        </p:tav>
                                      </p:tavLst>
                                    </p:anim>
                                    <p:animEffect transition="in" filter="fade">
                                      <p:cBhvr>
                                        <p:cTn id="21" dur="500"/>
                                        <p:tgtEl>
                                          <p:spTgt spid="187"/>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88"/>
                                        </p:tgtEl>
                                        <p:attrNameLst>
                                          <p:attrName>style.visibility</p:attrName>
                                        </p:attrNameLst>
                                      </p:cBhvr>
                                      <p:to>
                                        <p:strVal val="visible"/>
                                      </p:to>
                                    </p:set>
                                    <p:anim calcmode="lin" valueType="num">
                                      <p:cBhvr>
                                        <p:cTn id="24" dur="500" fill="hold"/>
                                        <p:tgtEl>
                                          <p:spTgt spid="188"/>
                                        </p:tgtEl>
                                        <p:attrNameLst>
                                          <p:attrName>ppt_w</p:attrName>
                                        </p:attrNameLst>
                                      </p:cBhvr>
                                      <p:tavLst>
                                        <p:tav tm="0">
                                          <p:val>
                                            <p:fltVal val="0"/>
                                          </p:val>
                                        </p:tav>
                                        <p:tav tm="100000">
                                          <p:val>
                                            <p:strVal val="#ppt_w"/>
                                          </p:val>
                                        </p:tav>
                                      </p:tavLst>
                                    </p:anim>
                                    <p:anim calcmode="lin" valueType="num">
                                      <p:cBhvr>
                                        <p:cTn id="25" dur="500" fill="hold"/>
                                        <p:tgtEl>
                                          <p:spTgt spid="188"/>
                                        </p:tgtEl>
                                        <p:attrNameLst>
                                          <p:attrName>ppt_h</p:attrName>
                                        </p:attrNameLst>
                                      </p:cBhvr>
                                      <p:tavLst>
                                        <p:tav tm="0">
                                          <p:val>
                                            <p:fltVal val="0"/>
                                          </p:val>
                                        </p:tav>
                                        <p:tav tm="100000">
                                          <p:val>
                                            <p:strVal val="#ppt_h"/>
                                          </p:val>
                                        </p:tav>
                                      </p:tavLst>
                                    </p:anim>
                                    <p:animEffect transition="in" filter="fade">
                                      <p:cBhvr>
                                        <p:cTn id="26" dur="500"/>
                                        <p:tgtEl>
                                          <p:spTgt spid="188"/>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186"/>
                                        </p:tgtEl>
                                        <p:attrNameLst>
                                          <p:attrName>style.visibility</p:attrName>
                                        </p:attrNameLst>
                                      </p:cBhvr>
                                      <p:to>
                                        <p:strVal val="visible"/>
                                      </p:to>
                                    </p:set>
                                    <p:anim calcmode="lin" valueType="num">
                                      <p:cBhvr>
                                        <p:cTn id="29" dur="500" fill="hold"/>
                                        <p:tgtEl>
                                          <p:spTgt spid="186"/>
                                        </p:tgtEl>
                                        <p:attrNameLst>
                                          <p:attrName>ppt_w</p:attrName>
                                        </p:attrNameLst>
                                      </p:cBhvr>
                                      <p:tavLst>
                                        <p:tav tm="0">
                                          <p:val>
                                            <p:fltVal val="0"/>
                                          </p:val>
                                        </p:tav>
                                        <p:tav tm="100000">
                                          <p:val>
                                            <p:strVal val="#ppt_w"/>
                                          </p:val>
                                        </p:tav>
                                      </p:tavLst>
                                    </p:anim>
                                    <p:anim calcmode="lin" valueType="num">
                                      <p:cBhvr>
                                        <p:cTn id="30" dur="500" fill="hold"/>
                                        <p:tgtEl>
                                          <p:spTgt spid="186"/>
                                        </p:tgtEl>
                                        <p:attrNameLst>
                                          <p:attrName>ppt_h</p:attrName>
                                        </p:attrNameLst>
                                      </p:cBhvr>
                                      <p:tavLst>
                                        <p:tav tm="0">
                                          <p:val>
                                            <p:fltVal val="0"/>
                                          </p:val>
                                        </p:tav>
                                        <p:tav tm="100000">
                                          <p:val>
                                            <p:strVal val="#ppt_h"/>
                                          </p:val>
                                        </p:tav>
                                      </p:tavLst>
                                    </p:anim>
                                    <p:animEffect transition="in" filter="fade">
                                      <p:cBhvr>
                                        <p:cTn id="31" dur="500"/>
                                        <p:tgtEl>
                                          <p:spTgt spid="186"/>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85"/>
                                        </p:tgtEl>
                                        <p:attrNameLst>
                                          <p:attrName>style.visibility</p:attrName>
                                        </p:attrNameLst>
                                      </p:cBhvr>
                                      <p:to>
                                        <p:strVal val="visible"/>
                                      </p:to>
                                    </p:set>
                                    <p:anim calcmode="lin" valueType="num">
                                      <p:cBhvr>
                                        <p:cTn id="34" dur="500" fill="hold"/>
                                        <p:tgtEl>
                                          <p:spTgt spid="185"/>
                                        </p:tgtEl>
                                        <p:attrNameLst>
                                          <p:attrName>ppt_w</p:attrName>
                                        </p:attrNameLst>
                                      </p:cBhvr>
                                      <p:tavLst>
                                        <p:tav tm="0">
                                          <p:val>
                                            <p:fltVal val="0"/>
                                          </p:val>
                                        </p:tav>
                                        <p:tav tm="100000">
                                          <p:val>
                                            <p:strVal val="#ppt_w"/>
                                          </p:val>
                                        </p:tav>
                                      </p:tavLst>
                                    </p:anim>
                                    <p:anim calcmode="lin" valueType="num">
                                      <p:cBhvr>
                                        <p:cTn id="35" dur="500" fill="hold"/>
                                        <p:tgtEl>
                                          <p:spTgt spid="185"/>
                                        </p:tgtEl>
                                        <p:attrNameLst>
                                          <p:attrName>ppt_h</p:attrName>
                                        </p:attrNameLst>
                                      </p:cBhvr>
                                      <p:tavLst>
                                        <p:tav tm="0">
                                          <p:val>
                                            <p:fltVal val="0"/>
                                          </p:val>
                                        </p:tav>
                                        <p:tav tm="100000">
                                          <p:val>
                                            <p:strVal val="#ppt_h"/>
                                          </p:val>
                                        </p:tav>
                                      </p:tavLst>
                                    </p:anim>
                                    <p:animEffect transition="in" filter="fade">
                                      <p:cBhvr>
                                        <p:cTn id="36" dur="500"/>
                                        <p:tgtEl>
                                          <p:spTgt spid="185"/>
                                        </p:tgtEl>
                                      </p:cBhvr>
                                    </p:animEffect>
                                  </p:childTnLst>
                                </p:cTn>
                              </p:par>
                            </p:childTnLst>
                          </p:cTn>
                        </p:par>
                        <p:par>
                          <p:cTn id="37" fill="hold">
                            <p:stCondLst>
                              <p:cond delay="2000"/>
                            </p:stCondLst>
                            <p:childTnLst>
                              <p:par>
                                <p:cTn id="38" presetID="50" presetClass="entr" presetSubtype="0" decel="10000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750" fill="hold"/>
                                        <p:tgtEl>
                                          <p:spTgt spid="2"/>
                                        </p:tgtEl>
                                        <p:attrNameLst>
                                          <p:attrName>ppt_w</p:attrName>
                                        </p:attrNameLst>
                                      </p:cBhvr>
                                      <p:tavLst>
                                        <p:tav tm="0">
                                          <p:val>
                                            <p:strVal val="#ppt_w+.3"/>
                                          </p:val>
                                        </p:tav>
                                        <p:tav tm="100000">
                                          <p:val>
                                            <p:strVal val="#ppt_w"/>
                                          </p:val>
                                        </p:tav>
                                      </p:tavLst>
                                    </p:anim>
                                    <p:anim calcmode="lin" valueType="num">
                                      <p:cBhvr>
                                        <p:cTn id="41" dur="750" fill="hold"/>
                                        <p:tgtEl>
                                          <p:spTgt spid="2"/>
                                        </p:tgtEl>
                                        <p:attrNameLst>
                                          <p:attrName>ppt_h</p:attrName>
                                        </p:attrNameLst>
                                      </p:cBhvr>
                                      <p:tavLst>
                                        <p:tav tm="0">
                                          <p:val>
                                            <p:strVal val="#ppt_h"/>
                                          </p:val>
                                        </p:tav>
                                        <p:tav tm="100000">
                                          <p:val>
                                            <p:strVal val="#ppt_h"/>
                                          </p:val>
                                        </p:tav>
                                      </p:tavLst>
                                    </p:anim>
                                    <p:animEffect transition="in" filter="fade">
                                      <p:cBhvr>
                                        <p:cTn id="42" dur="750"/>
                                        <p:tgtEl>
                                          <p:spTgt spid="2"/>
                                        </p:tgtEl>
                                      </p:cBhvr>
                                    </p:animEffect>
                                  </p:childTnLst>
                                </p:cTn>
                              </p:par>
                            </p:childTnLst>
                          </p:cTn>
                        </p:par>
                        <p:par>
                          <p:cTn id="43" fill="hold">
                            <p:stCondLst>
                              <p:cond delay="3000"/>
                            </p:stCondLst>
                            <p:childTnLst>
                              <p:par>
                                <p:cTn id="44" presetID="50" presetClass="entr" presetSubtype="0" decel="10000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750" fill="hold"/>
                                        <p:tgtEl>
                                          <p:spTgt spid="3"/>
                                        </p:tgtEl>
                                        <p:attrNameLst>
                                          <p:attrName>ppt_w</p:attrName>
                                        </p:attrNameLst>
                                      </p:cBhvr>
                                      <p:tavLst>
                                        <p:tav tm="0">
                                          <p:val>
                                            <p:strVal val="#ppt_w+.3"/>
                                          </p:val>
                                        </p:tav>
                                        <p:tav tm="100000">
                                          <p:val>
                                            <p:strVal val="#ppt_w"/>
                                          </p:val>
                                        </p:tav>
                                      </p:tavLst>
                                    </p:anim>
                                    <p:anim calcmode="lin" valueType="num">
                                      <p:cBhvr>
                                        <p:cTn id="47" dur="750" fill="hold"/>
                                        <p:tgtEl>
                                          <p:spTgt spid="3"/>
                                        </p:tgtEl>
                                        <p:attrNameLst>
                                          <p:attrName>ppt_h</p:attrName>
                                        </p:attrNameLst>
                                      </p:cBhvr>
                                      <p:tavLst>
                                        <p:tav tm="0">
                                          <p:val>
                                            <p:strVal val="#ppt_h"/>
                                          </p:val>
                                        </p:tav>
                                        <p:tav tm="100000">
                                          <p:val>
                                            <p:strVal val="#ppt_h"/>
                                          </p:val>
                                        </p:tav>
                                      </p:tavLst>
                                    </p:anim>
                                    <p:animEffect transition="in" filter="fade">
                                      <p:cBhvr>
                                        <p:cTn id="48" dur="750"/>
                                        <p:tgtEl>
                                          <p:spTgt spid="3"/>
                                        </p:tgtEl>
                                      </p:cBhvr>
                                    </p:animEffect>
                                  </p:childTnLst>
                                </p:cTn>
                              </p:par>
                            </p:childTnLst>
                          </p:cTn>
                        </p:par>
                        <p:par>
                          <p:cTn id="49" fill="hold">
                            <p:stCondLst>
                              <p:cond delay="4000"/>
                            </p:stCondLst>
                            <p:childTnLst>
                              <p:par>
                                <p:cTn id="50" presetID="50" presetClass="entr" presetSubtype="0" decel="100000" fill="hold" nodeType="afterEffect">
                                  <p:stCondLst>
                                    <p:cond delay="0"/>
                                  </p:stCondLst>
                                  <p:childTnLst>
                                    <p:set>
                                      <p:cBhvr>
                                        <p:cTn id="51" dur="1" fill="hold">
                                          <p:stCondLst>
                                            <p:cond delay="0"/>
                                          </p:stCondLst>
                                        </p:cTn>
                                        <p:tgtEl>
                                          <p:spTgt spid="193"/>
                                        </p:tgtEl>
                                        <p:attrNameLst>
                                          <p:attrName>style.visibility</p:attrName>
                                        </p:attrNameLst>
                                      </p:cBhvr>
                                      <p:to>
                                        <p:strVal val="visible"/>
                                      </p:to>
                                    </p:set>
                                    <p:anim calcmode="lin" valueType="num">
                                      <p:cBhvr>
                                        <p:cTn id="52" dur="750" fill="hold"/>
                                        <p:tgtEl>
                                          <p:spTgt spid="193"/>
                                        </p:tgtEl>
                                        <p:attrNameLst>
                                          <p:attrName>ppt_w</p:attrName>
                                        </p:attrNameLst>
                                      </p:cBhvr>
                                      <p:tavLst>
                                        <p:tav tm="0">
                                          <p:val>
                                            <p:strVal val="#ppt_w+.3"/>
                                          </p:val>
                                        </p:tav>
                                        <p:tav tm="100000">
                                          <p:val>
                                            <p:strVal val="#ppt_w"/>
                                          </p:val>
                                        </p:tav>
                                      </p:tavLst>
                                    </p:anim>
                                    <p:anim calcmode="lin" valueType="num">
                                      <p:cBhvr>
                                        <p:cTn id="53" dur="750" fill="hold"/>
                                        <p:tgtEl>
                                          <p:spTgt spid="193"/>
                                        </p:tgtEl>
                                        <p:attrNameLst>
                                          <p:attrName>ppt_h</p:attrName>
                                        </p:attrNameLst>
                                      </p:cBhvr>
                                      <p:tavLst>
                                        <p:tav tm="0">
                                          <p:val>
                                            <p:strVal val="#ppt_h"/>
                                          </p:val>
                                        </p:tav>
                                        <p:tav tm="100000">
                                          <p:val>
                                            <p:strVal val="#ppt_h"/>
                                          </p:val>
                                        </p:tav>
                                      </p:tavLst>
                                    </p:anim>
                                    <p:animEffect transition="in" filter="fade">
                                      <p:cBhvr>
                                        <p:cTn id="54" dur="750"/>
                                        <p:tgtEl>
                                          <p:spTgt spid="193"/>
                                        </p:tgtEl>
                                      </p:cBhvr>
                                    </p:animEffect>
                                  </p:childTnLst>
                                </p:cTn>
                              </p:par>
                            </p:childTnLst>
                          </p:cTn>
                        </p:par>
                        <p:par>
                          <p:cTn id="55" fill="hold">
                            <p:stCondLst>
                              <p:cond delay="5000"/>
                            </p:stCondLst>
                            <p:childTnLst>
                              <p:par>
                                <p:cTn id="56" presetID="50" presetClass="entr" presetSubtype="0" decel="100000" fill="hold" nodeType="afterEffect">
                                  <p:stCondLst>
                                    <p:cond delay="0"/>
                                  </p:stCondLst>
                                  <p:childTnLst>
                                    <p:set>
                                      <p:cBhvr>
                                        <p:cTn id="57" dur="1" fill="hold">
                                          <p:stCondLst>
                                            <p:cond delay="0"/>
                                          </p:stCondLst>
                                        </p:cTn>
                                        <p:tgtEl>
                                          <p:spTgt spid="190"/>
                                        </p:tgtEl>
                                        <p:attrNameLst>
                                          <p:attrName>style.visibility</p:attrName>
                                        </p:attrNameLst>
                                      </p:cBhvr>
                                      <p:to>
                                        <p:strVal val="visible"/>
                                      </p:to>
                                    </p:set>
                                    <p:anim calcmode="lin" valueType="num">
                                      <p:cBhvr>
                                        <p:cTn id="58" dur="750" fill="hold"/>
                                        <p:tgtEl>
                                          <p:spTgt spid="190"/>
                                        </p:tgtEl>
                                        <p:attrNameLst>
                                          <p:attrName>ppt_w</p:attrName>
                                        </p:attrNameLst>
                                      </p:cBhvr>
                                      <p:tavLst>
                                        <p:tav tm="0">
                                          <p:val>
                                            <p:strVal val="#ppt_w+.3"/>
                                          </p:val>
                                        </p:tav>
                                        <p:tav tm="100000">
                                          <p:val>
                                            <p:strVal val="#ppt_w"/>
                                          </p:val>
                                        </p:tav>
                                      </p:tavLst>
                                    </p:anim>
                                    <p:anim calcmode="lin" valueType="num">
                                      <p:cBhvr>
                                        <p:cTn id="59" dur="750" fill="hold"/>
                                        <p:tgtEl>
                                          <p:spTgt spid="190"/>
                                        </p:tgtEl>
                                        <p:attrNameLst>
                                          <p:attrName>ppt_h</p:attrName>
                                        </p:attrNameLst>
                                      </p:cBhvr>
                                      <p:tavLst>
                                        <p:tav tm="0">
                                          <p:val>
                                            <p:strVal val="#ppt_h"/>
                                          </p:val>
                                        </p:tav>
                                        <p:tav tm="100000">
                                          <p:val>
                                            <p:strVal val="#ppt_h"/>
                                          </p:val>
                                        </p:tav>
                                      </p:tavLst>
                                    </p:anim>
                                    <p:animEffect transition="in" filter="fade">
                                      <p:cBhvr>
                                        <p:cTn id="60" dur="750"/>
                                        <p:tgtEl>
                                          <p:spTgt spid="190"/>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wipe(left)">
                                      <p:cBhvr>
                                        <p:cTn id="64" dur="75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6" grpId="0" animBg="1"/>
      <p:bldP spid="187" grpId="0" animBg="1"/>
      <p:bldP spid="188" grpId="0" animBg="1"/>
      <p:bldP spid="189" grpId="0" animBg="1"/>
      <p:bldP spid="1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ïSľíḍé"/>
          <p:cNvSpPr/>
          <p:nvPr/>
        </p:nvSpPr>
        <p:spPr>
          <a:xfrm>
            <a:off x="400049" y="2326756"/>
            <a:ext cx="11372851" cy="3324226"/>
          </a:xfrm>
          <a:prstGeom prst="rect">
            <a:avLst/>
          </a:prstGeom>
          <a:solidFill>
            <a:schemeClr val="bg1">
              <a:lumMod val="95000"/>
            </a:schemeClr>
          </a:solidFill>
          <a:ln>
            <a:noFill/>
          </a:ln>
        </p:spPr>
        <p:txBody>
          <a:bodyPr wrap="square" lIns="91440" tIns="45720" rIns="91440" bIns="4572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rtl val="0"/>
              </a:defRPr>
            </a:lvl1pPr>
            <a:lvl2pPr marR="0" lvl="1" algn="l" rtl="0">
              <a:lnSpc>
                <a:spcPct val="100000"/>
              </a:lnSpc>
              <a:spcBef>
                <a:spcPts val="0"/>
              </a:spcBef>
              <a:spcAft>
                <a:spcPts val="0"/>
              </a:spcAft>
              <a:buNone/>
              <a:defRPr sz="1400" b="0" i="0" u="none" strike="noStrike" cap="none">
                <a:solidFill>
                  <a:srgbClr val="000000"/>
                </a:solidFill>
                <a:rtl val="0"/>
              </a:defRPr>
            </a:lvl2pPr>
            <a:lvl3pPr marR="0" lvl="2" algn="l" rtl="0">
              <a:lnSpc>
                <a:spcPct val="100000"/>
              </a:lnSpc>
              <a:spcBef>
                <a:spcPts val="0"/>
              </a:spcBef>
              <a:spcAft>
                <a:spcPts val="0"/>
              </a:spcAft>
              <a:buNone/>
              <a:defRPr sz="1400" b="0" i="0" u="none" strike="noStrike" cap="none">
                <a:solidFill>
                  <a:srgbClr val="000000"/>
                </a:solidFill>
                <a:rtl val="0"/>
              </a:defRPr>
            </a:lvl3pPr>
            <a:lvl4pPr marR="0" lvl="3" algn="l" rtl="0">
              <a:lnSpc>
                <a:spcPct val="100000"/>
              </a:lnSpc>
              <a:spcBef>
                <a:spcPts val="0"/>
              </a:spcBef>
              <a:spcAft>
                <a:spcPts val="0"/>
              </a:spcAft>
              <a:buNone/>
              <a:defRPr sz="1400" b="0" i="0" u="none" strike="noStrike" cap="none">
                <a:solidFill>
                  <a:srgbClr val="000000"/>
                </a:solidFill>
                <a:rtl val="0"/>
              </a:defRPr>
            </a:lvl4pPr>
            <a:lvl5pPr marR="0" lvl="4" algn="l" rtl="0">
              <a:lnSpc>
                <a:spcPct val="100000"/>
              </a:lnSpc>
              <a:spcBef>
                <a:spcPts val="0"/>
              </a:spcBef>
              <a:spcAft>
                <a:spcPts val="0"/>
              </a:spcAft>
              <a:buNone/>
              <a:defRPr sz="1400" b="0" i="0" u="none" strike="noStrike" cap="none">
                <a:solidFill>
                  <a:srgbClr val="000000"/>
                </a:solidFill>
                <a:rtl val="0"/>
              </a:defRPr>
            </a:lvl5pPr>
            <a:lvl6pPr marR="0" lvl="5" algn="l" rtl="0">
              <a:lnSpc>
                <a:spcPct val="100000"/>
              </a:lnSpc>
              <a:spcBef>
                <a:spcPts val="0"/>
              </a:spcBef>
              <a:spcAft>
                <a:spcPts val="0"/>
              </a:spcAft>
              <a:buNone/>
              <a:defRPr sz="1400" b="0" i="0" u="none" strike="noStrike" cap="none">
                <a:solidFill>
                  <a:srgbClr val="000000"/>
                </a:solidFill>
                <a:rtl val="0"/>
              </a:defRPr>
            </a:lvl6pPr>
            <a:lvl7pPr marR="0" lvl="6" algn="l" rtl="0">
              <a:lnSpc>
                <a:spcPct val="100000"/>
              </a:lnSpc>
              <a:spcBef>
                <a:spcPts val="0"/>
              </a:spcBef>
              <a:spcAft>
                <a:spcPts val="0"/>
              </a:spcAft>
              <a:buNone/>
              <a:defRPr sz="1400" b="0" i="0" u="none" strike="noStrike" cap="none">
                <a:solidFill>
                  <a:srgbClr val="000000"/>
                </a:solidFill>
                <a:rtl val="0"/>
              </a:defRPr>
            </a:lvl7pPr>
            <a:lvl8pPr marR="0" lvl="7" algn="l" rtl="0">
              <a:lnSpc>
                <a:spcPct val="100000"/>
              </a:lnSpc>
              <a:spcBef>
                <a:spcPts val="0"/>
              </a:spcBef>
              <a:spcAft>
                <a:spcPts val="0"/>
              </a:spcAft>
              <a:buNone/>
              <a:defRPr sz="1400" b="0" i="0" u="none" strike="noStrike" cap="none">
                <a:solidFill>
                  <a:srgbClr val="000000"/>
                </a:solidFill>
                <a:rtl val="0"/>
              </a:defRPr>
            </a:lvl8pPr>
            <a:lvl9pPr marR="0" lvl="8" algn="l" rtl="0">
              <a:lnSpc>
                <a:spcPct val="100000"/>
              </a:lnSpc>
              <a:spcBef>
                <a:spcPts val="0"/>
              </a:spcBef>
              <a:spcAft>
                <a:spcPts val="0"/>
              </a:spcAft>
              <a:buNone/>
              <a:defRPr sz="1400" b="0" i="0" u="none" strike="noStrike" cap="none">
                <a:solidFill>
                  <a:srgbClr val="000000"/>
                </a:solidFill>
                <a:rtl val="0"/>
              </a:defRPr>
            </a:lvl9pPr>
          </a:lstStyle>
          <a:p>
            <a:pPr marL="0" marR="0" lvl="0" indent="0" algn="ctr" rtl="0">
              <a:spcBef>
                <a:spcPts val="0"/>
              </a:spcBef>
              <a:buNone/>
            </a:pPr>
          </a:p>
        </p:txBody>
      </p:sp>
      <p:grpSp>
        <p:nvGrpSpPr>
          <p:cNvPr id="3" name="组合 2"/>
          <p:cNvGrpSpPr/>
          <p:nvPr/>
        </p:nvGrpSpPr>
        <p:grpSpPr>
          <a:xfrm>
            <a:off x="4830060" y="3339633"/>
            <a:ext cx="1488361" cy="1488361"/>
            <a:chOff x="5397730" y="3320584"/>
            <a:chExt cx="1488361" cy="1488361"/>
          </a:xfrm>
        </p:grpSpPr>
        <p:sp>
          <p:nvSpPr>
            <p:cNvPr id="5" name="Freeform 41"/>
            <p:cNvSpPr/>
            <p:nvPr/>
          </p:nvSpPr>
          <p:spPr>
            <a:xfrm>
              <a:off x="5397730" y="3320584"/>
              <a:ext cx="1488361" cy="1488361"/>
            </a:xfrm>
            <a:custGeom>
              <a:avLst/>
              <a:gdLst>
                <a:gd name="connsiteX0" fmla="*/ 742413 w 1484828"/>
                <a:gd name="connsiteY0" fmla="*/ 0 h 1484828"/>
                <a:gd name="connsiteX1" fmla="*/ 742414 w 1484828"/>
                <a:gd name="connsiteY1" fmla="*/ 0 h 1484828"/>
                <a:gd name="connsiteX2" fmla="*/ 1484828 w 1484828"/>
                <a:gd name="connsiteY2" fmla="*/ 742414 h 1484828"/>
                <a:gd name="connsiteX3" fmla="*/ 742414 w 1484828"/>
                <a:gd name="connsiteY3" fmla="*/ 1484828 h 1484828"/>
                <a:gd name="connsiteX4" fmla="*/ 742413 w 1484828"/>
                <a:gd name="connsiteY4" fmla="*/ 1484828 h 1484828"/>
                <a:gd name="connsiteX5" fmla="*/ 666506 w 1484828"/>
                <a:gd name="connsiteY5" fmla="*/ 1480995 h 1484828"/>
                <a:gd name="connsiteX6" fmla="*/ 0 w 1484828"/>
                <a:gd name="connsiteY6" fmla="*/ 742414 h 1484828"/>
                <a:gd name="connsiteX7" fmla="*/ 666506 w 1484828"/>
                <a:gd name="connsiteY7" fmla="*/ 3833 h 148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828" h="1484828">
                  <a:moveTo>
                    <a:pt x="742413" y="0"/>
                  </a:moveTo>
                  <a:lnTo>
                    <a:pt x="742414" y="0"/>
                  </a:lnTo>
                  <a:cubicBezTo>
                    <a:pt x="1152438" y="0"/>
                    <a:pt x="1484828" y="332390"/>
                    <a:pt x="1484828" y="742414"/>
                  </a:cubicBezTo>
                  <a:cubicBezTo>
                    <a:pt x="1484828" y="1152438"/>
                    <a:pt x="1152438" y="1484828"/>
                    <a:pt x="742414" y="1484828"/>
                  </a:cubicBezTo>
                  <a:lnTo>
                    <a:pt x="742413" y="1484828"/>
                  </a:lnTo>
                  <a:lnTo>
                    <a:pt x="666506" y="1480995"/>
                  </a:lnTo>
                  <a:cubicBezTo>
                    <a:pt x="292139" y="1442976"/>
                    <a:pt x="0" y="1126812"/>
                    <a:pt x="0" y="742414"/>
                  </a:cubicBezTo>
                  <a:cubicBezTo>
                    <a:pt x="0" y="358017"/>
                    <a:pt x="292139" y="41852"/>
                    <a:pt x="666506" y="3833"/>
                  </a:cubicBezTo>
                  <a:close/>
                </a:path>
              </a:pathLst>
            </a:cu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2B6573"/>
                </a:solidFill>
              </a:endParaRPr>
            </a:p>
          </p:txBody>
        </p:sp>
        <p:grpSp>
          <p:nvGrpSpPr>
            <p:cNvPr id="36" name="Group 13"/>
            <p:cNvGrpSpPr/>
            <p:nvPr/>
          </p:nvGrpSpPr>
          <p:grpSpPr>
            <a:xfrm>
              <a:off x="5771146" y="3742070"/>
              <a:ext cx="741527" cy="709285"/>
              <a:chOff x="7275629" y="3976983"/>
              <a:chExt cx="464741" cy="444533"/>
            </a:xfrm>
            <a:solidFill>
              <a:schemeClr val="bg1"/>
            </a:solidFill>
          </p:grpSpPr>
          <p:sp>
            <p:nvSpPr>
              <p:cNvPr id="37" name="AutoShape 37"/>
              <p:cNvSpPr/>
              <p:nvPr/>
            </p:nvSpPr>
            <p:spPr bwMode="auto">
              <a:xfrm>
                <a:off x="7275629" y="4034945"/>
                <a:ext cx="423069" cy="386571"/>
              </a:xfrm>
              <a:custGeom>
                <a:avLst/>
                <a:gdLst>
                  <a:gd name="connsiteX0" fmla="*/ 391644 w 608415"/>
                  <a:gd name="connsiteY0" fmla="*/ 355333 h 555928"/>
                  <a:gd name="connsiteX1" fmla="*/ 374745 w 608415"/>
                  <a:gd name="connsiteY1" fmla="*/ 372209 h 555928"/>
                  <a:gd name="connsiteX2" fmla="*/ 391644 w 608415"/>
                  <a:gd name="connsiteY2" fmla="*/ 388932 h 555928"/>
                  <a:gd name="connsiteX3" fmla="*/ 547424 w 608415"/>
                  <a:gd name="connsiteY3" fmla="*/ 388932 h 555928"/>
                  <a:gd name="connsiteX4" fmla="*/ 564170 w 608415"/>
                  <a:gd name="connsiteY4" fmla="*/ 372209 h 555928"/>
                  <a:gd name="connsiteX5" fmla="*/ 547424 w 608415"/>
                  <a:gd name="connsiteY5" fmla="*/ 355333 h 555928"/>
                  <a:gd name="connsiteX6" fmla="*/ 294863 w 608415"/>
                  <a:gd name="connsiteY6" fmla="*/ 199746 h 555928"/>
                  <a:gd name="connsiteX7" fmla="*/ 277961 w 608415"/>
                  <a:gd name="connsiteY7" fmla="*/ 216622 h 555928"/>
                  <a:gd name="connsiteX8" fmla="*/ 294863 w 608415"/>
                  <a:gd name="connsiteY8" fmla="*/ 233344 h 555928"/>
                  <a:gd name="connsiteX9" fmla="*/ 372765 w 608415"/>
                  <a:gd name="connsiteY9" fmla="*/ 233344 h 555928"/>
                  <a:gd name="connsiteX10" fmla="*/ 389514 w 608415"/>
                  <a:gd name="connsiteY10" fmla="*/ 216622 h 555928"/>
                  <a:gd name="connsiteX11" fmla="*/ 372765 w 608415"/>
                  <a:gd name="connsiteY11" fmla="*/ 199746 h 555928"/>
                  <a:gd name="connsiteX12" fmla="*/ 61001 w 608415"/>
                  <a:gd name="connsiteY12" fmla="*/ 199746 h 555928"/>
                  <a:gd name="connsiteX13" fmla="*/ 44252 w 608415"/>
                  <a:gd name="connsiteY13" fmla="*/ 216622 h 555928"/>
                  <a:gd name="connsiteX14" fmla="*/ 61001 w 608415"/>
                  <a:gd name="connsiteY14" fmla="*/ 233344 h 555928"/>
                  <a:gd name="connsiteX15" fmla="*/ 216806 w 608415"/>
                  <a:gd name="connsiteY15" fmla="*/ 233344 h 555928"/>
                  <a:gd name="connsiteX16" fmla="*/ 233708 w 608415"/>
                  <a:gd name="connsiteY16" fmla="*/ 216622 h 555928"/>
                  <a:gd name="connsiteX17" fmla="*/ 216806 w 608415"/>
                  <a:gd name="connsiteY17" fmla="*/ 199746 h 555928"/>
                  <a:gd name="connsiteX18" fmla="*/ 467384 w 608415"/>
                  <a:gd name="connsiteY18" fmla="*/ 194549 h 555928"/>
                  <a:gd name="connsiteX19" fmla="*/ 575692 w 608415"/>
                  <a:gd name="connsiteY19" fmla="*/ 194549 h 555928"/>
                  <a:gd name="connsiteX20" fmla="*/ 608415 w 608415"/>
                  <a:gd name="connsiteY20" fmla="*/ 227228 h 555928"/>
                  <a:gd name="connsiteX21" fmla="*/ 608415 w 608415"/>
                  <a:gd name="connsiteY21" fmla="*/ 439407 h 555928"/>
                  <a:gd name="connsiteX22" fmla="*/ 575692 w 608415"/>
                  <a:gd name="connsiteY22" fmla="*/ 472086 h 555928"/>
                  <a:gd name="connsiteX23" fmla="*/ 391491 w 608415"/>
                  <a:gd name="connsiteY23" fmla="*/ 472086 h 555928"/>
                  <a:gd name="connsiteX24" fmla="*/ 374745 w 608415"/>
                  <a:gd name="connsiteY24" fmla="*/ 488808 h 555928"/>
                  <a:gd name="connsiteX25" fmla="*/ 374745 w 608415"/>
                  <a:gd name="connsiteY25" fmla="*/ 549563 h 555928"/>
                  <a:gd name="connsiteX26" fmla="*/ 370751 w 608415"/>
                  <a:gd name="connsiteY26" fmla="*/ 555393 h 555928"/>
                  <a:gd name="connsiteX27" fmla="*/ 363838 w 608415"/>
                  <a:gd name="connsiteY27" fmla="*/ 554012 h 555928"/>
                  <a:gd name="connsiteX28" fmla="*/ 286562 w 608415"/>
                  <a:gd name="connsiteY28" fmla="*/ 476995 h 555928"/>
                  <a:gd name="connsiteX29" fmla="*/ 274733 w 608415"/>
                  <a:gd name="connsiteY29" fmla="*/ 472086 h 555928"/>
                  <a:gd name="connsiteX30" fmla="*/ 207443 w 608415"/>
                  <a:gd name="connsiteY30" fmla="*/ 472086 h 555928"/>
                  <a:gd name="connsiteX31" fmla="*/ 174720 w 608415"/>
                  <a:gd name="connsiteY31" fmla="*/ 439407 h 555928"/>
                  <a:gd name="connsiteX32" fmla="*/ 174720 w 608415"/>
                  <a:gd name="connsiteY32" fmla="*/ 311148 h 555928"/>
                  <a:gd name="connsiteX33" fmla="*/ 218965 w 608415"/>
                  <a:gd name="connsiteY33" fmla="*/ 311148 h 555928"/>
                  <a:gd name="connsiteX34" fmla="*/ 218965 w 608415"/>
                  <a:gd name="connsiteY34" fmla="*/ 355026 h 555928"/>
                  <a:gd name="connsiteX35" fmla="*/ 243700 w 608415"/>
                  <a:gd name="connsiteY35" fmla="*/ 392001 h 555928"/>
                  <a:gd name="connsiteX36" fmla="*/ 259063 w 608415"/>
                  <a:gd name="connsiteY36" fmla="*/ 395069 h 555928"/>
                  <a:gd name="connsiteX37" fmla="*/ 287330 w 608415"/>
                  <a:gd name="connsiteY37" fmla="*/ 383409 h 555928"/>
                  <a:gd name="connsiteX38" fmla="*/ 359536 w 608415"/>
                  <a:gd name="connsiteY38" fmla="*/ 311148 h 555928"/>
                  <a:gd name="connsiteX39" fmla="*/ 401016 w 608415"/>
                  <a:gd name="connsiteY39" fmla="*/ 311148 h 555928"/>
                  <a:gd name="connsiteX40" fmla="*/ 467384 w 608415"/>
                  <a:gd name="connsiteY40" fmla="*/ 244871 h 555928"/>
                  <a:gd name="connsiteX41" fmla="*/ 61001 w 608415"/>
                  <a:gd name="connsiteY41" fmla="*/ 121965 h 555928"/>
                  <a:gd name="connsiteX42" fmla="*/ 44252 w 608415"/>
                  <a:gd name="connsiteY42" fmla="*/ 138840 h 555928"/>
                  <a:gd name="connsiteX43" fmla="*/ 61001 w 608415"/>
                  <a:gd name="connsiteY43" fmla="*/ 155562 h 555928"/>
                  <a:gd name="connsiteX44" fmla="*/ 372765 w 608415"/>
                  <a:gd name="connsiteY44" fmla="*/ 155562 h 555928"/>
                  <a:gd name="connsiteX45" fmla="*/ 389514 w 608415"/>
                  <a:gd name="connsiteY45" fmla="*/ 138840 h 555928"/>
                  <a:gd name="connsiteX46" fmla="*/ 372765 w 608415"/>
                  <a:gd name="connsiteY46" fmla="*/ 121965 h 555928"/>
                  <a:gd name="connsiteX47" fmla="*/ 61001 w 608415"/>
                  <a:gd name="connsiteY47" fmla="*/ 44183 h 555928"/>
                  <a:gd name="connsiteX48" fmla="*/ 44252 w 608415"/>
                  <a:gd name="connsiteY48" fmla="*/ 61059 h 555928"/>
                  <a:gd name="connsiteX49" fmla="*/ 61001 w 608415"/>
                  <a:gd name="connsiteY49" fmla="*/ 77781 h 555928"/>
                  <a:gd name="connsiteX50" fmla="*/ 372765 w 608415"/>
                  <a:gd name="connsiteY50" fmla="*/ 77781 h 555928"/>
                  <a:gd name="connsiteX51" fmla="*/ 389514 w 608415"/>
                  <a:gd name="connsiteY51" fmla="*/ 61059 h 555928"/>
                  <a:gd name="connsiteX52" fmla="*/ 372765 w 608415"/>
                  <a:gd name="connsiteY52" fmla="*/ 44183 h 555928"/>
                  <a:gd name="connsiteX53" fmla="*/ 32728 w 608415"/>
                  <a:gd name="connsiteY53" fmla="*/ 0 h 555928"/>
                  <a:gd name="connsiteX54" fmla="*/ 401038 w 608415"/>
                  <a:gd name="connsiteY54" fmla="*/ 0 h 555928"/>
                  <a:gd name="connsiteX55" fmla="*/ 433766 w 608415"/>
                  <a:gd name="connsiteY55" fmla="*/ 32677 h 555928"/>
                  <a:gd name="connsiteX56" fmla="*/ 433766 w 608415"/>
                  <a:gd name="connsiteY56" fmla="*/ 244850 h 555928"/>
                  <a:gd name="connsiteX57" fmla="*/ 401038 w 608415"/>
                  <a:gd name="connsiteY57" fmla="*/ 277527 h 555928"/>
                  <a:gd name="connsiteX58" fmla="*/ 352637 w 608415"/>
                  <a:gd name="connsiteY58" fmla="*/ 277527 h 555928"/>
                  <a:gd name="connsiteX59" fmla="*/ 340652 w 608415"/>
                  <a:gd name="connsiteY59" fmla="*/ 282436 h 555928"/>
                  <a:gd name="connsiteX60" fmla="*/ 263517 w 608415"/>
                  <a:gd name="connsiteY60" fmla="*/ 359604 h 555928"/>
                  <a:gd name="connsiteX61" fmla="*/ 256603 w 608415"/>
                  <a:gd name="connsiteY61" fmla="*/ 360985 h 555928"/>
                  <a:gd name="connsiteX62" fmla="*/ 252608 w 608415"/>
                  <a:gd name="connsiteY62" fmla="*/ 355002 h 555928"/>
                  <a:gd name="connsiteX63" fmla="*/ 252608 w 608415"/>
                  <a:gd name="connsiteY63" fmla="*/ 294403 h 555928"/>
                  <a:gd name="connsiteX64" fmla="*/ 235706 w 608415"/>
                  <a:gd name="connsiteY64" fmla="*/ 277527 h 555928"/>
                  <a:gd name="connsiteX65" fmla="*/ 32728 w 608415"/>
                  <a:gd name="connsiteY65" fmla="*/ 277527 h 555928"/>
                  <a:gd name="connsiteX66" fmla="*/ 0 w 608415"/>
                  <a:gd name="connsiteY66" fmla="*/ 244850 h 555928"/>
                  <a:gd name="connsiteX67" fmla="*/ 0 w 608415"/>
                  <a:gd name="connsiteY67" fmla="*/ 32677 h 555928"/>
                  <a:gd name="connsiteX68" fmla="*/ 32728 w 608415"/>
                  <a:gd name="connsiteY68" fmla="*/ 0 h 55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415" h="555928">
                    <a:moveTo>
                      <a:pt x="391644" y="355333"/>
                    </a:moveTo>
                    <a:cubicBezTo>
                      <a:pt x="382273" y="355333"/>
                      <a:pt x="374745" y="362851"/>
                      <a:pt x="374745" y="372209"/>
                    </a:cubicBezTo>
                    <a:cubicBezTo>
                      <a:pt x="374745" y="381415"/>
                      <a:pt x="382273" y="388932"/>
                      <a:pt x="391644" y="388932"/>
                    </a:cubicBezTo>
                    <a:lnTo>
                      <a:pt x="547424" y="388932"/>
                    </a:lnTo>
                    <a:cubicBezTo>
                      <a:pt x="556642" y="388932"/>
                      <a:pt x="564170" y="381415"/>
                      <a:pt x="564170" y="372209"/>
                    </a:cubicBezTo>
                    <a:cubicBezTo>
                      <a:pt x="564170" y="362851"/>
                      <a:pt x="556642" y="355333"/>
                      <a:pt x="547424" y="355333"/>
                    </a:cubicBezTo>
                    <a:close/>
                    <a:moveTo>
                      <a:pt x="294863" y="199746"/>
                    </a:moveTo>
                    <a:cubicBezTo>
                      <a:pt x="285490" y="199746"/>
                      <a:pt x="277961" y="207263"/>
                      <a:pt x="277961" y="216622"/>
                    </a:cubicBezTo>
                    <a:cubicBezTo>
                      <a:pt x="277961" y="225826"/>
                      <a:pt x="285490" y="233344"/>
                      <a:pt x="294863" y="233344"/>
                    </a:cubicBezTo>
                    <a:lnTo>
                      <a:pt x="372765" y="233344"/>
                    </a:lnTo>
                    <a:cubicBezTo>
                      <a:pt x="381985" y="233344"/>
                      <a:pt x="389514" y="225826"/>
                      <a:pt x="389514" y="216622"/>
                    </a:cubicBezTo>
                    <a:cubicBezTo>
                      <a:pt x="389514" y="207263"/>
                      <a:pt x="381985" y="199746"/>
                      <a:pt x="372765" y="199746"/>
                    </a:cubicBezTo>
                    <a:close/>
                    <a:moveTo>
                      <a:pt x="61001" y="199746"/>
                    </a:moveTo>
                    <a:cubicBezTo>
                      <a:pt x="51781" y="199746"/>
                      <a:pt x="44252" y="207263"/>
                      <a:pt x="44252" y="216622"/>
                    </a:cubicBezTo>
                    <a:cubicBezTo>
                      <a:pt x="44252" y="225826"/>
                      <a:pt x="51781" y="233344"/>
                      <a:pt x="61001" y="233344"/>
                    </a:cubicBezTo>
                    <a:lnTo>
                      <a:pt x="216806" y="233344"/>
                    </a:lnTo>
                    <a:cubicBezTo>
                      <a:pt x="226179" y="233344"/>
                      <a:pt x="233708" y="225826"/>
                      <a:pt x="233708" y="216622"/>
                    </a:cubicBezTo>
                    <a:cubicBezTo>
                      <a:pt x="233708" y="207263"/>
                      <a:pt x="226179" y="199746"/>
                      <a:pt x="216806" y="199746"/>
                    </a:cubicBezTo>
                    <a:close/>
                    <a:moveTo>
                      <a:pt x="467384" y="194549"/>
                    </a:moveTo>
                    <a:lnTo>
                      <a:pt x="575692" y="194549"/>
                    </a:lnTo>
                    <a:cubicBezTo>
                      <a:pt x="593667" y="194549"/>
                      <a:pt x="608415" y="209124"/>
                      <a:pt x="608415" y="227228"/>
                    </a:cubicBezTo>
                    <a:lnTo>
                      <a:pt x="608415" y="439407"/>
                    </a:lnTo>
                    <a:cubicBezTo>
                      <a:pt x="608415" y="457357"/>
                      <a:pt x="593667" y="472086"/>
                      <a:pt x="575692" y="472086"/>
                    </a:cubicBezTo>
                    <a:lnTo>
                      <a:pt x="391491" y="472086"/>
                    </a:lnTo>
                    <a:cubicBezTo>
                      <a:pt x="382273" y="472086"/>
                      <a:pt x="374745" y="479603"/>
                      <a:pt x="374745" y="488808"/>
                    </a:cubicBezTo>
                    <a:lnTo>
                      <a:pt x="374745" y="549563"/>
                    </a:lnTo>
                    <a:cubicBezTo>
                      <a:pt x="374745" y="553245"/>
                      <a:pt x="372287" y="554779"/>
                      <a:pt x="370751" y="555393"/>
                    </a:cubicBezTo>
                    <a:cubicBezTo>
                      <a:pt x="369368" y="556006"/>
                      <a:pt x="366449" y="556620"/>
                      <a:pt x="363838" y="554012"/>
                    </a:cubicBezTo>
                    <a:lnTo>
                      <a:pt x="286562" y="476995"/>
                    </a:lnTo>
                    <a:cubicBezTo>
                      <a:pt x="283490" y="473773"/>
                      <a:pt x="279188" y="472086"/>
                      <a:pt x="274733" y="472086"/>
                    </a:cubicBezTo>
                    <a:lnTo>
                      <a:pt x="207443" y="472086"/>
                    </a:lnTo>
                    <a:cubicBezTo>
                      <a:pt x="189469" y="472086"/>
                      <a:pt x="174720" y="457357"/>
                      <a:pt x="174720" y="439407"/>
                    </a:cubicBezTo>
                    <a:lnTo>
                      <a:pt x="174720" y="311148"/>
                    </a:lnTo>
                    <a:lnTo>
                      <a:pt x="218965" y="311148"/>
                    </a:lnTo>
                    <a:lnTo>
                      <a:pt x="218965" y="355026"/>
                    </a:lnTo>
                    <a:cubicBezTo>
                      <a:pt x="218965" y="371289"/>
                      <a:pt x="228644" y="385864"/>
                      <a:pt x="243700" y="392001"/>
                    </a:cubicBezTo>
                    <a:cubicBezTo>
                      <a:pt x="248616" y="394148"/>
                      <a:pt x="253839" y="395069"/>
                      <a:pt x="259063" y="395069"/>
                    </a:cubicBezTo>
                    <a:cubicBezTo>
                      <a:pt x="269356" y="395069"/>
                      <a:pt x="279649" y="391080"/>
                      <a:pt x="287330" y="383409"/>
                    </a:cubicBezTo>
                    <a:lnTo>
                      <a:pt x="359536" y="311148"/>
                    </a:lnTo>
                    <a:lnTo>
                      <a:pt x="401016" y="311148"/>
                    </a:lnTo>
                    <a:cubicBezTo>
                      <a:pt x="437580" y="311148"/>
                      <a:pt x="467384" y="281385"/>
                      <a:pt x="467384" y="244871"/>
                    </a:cubicBezTo>
                    <a:close/>
                    <a:moveTo>
                      <a:pt x="61001" y="121965"/>
                    </a:moveTo>
                    <a:cubicBezTo>
                      <a:pt x="51781" y="121965"/>
                      <a:pt x="44252" y="129482"/>
                      <a:pt x="44252" y="138840"/>
                    </a:cubicBezTo>
                    <a:cubicBezTo>
                      <a:pt x="44252" y="148045"/>
                      <a:pt x="51781" y="155562"/>
                      <a:pt x="61001" y="155562"/>
                    </a:cubicBezTo>
                    <a:lnTo>
                      <a:pt x="372765" y="155562"/>
                    </a:lnTo>
                    <a:cubicBezTo>
                      <a:pt x="381985" y="155562"/>
                      <a:pt x="389514" y="148045"/>
                      <a:pt x="389514" y="138840"/>
                    </a:cubicBezTo>
                    <a:cubicBezTo>
                      <a:pt x="389514" y="129482"/>
                      <a:pt x="381985" y="121965"/>
                      <a:pt x="372765" y="121965"/>
                    </a:cubicBezTo>
                    <a:close/>
                    <a:moveTo>
                      <a:pt x="61001" y="44183"/>
                    </a:moveTo>
                    <a:cubicBezTo>
                      <a:pt x="51781" y="44183"/>
                      <a:pt x="44252" y="51701"/>
                      <a:pt x="44252" y="61059"/>
                    </a:cubicBezTo>
                    <a:cubicBezTo>
                      <a:pt x="44252" y="70264"/>
                      <a:pt x="51781" y="77781"/>
                      <a:pt x="61001" y="77781"/>
                    </a:cubicBezTo>
                    <a:lnTo>
                      <a:pt x="372765" y="77781"/>
                    </a:lnTo>
                    <a:cubicBezTo>
                      <a:pt x="381985" y="77781"/>
                      <a:pt x="389514" y="70264"/>
                      <a:pt x="389514" y="61059"/>
                    </a:cubicBezTo>
                    <a:cubicBezTo>
                      <a:pt x="389514" y="51701"/>
                      <a:pt x="381985" y="44183"/>
                      <a:pt x="372765" y="44183"/>
                    </a:cubicBezTo>
                    <a:close/>
                    <a:moveTo>
                      <a:pt x="32728" y="0"/>
                    </a:moveTo>
                    <a:lnTo>
                      <a:pt x="401038" y="0"/>
                    </a:lnTo>
                    <a:cubicBezTo>
                      <a:pt x="419015" y="0"/>
                      <a:pt x="433766" y="14728"/>
                      <a:pt x="433766" y="32677"/>
                    </a:cubicBezTo>
                    <a:lnTo>
                      <a:pt x="433766" y="244850"/>
                    </a:lnTo>
                    <a:cubicBezTo>
                      <a:pt x="433766" y="262799"/>
                      <a:pt x="419015" y="277527"/>
                      <a:pt x="401038" y="277527"/>
                    </a:cubicBezTo>
                    <a:lnTo>
                      <a:pt x="352637" y="277527"/>
                    </a:lnTo>
                    <a:cubicBezTo>
                      <a:pt x="348181" y="277527"/>
                      <a:pt x="343878" y="279368"/>
                      <a:pt x="340652" y="282436"/>
                    </a:cubicBezTo>
                    <a:lnTo>
                      <a:pt x="263517" y="359604"/>
                    </a:lnTo>
                    <a:cubicBezTo>
                      <a:pt x="260905" y="362212"/>
                      <a:pt x="257986" y="361598"/>
                      <a:pt x="256603" y="360985"/>
                    </a:cubicBezTo>
                    <a:cubicBezTo>
                      <a:pt x="255066" y="360371"/>
                      <a:pt x="252608" y="358837"/>
                      <a:pt x="252608" y="355002"/>
                    </a:cubicBezTo>
                    <a:lnTo>
                      <a:pt x="252608" y="294403"/>
                    </a:lnTo>
                    <a:cubicBezTo>
                      <a:pt x="252608" y="285045"/>
                      <a:pt x="245079" y="277527"/>
                      <a:pt x="235706" y="277527"/>
                    </a:cubicBezTo>
                    <a:lnTo>
                      <a:pt x="32728" y="277527"/>
                    </a:lnTo>
                    <a:cubicBezTo>
                      <a:pt x="14751" y="277527"/>
                      <a:pt x="0" y="262799"/>
                      <a:pt x="0" y="244850"/>
                    </a:cubicBezTo>
                    <a:lnTo>
                      <a:pt x="0" y="32677"/>
                    </a:lnTo>
                    <a:cubicBezTo>
                      <a:pt x="0" y="14728"/>
                      <a:pt x="14751" y="0"/>
                      <a:pt x="32728" y="0"/>
                    </a:cubicBezTo>
                    <a:close/>
                  </a:path>
                </a:pathLst>
              </a:custGeom>
              <a:grp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sz="1500">
                  <a:solidFill>
                    <a:srgbClr val="2B6573"/>
                  </a:solidFill>
                  <a:effectLst>
                    <a:outerShdw blurRad="38100" dist="38100" dir="2700000" algn="tl">
                      <a:srgbClr val="000000"/>
                    </a:outerShdw>
                  </a:effectLst>
                  <a:latin typeface="Gill Sans" charset="0"/>
                  <a:sym typeface="Gill Sans" charset="0"/>
                </a:endParaRPr>
              </a:p>
            </p:txBody>
          </p:sp>
          <p:sp>
            <p:nvSpPr>
              <p:cNvPr id="38" name="AutoShape 38"/>
              <p:cNvSpPr/>
              <p:nvPr/>
            </p:nvSpPr>
            <p:spPr bwMode="auto">
              <a:xfrm>
                <a:off x="7478432" y="4209552"/>
                <a:ext cx="73025" cy="66725"/>
              </a:xfrm>
              <a:custGeom>
                <a:avLst/>
                <a:gdLst>
                  <a:gd name="connsiteX0" fmla="*/ 391644 w 608415"/>
                  <a:gd name="connsiteY0" fmla="*/ 355333 h 555928"/>
                  <a:gd name="connsiteX1" fmla="*/ 374745 w 608415"/>
                  <a:gd name="connsiteY1" fmla="*/ 372209 h 555928"/>
                  <a:gd name="connsiteX2" fmla="*/ 391644 w 608415"/>
                  <a:gd name="connsiteY2" fmla="*/ 388932 h 555928"/>
                  <a:gd name="connsiteX3" fmla="*/ 547424 w 608415"/>
                  <a:gd name="connsiteY3" fmla="*/ 388932 h 555928"/>
                  <a:gd name="connsiteX4" fmla="*/ 564170 w 608415"/>
                  <a:gd name="connsiteY4" fmla="*/ 372209 h 555928"/>
                  <a:gd name="connsiteX5" fmla="*/ 547424 w 608415"/>
                  <a:gd name="connsiteY5" fmla="*/ 355333 h 555928"/>
                  <a:gd name="connsiteX6" fmla="*/ 294863 w 608415"/>
                  <a:gd name="connsiteY6" fmla="*/ 199746 h 555928"/>
                  <a:gd name="connsiteX7" fmla="*/ 277961 w 608415"/>
                  <a:gd name="connsiteY7" fmla="*/ 216622 h 555928"/>
                  <a:gd name="connsiteX8" fmla="*/ 294863 w 608415"/>
                  <a:gd name="connsiteY8" fmla="*/ 233344 h 555928"/>
                  <a:gd name="connsiteX9" fmla="*/ 372765 w 608415"/>
                  <a:gd name="connsiteY9" fmla="*/ 233344 h 555928"/>
                  <a:gd name="connsiteX10" fmla="*/ 389514 w 608415"/>
                  <a:gd name="connsiteY10" fmla="*/ 216622 h 555928"/>
                  <a:gd name="connsiteX11" fmla="*/ 372765 w 608415"/>
                  <a:gd name="connsiteY11" fmla="*/ 199746 h 555928"/>
                  <a:gd name="connsiteX12" fmla="*/ 61001 w 608415"/>
                  <a:gd name="connsiteY12" fmla="*/ 199746 h 555928"/>
                  <a:gd name="connsiteX13" fmla="*/ 44252 w 608415"/>
                  <a:gd name="connsiteY13" fmla="*/ 216622 h 555928"/>
                  <a:gd name="connsiteX14" fmla="*/ 61001 w 608415"/>
                  <a:gd name="connsiteY14" fmla="*/ 233344 h 555928"/>
                  <a:gd name="connsiteX15" fmla="*/ 216806 w 608415"/>
                  <a:gd name="connsiteY15" fmla="*/ 233344 h 555928"/>
                  <a:gd name="connsiteX16" fmla="*/ 233708 w 608415"/>
                  <a:gd name="connsiteY16" fmla="*/ 216622 h 555928"/>
                  <a:gd name="connsiteX17" fmla="*/ 216806 w 608415"/>
                  <a:gd name="connsiteY17" fmla="*/ 199746 h 555928"/>
                  <a:gd name="connsiteX18" fmla="*/ 467384 w 608415"/>
                  <a:gd name="connsiteY18" fmla="*/ 194549 h 555928"/>
                  <a:gd name="connsiteX19" fmla="*/ 575692 w 608415"/>
                  <a:gd name="connsiteY19" fmla="*/ 194549 h 555928"/>
                  <a:gd name="connsiteX20" fmla="*/ 608415 w 608415"/>
                  <a:gd name="connsiteY20" fmla="*/ 227228 h 555928"/>
                  <a:gd name="connsiteX21" fmla="*/ 608415 w 608415"/>
                  <a:gd name="connsiteY21" fmla="*/ 439407 h 555928"/>
                  <a:gd name="connsiteX22" fmla="*/ 575692 w 608415"/>
                  <a:gd name="connsiteY22" fmla="*/ 472086 h 555928"/>
                  <a:gd name="connsiteX23" fmla="*/ 391491 w 608415"/>
                  <a:gd name="connsiteY23" fmla="*/ 472086 h 555928"/>
                  <a:gd name="connsiteX24" fmla="*/ 374745 w 608415"/>
                  <a:gd name="connsiteY24" fmla="*/ 488808 h 555928"/>
                  <a:gd name="connsiteX25" fmla="*/ 374745 w 608415"/>
                  <a:gd name="connsiteY25" fmla="*/ 549563 h 555928"/>
                  <a:gd name="connsiteX26" fmla="*/ 370751 w 608415"/>
                  <a:gd name="connsiteY26" fmla="*/ 555393 h 555928"/>
                  <a:gd name="connsiteX27" fmla="*/ 363838 w 608415"/>
                  <a:gd name="connsiteY27" fmla="*/ 554012 h 555928"/>
                  <a:gd name="connsiteX28" fmla="*/ 286562 w 608415"/>
                  <a:gd name="connsiteY28" fmla="*/ 476995 h 555928"/>
                  <a:gd name="connsiteX29" fmla="*/ 274733 w 608415"/>
                  <a:gd name="connsiteY29" fmla="*/ 472086 h 555928"/>
                  <a:gd name="connsiteX30" fmla="*/ 207443 w 608415"/>
                  <a:gd name="connsiteY30" fmla="*/ 472086 h 555928"/>
                  <a:gd name="connsiteX31" fmla="*/ 174720 w 608415"/>
                  <a:gd name="connsiteY31" fmla="*/ 439407 h 555928"/>
                  <a:gd name="connsiteX32" fmla="*/ 174720 w 608415"/>
                  <a:gd name="connsiteY32" fmla="*/ 311148 h 555928"/>
                  <a:gd name="connsiteX33" fmla="*/ 218965 w 608415"/>
                  <a:gd name="connsiteY33" fmla="*/ 311148 h 555928"/>
                  <a:gd name="connsiteX34" fmla="*/ 218965 w 608415"/>
                  <a:gd name="connsiteY34" fmla="*/ 355026 h 555928"/>
                  <a:gd name="connsiteX35" fmla="*/ 243700 w 608415"/>
                  <a:gd name="connsiteY35" fmla="*/ 392001 h 555928"/>
                  <a:gd name="connsiteX36" fmla="*/ 259063 w 608415"/>
                  <a:gd name="connsiteY36" fmla="*/ 395069 h 555928"/>
                  <a:gd name="connsiteX37" fmla="*/ 287330 w 608415"/>
                  <a:gd name="connsiteY37" fmla="*/ 383409 h 555928"/>
                  <a:gd name="connsiteX38" fmla="*/ 359536 w 608415"/>
                  <a:gd name="connsiteY38" fmla="*/ 311148 h 555928"/>
                  <a:gd name="connsiteX39" fmla="*/ 401016 w 608415"/>
                  <a:gd name="connsiteY39" fmla="*/ 311148 h 555928"/>
                  <a:gd name="connsiteX40" fmla="*/ 467384 w 608415"/>
                  <a:gd name="connsiteY40" fmla="*/ 244871 h 555928"/>
                  <a:gd name="connsiteX41" fmla="*/ 61001 w 608415"/>
                  <a:gd name="connsiteY41" fmla="*/ 121965 h 555928"/>
                  <a:gd name="connsiteX42" fmla="*/ 44252 w 608415"/>
                  <a:gd name="connsiteY42" fmla="*/ 138840 h 555928"/>
                  <a:gd name="connsiteX43" fmla="*/ 61001 w 608415"/>
                  <a:gd name="connsiteY43" fmla="*/ 155562 h 555928"/>
                  <a:gd name="connsiteX44" fmla="*/ 372765 w 608415"/>
                  <a:gd name="connsiteY44" fmla="*/ 155562 h 555928"/>
                  <a:gd name="connsiteX45" fmla="*/ 389514 w 608415"/>
                  <a:gd name="connsiteY45" fmla="*/ 138840 h 555928"/>
                  <a:gd name="connsiteX46" fmla="*/ 372765 w 608415"/>
                  <a:gd name="connsiteY46" fmla="*/ 121965 h 555928"/>
                  <a:gd name="connsiteX47" fmla="*/ 61001 w 608415"/>
                  <a:gd name="connsiteY47" fmla="*/ 44183 h 555928"/>
                  <a:gd name="connsiteX48" fmla="*/ 44252 w 608415"/>
                  <a:gd name="connsiteY48" fmla="*/ 61059 h 555928"/>
                  <a:gd name="connsiteX49" fmla="*/ 61001 w 608415"/>
                  <a:gd name="connsiteY49" fmla="*/ 77781 h 555928"/>
                  <a:gd name="connsiteX50" fmla="*/ 372765 w 608415"/>
                  <a:gd name="connsiteY50" fmla="*/ 77781 h 555928"/>
                  <a:gd name="connsiteX51" fmla="*/ 389514 w 608415"/>
                  <a:gd name="connsiteY51" fmla="*/ 61059 h 555928"/>
                  <a:gd name="connsiteX52" fmla="*/ 372765 w 608415"/>
                  <a:gd name="connsiteY52" fmla="*/ 44183 h 555928"/>
                  <a:gd name="connsiteX53" fmla="*/ 32728 w 608415"/>
                  <a:gd name="connsiteY53" fmla="*/ 0 h 555928"/>
                  <a:gd name="connsiteX54" fmla="*/ 401038 w 608415"/>
                  <a:gd name="connsiteY54" fmla="*/ 0 h 555928"/>
                  <a:gd name="connsiteX55" fmla="*/ 433766 w 608415"/>
                  <a:gd name="connsiteY55" fmla="*/ 32677 h 555928"/>
                  <a:gd name="connsiteX56" fmla="*/ 433766 w 608415"/>
                  <a:gd name="connsiteY56" fmla="*/ 244850 h 555928"/>
                  <a:gd name="connsiteX57" fmla="*/ 401038 w 608415"/>
                  <a:gd name="connsiteY57" fmla="*/ 277527 h 555928"/>
                  <a:gd name="connsiteX58" fmla="*/ 352637 w 608415"/>
                  <a:gd name="connsiteY58" fmla="*/ 277527 h 555928"/>
                  <a:gd name="connsiteX59" fmla="*/ 340652 w 608415"/>
                  <a:gd name="connsiteY59" fmla="*/ 282436 h 555928"/>
                  <a:gd name="connsiteX60" fmla="*/ 263517 w 608415"/>
                  <a:gd name="connsiteY60" fmla="*/ 359604 h 555928"/>
                  <a:gd name="connsiteX61" fmla="*/ 256603 w 608415"/>
                  <a:gd name="connsiteY61" fmla="*/ 360985 h 555928"/>
                  <a:gd name="connsiteX62" fmla="*/ 252608 w 608415"/>
                  <a:gd name="connsiteY62" fmla="*/ 355002 h 555928"/>
                  <a:gd name="connsiteX63" fmla="*/ 252608 w 608415"/>
                  <a:gd name="connsiteY63" fmla="*/ 294403 h 555928"/>
                  <a:gd name="connsiteX64" fmla="*/ 235706 w 608415"/>
                  <a:gd name="connsiteY64" fmla="*/ 277527 h 555928"/>
                  <a:gd name="connsiteX65" fmla="*/ 32728 w 608415"/>
                  <a:gd name="connsiteY65" fmla="*/ 277527 h 555928"/>
                  <a:gd name="connsiteX66" fmla="*/ 0 w 608415"/>
                  <a:gd name="connsiteY66" fmla="*/ 244850 h 555928"/>
                  <a:gd name="connsiteX67" fmla="*/ 0 w 608415"/>
                  <a:gd name="connsiteY67" fmla="*/ 32677 h 555928"/>
                  <a:gd name="connsiteX68" fmla="*/ 32728 w 608415"/>
                  <a:gd name="connsiteY68" fmla="*/ 0 h 55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415" h="555928">
                    <a:moveTo>
                      <a:pt x="391644" y="355333"/>
                    </a:moveTo>
                    <a:cubicBezTo>
                      <a:pt x="382273" y="355333"/>
                      <a:pt x="374745" y="362851"/>
                      <a:pt x="374745" y="372209"/>
                    </a:cubicBezTo>
                    <a:cubicBezTo>
                      <a:pt x="374745" y="381415"/>
                      <a:pt x="382273" y="388932"/>
                      <a:pt x="391644" y="388932"/>
                    </a:cubicBezTo>
                    <a:lnTo>
                      <a:pt x="547424" y="388932"/>
                    </a:lnTo>
                    <a:cubicBezTo>
                      <a:pt x="556642" y="388932"/>
                      <a:pt x="564170" y="381415"/>
                      <a:pt x="564170" y="372209"/>
                    </a:cubicBezTo>
                    <a:cubicBezTo>
                      <a:pt x="564170" y="362851"/>
                      <a:pt x="556642" y="355333"/>
                      <a:pt x="547424" y="355333"/>
                    </a:cubicBezTo>
                    <a:close/>
                    <a:moveTo>
                      <a:pt x="294863" y="199746"/>
                    </a:moveTo>
                    <a:cubicBezTo>
                      <a:pt x="285490" y="199746"/>
                      <a:pt x="277961" y="207263"/>
                      <a:pt x="277961" y="216622"/>
                    </a:cubicBezTo>
                    <a:cubicBezTo>
                      <a:pt x="277961" y="225826"/>
                      <a:pt x="285490" y="233344"/>
                      <a:pt x="294863" y="233344"/>
                    </a:cubicBezTo>
                    <a:lnTo>
                      <a:pt x="372765" y="233344"/>
                    </a:lnTo>
                    <a:cubicBezTo>
                      <a:pt x="381985" y="233344"/>
                      <a:pt x="389514" y="225826"/>
                      <a:pt x="389514" y="216622"/>
                    </a:cubicBezTo>
                    <a:cubicBezTo>
                      <a:pt x="389514" y="207263"/>
                      <a:pt x="381985" y="199746"/>
                      <a:pt x="372765" y="199746"/>
                    </a:cubicBezTo>
                    <a:close/>
                    <a:moveTo>
                      <a:pt x="61001" y="199746"/>
                    </a:moveTo>
                    <a:cubicBezTo>
                      <a:pt x="51781" y="199746"/>
                      <a:pt x="44252" y="207263"/>
                      <a:pt x="44252" y="216622"/>
                    </a:cubicBezTo>
                    <a:cubicBezTo>
                      <a:pt x="44252" y="225826"/>
                      <a:pt x="51781" y="233344"/>
                      <a:pt x="61001" y="233344"/>
                    </a:cubicBezTo>
                    <a:lnTo>
                      <a:pt x="216806" y="233344"/>
                    </a:lnTo>
                    <a:cubicBezTo>
                      <a:pt x="226179" y="233344"/>
                      <a:pt x="233708" y="225826"/>
                      <a:pt x="233708" y="216622"/>
                    </a:cubicBezTo>
                    <a:cubicBezTo>
                      <a:pt x="233708" y="207263"/>
                      <a:pt x="226179" y="199746"/>
                      <a:pt x="216806" y="199746"/>
                    </a:cubicBezTo>
                    <a:close/>
                    <a:moveTo>
                      <a:pt x="467384" y="194549"/>
                    </a:moveTo>
                    <a:lnTo>
                      <a:pt x="575692" y="194549"/>
                    </a:lnTo>
                    <a:cubicBezTo>
                      <a:pt x="593667" y="194549"/>
                      <a:pt x="608415" y="209124"/>
                      <a:pt x="608415" y="227228"/>
                    </a:cubicBezTo>
                    <a:lnTo>
                      <a:pt x="608415" y="439407"/>
                    </a:lnTo>
                    <a:cubicBezTo>
                      <a:pt x="608415" y="457357"/>
                      <a:pt x="593667" y="472086"/>
                      <a:pt x="575692" y="472086"/>
                    </a:cubicBezTo>
                    <a:lnTo>
                      <a:pt x="391491" y="472086"/>
                    </a:lnTo>
                    <a:cubicBezTo>
                      <a:pt x="382273" y="472086"/>
                      <a:pt x="374745" y="479603"/>
                      <a:pt x="374745" y="488808"/>
                    </a:cubicBezTo>
                    <a:lnTo>
                      <a:pt x="374745" y="549563"/>
                    </a:lnTo>
                    <a:cubicBezTo>
                      <a:pt x="374745" y="553245"/>
                      <a:pt x="372287" y="554779"/>
                      <a:pt x="370751" y="555393"/>
                    </a:cubicBezTo>
                    <a:cubicBezTo>
                      <a:pt x="369368" y="556006"/>
                      <a:pt x="366449" y="556620"/>
                      <a:pt x="363838" y="554012"/>
                    </a:cubicBezTo>
                    <a:lnTo>
                      <a:pt x="286562" y="476995"/>
                    </a:lnTo>
                    <a:cubicBezTo>
                      <a:pt x="283490" y="473773"/>
                      <a:pt x="279188" y="472086"/>
                      <a:pt x="274733" y="472086"/>
                    </a:cubicBezTo>
                    <a:lnTo>
                      <a:pt x="207443" y="472086"/>
                    </a:lnTo>
                    <a:cubicBezTo>
                      <a:pt x="189469" y="472086"/>
                      <a:pt x="174720" y="457357"/>
                      <a:pt x="174720" y="439407"/>
                    </a:cubicBezTo>
                    <a:lnTo>
                      <a:pt x="174720" y="311148"/>
                    </a:lnTo>
                    <a:lnTo>
                      <a:pt x="218965" y="311148"/>
                    </a:lnTo>
                    <a:lnTo>
                      <a:pt x="218965" y="355026"/>
                    </a:lnTo>
                    <a:cubicBezTo>
                      <a:pt x="218965" y="371289"/>
                      <a:pt x="228644" y="385864"/>
                      <a:pt x="243700" y="392001"/>
                    </a:cubicBezTo>
                    <a:cubicBezTo>
                      <a:pt x="248616" y="394148"/>
                      <a:pt x="253839" y="395069"/>
                      <a:pt x="259063" y="395069"/>
                    </a:cubicBezTo>
                    <a:cubicBezTo>
                      <a:pt x="269356" y="395069"/>
                      <a:pt x="279649" y="391080"/>
                      <a:pt x="287330" y="383409"/>
                    </a:cubicBezTo>
                    <a:lnTo>
                      <a:pt x="359536" y="311148"/>
                    </a:lnTo>
                    <a:lnTo>
                      <a:pt x="401016" y="311148"/>
                    </a:lnTo>
                    <a:cubicBezTo>
                      <a:pt x="437580" y="311148"/>
                      <a:pt x="467384" y="281385"/>
                      <a:pt x="467384" y="244871"/>
                    </a:cubicBezTo>
                    <a:close/>
                    <a:moveTo>
                      <a:pt x="61001" y="121965"/>
                    </a:moveTo>
                    <a:cubicBezTo>
                      <a:pt x="51781" y="121965"/>
                      <a:pt x="44252" y="129482"/>
                      <a:pt x="44252" y="138840"/>
                    </a:cubicBezTo>
                    <a:cubicBezTo>
                      <a:pt x="44252" y="148045"/>
                      <a:pt x="51781" y="155562"/>
                      <a:pt x="61001" y="155562"/>
                    </a:cubicBezTo>
                    <a:lnTo>
                      <a:pt x="372765" y="155562"/>
                    </a:lnTo>
                    <a:cubicBezTo>
                      <a:pt x="381985" y="155562"/>
                      <a:pt x="389514" y="148045"/>
                      <a:pt x="389514" y="138840"/>
                    </a:cubicBezTo>
                    <a:cubicBezTo>
                      <a:pt x="389514" y="129482"/>
                      <a:pt x="381985" y="121965"/>
                      <a:pt x="372765" y="121965"/>
                    </a:cubicBezTo>
                    <a:close/>
                    <a:moveTo>
                      <a:pt x="61001" y="44183"/>
                    </a:moveTo>
                    <a:cubicBezTo>
                      <a:pt x="51781" y="44183"/>
                      <a:pt x="44252" y="51701"/>
                      <a:pt x="44252" y="61059"/>
                    </a:cubicBezTo>
                    <a:cubicBezTo>
                      <a:pt x="44252" y="70264"/>
                      <a:pt x="51781" y="77781"/>
                      <a:pt x="61001" y="77781"/>
                    </a:cubicBezTo>
                    <a:lnTo>
                      <a:pt x="372765" y="77781"/>
                    </a:lnTo>
                    <a:cubicBezTo>
                      <a:pt x="381985" y="77781"/>
                      <a:pt x="389514" y="70264"/>
                      <a:pt x="389514" y="61059"/>
                    </a:cubicBezTo>
                    <a:cubicBezTo>
                      <a:pt x="389514" y="51701"/>
                      <a:pt x="381985" y="44183"/>
                      <a:pt x="372765" y="44183"/>
                    </a:cubicBezTo>
                    <a:close/>
                    <a:moveTo>
                      <a:pt x="32728" y="0"/>
                    </a:moveTo>
                    <a:lnTo>
                      <a:pt x="401038" y="0"/>
                    </a:lnTo>
                    <a:cubicBezTo>
                      <a:pt x="419015" y="0"/>
                      <a:pt x="433766" y="14728"/>
                      <a:pt x="433766" y="32677"/>
                    </a:cubicBezTo>
                    <a:lnTo>
                      <a:pt x="433766" y="244850"/>
                    </a:lnTo>
                    <a:cubicBezTo>
                      <a:pt x="433766" y="262799"/>
                      <a:pt x="419015" y="277527"/>
                      <a:pt x="401038" y="277527"/>
                    </a:cubicBezTo>
                    <a:lnTo>
                      <a:pt x="352637" y="277527"/>
                    </a:lnTo>
                    <a:cubicBezTo>
                      <a:pt x="348181" y="277527"/>
                      <a:pt x="343878" y="279368"/>
                      <a:pt x="340652" y="282436"/>
                    </a:cubicBezTo>
                    <a:lnTo>
                      <a:pt x="263517" y="359604"/>
                    </a:lnTo>
                    <a:cubicBezTo>
                      <a:pt x="260905" y="362212"/>
                      <a:pt x="257986" y="361598"/>
                      <a:pt x="256603" y="360985"/>
                    </a:cubicBezTo>
                    <a:cubicBezTo>
                      <a:pt x="255066" y="360371"/>
                      <a:pt x="252608" y="358837"/>
                      <a:pt x="252608" y="355002"/>
                    </a:cubicBezTo>
                    <a:lnTo>
                      <a:pt x="252608" y="294403"/>
                    </a:lnTo>
                    <a:cubicBezTo>
                      <a:pt x="252608" y="285045"/>
                      <a:pt x="245079" y="277527"/>
                      <a:pt x="235706" y="277527"/>
                    </a:cubicBezTo>
                    <a:lnTo>
                      <a:pt x="32728" y="277527"/>
                    </a:lnTo>
                    <a:cubicBezTo>
                      <a:pt x="14751" y="277527"/>
                      <a:pt x="0" y="262799"/>
                      <a:pt x="0" y="244850"/>
                    </a:cubicBezTo>
                    <a:lnTo>
                      <a:pt x="0" y="32677"/>
                    </a:lnTo>
                    <a:cubicBezTo>
                      <a:pt x="0" y="14728"/>
                      <a:pt x="14751" y="0"/>
                      <a:pt x="32728" y="0"/>
                    </a:cubicBezTo>
                    <a:close/>
                  </a:path>
                </a:pathLst>
              </a:custGeom>
              <a:grp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sz="1500">
                  <a:solidFill>
                    <a:srgbClr val="2B6573"/>
                  </a:solidFill>
                  <a:effectLst>
                    <a:outerShdw blurRad="38100" dist="38100" dir="2700000" algn="tl">
                      <a:srgbClr val="000000"/>
                    </a:outerShdw>
                  </a:effectLst>
                  <a:latin typeface="Gill Sans" charset="0"/>
                  <a:sym typeface="Gill Sans" charset="0"/>
                </a:endParaRPr>
              </a:p>
            </p:txBody>
          </p:sp>
          <p:sp>
            <p:nvSpPr>
              <p:cNvPr id="39" name="AutoShape 39"/>
              <p:cNvSpPr/>
              <p:nvPr/>
            </p:nvSpPr>
            <p:spPr bwMode="auto">
              <a:xfrm>
                <a:off x="7667345" y="3976983"/>
                <a:ext cx="73025" cy="66725"/>
              </a:xfrm>
              <a:custGeom>
                <a:avLst/>
                <a:gdLst>
                  <a:gd name="connsiteX0" fmla="*/ 391644 w 608415"/>
                  <a:gd name="connsiteY0" fmla="*/ 355333 h 555928"/>
                  <a:gd name="connsiteX1" fmla="*/ 374745 w 608415"/>
                  <a:gd name="connsiteY1" fmla="*/ 372209 h 555928"/>
                  <a:gd name="connsiteX2" fmla="*/ 391644 w 608415"/>
                  <a:gd name="connsiteY2" fmla="*/ 388932 h 555928"/>
                  <a:gd name="connsiteX3" fmla="*/ 547424 w 608415"/>
                  <a:gd name="connsiteY3" fmla="*/ 388932 h 555928"/>
                  <a:gd name="connsiteX4" fmla="*/ 564170 w 608415"/>
                  <a:gd name="connsiteY4" fmla="*/ 372209 h 555928"/>
                  <a:gd name="connsiteX5" fmla="*/ 547424 w 608415"/>
                  <a:gd name="connsiteY5" fmla="*/ 355333 h 555928"/>
                  <a:gd name="connsiteX6" fmla="*/ 294863 w 608415"/>
                  <a:gd name="connsiteY6" fmla="*/ 199746 h 555928"/>
                  <a:gd name="connsiteX7" fmla="*/ 277961 w 608415"/>
                  <a:gd name="connsiteY7" fmla="*/ 216622 h 555928"/>
                  <a:gd name="connsiteX8" fmla="*/ 294863 w 608415"/>
                  <a:gd name="connsiteY8" fmla="*/ 233344 h 555928"/>
                  <a:gd name="connsiteX9" fmla="*/ 372765 w 608415"/>
                  <a:gd name="connsiteY9" fmla="*/ 233344 h 555928"/>
                  <a:gd name="connsiteX10" fmla="*/ 389514 w 608415"/>
                  <a:gd name="connsiteY10" fmla="*/ 216622 h 555928"/>
                  <a:gd name="connsiteX11" fmla="*/ 372765 w 608415"/>
                  <a:gd name="connsiteY11" fmla="*/ 199746 h 555928"/>
                  <a:gd name="connsiteX12" fmla="*/ 61001 w 608415"/>
                  <a:gd name="connsiteY12" fmla="*/ 199746 h 555928"/>
                  <a:gd name="connsiteX13" fmla="*/ 44252 w 608415"/>
                  <a:gd name="connsiteY13" fmla="*/ 216622 h 555928"/>
                  <a:gd name="connsiteX14" fmla="*/ 61001 w 608415"/>
                  <a:gd name="connsiteY14" fmla="*/ 233344 h 555928"/>
                  <a:gd name="connsiteX15" fmla="*/ 216806 w 608415"/>
                  <a:gd name="connsiteY15" fmla="*/ 233344 h 555928"/>
                  <a:gd name="connsiteX16" fmla="*/ 233708 w 608415"/>
                  <a:gd name="connsiteY16" fmla="*/ 216622 h 555928"/>
                  <a:gd name="connsiteX17" fmla="*/ 216806 w 608415"/>
                  <a:gd name="connsiteY17" fmla="*/ 199746 h 555928"/>
                  <a:gd name="connsiteX18" fmla="*/ 467384 w 608415"/>
                  <a:gd name="connsiteY18" fmla="*/ 194549 h 555928"/>
                  <a:gd name="connsiteX19" fmla="*/ 575692 w 608415"/>
                  <a:gd name="connsiteY19" fmla="*/ 194549 h 555928"/>
                  <a:gd name="connsiteX20" fmla="*/ 608415 w 608415"/>
                  <a:gd name="connsiteY20" fmla="*/ 227228 h 555928"/>
                  <a:gd name="connsiteX21" fmla="*/ 608415 w 608415"/>
                  <a:gd name="connsiteY21" fmla="*/ 439407 h 555928"/>
                  <a:gd name="connsiteX22" fmla="*/ 575692 w 608415"/>
                  <a:gd name="connsiteY22" fmla="*/ 472086 h 555928"/>
                  <a:gd name="connsiteX23" fmla="*/ 391491 w 608415"/>
                  <a:gd name="connsiteY23" fmla="*/ 472086 h 555928"/>
                  <a:gd name="connsiteX24" fmla="*/ 374745 w 608415"/>
                  <a:gd name="connsiteY24" fmla="*/ 488808 h 555928"/>
                  <a:gd name="connsiteX25" fmla="*/ 374745 w 608415"/>
                  <a:gd name="connsiteY25" fmla="*/ 549563 h 555928"/>
                  <a:gd name="connsiteX26" fmla="*/ 370751 w 608415"/>
                  <a:gd name="connsiteY26" fmla="*/ 555393 h 555928"/>
                  <a:gd name="connsiteX27" fmla="*/ 363838 w 608415"/>
                  <a:gd name="connsiteY27" fmla="*/ 554012 h 555928"/>
                  <a:gd name="connsiteX28" fmla="*/ 286562 w 608415"/>
                  <a:gd name="connsiteY28" fmla="*/ 476995 h 555928"/>
                  <a:gd name="connsiteX29" fmla="*/ 274733 w 608415"/>
                  <a:gd name="connsiteY29" fmla="*/ 472086 h 555928"/>
                  <a:gd name="connsiteX30" fmla="*/ 207443 w 608415"/>
                  <a:gd name="connsiteY30" fmla="*/ 472086 h 555928"/>
                  <a:gd name="connsiteX31" fmla="*/ 174720 w 608415"/>
                  <a:gd name="connsiteY31" fmla="*/ 439407 h 555928"/>
                  <a:gd name="connsiteX32" fmla="*/ 174720 w 608415"/>
                  <a:gd name="connsiteY32" fmla="*/ 311148 h 555928"/>
                  <a:gd name="connsiteX33" fmla="*/ 218965 w 608415"/>
                  <a:gd name="connsiteY33" fmla="*/ 311148 h 555928"/>
                  <a:gd name="connsiteX34" fmla="*/ 218965 w 608415"/>
                  <a:gd name="connsiteY34" fmla="*/ 355026 h 555928"/>
                  <a:gd name="connsiteX35" fmla="*/ 243700 w 608415"/>
                  <a:gd name="connsiteY35" fmla="*/ 392001 h 555928"/>
                  <a:gd name="connsiteX36" fmla="*/ 259063 w 608415"/>
                  <a:gd name="connsiteY36" fmla="*/ 395069 h 555928"/>
                  <a:gd name="connsiteX37" fmla="*/ 287330 w 608415"/>
                  <a:gd name="connsiteY37" fmla="*/ 383409 h 555928"/>
                  <a:gd name="connsiteX38" fmla="*/ 359536 w 608415"/>
                  <a:gd name="connsiteY38" fmla="*/ 311148 h 555928"/>
                  <a:gd name="connsiteX39" fmla="*/ 401016 w 608415"/>
                  <a:gd name="connsiteY39" fmla="*/ 311148 h 555928"/>
                  <a:gd name="connsiteX40" fmla="*/ 467384 w 608415"/>
                  <a:gd name="connsiteY40" fmla="*/ 244871 h 555928"/>
                  <a:gd name="connsiteX41" fmla="*/ 61001 w 608415"/>
                  <a:gd name="connsiteY41" fmla="*/ 121965 h 555928"/>
                  <a:gd name="connsiteX42" fmla="*/ 44252 w 608415"/>
                  <a:gd name="connsiteY42" fmla="*/ 138840 h 555928"/>
                  <a:gd name="connsiteX43" fmla="*/ 61001 w 608415"/>
                  <a:gd name="connsiteY43" fmla="*/ 155562 h 555928"/>
                  <a:gd name="connsiteX44" fmla="*/ 372765 w 608415"/>
                  <a:gd name="connsiteY44" fmla="*/ 155562 h 555928"/>
                  <a:gd name="connsiteX45" fmla="*/ 389514 w 608415"/>
                  <a:gd name="connsiteY45" fmla="*/ 138840 h 555928"/>
                  <a:gd name="connsiteX46" fmla="*/ 372765 w 608415"/>
                  <a:gd name="connsiteY46" fmla="*/ 121965 h 555928"/>
                  <a:gd name="connsiteX47" fmla="*/ 61001 w 608415"/>
                  <a:gd name="connsiteY47" fmla="*/ 44183 h 555928"/>
                  <a:gd name="connsiteX48" fmla="*/ 44252 w 608415"/>
                  <a:gd name="connsiteY48" fmla="*/ 61059 h 555928"/>
                  <a:gd name="connsiteX49" fmla="*/ 61001 w 608415"/>
                  <a:gd name="connsiteY49" fmla="*/ 77781 h 555928"/>
                  <a:gd name="connsiteX50" fmla="*/ 372765 w 608415"/>
                  <a:gd name="connsiteY50" fmla="*/ 77781 h 555928"/>
                  <a:gd name="connsiteX51" fmla="*/ 389514 w 608415"/>
                  <a:gd name="connsiteY51" fmla="*/ 61059 h 555928"/>
                  <a:gd name="connsiteX52" fmla="*/ 372765 w 608415"/>
                  <a:gd name="connsiteY52" fmla="*/ 44183 h 555928"/>
                  <a:gd name="connsiteX53" fmla="*/ 32728 w 608415"/>
                  <a:gd name="connsiteY53" fmla="*/ 0 h 555928"/>
                  <a:gd name="connsiteX54" fmla="*/ 401038 w 608415"/>
                  <a:gd name="connsiteY54" fmla="*/ 0 h 555928"/>
                  <a:gd name="connsiteX55" fmla="*/ 433766 w 608415"/>
                  <a:gd name="connsiteY55" fmla="*/ 32677 h 555928"/>
                  <a:gd name="connsiteX56" fmla="*/ 433766 w 608415"/>
                  <a:gd name="connsiteY56" fmla="*/ 244850 h 555928"/>
                  <a:gd name="connsiteX57" fmla="*/ 401038 w 608415"/>
                  <a:gd name="connsiteY57" fmla="*/ 277527 h 555928"/>
                  <a:gd name="connsiteX58" fmla="*/ 352637 w 608415"/>
                  <a:gd name="connsiteY58" fmla="*/ 277527 h 555928"/>
                  <a:gd name="connsiteX59" fmla="*/ 340652 w 608415"/>
                  <a:gd name="connsiteY59" fmla="*/ 282436 h 555928"/>
                  <a:gd name="connsiteX60" fmla="*/ 263517 w 608415"/>
                  <a:gd name="connsiteY60" fmla="*/ 359604 h 555928"/>
                  <a:gd name="connsiteX61" fmla="*/ 256603 w 608415"/>
                  <a:gd name="connsiteY61" fmla="*/ 360985 h 555928"/>
                  <a:gd name="connsiteX62" fmla="*/ 252608 w 608415"/>
                  <a:gd name="connsiteY62" fmla="*/ 355002 h 555928"/>
                  <a:gd name="connsiteX63" fmla="*/ 252608 w 608415"/>
                  <a:gd name="connsiteY63" fmla="*/ 294403 h 555928"/>
                  <a:gd name="connsiteX64" fmla="*/ 235706 w 608415"/>
                  <a:gd name="connsiteY64" fmla="*/ 277527 h 555928"/>
                  <a:gd name="connsiteX65" fmla="*/ 32728 w 608415"/>
                  <a:gd name="connsiteY65" fmla="*/ 277527 h 555928"/>
                  <a:gd name="connsiteX66" fmla="*/ 0 w 608415"/>
                  <a:gd name="connsiteY66" fmla="*/ 244850 h 555928"/>
                  <a:gd name="connsiteX67" fmla="*/ 0 w 608415"/>
                  <a:gd name="connsiteY67" fmla="*/ 32677 h 555928"/>
                  <a:gd name="connsiteX68" fmla="*/ 32728 w 608415"/>
                  <a:gd name="connsiteY68" fmla="*/ 0 h 55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415" h="555928">
                    <a:moveTo>
                      <a:pt x="391644" y="355333"/>
                    </a:moveTo>
                    <a:cubicBezTo>
                      <a:pt x="382273" y="355333"/>
                      <a:pt x="374745" y="362851"/>
                      <a:pt x="374745" y="372209"/>
                    </a:cubicBezTo>
                    <a:cubicBezTo>
                      <a:pt x="374745" y="381415"/>
                      <a:pt x="382273" y="388932"/>
                      <a:pt x="391644" y="388932"/>
                    </a:cubicBezTo>
                    <a:lnTo>
                      <a:pt x="547424" y="388932"/>
                    </a:lnTo>
                    <a:cubicBezTo>
                      <a:pt x="556642" y="388932"/>
                      <a:pt x="564170" y="381415"/>
                      <a:pt x="564170" y="372209"/>
                    </a:cubicBezTo>
                    <a:cubicBezTo>
                      <a:pt x="564170" y="362851"/>
                      <a:pt x="556642" y="355333"/>
                      <a:pt x="547424" y="355333"/>
                    </a:cubicBezTo>
                    <a:close/>
                    <a:moveTo>
                      <a:pt x="294863" y="199746"/>
                    </a:moveTo>
                    <a:cubicBezTo>
                      <a:pt x="285490" y="199746"/>
                      <a:pt x="277961" y="207263"/>
                      <a:pt x="277961" y="216622"/>
                    </a:cubicBezTo>
                    <a:cubicBezTo>
                      <a:pt x="277961" y="225826"/>
                      <a:pt x="285490" y="233344"/>
                      <a:pt x="294863" y="233344"/>
                    </a:cubicBezTo>
                    <a:lnTo>
                      <a:pt x="372765" y="233344"/>
                    </a:lnTo>
                    <a:cubicBezTo>
                      <a:pt x="381985" y="233344"/>
                      <a:pt x="389514" y="225826"/>
                      <a:pt x="389514" y="216622"/>
                    </a:cubicBezTo>
                    <a:cubicBezTo>
                      <a:pt x="389514" y="207263"/>
                      <a:pt x="381985" y="199746"/>
                      <a:pt x="372765" y="199746"/>
                    </a:cubicBezTo>
                    <a:close/>
                    <a:moveTo>
                      <a:pt x="61001" y="199746"/>
                    </a:moveTo>
                    <a:cubicBezTo>
                      <a:pt x="51781" y="199746"/>
                      <a:pt x="44252" y="207263"/>
                      <a:pt x="44252" y="216622"/>
                    </a:cubicBezTo>
                    <a:cubicBezTo>
                      <a:pt x="44252" y="225826"/>
                      <a:pt x="51781" y="233344"/>
                      <a:pt x="61001" y="233344"/>
                    </a:cubicBezTo>
                    <a:lnTo>
                      <a:pt x="216806" y="233344"/>
                    </a:lnTo>
                    <a:cubicBezTo>
                      <a:pt x="226179" y="233344"/>
                      <a:pt x="233708" y="225826"/>
                      <a:pt x="233708" y="216622"/>
                    </a:cubicBezTo>
                    <a:cubicBezTo>
                      <a:pt x="233708" y="207263"/>
                      <a:pt x="226179" y="199746"/>
                      <a:pt x="216806" y="199746"/>
                    </a:cubicBezTo>
                    <a:close/>
                    <a:moveTo>
                      <a:pt x="467384" y="194549"/>
                    </a:moveTo>
                    <a:lnTo>
                      <a:pt x="575692" y="194549"/>
                    </a:lnTo>
                    <a:cubicBezTo>
                      <a:pt x="593667" y="194549"/>
                      <a:pt x="608415" y="209124"/>
                      <a:pt x="608415" y="227228"/>
                    </a:cubicBezTo>
                    <a:lnTo>
                      <a:pt x="608415" y="439407"/>
                    </a:lnTo>
                    <a:cubicBezTo>
                      <a:pt x="608415" y="457357"/>
                      <a:pt x="593667" y="472086"/>
                      <a:pt x="575692" y="472086"/>
                    </a:cubicBezTo>
                    <a:lnTo>
                      <a:pt x="391491" y="472086"/>
                    </a:lnTo>
                    <a:cubicBezTo>
                      <a:pt x="382273" y="472086"/>
                      <a:pt x="374745" y="479603"/>
                      <a:pt x="374745" y="488808"/>
                    </a:cubicBezTo>
                    <a:lnTo>
                      <a:pt x="374745" y="549563"/>
                    </a:lnTo>
                    <a:cubicBezTo>
                      <a:pt x="374745" y="553245"/>
                      <a:pt x="372287" y="554779"/>
                      <a:pt x="370751" y="555393"/>
                    </a:cubicBezTo>
                    <a:cubicBezTo>
                      <a:pt x="369368" y="556006"/>
                      <a:pt x="366449" y="556620"/>
                      <a:pt x="363838" y="554012"/>
                    </a:cubicBezTo>
                    <a:lnTo>
                      <a:pt x="286562" y="476995"/>
                    </a:lnTo>
                    <a:cubicBezTo>
                      <a:pt x="283490" y="473773"/>
                      <a:pt x="279188" y="472086"/>
                      <a:pt x="274733" y="472086"/>
                    </a:cubicBezTo>
                    <a:lnTo>
                      <a:pt x="207443" y="472086"/>
                    </a:lnTo>
                    <a:cubicBezTo>
                      <a:pt x="189469" y="472086"/>
                      <a:pt x="174720" y="457357"/>
                      <a:pt x="174720" y="439407"/>
                    </a:cubicBezTo>
                    <a:lnTo>
                      <a:pt x="174720" y="311148"/>
                    </a:lnTo>
                    <a:lnTo>
                      <a:pt x="218965" y="311148"/>
                    </a:lnTo>
                    <a:lnTo>
                      <a:pt x="218965" y="355026"/>
                    </a:lnTo>
                    <a:cubicBezTo>
                      <a:pt x="218965" y="371289"/>
                      <a:pt x="228644" y="385864"/>
                      <a:pt x="243700" y="392001"/>
                    </a:cubicBezTo>
                    <a:cubicBezTo>
                      <a:pt x="248616" y="394148"/>
                      <a:pt x="253839" y="395069"/>
                      <a:pt x="259063" y="395069"/>
                    </a:cubicBezTo>
                    <a:cubicBezTo>
                      <a:pt x="269356" y="395069"/>
                      <a:pt x="279649" y="391080"/>
                      <a:pt x="287330" y="383409"/>
                    </a:cubicBezTo>
                    <a:lnTo>
                      <a:pt x="359536" y="311148"/>
                    </a:lnTo>
                    <a:lnTo>
                      <a:pt x="401016" y="311148"/>
                    </a:lnTo>
                    <a:cubicBezTo>
                      <a:pt x="437580" y="311148"/>
                      <a:pt x="467384" y="281385"/>
                      <a:pt x="467384" y="244871"/>
                    </a:cubicBezTo>
                    <a:close/>
                    <a:moveTo>
                      <a:pt x="61001" y="121965"/>
                    </a:moveTo>
                    <a:cubicBezTo>
                      <a:pt x="51781" y="121965"/>
                      <a:pt x="44252" y="129482"/>
                      <a:pt x="44252" y="138840"/>
                    </a:cubicBezTo>
                    <a:cubicBezTo>
                      <a:pt x="44252" y="148045"/>
                      <a:pt x="51781" y="155562"/>
                      <a:pt x="61001" y="155562"/>
                    </a:cubicBezTo>
                    <a:lnTo>
                      <a:pt x="372765" y="155562"/>
                    </a:lnTo>
                    <a:cubicBezTo>
                      <a:pt x="381985" y="155562"/>
                      <a:pt x="389514" y="148045"/>
                      <a:pt x="389514" y="138840"/>
                    </a:cubicBezTo>
                    <a:cubicBezTo>
                      <a:pt x="389514" y="129482"/>
                      <a:pt x="381985" y="121965"/>
                      <a:pt x="372765" y="121965"/>
                    </a:cubicBezTo>
                    <a:close/>
                    <a:moveTo>
                      <a:pt x="61001" y="44183"/>
                    </a:moveTo>
                    <a:cubicBezTo>
                      <a:pt x="51781" y="44183"/>
                      <a:pt x="44252" y="51701"/>
                      <a:pt x="44252" y="61059"/>
                    </a:cubicBezTo>
                    <a:cubicBezTo>
                      <a:pt x="44252" y="70264"/>
                      <a:pt x="51781" y="77781"/>
                      <a:pt x="61001" y="77781"/>
                    </a:cubicBezTo>
                    <a:lnTo>
                      <a:pt x="372765" y="77781"/>
                    </a:lnTo>
                    <a:cubicBezTo>
                      <a:pt x="381985" y="77781"/>
                      <a:pt x="389514" y="70264"/>
                      <a:pt x="389514" y="61059"/>
                    </a:cubicBezTo>
                    <a:cubicBezTo>
                      <a:pt x="389514" y="51701"/>
                      <a:pt x="381985" y="44183"/>
                      <a:pt x="372765" y="44183"/>
                    </a:cubicBezTo>
                    <a:close/>
                    <a:moveTo>
                      <a:pt x="32728" y="0"/>
                    </a:moveTo>
                    <a:lnTo>
                      <a:pt x="401038" y="0"/>
                    </a:lnTo>
                    <a:cubicBezTo>
                      <a:pt x="419015" y="0"/>
                      <a:pt x="433766" y="14728"/>
                      <a:pt x="433766" y="32677"/>
                    </a:cubicBezTo>
                    <a:lnTo>
                      <a:pt x="433766" y="244850"/>
                    </a:lnTo>
                    <a:cubicBezTo>
                      <a:pt x="433766" y="262799"/>
                      <a:pt x="419015" y="277527"/>
                      <a:pt x="401038" y="277527"/>
                    </a:cubicBezTo>
                    <a:lnTo>
                      <a:pt x="352637" y="277527"/>
                    </a:lnTo>
                    <a:cubicBezTo>
                      <a:pt x="348181" y="277527"/>
                      <a:pt x="343878" y="279368"/>
                      <a:pt x="340652" y="282436"/>
                    </a:cubicBezTo>
                    <a:lnTo>
                      <a:pt x="263517" y="359604"/>
                    </a:lnTo>
                    <a:cubicBezTo>
                      <a:pt x="260905" y="362212"/>
                      <a:pt x="257986" y="361598"/>
                      <a:pt x="256603" y="360985"/>
                    </a:cubicBezTo>
                    <a:cubicBezTo>
                      <a:pt x="255066" y="360371"/>
                      <a:pt x="252608" y="358837"/>
                      <a:pt x="252608" y="355002"/>
                    </a:cubicBezTo>
                    <a:lnTo>
                      <a:pt x="252608" y="294403"/>
                    </a:lnTo>
                    <a:cubicBezTo>
                      <a:pt x="252608" y="285045"/>
                      <a:pt x="245079" y="277527"/>
                      <a:pt x="235706" y="277527"/>
                    </a:cubicBezTo>
                    <a:lnTo>
                      <a:pt x="32728" y="277527"/>
                    </a:lnTo>
                    <a:cubicBezTo>
                      <a:pt x="14751" y="277527"/>
                      <a:pt x="0" y="262799"/>
                      <a:pt x="0" y="244850"/>
                    </a:cubicBezTo>
                    <a:lnTo>
                      <a:pt x="0" y="32677"/>
                    </a:lnTo>
                    <a:cubicBezTo>
                      <a:pt x="0" y="14728"/>
                      <a:pt x="14751" y="0"/>
                      <a:pt x="32728" y="0"/>
                    </a:cubicBezTo>
                    <a:close/>
                  </a:path>
                </a:pathLst>
              </a:custGeom>
              <a:grp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sz="1500">
                  <a:solidFill>
                    <a:srgbClr val="2B6573"/>
                  </a:solidFill>
                  <a:effectLst>
                    <a:outerShdw blurRad="38100" dist="38100" dir="2700000" algn="tl">
                      <a:srgbClr val="000000"/>
                    </a:outerShdw>
                  </a:effectLst>
                  <a:latin typeface="Gill Sans" charset="0"/>
                  <a:sym typeface="Gill Sans" charset="0"/>
                </a:endParaRPr>
              </a:p>
            </p:txBody>
          </p:sp>
          <p:sp>
            <p:nvSpPr>
              <p:cNvPr id="40" name="AutoShape 40"/>
              <p:cNvSpPr/>
              <p:nvPr/>
            </p:nvSpPr>
            <p:spPr bwMode="auto">
              <a:xfrm>
                <a:off x="7391517" y="4194614"/>
                <a:ext cx="57944" cy="52945"/>
              </a:xfrm>
              <a:custGeom>
                <a:avLst/>
                <a:gdLst>
                  <a:gd name="connsiteX0" fmla="*/ 391644 w 608415"/>
                  <a:gd name="connsiteY0" fmla="*/ 355333 h 555928"/>
                  <a:gd name="connsiteX1" fmla="*/ 374745 w 608415"/>
                  <a:gd name="connsiteY1" fmla="*/ 372209 h 555928"/>
                  <a:gd name="connsiteX2" fmla="*/ 391644 w 608415"/>
                  <a:gd name="connsiteY2" fmla="*/ 388932 h 555928"/>
                  <a:gd name="connsiteX3" fmla="*/ 547424 w 608415"/>
                  <a:gd name="connsiteY3" fmla="*/ 388932 h 555928"/>
                  <a:gd name="connsiteX4" fmla="*/ 564170 w 608415"/>
                  <a:gd name="connsiteY4" fmla="*/ 372209 h 555928"/>
                  <a:gd name="connsiteX5" fmla="*/ 547424 w 608415"/>
                  <a:gd name="connsiteY5" fmla="*/ 355333 h 555928"/>
                  <a:gd name="connsiteX6" fmla="*/ 294863 w 608415"/>
                  <a:gd name="connsiteY6" fmla="*/ 199746 h 555928"/>
                  <a:gd name="connsiteX7" fmla="*/ 277961 w 608415"/>
                  <a:gd name="connsiteY7" fmla="*/ 216622 h 555928"/>
                  <a:gd name="connsiteX8" fmla="*/ 294863 w 608415"/>
                  <a:gd name="connsiteY8" fmla="*/ 233344 h 555928"/>
                  <a:gd name="connsiteX9" fmla="*/ 372765 w 608415"/>
                  <a:gd name="connsiteY9" fmla="*/ 233344 h 555928"/>
                  <a:gd name="connsiteX10" fmla="*/ 389514 w 608415"/>
                  <a:gd name="connsiteY10" fmla="*/ 216622 h 555928"/>
                  <a:gd name="connsiteX11" fmla="*/ 372765 w 608415"/>
                  <a:gd name="connsiteY11" fmla="*/ 199746 h 555928"/>
                  <a:gd name="connsiteX12" fmla="*/ 61001 w 608415"/>
                  <a:gd name="connsiteY12" fmla="*/ 199746 h 555928"/>
                  <a:gd name="connsiteX13" fmla="*/ 44252 w 608415"/>
                  <a:gd name="connsiteY13" fmla="*/ 216622 h 555928"/>
                  <a:gd name="connsiteX14" fmla="*/ 61001 w 608415"/>
                  <a:gd name="connsiteY14" fmla="*/ 233344 h 555928"/>
                  <a:gd name="connsiteX15" fmla="*/ 216806 w 608415"/>
                  <a:gd name="connsiteY15" fmla="*/ 233344 h 555928"/>
                  <a:gd name="connsiteX16" fmla="*/ 233708 w 608415"/>
                  <a:gd name="connsiteY16" fmla="*/ 216622 h 555928"/>
                  <a:gd name="connsiteX17" fmla="*/ 216806 w 608415"/>
                  <a:gd name="connsiteY17" fmla="*/ 199746 h 555928"/>
                  <a:gd name="connsiteX18" fmla="*/ 467384 w 608415"/>
                  <a:gd name="connsiteY18" fmla="*/ 194549 h 555928"/>
                  <a:gd name="connsiteX19" fmla="*/ 575692 w 608415"/>
                  <a:gd name="connsiteY19" fmla="*/ 194549 h 555928"/>
                  <a:gd name="connsiteX20" fmla="*/ 608415 w 608415"/>
                  <a:gd name="connsiteY20" fmla="*/ 227228 h 555928"/>
                  <a:gd name="connsiteX21" fmla="*/ 608415 w 608415"/>
                  <a:gd name="connsiteY21" fmla="*/ 439407 h 555928"/>
                  <a:gd name="connsiteX22" fmla="*/ 575692 w 608415"/>
                  <a:gd name="connsiteY22" fmla="*/ 472086 h 555928"/>
                  <a:gd name="connsiteX23" fmla="*/ 391491 w 608415"/>
                  <a:gd name="connsiteY23" fmla="*/ 472086 h 555928"/>
                  <a:gd name="connsiteX24" fmla="*/ 374745 w 608415"/>
                  <a:gd name="connsiteY24" fmla="*/ 488808 h 555928"/>
                  <a:gd name="connsiteX25" fmla="*/ 374745 w 608415"/>
                  <a:gd name="connsiteY25" fmla="*/ 549563 h 555928"/>
                  <a:gd name="connsiteX26" fmla="*/ 370751 w 608415"/>
                  <a:gd name="connsiteY26" fmla="*/ 555393 h 555928"/>
                  <a:gd name="connsiteX27" fmla="*/ 363838 w 608415"/>
                  <a:gd name="connsiteY27" fmla="*/ 554012 h 555928"/>
                  <a:gd name="connsiteX28" fmla="*/ 286562 w 608415"/>
                  <a:gd name="connsiteY28" fmla="*/ 476995 h 555928"/>
                  <a:gd name="connsiteX29" fmla="*/ 274733 w 608415"/>
                  <a:gd name="connsiteY29" fmla="*/ 472086 h 555928"/>
                  <a:gd name="connsiteX30" fmla="*/ 207443 w 608415"/>
                  <a:gd name="connsiteY30" fmla="*/ 472086 h 555928"/>
                  <a:gd name="connsiteX31" fmla="*/ 174720 w 608415"/>
                  <a:gd name="connsiteY31" fmla="*/ 439407 h 555928"/>
                  <a:gd name="connsiteX32" fmla="*/ 174720 w 608415"/>
                  <a:gd name="connsiteY32" fmla="*/ 311148 h 555928"/>
                  <a:gd name="connsiteX33" fmla="*/ 218965 w 608415"/>
                  <a:gd name="connsiteY33" fmla="*/ 311148 h 555928"/>
                  <a:gd name="connsiteX34" fmla="*/ 218965 w 608415"/>
                  <a:gd name="connsiteY34" fmla="*/ 355026 h 555928"/>
                  <a:gd name="connsiteX35" fmla="*/ 243700 w 608415"/>
                  <a:gd name="connsiteY35" fmla="*/ 392001 h 555928"/>
                  <a:gd name="connsiteX36" fmla="*/ 259063 w 608415"/>
                  <a:gd name="connsiteY36" fmla="*/ 395069 h 555928"/>
                  <a:gd name="connsiteX37" fmla="*/ 287330 w 608415"/>
                  <a:gd name="connsiteY37" fmla="*/ 383409 h 555928"/>
                  <a:gd name="connsiteX38" fmla="*/ 359536 w 608415"/>
                  <a:gd name="connsiteY38" fmla="*/ 311148 h 555928"/>
                  <a:gd name="connsiteX39" fmla="*/ 401016 w 608415"/>
                  <a:gd name="connsiteY39" fmla="*/ 311148 h 555928"/>
                  <a:gd name="connsiteX40" fmla="*/ 467384 w 608415"/>
                  <a:gd name="connsiteY40" fmla="*/ 244871 h 555928"/>
                  <a:gd name="connsiteX41" fmla="*/ 61001 w 608415"/>
                  <a:gd name="connsiteY41" fmla="*/ 121965 h 555928"/>
                  <a:gd name="connsiteX42" fmla="*/ 44252 w 608415"/>
                  <a:gd name="connsiteY42" fmla="*/ 138840 h 555928"/>
                  <a:gd name="connsiteX43" fmla="*/ 61001 w 608415"/>
                  <a:gd name="connsiteY43" fmla="*/ 155562 h 555928"/>
                  <a:gd name="connsiteX44" fmla="*/ 372765 w 608415"/>
                  <a:gd name="connsiteY44" fmla="*/ 155562 h 555928"/>
                  <a:gd name="connsiteX45" fmla="*/ 389514 w 608415"/>
                  <a:gd name="connsiteY45" fmla="*/ 138840 h 555928"/>
                  <a:gd name="connsiteX46" fmla="*/ 372765 w 608415"/>
                  <a:gd name="connsiteY46" fmla="*/ 121965 h 555928"/>
                  <a:gd name="connsiteX47" fmla="*/ 61001 w 608415"/>
                  <a:gd name="connsiteY47" fmla="*/ 44183 h 555928"/>
                  <a:gd name="connsiteX48" fmla="*/ 44252 w 608415"/>
                  <a:gd name="connsiteY48" fmla="*/ 61059 h 555928"/>
                  <a:gd name="connsiteX49" fmla="*/ 61001 w 608415"/>
                  <a:gd name="connsiteY49" fmla="*/ 77781 h 555928"/>
                  <a:gd name="connsiteX50" fmla="*/ 372765 w 608415"/>
                  <a:gd name="connsiteY50" fmla="*/ 77781 h 555928"/>
                  <a:gd name="connsiteX51" fmla="*/ 389514 w 608415"/>
                  <a:gd name="connsiteY51" fmla="*/ 61059 h 555928"/>
                  <a:gd name="connsiteX52" fmla="*/ 372765 w 608415"/>
                  <a:gd name="connsiteY52" fmla="*/ 44183 h 555928"/>
                  <a:gd name="connsiteX53" fmla="*/ 32728 w 608415"/>
                  <a:gd name="connsiteY53" fmla="*/ 0 h 555928"/>
                  <a:gd name="connsiteX54" fmla="*/ 401038 w 608415"/>
                  <a:gd name="connsiteY54" fmla="*/ 0 h 555928"/>
                  <a:gd name="connsiteX55" fmla="*/ 433766 w 608415"/>
                  <a:gd name="connsiteY55" fmla="*/ 32677 h 555928"/>
                  <a:gd name="connsiteX56" fmla="*/ 433766 w 608415"/>
                  <a:gd name="connsiteY56" fmla="*/ 244850 h 555928"/>
                  <a:gd name="connsiteX57" fmla="*/ 401038 w 608415"/>
                  <a:gd name="connsiteY57" fmla="*/ 277527 h 555928"/>
                  <a:gd name="connsiteX58" fmla="*/ 352637 w 608415"/>
                  <a:gd name="connsiteY58" fmla="*/ 277527 h 555928"/>
                  <a:gd name="connsiteX59" fmla="*/ 340652 w 608415"/>
                  <a:gd name="connsiteY59" fmla="*/ 282436 h 555928"/>
                  <a:gd name="connsiteX60" fmla="*/ 263517 w 608415"/>
                  <a:gd name="connsiteY60" fmla="*/ 359604 h 555928"/>
                  <a:gd name="connsiteX61" fmla="*/ 256603 w 608415"/>
                  <a:gd name="connsiteY61" fmla="*/ 360985 h 555928"/>
                  <a:gd name="connsiteX62" fmla="*/ 252608 w 608415"/>
                  <a:gd name="connsiteY62" fmla="*/ 355002 h 555928"/>
                  <a:gd name="connsiteX63" fmla="*/ 252608 w 608415"/>
                  <a:gd name="connsiteY63" fmla="*/ 294403 h 555928"/>
                  <a:gd name="connsiteX64" fmla="*/ 235706 w 608415"/>
                  <a:gd name="connsiteY64" fmla="*/ 277527 h 555928"/>
                  <a:gd name="connsiteX65" fmla="*/ 32728 w 608415"/>
                  <a:gd name="connsiteY65" fmla="*/ 277527 h 555928"/>
                  <a:gd name="connsiteX66" fmla="*/ 0 w 608415"/>
                  <a:gd name="connsiteY66" fmla="*/ 244850 h 555928"/>
                  <a:gd name="connsiteX67" fmla="*/ 0 w 608415"/>
                  <a:gd name="connsiteY67" fmla="*/ 32677 h 555928"/>
                  <a:gd name="connsiteX68" fmla="*/ 32728 w 608415"/>
                  <a:gd name="connsiteY68" fmla="*/ 0 h 55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415" h="555928">
                    <a:moveTo>
                      <a:pt x="391644" y="355333"/>
                    </a:moveTo>
                    <a:cubicBezTo>
                      <a:pt x="382273" y="355333"/>
                      <a:pt x="374745" y="362851"/>
                      <a:pt x="374745" y="372209"/>
                    </a:cubicBezTo>
                    <a:cubicBezTo>
                      <a:pt x="374745" y="381415"/>
                      <a:pt x="382273" y="388932"/>
                      <a:pt x="391644" y="388932"/>
                    </a:cubicBezTo>
                    <a:lnTo>
                      <a:pt x="547424" y="388932"/>
                    </a:lnTo>
                    <a:cubicBezTo>
                      <a:pt x="556642" y="388932"/>
                      <a:pt x="564170" y="381415"/>
                      <a:pt x="564170" y="372209"/>
                    </a:cubicBezTo>
                    <a:cubicBezTo>
                      <a:pt x="564170" y="362851"/>
                      <a:pt x="556642" y="355333"/>
                      <a:pt x="547424" y="355333"/>
                    </a:cubicBezTo>
                    <a:close/>
                    <a:moveTo>
                      <a:pt x="294863" y="199746"/>
                    </a:moveTo>
                    <a:cubicBezTo>
                      <a:pt x="285490" y="199746"/>
                      <a:pt x="277961" y="207263"/>
                      <a:pt x="277961" y="216622"/>
                    </a:cubicBezTo>
                    <a:cubicBezTo>
                      <a:pt x="277961" y="225826"/>
                      <a:pt x="285490" y="233344"/>
                      <a:pt x="294863" y="233344"/>
                    </a:cubicBezTo>
                    <a:lnTo>
                      <a:pt x="372765" y="233344"/>
                    </a:lnTo>
                    <a:cubicBezTo>
                      <a:pt x="381985" y="233344"/>
                      <a:pt x="389514" y="225826"/>
                      <a:pt x="389514" y="216622"/>
                    </a:cubicBezTo>
                    <a:cubicBezTo>
                      <a:pt x="389514" y="207263"/>
                      <a:pt x="381985" y="199746"/>
                      <a:pt x="372765" y="199746"/>
                    </a:cubicBezTo>
                    <a:close/>
                    <a:moveTo>
                      <a:pt x="61001" y="199746"/>
                    </a:moveTo>
                    <a:cubicBezTo>
                      <a:pt x="51781" y="199746"/>
                      <a:pt x="44252" y="207263"/>
                      <a:pt x="44252" y="216622"/>
                    </a:cubicBezTo>
                    <a:cubicBezTo>
                      <a:pt x="44252" y="225826"/>
                      <a:pt x="51781" y="233344"/>
                      <a:pt x="61001" y="233344"/>
                    </a:cubicBezTo>
                    <a:lnTo>
                      <a:pt x="216806" y="233344"/>
                    </a:lnTo>
                    <a:cubicBezTo>
                      <a:pt x="226179" y="233344"/>
                      <a:pt x="233708" y="225826"/>
                      <a:pt x="233708" y="216622"/>
                    </a:cubicBezTo>
                    <a:cubicBezTo>
                      <a:pt x="233708" y="207263"/>
                      <a:pt x="226179" y="199746"/>
                      <a:pt x="216806" y="199746"/>
                    </a:cubicBezTo>
                    <a:close/>
                    <a:moveTo>
                      <a:pt x="467384" y="194549"/>
                    </a:moveTo>
                    <a:lnTo>
                      <a:pt x="575692" y="194549"/>
                    </a:lnTo>
                    <a:cubicBezTo>
                      <a:pt x="593667" y="194549"/>
                      <a:pt x="608415" y="209124"/>
                      <a:pt x="608415" y="227228"/>
                    </a:cubicBezTo>
                    <a:lnTo>
                      <a:pt x="608415" y="439407"/>
                    </a:lnTo>
                    <a:cubicBezTo>
                      <a:pt x="608415" y="457357"/>
                      <a:pt x="593667" y="472086"/>
                      <a:pt x="575692" y="472086"/>
                    </a:cubicBezTo>
                    <a:lnTo>
                      <a:pt x="391491" y="472086"/>
                    </a:lnTo>
                    <a:cubicBezTo>
                      <a:pt x="382273" y="472086"/>
                      <a:pt x="374745" y="479603"/>
                      <a:pt x="374745" y="488808"/>
                    </a:cubicBezTo>
                    <a:lnTo>
                      <a:pt x="374745" y="549563"/>
                    </a:lnTo>
                    <a:cubicBezTo>
                      <a:pt x="374745" y="553245"/>
                      <a:pt x="372287" y="554779"/>
                      <a:pt x="370751" y="555393"/>
                    </a:cubicBezTo>
                    <a:cubicBezTo>
                      <a:pt x="369368" y="556006"/>
                      <a:pt x="366449" y="556620"/>
                      <a:pt x="363838" y="554012"/>
                    </a:cubicBezTo>
                    <a:lnTo>
                      <a:pt x="286562" y="476995"/>
                    </a:lnTo>
                    <a:cubicBezTo>
                      <a:pt x="283490" y="473773"/>
                      <a:pt x="279188" y="472086"/>
                      <a:pt x="274733" y="472086"/>
                    </a:cubicBezTo>
                    <a:lnTo>
                      <a:pt x="207443" y="472086"/>
                    </a:lnTo>
                    <a:cubicBezTo>
                      <a:pt x="189469" y="472086"/>
                      <a:pt x="174720" y="457357"/>
                      <a:pt x="174720" y="439407"/>
                    </a:cubicBezTo>
                    <a:lnTo>
                      <a:pt x="174720" y="311148"/>
                    </a:lnTo>
                    <a:lnTo>
                      <a:pt x="218965" y="311148"/>
                    </a:lnTo>
                    <a:lnTo>
                      <a:pt x="218965" y="355026"/>
                    </a:lnTo>
                    <a:cubicBezTo>
                      <a:pt x="218965" y="371289"/>
                      <a:pt x="228644" y="385864"/>
                      <a:pt x="243700" y="392001"/>
                    </a:cubicBezTo>
                    <a:cubicBezTo>
                      <a:pt x="248616" y="394148"/>
                      <a:pt x="253839" y="395069"/>
                      <a:pt x="259063" y="395069"/>
                    </a:cubicBezTo>
                    <a:cubicBezTo>
                      <a:pt x="269356" y="395069"/>
                      <a:pt x="279649" y="391080"/>
                      <a:pt x="287330" y="383409"/>
                    </a:cubicBezTo>
                    <a:lnTo>
                      <a:pt x="359536" y="311148"/>
                    </a:lnTo>
                    <a:lnTo>
                      <a:pt x="401016" y="311148"/>
                    </a:lnTo>
                    <a:cubicBezTo>
                      <a:pt x="437580" y="311148"/>
                      <a:pt x="467384" y="281385"/>
                      <a:pt x="467384" y="244871"/>
                    </a:cubicBezTo>
                    <a:close/>
                    <a:moveTo>
                      <a:pt x="61001" y="121965"/>
                    </a:moveTo>
                    <a:cubicBezTo>
                      <a:pt x="51781" y="121965"/>
                      <a:pt x="44252" y="129482"/>
                      <a:pt x="44252" y="138840"/>
                    </a:cubicBezTo>
                    <a:cubicBezTo>
                      <a:pt x="44252" y="148045"/>
                      <a:pt x="51781" y="155562"/>
                      <a:pt x="61001" y="155562"/>
                    </a:cubicBezTo>
                    <a:lnTo>
                      <a:pt x="372765" y="155562"/>
                    </a:lnTo>
                    <a:cubicBezTo>
                      <a:pt x="381985" y="155562"/>
                      <a:pt x="389514" y="148045"/>
                      <a:pt x="389514" y="138840"/>
                    </a:cubicBezTo>
                    <a:cubicBezTo>
                      <a:pt x="389514" y="129482"/>
                      <a:pt x="381985" y="121965"/>
                      <a:pt x="372765" y="121965"/>
                    </a:cubicBezTo>
                    <a:close/>
                    <a:moveTo>
                      <a:pt x="61001" y="44183"/>
                    </a:moveTo>
                    <a:cubicBezTo>
                      <a:pt x="51781" y="44183"/>
                      <a:pt x="44252" y="51701"/>
                      <a:pt x="44252" y="61059"/>
                    </a:cubicBezTo>
                    <a:cubicBezTo>
                      <a:pt x="44252" y="70264"/>
                      <a:pt x="51781" y="77781"/>
                      <a:pt x="61001" y="77781"/>
                    </a:cubicBezTo>
                    <a:lnTo>
                      <a:pt x="372765" y="77781"/>
                    </a:lnTo>
                    <a:cubicBezTo>
                      <a:pt x="381985" y="77781"/>
                      <a:pt x="389514" y="70264"/>
                      <a:pt x="389514" y="61059"/>
                    </a:cubicBezTo>
                    <a:cubicBezTo>
                      <a:pt x="389514" y="51701"/>
                      <a:pt x="381985" y="44183"/>
                      <a:pt x="372765" y="44183"/>
                    </a:cubicBezTo>
                    <a:close/>
                    <a:moveTo>
                      <a:pt x="32728" y="0"/>
                    </a:moveTo>
                    <a:lnTo>
                      <a:pt x="401038" y="0"/>
                    </a:lnTo>
                    <a:cubicBezTo>
                      <a:pt x="419015" y="0"/>
                      <a:pt x="433766" y="14728"/>
                      <a:pt x="433766" y="32677"/>
                    </a:cubicBezTo>
                    <a:lnTo>
                      <a:pt x="433766" y="244850"/>
                    </a:lnTo>
                    <a:cubicBezTo>
                      <a:pt x="433766" y="262799"/>
                      <a:pt x="419015" y="277527"/>
                      <a:pt x="401038" y="277527"/>
                    </a:cubicBezTo>
                    <a:lnTo>
                      <a:pt x="352637" y="277527"/>
                    </a:lnTo>
                    <a:cubicBezTo>
                      <a:pt x="348181" y="277527"/>
                      <a:pt x="343878" y="279368"/>
                      <a:pt x="340652" y="282436"/>
                    </a:cubicBezTo>
                    <a:lnTo>
                      <a:pt x="263517" y="359604"/>
                    </a:lnTo>
                    <a:cubicBezTo>
                      <a:pt x="260905" y="362212"/>
                      <a:pt x="257986" y="361598"/>
                      <a:pt x="256603" y="360985"/>
                    </a:cubicBezTo>
                    <a:cubicBezTo>
                      <a:pt x="255066" y="360371"/>
                      <a:pt x="252608" y="358837"/>
                      <a:pt x="252608" y="355002"/>
                    </a:cubicBezTo>
                    <a:lnTo>
                      <a:pt x="252608" y="294403"/>
                    </a:lnTo>
                    <a:cubicBezTo>
                      <a:pt x="252608" y="285045"/>
                      <a:pt x="245079" y="277527"/>
                      <a:pt x="235706" y="277527"/>
                    </a:cubicBezTo>
                    <a:lnTo>
                      <a:pt x="32728" y="277527"/>
                    </a:lnTo>
                    <a:cubicBezTo>
                      <a:pt x="14751" y="277527"/>
                      <a:pt x="0" y="262799"/>
                      <a:pt x="0" y="244850"/>
                    </a:cubicBezTo>
                    <a:lnTo>
                      <a:pt x="0" y="32677"/>
                    </a:lnTo>
                    <a:cubicBezTo>
                      <a:pt x="0" y="14728"/>
                      <a:pt x="14751" y="0"/>
                      <a:pt x="32728" y="0"/>
                    </a:cubicBezTo>
                    <a:close/>
                  </a:path>
                </a:pathLst>
              </a:custGeom>
              <a:grp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sz="1500">
                  <a:solidFill>
                    <a:srgbClr val="2B6573"/>
                  </a:solidFill>
                  <a:effectLst>
                    <a:outerShdw blurRad="38100" dist="38100" dir="2700000" algn="tl">
                      <a:srgbClr val="000000"/>
                    </a:outerShdw>
                  </a:effectLst>
                  <a:latin typeface="Gill Sans" charset="0"/>
                  <a:sym typeface="Gill Sans" charset="0"/>
                </a:endParaRPr>
              </a:p>
            </p:txBody>
          </p:sp>
          <p:sp>
            <p:nvSpPr>
              <p:cNvPr id="41" name="AutoShape 41"/>
              <p:cNvSpPr/>
              <p:nvPr/>
            </p:nvSpPr>
            <p:spPr bwMode="auto">
              <a:xfrm>
                <a:off x="7449460" y="4294584"/>
                <a:ext cx="29369" cy="26835"/>
              </a:xfrm>
              <a:custGeom>
                <a:avLst/>
                <a:gdLst>
                  <a:gd name="connsiteX0" fmla="*/ 391644 w 608415"/>
                  <a:gd name="connsiteY0" fmla="*/ 355333 h 555928"/>
                  <a:gd name="connsiteX1" fmla="*/ 374745 w 608415"/>
                  <a:gd name="connsiteY1" fmla="*/ 372209 h 555928"/>
                  <a:gd name="connsiteX2" fmla="*/ 391644 w 608415"/>
                  <a:gd name="connsiteY2" fmla="*/ 388932 h 555928"/>
                  <a:gd name="connsiteX3" fmla="*/ 547424 w 608415"/>
                  <a:gd name="connsiteY3" fmla="*/ 388932 h 555928"/>
                  <a:gd name="connsiteX4" fmla="*/ 564170 w 608415"/>
                  <a:gd name="connsiteY4" fmla="*/ 372209 h 555928"/>
                  <a:gd name="connsiteX5" fmla="*/ 547424 w 608415"/>
                  <a:gd name="connsiteY5" fmla="*/ 355333 h 555928"/>
                  <a:gd name="connsiteX6" fmla="*/ 294863 w 608415"/>
                  <a:gd name="connsiteY6" fmla="*/ 199746 h 555928"/>
                  <a:gd name="connsiteX7" fmla="*/ 277961 w 608415"/>
                  <a:gd name="connsiteY7" fmla="*/ 216622 h 555928"/>
                  <a:gd name="connsiteX8" fmla="*/ 294863 w 608415"/>
                  <a:gd name="connsiteY8" fmla="*/ 233344 h 555928"/>
                  <a:gd name="connsiteX9" fmla="*/ 372765 w 608415"/>
                  <a:gd name="connsiteY9" fmla="*/ 233344 h 555928"/>
                  <a:gd name="connsiteX10" fmla="*/ 389514 w 608415"/>
                  <a:gd name="connsiteY10" fmla="*/ 216622 h 555928"/>
                  <a:gd name="connsiteX11" fmla="*/ 372765 w 608415"/>
                  <a:gd name="connsiteY11" fmla="*/ 199746 h 555928"/>
                  <a:gd name="connsiteX12" fmla="*/ 61001 w 608415"/>
                  <a:gd name="connsiteY12" fmla="*/ 199746 h 555928"/>
                  <a:gd name="connsiteX13" fmla="*/ 44252 w 608415"/>
                  <a:gd name="connsiteY13" fmla="*/ 216622 h 555928"/>
                  <a:gd name="connsiteX14" fmla="*/ 61001 w 608415"/>
                  <a:gd name="connsiteY14" fmla="*/ 233344 h 555928"/>
                  <a:gd name="connsiteX15" fmla="*/ 216806 w 608415"/>
                  <a:gd name="connsiteY15" fmla="*/ 233344 h 555928"/>
                  <a:gd name="connsiteX16" fmla="*/ 233708 w 608415"/>
                  <a:gd name="connsiteY16" fmla="*/ 216622 h 555928"/>
                  <a:gd name="connsiteX17" fmla="*/ 216806 w 608415"/>
                  <a:gd name="connsiteY17" fmla="*/ 199746 h 555928"/>
                  <a:gd name="connsiteX18" fmla="*/ 467384 w 608415"/>
                  <a:gd name="connsiteY18" fmla="*/ 194549 h 555928"/>
                  <a:gd name="connsiteX19" fmla="*/ 575692 w 608415"/>
                  <a:gd name="connsiteY19" fmla="*/ 194549 h 555928"/>
                  <a:gd name="connsiteX20" fmla="*/ 608415 w 608415"/>
                  <a:gd name="connsiteY20" fmla="*/ 227228 h 555928"/>
                  <a:gd name="connsiteX21" fmla="*/ 608415 w 608415"/>
                  <a:gd name="connsiteY21" fmla="*/ 439407 h 555928"/>
                  <a:gd name="connsiteX22" fmla="*/ 575692 w 608415"/>
                  <a:gd name="connsiteY22" fmla="*/ 472086 h 555928"/>
                  <a:gd name="connsiteX23" fmla="*/ 391491 w 608415"/>
                  <a:gd name="connsiteY23" fmla="*/ 472086 h 555928"/>
                  <a:gd name="connsiteX24" fmla="*/ 374745 w 608415"/>
                  <a:gd name="connsiteY24" fmla="*/ 488808 h 555928"/>
                  <a:gd name="connsiteX25" fmla="*/ 374745 w 608415"/>
                  <a:gd name="connsiteY25" fmla="*/ 549563 h 555928"/>
                  <a:gd name="connsiteX26" fmla="*/ 370751 w 608415"/>
                  <a:gd name="connsiteY26" fmla="*/ 555393 h 555928"/>
                  <a:gd name="connsiteX27" fmla="*/ 363838 w 608415"/>
                  <a:gd name="connsiteY27" fmla="*/ 554012 h 555928"/>
                  <a:gd name="connsiteX28" fmla="*/ 286562 w 608415"/>
                  <a:gd name="connsiteY28" fmla="*/ 476995 h 555928"/>
                  <a:gd name="connsiteX29" fmla="*/ 274733 w 608415"/>
                  <a:gd name="connsiteY29" fmla="*/ 472086 h 555928"/>
                  <a:gd name="connsiteX30" fmla="*/ 207443 w 608415"/>
                  <a:gd name="connsiteY30" fmla="*/ 472086 h 555928"/>
                  <a:gd name="connsiteX31" fmla="*/ 174720 w 608415"/>
                  <a:gd name="connsiteY31" fmla="*/ 439407 h 555928"/>
                  <a:gd name="connsiteX32" fmla="*/ 174720 w 608415"/>
                  <a:gd name="connsiteY32" fmla="*/ 311148 h 555928"/>
                  <a:gd name="connsiteX33" fmla="*/ 218965 w 608415"/>
                  <a:gd name="connsiteY33" fmla="*/ 311148 h 555928"/>
                  <a:gd name="connsiteX34" fmla="*/ 218965 w 608415"/>
                  <a:gd name="connsiteY34" fmla="*/ 355026 h 555928"/>
                  <a:gd name="connsiteX35" fmla="*/ 243700 w 608415"/>
                  <a:gd name="connsiteY35" fmla="*/ 392001 h 555928"/>
                  <a:gd name="connsiteX36" fmla="*/ 259063 w 608415"/>
                  <a:gd name="connsiteY36" fmla="*/ 395069 h 555928"/>
                  <a:gd name="connsiteX37" fmla="*/ 287330 w 608415"/>
                  <a:gd name="connsiteY37" fmla="*/ 383409 h 555928"/>
                  <a:gd name="connsiteX38" fmla="*/ 359536 w 608415"/>
                  <a:gd name="connsiteY38" fmla="*/ 311148 h 555928"/>
                  <a:gd name="connsiteX39" fmla="*/ 401016 w 608415"/>
                  <a:gd name="connsiteY39" fmla="*/ 311148 h 555928"/>
                  <a:gd name="connsiteX40" fmla="*/ 467384 w 608415"/>
                  <a:gd name="connsiteY40" fmla="*/ 244871 h 555928"/>
                  <a:gd name="connsiteX41" fmla="*/ 61001 w 608415"/>
                  <a:gd name="connsiteY41" fmla="*/ 121965 h 555928"/>
                  <a:gd name="connsiteX42" fmla="*/ 44252 w 608415"/>
                  <a:gd name="connsiteY42" fmla="*/ 138840 h 555928"/>
                  <a:gd name="connsiteX43" fmla="*/ 61001 w 608415"/>
                  <a:gd name="connsiteY43" fmla="*/ 155562 h 555928"/>
                  <a:gd name="connsiteX44" fmla="*/ 372765 w 608415"/>
                  <a:gd name="connsiteY44" fmla="*/ 155562 h 555928"/>
                  <a:gd name="connsiteX45" fmla="*/ 389514 w 608415"/>
                  <a:gd name="connsiteY45" fmla="*/ 138840 h 555928"/>
                  <a:gd name="connsiteX46" fmla="*/ 372765 w 608415"/>
                  <a:gd name="connsiteY46" fmla="*/ 121965 h 555928"/>
                  <a:gd name="connsiteX47" fmla="*/ 61001 w 608415"/>
                  <a:gd name="connsiteY47" fmla="*/ 44183 h 555928"/>
                  <a:gd name="connsiteX48" fmla="*/ 44252 w 608415"/>
                  <a:gd name="connsiteY48" fmla="*/ 61059 h 555928"/>
                  <a:gd name="connsiteX49" fmla="*/ 61001 w 608415"/>
                  <a:gd name="connsiteY49" fmla="*/ 77781 h 555928"/>
                  <a:gd name="connsiteX50" fmla="*/ 372765 w 608415"/>
                  <a:gd name="connsiteY50" fmla="*/ 77781 h 555928"/>
                  <a:gd name="connsiteX51" fmla="*/ 389514 w 608415"/>
                  <a:gd name="connsiteY51" fmla="*/ 61059 h 555928"/>
                  <a:gd name="connsiteX52" fmla="*/ 372765 w 608415"/>
                  <a:gd name="connsiteY52" fmla="*/ 44183 h 555928"/>
                  <a:gd name="connsiteX53" fmla="*/ 32728 w 608415"/>
                  <a:gd name="connsiteY53" fmla="*/ 0 h 555928"/>
                  <a:gd name="connsiteX54" fmla="*/ 401038 w 608415"/>
                  <a:gd name="connsiteY54" fmla="*/ 0 h 555928"/>
                  <a:gd name="connsiteX55" fmla="*/ 433766 w 608415"/>
                  <a:gd name="connsiteY55" fmla="*/ 32677 h 555928"/>
                  <a:gd name="connsiteX56" fmla="*/ 433766 w 608415"/>
                  <a:gd name="connsiteY56" fmla="*/ 244850 h 555928"/>
                  <a:gd name="connsiteX57" fmla="*/ 401038 w 608415"/>
                  <a:gd name="connsiteY57" fmla="*/ 277527 h 555928"/>
                  <a:gd name="connsiteX58" fmla="*/ 352637 w 608415"/>
                  <a:gd name="connsiteY58" fmla="*/ 277527 h 555928"/>
                  <a:gd name="connsiteX59" fmla="*/ 340652 w 608415"/>
                  <a:gd name="connsiteY59" fmla="*/ 282436 h 555928"/>
                  <a:gd name="connsiteX60" fmla="*/ 263517 w 608415"/>
                  <a:gd name="connsiteY60" fmla="*/ 359604 h 555928"/>
                  <a:gd name="connsiteX61" fmla="*/ 256603 w 608415"/>
                  <a:gd name="connsiteY61" fmla="*/ 360985 h 555928"/>
                  <a:gd name="connsiteX62" fmla="*/ 252608 w 608415"/>
                  <a:gd name="connsiteY62" fmla="*/ 355002 h 555928"/>
                  <a:gd name="connsiteX63" fmla="*/ 252608 w 608415"/>
                  <a:gd name="connsiteY63" fmla="*/ 294403 h 555928"/>
                  <a:gd name="connsiteX64" fmla="*/ 235706 w 608415"/>
                  <a:gd name="connsiteY64" fmla="*/ 277527 h 555928"/>
                  <a:gd name="connsiteX65" fmla="*/ 32728 w 608415"/>
                  <a:gd name="connsiteY65" fmla="*/ 277527 h 555928"/>
                  <a:gd name="connsiteX66" fmla="*/ 0 w 608415"/>
                  <a:gd name="connsiteY66" fmla="*/ 244850 h 555928"/>
                  <a:gd name="connsiteX67" fmla="*/ 0 w 608415"/>
                  <a:gd name="connsiteY67" fmla="*/ 32677 h 555928"/>
                  <a:gd name="connsiteX68" fmla="*/ 32728 w 608415"/>
                  <a:gd name="connsiteY68" fmla="*/ 0 h 55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415" h="555928">
                    <a:moveTo>
                      <a:pt x="391644" y="355333"/>
                    </a:moveTo>
                    <a:cubicBezTo>
                      <a:pt x="382273" y="355333"/>
                      <a:pt x="374745" y="362851"/>
                      <a:pt x="374745" y="372209"/>
                    </a:cubicBezTo>
                    <a:cubicBezTo>
                      <a:pt x="374745" y="381415"/>
                      <a:pt x="382273" y="388932"/>
                      <a:pt x="391644" y="388932"/>
                    </a:cubicBezTo>
                    <a:lnTo>
                      <a:pt x="547424" y="388932"/>
                    </a:lnTo>
                    <a:cubicBezTo>
                      <a:pt x="556642" y="388932"/>
                      <a:pt x="564170" y="381415"/>
                      <a:pt x="564170" y="372209"/>
                    </a:cubicBezTo>
                    <a:cubicBezTo>
                      <a:pt x="564170" y="362851"/>
                      <a:pt x="556642" y="355333"/>
                      <a:pt x="547424" y="355333"/>
                    </a:cubicBezTo>
                    <a:close/>
                    <a:moveTo>
                      <a:pt x="294863" y="199746"/>
                    </a:moveTo>
                    <a:cubicBezTo>
                      <a:pt x="285490" y="199746"/>
                      <a:pt x="277961" y="207263"/>
                      <a:pt x="277961" y="216622"/>
                    </a:cubicBezTo>
                    <a:cubicBezTo>
                      <a:pt x="277961" y="225826"/>
                      <a:pt x="285490" y="233344"/>
                      <a:pt x="294863" y="233344"/>
                    </a:cubicBezTo>
                    <a:lnTo>
                      <a:pt x="372765" y="233344"/>
                    </a:lnTo>
                    <a:cubicBezTo>
                      <a:pt x="381985" y="233344"/>
                      <a:pt x="389514" y="225826"/>
                      <a:pt x="389514" y="216622"/>
                    </a:cubicBezTo>
                    <a:cubicBezTo>
                      <a:pt x="389514" y="207263"/>
                      <a:pt x="381985" y="199746"/>
                      <a:pt x="372765" y="199746"/>
                    </a:cubicBezTo>
                    <a:close/>
                    <a:moveTo>
                      <a:pt x="61001" y="199746"/>
                    </a:moveTo>
                    <a:cubicBezTo>
                      <a:pt x="51781" y="199746"/>
                      <a:pt x="44252" y="207263"/>
                      <a:pt x="44252" y="216622"/>
                    </a:cubicBezTo>
                    <a:cubicBezTo>
                      <a:pt x="44252" y="225826"/>
                      <a:pt x="51781" y="233344"/>
                      <a:pt x="61001" y="233344"/>
                    </a:cubicBezTo>
                    <a:lnTo>
                      <a:pt x="216806" y="233344"/>
                    </a:lnTo>
                    <a:cubicBezTo>
                      <a:pt x="226179" y="233344"/>
                      <a:pt x="233708" y="225826"/>
                      <a:pt x="233708" y="216622"/>
                    </a:cubicBezTo>
                    <a:cubicBezTo>
                      <a:pt x="233708" y="207263"/>
                      <a:pt x="226179" y="199746"/>
                      <a:pt x="216806" y="199746"/>
                    </a:cubicBezTo>
                    <a:close/>
                    <a:moveTo>
                      <a:pt x="467384" y="194549"/>
                    </a:moveTo>
                    <a:lnTo>
                      <a:pt x="575692" y="194549"/>
                    </a:lnTo>
                    <a:cubicBezTo>
                      <a:pt x="593667" y="194549"/>
                      <a:pt x="608415" y="209124"/>
                      <a:pt x="608415" y="227228"/>
                    </a:cubicBezTo>
                    <a:lnTo>
                      <a:pt x="608415" y="439407"/>
                    </a:lnTo>
                    <a:cubicBezTo>
                      <a:pt x="608415" y="457357"/>
                      <a:pt x="593667" y="472086"/>
                      <a:pt x="575692" y="472086"/>
                    </a:cubicBezTo>
                    <a:lnTo>
                      <a:pt x="391491" y="472086"/>
                    </a:lnTo>
                    <a:cubicBezTo>
                      <a:pt x="382273" y="472086"/>
                      <a:pt x="374745" y="479603"/>
                      <a:pt x="374745" y="488808"/>
                    </a:cubicBezTo>
                    <a:lnTo>
                      <a:pt x="374745" y="549563"/>
                    </a:lnTo>
                    <a:cubicBezTo>
                      <a:pt x="374745" y="553245"/>
                      <a:pt x="372287" y="554779"/>
                      <a:pt x="370751" y="555393"/>
                    </a:cubicBezTo>
                    <a:cubicBezTo>
                      <a:pt x="369368" y="556006"/>
                      <a:pt x="366449" y="556620"/>
                      <a:pt x="363838" y="554012"/>
                    </a:cubicBezTo>
                    <a:lnTo>
                      <a:pt x="286562" y="476995"/>
                    </a:lnTo>
                    <a:cubicBezTo>
                      <a:pt x="283490" y="473773"/>
                      <a:pt x="279188" y="472086"/>
                      <a:pt x="274733" y="472086"/>
                    </a:cubicBezTo>
                    <a:lnTo>
                      <a:pt x="207443" y="472086"/>
                    </a:lnTo>
                    <a:cubicBezTo>
                      <a:pt x="189469" y="472086"/>
                      <a:pt x="174720" y="457357"/>
                      <a:pt x="174720" y="439407"/>
                    </a:cubicBezTo>
                    <a:lnTo>
                      <a:pt x="174720" y="311148"/>
                    </a:lnTo>
                    <a:lnTo>
                      <a:pt x="218965" y="311148"/>
                    </a:lnTo>
                    <a:lnTo>
                      <a:pt x="218965" y="355026"/>
                    </a:lnTo>
                    <a:cubicBezTo>
                      <a:pt x="218965" y="371289"/>
                      <a:pt x="228644" y="385864"/>
                      <a:pt x="243700" y="392001"/>
                    </a:cubicBezTo>
                    <a:cubicBezTo>
                      <a:pt x="248616" y="394148"/>
                      <a:pt x="253839" y="395069"/>
                      <a:pt x="259063" y="395069"/>
                    </a:cubicBezTo>
                    <a:cubicBezTo>
                      <a:pt x="269356" y="395069"/>
                      <a:pt x="279649" y="391080"/>
                      <a:pt x="287330" y="383409"/>
                    </a:cubicBezTo>
                    <a:lnTo>
                      <a:pt x="359536" y="311148"/>
                    </a:lnTo>
                    <a:lnTo>
                      <a:pt x="401016" y="311148"/>
                    </a:lnTo>
                    <a:cubicBezTo>
                      <a:pt x="437580" y="311148"/>
                      <a:pt x="467384" y="281385"/>
                      <a:pt x="467384" y="244871"/>
                    </a:cubicBezTo>
                    <a:close/>
                    <a:moveTo>
                      <a:pt x="61001" y="121965"/>
                    </a:moveTo>
                    <a:cubicBezTo>
                      <a:pt x="51781" y="121965"/>
                      <a:pt x="44252" y="129482"/>
                      <a:pt x="44252" y="138840"/>
                    </a:cubicBezTo>
                    <a:cubicBezTo>
                      <a:pt x="44252" y="148045"/>
                      <a:pt x="51781" y="155562"/>
                      <a:pt x="61001" y="155562"/>
                    </a:cubicBezTo>
                    <a:lnTo>
                      <a:pt x="372765" y="155562"/>
                    </a:lnTo>
                    <a:cubicBezTo>
                      <a:pt x="381985" y="155562"/>
                      <a:pt x="389514" y="148045"/>
                      <a:pt x="389514" y="138840"/>
                    </a:cubicBezTo>
                    <a:cubicBezTo>
                      <a:pt x="389514" y="129482"/>
                      <a:pt x="381985" y="121965"/>
                      <a:pt x="372765" y="121965"/>
                    </a:cubicBezTo>
                    <a:close/>
                    <a:moveTo>
                      <a:pt x="61001" y="44183"/>
                    </a:moveTo>
                    <a:cubicBezTo>
                      <a:pt x="51781" y="44183"/>
                      <a:pt x="44252" y="51701"/>
                      <a:pt x="44252" y="61059"/>
                    </a:cubicBezTo>
                    <a:cubicBezTo>
                      <a:pt x="44252" y="70264"/>
                      <a:pt x="51781" y="77781"/>
                      <a:pt x="61001" y="77781"/>
                    </a:cubicBezTo>
                    <a:lnTo>
                      <a:pt x="372765" y="77781"/>
                    </a:lnTo>
                    <a:cubicBezTo>
                      <a:pt x="381985" y="77781"/>
                      <a:pt x="389514" y="70264"/>
                      <a:pt x="389514" y="61059"/>
                    </a:cubicBezTo>
                    <a:cubicBezTo>
                      <a:pt x="389514" y="51701"/>
                      <a:pt x="381985" y="44183"/>
                      <a:pt x="372765" y="44183"/>
                    </a:cubicBezTo>
                    <a:close/>
                    <a:moveTo>
                      <a:pt x="32728" y="0"/>
                    </a:moveTo>
                    <a:lnTo>
                      <a:pt x="401038" y="0"/>
                    </a:lnTo>
                    <a:cubicBezTo>
                      <a:pt x="419015" y="0"/>
                      <a:pt x="433766" y="14728"/>
                      <a:pt x="433766" y="32677"/>
                    </a:cubicBezTo>
                    <a:lnTo>
                      <a:pt x="433766" y="244850"/>
                    </a:lnTo>
                    <a:cubicBezTo>
                      <a:pt x="433766" y="262799"/>
                      <a:pt x="419015" y="277527"/>
                      <a:pt x="401038" y="277527"/>
                    </a:cubicBezTo>
                    <a:lnTo>
                      <a:pt x="352637" y="277527"/>
                    </a:lnTo>
                    <a:cubicBezTo>
                      <a:pt x="348181" y="277527"/>
                      <a:pt x="343878" y="279368"/>
                      <a:pt x="340652" y="282436"/>
                    </a:cubicBezTo>
                    <a:lnTo>
                      <a:pt x="263517" y="359604"/>
                    </a:lnTo>
                    <a:cubicBezTo>
                      <a:pt x="260905" y="362212"/>
                      <a:pt x="257986" y="361598"/>
                      <a:pt x="256603" y="360985"/>
                    </a:cubicBezTo>
                    <a:cubicBezTo>
                      <a:pt x="255066" y="360371"/>
                      <a:pt x="252608" y="358837"/>
                      <a:pt x="252608" y="355002"/>
                    </a:cubicBezTo>
                    <a:lnTo>
                      <a:pt x="252608" y="294403"/>
                    </a:lnTo>
                    <a:cubicBezTo>
                      <a:pt x="252608" y="285045"/>
                      <a:pt x="245079" y="277527"/>
                      <a:pt x="235706" y="277527"/>
                    </a:cubicBezTo>
                    <a:lnTo>
                      <a:pt x="32728" y="277527"/>
                    </a:lnTo>
                    <a:cubicBezTo>
                      <a:pt x="14751" y="277527"/>
                      <a:pt x="0" y="262799"/>
                      <a:pt x="0" y="244850"/>
                    </a:cubicBezTo>
                    <a:lnTo>
                      <a:pt x="0" y="32677"/>
                    </a:lnTo>
                    <a:cubicBezTo>
                      <a:pt x="0" y="14728"/>
                      <a:pt x="14751" y="0"/>
                      <a:pt x="32728" y="0"/>
                    </a:cubicBezTo>
                    <a:close/>
                  </a:path>
                </a:pathLst>
              </a:custGeom>
              <a:grp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sz="1500">
                  <a:solidFill>
                    <a:srgbClr val="2B6573"/>
                  </a:solidFill>
                  <a:effectLst>
                    <a:outerShdw blurRad="38100" dist="38100" dir="2700000" algn="tl">
                      <a:srgbClr val="000000"/>
                    </a:outerShdw>
                  </a:effectLst>
                  <a:latin typeface="Gill Sans" charset="0"/>
                  <a:sym typeface="Gill Sans" charset="0"/>
                </a:endParaRPr>
              </a:p>
            </p:txBody>
          </p:sp>
          <p:sp>
            <p:nvSpPr>
              <p:cNvPr id="42" name="AutoShape 42"/>
              <p:cNvSpPr/>
              <p:nvPr/>
            </p:nvSpPr>
            <p:spPr bwMode="auto">
              <a:xfrm>
                <a:off x="7681632" y="4076700"/>
                <a:ext cx="29369" cy="26835"/>
              </a:xfrm>
              <a:custGeom>
                <a:avLst/>
                <a:gdLst>
                  <a:gd name="connsiteX0" fmla="*/ 391644 w 608415"/>
                  <a:gd name="connsiteY0" fmla="*/ 355333 h 555928"/>
                  <a:gd name="connsiteX1" fmla="*/ 374745 w 608415"/>
                  <a:gd name="connsiteY1" fmla="*/ 372209 h 555928"/>
                  <a:gd name="connsiteX2" fmla="*/ 391644 w 608415"/>
                  <a:gd name="connsiteY2" fmla="*/ 388932 h 555928"/>
                  <a:gd name="connsiteX3" fmla="*/ 547424 w 608415"/>
                  <a:gd name="connsiteY3" fmla="*/ 388932 h 555928"/>
                  <a:gd name="connsiteX4" fmla="*/ 564170 w 608415"/>
                  <a:gd name="connsiteY4" fmla="*/ 372209 h 555928"/>
                  <a:gd name="connsiteX5" fmla="*/ 547424 w 608415"/>
                  <a:gd name="connsiteY5" fmla="*/ 355333 h 555928"/>
                  <a:gd name="connsiteX6" fmla="*/ 294863 w 608415"/>
                  <a:gd name="connsiteY6" fmla="*/ 199746 h 555928"/>
                  <a:gd name="connsiteX7" fmla="*/ 277961 w 608415"/>
                  <a:gd name="connsiteY7" fmla="*/ 216622 h 555928"/>
                  <a:gd name="connsiteX8" fmla="*/ 294863 w 608415"/>
                  <a:gd name="connsiteY8" fmla="*/ 233344 h 555928"/>
                  <a:gd name="connsiteX9" fmla="*/ 372765 w 608415"/>
                  <a:gd name="connsiteY9" fmla="*/ 233344 h 555928"/>
                  <a:gd name="connsiteX10" fmla="*/ 389514 w 608415"/>
                  <a:gd name="connsiteY10" fmla="*/ 216622 h 555928"/>
                  <a:gd name="connsiteX11" fmla="*/ 372765 w 608415"/>
                  <a:gd name="connsiteY11" fmla="*/ 199746 h 555928"/>
                  <a:gd name="connsiteX12" fmla="*/ 61001 w 608415"/>
                  <a:gd name="connsiteY12" fmla="*/ 199746 h 555928"/>
                  <a:gd name="connsiteX13" fmla="*/ 44252 w 608415"/>
                  <a:gd name="connsiteY13" fmla="*/ 216622 h 555928"/>
                  <a:gd name="connsiteX14" fmla="*/ 61001 w 608415"/>
                  <a:gd name="connsiteY14" fmla="*/ 233344 h 555928"/>
                  <a:gd name="connsiteX15" fmla="*/ 216806 w 608415"/>
                  <a:gd name="connsiteY15" fmla="*/ 233344 h 555928"/>
                  <a:gd name="connsiteX16" fmla="*/ 233708 w 608415"/>
                  <a:gd name="connsiteY16" fmla="*/ 216622 h 555928"/>
                  <a:gd name="connsiteX17" fmla="*/ 216806 w 608415"/>
                  <a:gd name="connsiteY17" fmla="*/ 199746 h 555928"/>
                  <a:gd name="connsiteX18" fmla="*/ 467384 w 608415"/>
                  <a:gd name="connsiteY18" fmla="*/ 194549 h 555928"/>
                  <a:gd name="connsiteX19" fmla="*/ 575692 w 608415"/>
                  <a:gd name="connsiteY19" fmla="*/ 194549 h 555928"/>
                  <a:gd name="connsiteX20" fmla="*/ 608415 w 608415"/>
                  <a:gd name="connsiteY20" fmla="*/ 227228 h 555928"/>
                  <a:gd name="connsiteX21" fmla="*/ 608415 w 608415"/>
                  <a:gd name="connsiteY21" fmla="*/ 439407 h 555928"/>
                  <a:gd name="connsiteX22" fmla="*/ 575692 w 608415"/>
                  <a:gd name="connsiteY22" fmla="*/ 472086 h 555928"/>
                  <a:gd name="connsiteX23" fmla="*/ 391491 w 608415"/>
                  <a:gd name="connsiteY23" fmla="*/ 472086 h 555928"/>
                  <a:gd name="connsiteX24" fmla="*/ 374745 w 608415"/>
                  <a:gd name="connsiteY24" fmla="*/ 488808 h 555928"/>
                  <a:gd name="connsiteX25" fmla="*/ 374745 w 608415"/>
                  <a:gd name="connsiteY25" fmla="*/ 549563 h 555928"/>
                  <a:gd name="connsiteX26" fmla="*/ 370751 w 608415"/>
                  <a:gd name="connsiteY26" fmla="*/ 555393 h 555928"/>
                  <a:gd name="connsiteX27" fmla="*/ 363838 w 608415"/>
                  <a:gd name="connsiteY27" fmla="*/ 554012 h 555928"/>
                  <a:gd name="connsiteX28" fmla="*/ 286562 w 608415"/>
                  <a:gd name="connsiteY28" fmla="*/ 476995 h 555928"/>
                  <a:gd name="connsiteX29" fmla="*/ 274733 w 608415"/>
                  <a:gd name="connsiteY29" fmla="*/ 472086 h 555928"/>
                  <a:gd name="connsiteX30" fmla="*/ 207443 w 608415"/>
                  <a:gd name="connsiteY30" fmla="*/ 472086 h 555928"/>
                  <a:gd name="connsiteX31" fmla="*/ 174720 w 608415"/>
                  <a:gd name="connsiteY31" fmla="*/ 439407 h 555928"/>
                  <a:gd name="connsiteX32" fmla="*/ 174720 w 608415"/>
                  <a:gd name="connsiteY32" fmla="*/ 311148 h 555928"/>
                  <a:gd name="connsiteX33" fmla="*/ 218965 w 608415"/>
                  <a:gd name="connsiteY33" fmla="*/ 311148 h 555928"/>
                  <a:gd name="connsiteX34" fmla="*/ 218965 w 608415"/>
                  <a:gd name="connsiteY34" fmla="*/ 355026 h 555928"/>
                  <a:gd name="connsiteX35" fmla="*/ 243700 w 608415"/>
                  <a:gd name="connsiteY35" fmla="*/ 392001 h 555928"/>
                  <a:gd name="connsiteX36" fmla="*/ 259063 w 608415"/>
                  <a:gd name="connsiteY36" fmla="*/ 395069 h 555928"/>
                  <a:gd name="connsiteX37" fmla="*/ 287330 w 608415"/>
                  <a:gd name="connsiteY37" fmla="*/ 383409 h 555928"/>
                  <a:gd name="connsiteX38" fmla="*/ 359536 w 608415"/>
                  <a:gd name="connsiteY38" fmla="*/ 311148 h 555928"/>
                  <a:gd name="connsiteX39" fmla="*/ 401016 w 608415"/>
                  <a:gd name="connsiteY39" fmla="*/ 311148 h 555928"/>
                  <a:gd name="connsiteX40" fmla="*/ 467384 w 608415"/>
                  <a:gd name="connsiteY40" fmla="*/ 244871 h 555928"/>
                  <a:gd name="connsiteX41" fmla="*/ 61001 w 608415"/>
                  <a:gd name="connsiteY41" fmla="*/ 121965 h 555928"/>
                  <a:gd name="connsiteX42" fmla="*/ 44252 w 608415"/>
                  <a:gd name="connsiteY42" fmla="*/ 138840 h 555928"/>
                  <a:gd name="connsiteX43" fmla="*/ 61001 w 608415"/>
                  <a:gd name="connsiteY43" fmla="*/ 155562 h 555928"/>
                  <a:gd name="connsiteX44" fmla="*/ 372765 w 608415"/>
                  <a:gd name="connsiteY44" fmla="*/ 155562 h 555928"/>
                  <a:gd name="connsiteX45" fmla="*/ 389514 w 608415"/>
                  <a:gd name="connsiteY45" fmla="*/ 138840 h 555928"/>
                  <a:gd name="connsiteX46" fmla="*/ 372765 w 608415"/>
                  <a:gd name="connsiteY46" fmla="*/ 121965 h 555928"/>
                  <a:gd name="connsiteX47" fmla="*/ 61001 w 608415"/>
                  <a:gd name="connsiteY47" fmla="*/ 44183 h 555928"/>
                  <a:gd name="connsiteX48" fmla="*/ 44252 w 608415"/>
                  <a:gd name="connsiteY48" fmla="*/ 61059 h 555928"/>
                  <a:gd name="connsiteX49" fmla="*/ 61001 w 608415"/>
                  <a:gd name="connsiteY49" fmla="*/ 77781 h 555928"/>
                  <a:gd name="connsiteX50" fmla="*/ 372765 w 608415"/>
                  <a:gd name="connsiteY50" fmla="*/ 77781 h 555928"/>
                  <a:gd name="connsiteX51" fmla="*/ 389514 w 608415"/>
                  <a:gd name="connsiteY51" fmla="*/ 61059 h 555928"/>
                  <a:gd name="connsiteX52" fmla="*/ 372765 w 608415"/>
                  <a:gd name="connsiteY52" fmla="*/ 44183 h 555928"/>
                  <a:gd name="connsiteX53" fmla="*/ 32728 w 608415"/>
                  <a:gd name="connsiteY53" fmla="*/ 0 h 555928"/>
                  <a:gd name="connsiteX54" fmla="*/ 401038 w 608415"/>
                  <a:gd name="connsiteY54" fmla="*/ 0 h 555928"/>
                  <a:gd name="connsiteX55" fmla="*/ 433766 w 608415"/>
                  <a:gd name="connsiteY55" fmla="*/ 32677 h 555928"/>
                  <a:gd name="connsiteX56" fmla="*/ 433766 w 608415"/>
                  <a:gd name="connsiteY56" fmla="*/ 244850 h 555928"/>
                  <a:gd name="connsiteX57" fmla="*/ 401038 w 608415"/>
                  <a:gd name="connsiteY57" fmla="*/ 277527 h 555928"/>
                  <a:gd name="connsiteX58" fmla="*/ 352637 w 608415"/>
                  <a:gd name="connsiteY58" fmla="*/ 277527 h 555928"/>
                  <a:gd name="connsiteX59" fmla="*/ 340652 w 608415"/>
                  <a:gd name="connsiteY59" fmla="*/ 282436 h 555928"/>
                  <a:gd name="connsiteX60" fmla="*/ 263517 w 608415"/>
                  <a:gd name="connsiteY60" fmla="*/ 359604 h 555928"/>
                  <a:gd name="connsiteX61" fmla="*/ 256603 w 608415"/>
                  <a:gd name="connsiteY61" fmla="*/ 360985 h 555928"/>
                  <a:gd name="connsiteX62" fmla="*/ 252608 w 608415"/>
                  <a:gd name="connsiteY62" fmla="*/ 355002 h 555928"/>
                  <a:gd name="connsiteX63" fmla="*/ 252608 w 608415"/>
                  <a:gd name="connsiteY63" fmla="*/ 294403 h 555928"/>
                  <a:gd name="connsiteX64" fmla="*/ 235706 w 608415"/>
                  <a:gd name="connsiteY64" fmla="*/ 277527 h 555928"/>
                  <a:gd name="connsiteX65" fmla="*/ 32728 w 608415"/>
                  <a:gd name="connsiteY65" fmla="*/ 277527 h 555928"/>
                  <a:gd name="connsiteX66" fmla="*/ 0 w 608415"/>
                  <a:gd name="connsiteY66" fmla="*/ 244850 h 555928"/>
                  <a:gd name="connsiteX67" fmla="*/ 0 w 608415"/>
                  <a:gd name="connsiteY67" fmla="*/ 32677 h 555928"/>
                  <a:gd name="connsiteX68" fmla="*/ 32728 w 608415"/>
                  <a:gd name="connsiteY68" fmla="*/ 0 h 55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415" h="555928">
                    <a:moveTo>
                      <a:pt x="391644" y="355333"/>
                    </a:moveTo>
                    <a:cubicBezTo>
                      <a:pt x="382273" y="355333"/>
                      <a:pt x="374745" y="362851"/>
                      <a:pt x="374745" y="372209"/>
                    </a:cubicBezTo>
                    <a:cubicBezTo>
                      <a:pt x="374745" y="381415"/>
                      <a:pt x="382273" y="388932"/>
                      <a:pt x="391644" y="388932"/>
                    </a:cubicBezTo>
                    <a:lnTo>
                      <a:pt x="547424" y="388932"/>
                    </a:lnTo>
                    <a:cubicBezTo>
                      <a:pt x="556642" y="388932"/>
                      <a:pt x="564170" y="381415"/>
                      <a:pt x="564170" y="372209"/>
                    </a:cubicBezTo>
                    <a:cubicBezTo>
                      <a:pt x="564170" y="362851"/>
                      <a:pt x="556642" y="355333"/>
                      <a:pt x="547424" y="355333"/>
                    </a:cubicBezTo>
                    <a:close/>
                    <a:moveTo>
                      <a:pt x="294863" y="199746"/>
                    </a:moveTo>
                    <a:cubicBezTo>
                      <a:pt x="285490" y="199746"/>
                      <a:pt x="277961" y="207263"/>
                      <a:pt x="277961" y="216622"/>
                    </a:cubicBezTo>
                    <a:cubicBezTo>
                      <a:pt x="277961" y="225826"/>
                      <a:pt x="285490" y="233344"/>
                      <a:pt x="294863" y="233344"/>
                    </a:cubicBezTo>
                    <a:lnTo>
                      <a:pt x="372765" y="233344"/>
                    </a:lnTo>
                    <a:cubicBezTo>
                      <a:pt x="381985" y="233344"/>
                      <a:pt x="389514" y="225826"/>
                      <a:pt x="389514" y="216622"/>
                    </a:cubicBezTo>
                    <a:cubicBezTo>
                      <a:pt x="389514" y="207263"/>
                      <a:pt x="381985" y="199746"/>
                      <a:pt x="372765" y="199746"/>
                    </a:cubicBezTo>
                    <a:close/>
                    <a:moveTo>
                      <a:pt x="61001" y="199746"/>
                    </a:moveTo>
                    <a:cubicBezTo>
                      <a:pt x="51781" y="199746"/>
                      <a:pt x="44252" y="207263"/>
                      <a:pt x="44252" y="216622"/>
                    </a:cubicBezTo>
                    <a:cubicBezTo>
                      <a:pt x="44252" y="225826"/>
                      <a:pt x="51781" y="233344"/>
                      <a:pt x="61001" y="233344"/>
                    </a:cubicBezTo>
                    <a:lnTo>
                      <a:pt x="216806" y="233344"/>
                    </a:lnTo>
                    <a:cubicBezTo>
                      <a:pt x="226179" y="233344"/>
                      <a:pt x="233708" y="225826"/>
                      <a:pt x="233708" y="216622"/>
                    </a:cubicBezTo>
                    <a:cubicBezTo>
                      <a:pt x="233708" y="207263"/>
                      <a:pt x="226179" y="199746"/>
                      <a:pt x="216806" y="199746"/>
                    </a:cubicBezTo>
                    <a:close/>
                    <a:moveTo>
                      <a:pt x="467384" y="194549"/>
                    </a:moveTo>
                    <a:lnTo>
                      <a:pt x="575692" y="194549"/>
                    </a:lnTo>
                    <a:cubicBezTo>
                      <a:pt x="593667" y="194549"/>
                      <a:pt x="608415" y="209124"/>
                      <a:pt x="608415" y="227228"/>
                    </a:cubicBezTo>
                    <a:lnTo>
                      <a:pt x="608415" y="439407"/>
                    </a:lnTo>
                    <a:cubicBezTo>
                      <a:pt x="608415" y="457357"/>
                      <a:pt x="593667" y="472086"/>
                      <a:pt x="575692" y="472086"/>
                    </a:cubicBezTo>
                    <a:lnTo>
                      <a:pt x="391491" y="472086"/>
                    </a:lnTo>
                    <a:cubicBezTo>
                      <a:pt x="382273" y="472086"/>
                      <a:pt x="374745" y="479603"/>
                      <a:pt x="374745" y="488808"/>
                    </a:cubicBezTo>
                    <a:lnTo>
                      <a:pt x="374745" y="549563"/>
                    </a:lnTo>
                    <a:cubicBezTo>
                      <a:pt x="374745" y="553245"/>
                      <a:pt x="372287" y="554779"/>
                      <a:pt x="370751" y="555393"/>
                    </a:cubicBezTo>
                    <a:cubicBezTo>
                      <a:pt x="369368" y="556006"/>
                      <a:pt x="366449" y="556620"/>
                      <a:pt x="363838" y="554012"/>
                    </a:cubicBezTo>
                    <a:lnTo>
                      <a:pt x="286562" y="476995"/>
                    </a:lnTo>
                    <a:cubicBezTo>
                      <a:pt x="283490" y="473773"/>
                      <a:pt x="279188" y="472086"/>
                      <a:pt x="274733" y="472086"/>
                    </a:cubicBezTo>
                    <a:lnTo>
                      <a:pt x="207443" y="472086"/>
                    </a:lnTo>
                    <a:cubicBezTo>
                      <a:pt x="189469" y="472086"/>
                      <a:pt x="174720" y="457357"/>
                      <a:pt x="174720" y="439407"/>
                    </a:cubicBezTo>
                    <a:lnTo>
                      <a:pt x="174720" y="311148"/>
                    </a:lnTo>
                    <a:lnTo>
                      <a:pt x="218965" y="311148"/>
                    </a:lnTo>
                    <a:lnTo>
                      <a:pt x="218965" y="355026"/>
                    </a:lnTo>
                    <a:cubicBezTo>
                      <a:pt x="218965" y="371289"/>
                      <a:pt x="228644" y="385864"/>
                      <a:pt x="243700" y="392001"/>
                    </a:cubicBezTo>
                    <a:cubicBezTo>
                      <a:pt x="248616" y="394148"/>
                      <a:pt x="253839" y="395069"/>
                      <a:pt x="259063" y="395069"/>
                    </a:cubicBezTo>
                    <a:cubicBezTo>
                      <a:pt x="269356" y="395069"/>
                      <a:pt x="279649" y="391080"/>
                      <a:pt x="287330" y="383409"/>
                    </a:cubicBezTo>
                    <a:lnTo>
                      <a:pt x="359536" y="311148"/>
                    </a:lnTo>
                    <a:lnTo>
                      <a:pt x="401016" y="311148"/>
                    </a:lnTo>
                    <a:cubicBezTo>
                      <a:pt x="437580" y="311148"/>
                      <a:pt x="467384" y="281385"/>
                      <a:pt x="467384" y="244871"/>
                    </a:cubicBezTo>
                    <a:close/>
                    <a:moveTo>
                      <a:pt x="61001" y="121965"/>
                    </a:moveTo>
                    <a:cubicBezTo>
                      <a:pt x="51781" y="121965"/>
                      <a:pt x="44252" y="129482"/>
                      <a:pt x="44252" y="138840"/>
                    </a:cubicBezTo>
                    <a:cubicBezTo>
                      <a:pt x="44252" y="148045"/>
                      <a:pt x="51781" y="155562"/>
                      <a:pt x="61001" y="155562"/>
                    </a:cubicBezTo>
                    <a:lnTo>
                      <a:pt x="372765" y="155562"/>
                    </a:lnTo>
                    <a:cubicBezTo>
                      <a:pt x="381985" y="155562"/>
                      <a:pt x="389514" y="148045"/>
                      <a:pt x="389514" y="138840"/>
                    </a:cubicBezTo>
                    <a:cubicBezTo>
                      <a:pt x="389514" y="129482"/>
                      <a:pt x="381985" y="121965"/>
                      <a:pt x="372765" y="121965"/>
                    </a:cubicBezTo>
                    <a:close/>
                    <a:moveTo>
                      <a:pt x="61001" y="44183"/>
                    </a:moveTo>
                    <a:cubicBezTo>
                      <a:pt x="51781" y="44183"/>
                      <a:pt x="44252" y="51701"/>
                      <a:pt x="44252" y="61059"/>
                    </a:cubicBezTo>
                    <a:cubicBezTo>
                      <a:pt x="44252" y="70264"/>
                      <a:pt x="51781" y="77781"/>
                      <a:pt x="61001" y="77781"/>
                    </a:cubicBezTo>
                    <a:lnTo>
                      <a:pt x="372765" y="77781"/>
                    </a:lnTo>
                    <a:cubicBezTo>
                      <a:pt x="381985" y="77781"/>
                      <a:pt x="389514" y="70264"/>
                      <a:pt x="389514" y="61059"/>
                    </a:cubicBezTo>
                    <a:cubicBezTo>
                      <a:pt x="389514" y="51701"/>
                      <a:pt x="381985" y="44183"/>
                      <a:pt x="372765" y="44183"/>
                    </a:cubicBezTo>
                    <a:close/>
                    <a:moveTo>
                      <a:pt x="32728" y="0"/>
                    </a:moveTo>
                    <a:lnTo>
                      <a:pt x="401038" y="0"/>
                    </a:lnTo>
                    <a:cubicBezTo>
                      <a:pt x="419015" y="0"/>
                      <a:pt x="433766" y="14728"/>
                      <a:pt x="433766" y="32677"/>
                    </a:cubicBezTo>
                    <a:lnTo>
                      <a:pt x="433766" y="244850"/>
                    </a:lnTo>
                    <a:cubicBezTo>
                      <a:pt x="433766" y="262799"/>
                      <a:pt x="419015" y="277527"/>
                      <a:pt x="401038" y="277527"/>
                    </a:cubicBezTo>
                    <a:lnTo>
                      <a:pt x="352637" y="277527"/>
                    </a:lnTo>
                    <a:cubicBezTo>
                      <a:pt x="348181" y="277527"/>
                      <a:pt x="343878" y="279368"/>
                      <a:pt x="340652" y="282436"/>
                    </a:cubicBezTo>
                    <a:lnTo>
                      <a:pt x="263517" y="359604"/>
                    </a:lnTo>
                    <a:cubicBezTo>
                      <a:pt x="260905" y="362212"/>
                      <a:pt x="257986" y="361598"/>
                      <a:pt x="256603" y="360985"/>
                    </a:cubicBezTo>
                    <a:cubicBezTo>
                      <a:pt x="255066" y="360371"/>
                      <a:pt x="252608" y="358837"/>
                      <a:pt x="252608" y="355002"/>
                    </a:cubicBezTo>
                    <a:lnTo>
                      <a:pt x="252608" y="294403"/>
                    </a:lnTo>
                    <a:cubicBezTo>
                      <a:pt x="252608" y="285045"/>
                      <a:pt x="245079" y="277527"/>
                      <a:pt x="235706" y="277527"/>
                    </a:cubicBezTo>
                    <a:lnTo>
                      <a:pt x="32728" y="277527"/>
                    </a:lnTo>
                    <a:cubicBezTo>
                      <a:pt x="14751" y="277527"/>
                      <a:pt x="0" y="262799"/>
                      <a:pt x="0" y="244850"/>
                    </a:cubicBezTo>
                    <a:lnTo>
                      <a:pt x="0" y="32677"/>
                    </a:lnTo>
                    <a:cubicBezTo>
                      <a:pt x="0" y="14728"/>
                      <a:pt x="14751" y="0"/>
                      <a:pt x="32728" y="0"/>
                    </a:cubicBezTo>
                    <a:close/>
                  </a:path>
                </a:pathLst>
              </a:custGeom>
              <a:grp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sz="1500">
                  <a:solidFill>
                    <a:srgbClr val="2B6573"/>
                  </a:solidFill>
                  <a:effectLst>
                    <a:outerShdw blurRad="38100" dist="38100" dir="2700000" algn="tl">
                      <a:srgbClr val="000000"/>
                    </a:outerShdw>
                  </a:effectLst>
                  <a:latin typeface="Gill Sans" charset="0"/>
                  <a:sym typeface="Gill Sans" charset="0"/>
                </a:endParaRPr>
              </a:p>
            </p:txBody>
          </p:sp>
        </p:grpSp>
      </p:grpSp>
      <p:grpSp>
        <p:nvGrpSpPr>
          <p:cNvPr id="4" name="组合 3"/>
          <p:cNvGrpSpPr/>
          <p:nvPr/>
        </p:nvGrpSpPr>
        <p:grpSpPr>
          <a:xfrm>
            <a:off x="7026062" y="2472807"/>
            <a:ext cx="4365839" cy="915519"/>
            <a:chOff x="7026062" y="2472807"/>
            <a:chExt cx="4365839" cy="915519"/>
          </a:xfrm>
        </p:grpSpPr>
        <p:sp>
          <p:nvSpPr>
            <p:cNvPr id="18" name="TextBox 35"/>
            <p:cNvSpPr txBox="1"/>
            <p:nvPr/>
          </p:nvSpPr>
          <p:spPr>
            <a:xfrm>
              <a:off x="7710871" y="2472807"/>
              <a:ext cx="800219" cy="338554"/>
            </a:xfrm>
            <a:prstGeom prst="rect">
              <a:avLst/>
            </a:prstGeom>
            <a:noFill/>
          </p:spPr>
          <p:txBody>
            <a:bodyPr wrap="none" rtlCol="0">
              <a:spAutoFit/>
            </a:bodyPr>
            <a:lstStyle/>
            <a:p>
              <a:r>
                <a:rPr lang="zh-CN" altLang="en-US" sz="1600" b="1" dirty="0">
                  <a:solidFill>
                    <a:srgbClr val="2B6573"/>
                  </a:solidFill>
                  <a:latin typeface="微软雅黑" panose="020B0503020204020204" pitchFamily="34" charset="-122"/>
                  <a:ea typeface="微软雅黑" panose="020B0503020204020204" pitchFamily="34" charset="-122"/>
                  <a:cs typeface="Lato Regular"/>
                </a:rPr>
                <a:t>标题一</a:t>
              </a:r>
              <a:endParaRPr lang="id-ID" sz="1600" b="1" dirty="0">
                <a:solidFill>
                  <a:srgbClr val="2B6573"/>
                </a:solidFill>
                <a:latin typeface="微软雅黑" panose="020B0503020204020204" pitchFamily="34" charset="-122"/>
                <a:ea typeface="微软雅黑" panose="020B0503020204020204" pitchFamily="34" charset="-122"/>
                <a:cs typeface="Lato Regular"/>
              </a:endParaRPr>
            </a:p>
          </p:txBody>
        </p:sp>
        <p:sp>
          <p:nvSpPr>
            <p:cNvPr id="19" name="TextBox 36"/>
            <p:cNvSpPr txBox="1"/>
            <p:nvPr/>
          </p:nvSpPr>
          <p:spPr>
            <a:xfrm>
              <a:off x="7710871" y="2741995"/>
              <a:ext cx="3681030" cy="646331"/>
            </a:xfrm>
            <a:prstGeom prst="rect">
              <a:avLst/>
            </a:prstGeom>
            <a:noFill/>
          </p:spPr>
          <p:txBody>
            <a:bodyPr wrap="square" rtlCol="0">
              <a:spAutoFit/>
            </a:bodyPr>
            <a:lstStyle/>
            <a:p>
              <a:r>
                <a:rPr lang="zh-CN" altLang="en-US" sz="1200" dirty="0">
                  <a:solidFill>
                    <a:srgbClr val="2B6573"/>
                  </a:solidFill>
                  <a:latin typeface="微软雅黑" panose="020B0503020204020204" pitchFamily="34" charset="-122"/>
                  <a:ea typeface="微软雅黑" panose="020B0503020204020204" pitchFamily="34" charset="-122"/>
                  <a:cs typeface="+mn-ea"/>
                  <a:sym typeface="+mn-lt"/>
                </a:rPr>
                <a:t>毕业论文，泛指专科毕业论文、本科毕业论文（学士学位毕业论文）、硕士研究生毕业论文（硕士学位论文）毕业论文</a:t>
              </a:r>
              <a:endParaRPr lang="en-US" sz="1200" b="1" dirty="0">
                <a:solidFill>
                  <a:srgbClr val="2B6573"/>
                </a:solidFill>
                <a:latin typeface="微软雅黑" panose="020B0503020204020204" pitchFamily="34" charset="-122"/>
                <a:ea typeface="微软雅黑" panose="020B0503020204020204" pitchFamily="34" charset="-122"/>
                <a:cs typeface="Lato Light"/>
              </a:endParaRPr>
            </a:p>
          </p:txBody>
        </p:sp>
        <p:sp>
          <p:nvSpPr>
            <p:cNvPr id="20" name="Rectangle 37"/>
            <p:cNvSpPr/>
            <p:nvPr/>
          </p:nvSpPr>
          <p:spPr>
            <a:xfrm rot="2700000">
              <a:off x="7026062" y="2693484"/>
              <a:ext cx="330589" cy="330589"/>
            </a:xfrm>
            <a:prstGeom prst="rect">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6573"/>
                </a:solidFill>
              </a:endParaRPr>
            </a:p>
          </p:txBody>
        </p:sp>
      </p:grpSp>
      <p:grpSp>
        <p:nvGrpSpPr>
          <p:cNvPr id="24" name="组合 23"/>
          <p:cNvGrpSpPr/>
          <p:nvPr/>
        </p:nvGrpSpPr>
        <p:grpSpPr>
          <a:xfrm>
            <a:off x="7026063" y="3572793"/>
            <a:ext cx="4365838" cy="915519"/>
            <a:chOff x="7026063" y="3572793"/>
            <a:chExt cx="4365838" cy="915519"/>
          </a:xfrm>
        </p:grpSpPr>
        <p:sp>
          <p:nvSpPr>
            <p:cNvPr id="14" name="TextBox 28"/>
            <p:cNvSpPr txBox="1"/>
            <p:nvPr/>
          </p:nvSpPr>
          <p:spPr>
            <a:xfrm>
              <a:off x="7710871" y="3572793"/>
              <a:ext cx="800219" cy="338554"/>
            </a:xfrm>
            <a:prstGeom prst="rect">
              <a:avLst/>
            </a:prstGeom>
            <a:noFill/>
          </p:spPr>
          <p:txBody>
            <a:bodyPr wrap="none" rtlCol="0">
              <a:spAutoFit/>
            </a:bodyPr>
            <a:lstStyle/>
            <a:p>
              <a:r>
                <a:rPr lang="zh-CN" altLang="en-US" sz="1600" b="1" dirty="0">
                  <a:solidFill>
                    <a:srgbClr val="2B6573"/>
                  </a:solidFill>
                  <a:latin typeface="微软雅黑" panose="020B0503020204020204" pitchFamily="34" charset="-122"/>
                  <a:ea typeface="微软雅黑" panose="020B0503020204020204" pitchFamily="34" charset="-122"/>
                  <a:cs typeface="Lato Regular"/>
                </a:rPr>
                <a:t>标题一</a:t>
              </a:r>
              <a:endParaRPr lang="id-ID" altLang="zh-CN" sz="1600" b="1" dirty="0">
                <a:solidFill>
                  <a:srgbClr val="2B6573"/>
                </a:solidFill>
                <a:latin typeface="微软雅黑" panose="020B0503020204020204" pitchFamily="34" charset="-122"/>
                <a:ea typeface="微软雅黑" panose="020B0503020204020204" pitchFamily="34" charset="-122"/>
                <a:cs typeface="Lato Regular"/>
              </a:endParaRPr>
            </a:p>
          </p:txBody>
        </p:sp>
        <p:sp>
          <p:nvSpPr>
            <p:cNvPr id="15" name="TextBox 29"/>
            <p:cNvSpPr txBox="1"/>
            <p:nvPr/>
          </p:nvSpPr>
          <p:spPr>
            <a:xfrm>
              <a:off x="7710871" y="3841981"/>
              <a:ext cx="3681030" cy="646331"/>
            </a:xfrm>
            <a:prstGeom prst="rect">
              <a:avLst/>
            </a:prstGeom>
            <a:noFill/>
          </p:spPr>
          <p:txBody>
            <a:bodyPr wrap="square" rtlCol="0">
              <a:spAutoFit/>
            </a:bodyPr>
            <a:lstStyle/>
            <a:p>
              <a:r>
                <a:rPr lang="zh-CN" altLang="en-US" sz="1200" dirty="0">
                  <a:solidFill>
                    <a:srgbClr val="2B6573"/>
                  </a:solidFill>
                  <a:latin typeface="微软雅黑" panose="020B0503020204020204" pitchFamily="34" charset="-122"/>
                  <a:ea typeface="微软雅黑" panose="020B0503020204020204" pitchFamily="34" charset="-122"/>
                  <a:cs typeface="+mn-ea"/>
                  <a:sym typeface="+mn-lt"/>
                </a:rPr>
                <a:t>毕业论文，泛指专科毕业论文、本科毕业论文（学士学位毕业论文）、硕士研究生毕业论文（硕士学位论文）毕业论文</a:t>
              </a:r>
              <a:endParaRPr lang="en-US" altLang="zh-CN" sz="1200" b="1" dirty="0">
                <a:solidFill>
                  <a:srgbClr val="2B6573"/>
                </a:solidFill>
                <a:latin typeface="微软雅黑" panose="020B0503020204020204" pitchFamily="34" charset="-122"/>
                <a:ea typeface="微软雅黑" panose="020B0503020204020204" pitchFamily="34" charset="-122"/>
                <a:cs typeface="Lato Light"/>
              </a:endParaRPr>
            </a:p>
          </p:txBody>
        </p:sp>
        <p:sp>
          <p:nvSpPr>
            <p:cNvPr id="21" name="Rectangle 38"/>
            <p:cNvSpPr/>
            <p:nvPr/>
          </p:nvSpPr>
          <p:spPr>
            <a:xfrm rot="2700000">
              <a:off x="7026063" y="3796443"/>
              <a:ext cx="330589" cy="330589"/>
            </a:xfrm>
            <a:prstGeom prst="rect">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6573"/>
                </a:solidFill>
              </a:endParaRPr>
            </a:p>
          </p:txBody>
        </p:sp>
      </p:grpSp>
      <p:grpSp>
        <p:nvGrpSpPr>
          <p:cNvPr id="23" name="组合 22"/>
          <p:cNvGrpSpPr/>
          <p:nvPr/>
        </p:nvGrpSpPr>
        <p:grpSpPr>
          <a:xfrm>
            <a:off x="7026064" y="4735463"/>
            <a:ext cx="4365837" cy="915519"/>
            <a:chOff x="7026064" y="4735463"/>
            <a:chExt cx="4365837" cy="915519"/>
          </a:xfrm>
        </p:grpSpPr>
        <p:sp>
          <p:nvSpPr>
            <p:cNvPr id="16" name="TextBox 30"/>
            <p:cNvSpPr txBox="1"/>
            <p:nvPr/>
          </p:nvSpPr>
          <p:spPr>
            <a:xfrm>
              <a:off x="7710871" y="4735463"/>
              <a:ext cx="800219" cy="338554"/>
            </a:xfrm>
            <a:prstGeom prst="rect">
              <a:avLst/>
            </a:prstGeom>
            <a:noFill/>
          </p:spPr>
          <p:txBody>
            <a:bodyPr wrap="none" rtlCol="0">
              <a:spAutoFit/>
            </a:bodyPr>
            <a:lstStyle/>
            <a:p>
              <a:r>
                <a:rPr lang="zh-CN" altLang="en-US" sz="1600" b="1" dirty="0">
                  <a:solidFill>
                    <a:srgbClr val="2B6573"/>
                  </a:solidFill>
                  <a:latin typeface="微软雅黑" panose="020B0503020204020204" pitchFamily="34" charset="-122"/>
                  <a:ea typeface="微软雅黑" panose="020B0503020204020204" pitchFamily="34" charset="-122"/>
                  <a:cs typeface="Lato Regular"/>
                </a:rPr>
                <a:t>标题一</a:t>
              </a:r>
              <a:endParaRPr lang="id-ID" altLang="zh-CN" sz="1600" b="1" dirty="0">
                <a:solidFill>
                  <a:srgbClr val="2B6573"/>
                </a:solidFill>
                <a:latin typeface="微软雅黑" panose="020B0503020204020204" pitchFamily="34" charset="-122"/>
                <a:ea typeface="微软雅黑" panose="020B0503020204020204" pitchFamily="34" charset="-122"/>
                <a:cs typeface="Lato Regular"/>
              </a:endParaRPr>
            </a:p>
          </p:txBody>
        </p:sp>
        <p:sp>
          <p:nvSpPr>
            <p:cNvPr id="17" name="TextBox 31"/>
            <p:cNvSpPr txBox="1"/>
            <p:nvPr/>
          </p:nvSpPr>
          <p:spPr>
            <a:xfrm>
              <a:off x="7710871" y="5004651"/>
              <a:ext cx="3681030" cy="646331"/>
            </a:xfrm>
            <a:prstGeom prst="rect">
              <a:avLst/>
            </a:prstGeom>
            <a:noFill/>
          </p:spPr>
          <p:txBody>
            <a:bodyPr wrap="square" rtlCol="0">
              <a:spAutoFit/>
            </a:bodyPr>
            <a:lstStyle/>
            <a:p>
              <a:r>
                <a:rPr lang="zh-CN" altLang="en-US" sz="1200" dirty="0">
                  <a:solidFill>
                    <a:srgbClr val="2B6573"/>
                  </a:solidFill>
                  <a:latin typeface="微软雅黑" panose="020B0503020204020204" pitchFamily="34" charset="-122"/>
                  <a:ea typeface="微软雅黑" panose="020B0503020204020204" pitchFamily="34" charset="-122"/>
                  <a:cs typeface="+mn-ea"/>
                  <a:sym typeface="+mn-lt"/>
                </a:rPr>
                <a:t>毕业论文，泛指专科毕业论文、本科毕业论文（学士学位毕业论文）、硕士研究生毕业论文（硕士学位论文）毕业论文</a:t>
              </a:r>
              <a:endParaRPr lang="en-US" altLang="zh-CN" sz="1200" b="1" dirty="0">
                <a:solidFill>
                  <a:srgbClr val="2B6573"/>
                </a:solidFill>
                <a:latin typeface="微软雅黑" panose="020B0503020204020204" pitchFamily="34" charset="-122"/>
                <a:ea typeface="微软雅黑" panose="020B0503020204020204" pitchFamily="34" charset="-122"/>
                <a:cs typeface="Lato Light"/>
              </a:endParaRPr>
            </a:p>
          </p:txBody>
        </p:sp>
        <p:sp>
          <p:nvSpPr>
            <p:cNvPr id="22" name="Rectangle 39"/>
            <p:cNvSpPr/>
            <p:nvPr/>
          </p:nvSpPr>
          <p:spPr>
            <a:xfrm rot="2700000">
              <a:off x="7026064" y="5010018"/>
              <a:ext cx="330589" cy="330589"/>
            </a:xfrm>
            <a:prstGeom prst="rect">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6573"/>
                </a:solidFill>
              </a:endParaRPr>
            </a:p>
          </p:txBody>
        </p:sp>
      </p:grpSp>
      <p:grpSp>
        <p:nvGrpSpPr>
          <p:cNvPr id="25" name="组合 24"/>
          <p:cNvGrpSpPr/>
          <p:nvPr/>
        </p:nvGrpSpPr>
        <p:grpSpPr>
          <a:xfrm>
            <a:off x="4165600" y="315608"/>
            <a:ext cx="3860800" cy="461665"/>
            <a:chOff x="4165600" y="226708"/>
            <a:chExt cx="3860800" cy="461665"/>
          </a:xfrm>
        </p:grpSpPr>
        <p:sp>
          <p:nvSpPr>
            <p:cNvPr id="27" name="文本框 26"/>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研究结论</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4831844"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861408"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sp>
        <p:nvSpPr>
          <p:cNvPr id="33" name="ïśļiďê"/>
          <p:cNvSpPr/>
          <p:nvPr/>
        </p:nvSpPr>
        <p:spPr>
          <a:xfrm>
            <a:off x="1027109" y="2534344"/>
            <a:ext cx="2141854" cy="3098940"/>
          </a:xfrm>
          <a:custGeom>
            <a:avLst/>
            <a:gdLst/>
            <a:ahLst/>
            <a:cxnLst/>
            <a:rect l="0" t="0" r="0" b="0"/>
            <a:pathLst>
              <a:path w="120000" h="120000" extrusionOk="0">
                <a:moveTo>
                  <a:pt x="103502" y="120000"/>
                </a:moveTo>
                <a:cubicBezTo>
                  <a:pt x="73591" y="120000"/>
                  <a:pt x="43636" y="120000"/>
                  <a:pt x="13681" y="120000"/>
                </a:cubicBezTo>
                <a:cubicBezTo>
                  <a:pt x="13815" y="119537"/>
                  <a:pt x="13949" y="119043"/>
                  <a:pt x="14128" y="118580"/>
                </a:cubicBezTo>
                <a:cubicBezTo>
                  <a:pt x="14396" y="117685"/>
                  <a:pt x="14798" y="116851"/>
                  <a:pt x="14932" y="115956"/>
                </a:cubicBezTo>
                <a:cubicBezTo>
                  <a:pt x="15067" y="115339"/>
                  <a:pt x="15290" y="114753"/>
                  <a:pt x="15424" y="114135"/>
                </a:cubicBezTo>
                <a:cubicBezTo>
                  <a:pt x="15692" y="113117"/>
                  <a:pt x="15916" y="112067"/>
                  <a:pt x="16184" y="111018"/>
                </a:cubicBezTo>
                <a:cubicBezTo>
                  <a:pt x="16363" y="110216"/>
                  <a:pt x="16631" y="109444"/>
                  <a:pt x="16721" y="108641"/>
                </a:cubicBezTo>
                <a:cubicBezTo>
                  <a:pt x="16810" y="107993"/>
                  <a:pt x="17078" y="107407"/>
                  <a:pt x="17436" y="106820"/>
                </a:cubicBezTo>
                <a:cubicBezTo>
                  <a:pt x="17570" y="106574"/>
                  <a:pt x="17704" y="106296"/>
                  <a:pt x="17839" y="106049"/>
                </a:cubicBezTo>
                <a:cubicBezTo>
                  <a:pt x="18241" y="105154"/>
                  <a:pt x="18599" y="104228"/>
                  <a:pt x="19001" y="103364"/>
                </a:cubicBezTo>
                <a:cubicBezTo>
                  <a:pt x="19314" y="102716"/>
                  <a:pt x="19627" y="102098"/>
                  <a:pt x="19359" y="101358"/>
                </a:cubicBezTo>
                <a:cubicBezTo>
                  <a:pt x="19135" y="101450"/>
                  <a:pt x="18912" y="101512"/>
                  <a:pt x="18733" y="101604"/>
                </a:cubicBezTo>
                <a:cubicBezTo>
                  <a:pt x="18330" y="101790"/>
                  <a:pt x="17928" y="102067"/>
                  <a:pt x="17481" y="102222"/>
                </a:cubicBezTo>
                <a:cubicBezTo>
                  <a:pt x="16363" y="102561"/>
                  <a:pt x="15201" y="102839"/>
                  <a:pt x="13904" y="102839"/>
                </a:cubicBezTo>
                <a:cubicBezTo>
                  <a:pt x="12473" y="102808"/>
                  <a:pt x="11222" y="102592"/>
                  <a:pt x="10059" y="102067"/>
                </a:cubicBezTo>
                <a:cubicBezTo>
                  <a:pt x="9523" y="101820"/>
                  <a:pt x="8986" y="101604"/>
                  <a:pt x="8405" y="101450"/>
                </a:cubicBezTo>
                <a:cubicBezTo>
                  <a:pt x="7421" y="101172"/>
                  <a:pt x="6527" y="100864"/>
                  <a:pt x="5633" y="100432"/>
                </a:cubicBezTo>
                <a:cubicBezTo>
                  <a:pt x="4381" y="99783"/>
                  <a:pt x="3353" y="99043"/>
                  <a:pt x="2637" y="98117"/>
                </a:cubicBezTo>
                <a:cubicBezTo>
                  <a:pt x="2369" y="97777"/>
                  <a:pt x="2056" y="97438"/>
                  <a:pt x="1833" y="97098"/>
                </a:cubicBezTo>
                <a:cubicBezTo>
                  <a:pt x="983" y="95987"/>
                  <a:pt x="357" y="94876"/>
                  <a:pt x="268" y="93611"/>
                </a:cubicBezTo>
                <a:cubicBezTo>
                  <a:pt x="268" y="93425"/>
                  <a:pt x="178" y="93240"/>
                  <a:pt x="134" y="93055"/>
                </a:cubicBezTo>
                <a:cubicBezTo>
                  <a:pt x="89" y="92932"/>
                  <a:pt x="0" y="92777"/>
                  <a:pt x="44" y="92654"/>
                </a:cubicBezTo>
                <a:cubicBezTo>
                  <a:pt x="134" y="91882"/>
                  <a:pt x="134" y="91111"/>
                  <a:pt x="357" y="90339"/>
                </a:cubicBezTo>
                <a:cubicBezTo>
                  <a:pt x="491" y="89907"/>
                  <a:pt x="536" y="89444"/>
                  <a:pt x="536" y="88981"/>
                </a:cubicBezTo>
                <a:cubicBezTo>
                  <a:pt x="536" y="88487"/>
                  <a:pt x="536" y="87993"/>
                  <a:pt x="536" y="87500"/>
                </a:cubicBezTo>
                <a:cubicBezTo>
                  <a:pt x="581" y="86327"/>
                  <a:pt x="849" y="85185"/>
                  <a:pt x="1430" y="84074"/>
                </a:cubicBezTo>
                <a:cubicBezTo>
                  <a:pt x="1564" y="83796"/>
                  <a:pt x="1743" y="83549"/>
                  <a:pt x="1788" y="83271"/>
                </a:cubicBezTo>
                <a:cubicBezTo>
                  <a:pt x="1877" y="82314"/>
                  <a:pt x="2235" y="81450"/>
                  <a:pt x="2771" y="80555"/>
                </a:cubicBezTo>
                <a:cubicBezTo>
                  <a:pt x="2861" y="80462"/>
                  <a:pt x="2906" y="80339"/>
                  <a:pt x="2906" y="80216"/>
                </a:cubicBezTo>
                <a:cubicBezTo>
                  <a:pt x="3174" y="79135"/>
                  <a:pt x="3755" y="78148"/>
                  <a:pt x="4336" y="77129"/>
                </a:cubicBezTo>
                <a:cubicBezTo>
                  <a:pt x="4470" y="76913"/>
                  <a:pt x="4515" y="76697"/>
                  <a:pt x="4381" y="76481"/>
                </a:cubicBezTo>
                <a:cubicBezTo>
                  <a:pt x="3979" y="75555"/>
                  <a:pt x="4336" y="74722"/>
                  <a:pt x="5186" y="73981"/>
                </a:cubicBezTo>
                <a:cubicBezTo>
                  <a:pt x="5320" y="73858"/>
                  <a:pt x="5454" y="73734"/>
                  <a:pt x="5633" y="73641"/>
                </a:cubicBezTo>
                <a:cubicBezTo>
                  <a:pt x="5946" y="73395"/>
                  <a:pt x="5901" y="73117"/>
                  <a:pt x="5678" y="72870"/>
                </a:cubicBezTo>
                <a:cubicBezTo>
                  <a:pt x="5499" y="72654"/>
                  <a:pt x="5275" y="72500"/>
                  <a:pt x="5096" y="72283"/>
                </a:cubicBezTo>
                <a:cubicBezTo>
                  <a:pt x="4739" y="71790"/>
                  <a:pt x="4560" y="71296"/>
                  <a:pt x="5141" y="70833"/>
                </a:cubicBezTo>
                <a:cubicBezTo>
                  <a:pt x="5365" y="70648"/>
                  <a:pt x="5365" y="70493"/>
                  <a:pt x="5141" y="70339"/>
                </a:cubicBezTo>
                <a:cubicBezTo>
                  <a:pt x="5007" y="70185"/>
                  <a:pt x="4873" y="70061"/>
                  <a:pt x="4739" y="69907"/>
                </a:cubicBezTo>
                <a:cubicBezTo>
                  <a:pt x="4247" y="69413"/>
                  <a:pt x="4426" y="68950"/>
                  <a:pt x="5141" y="68641"/>
                </a:cubicBezTo>
                <a:cubicBezTo>
                  <a:pt x="5275" y="68580"/>
                  <a:pt x="5454" y="68487"/>
                  <a:pt x="5588" y="68425"/>
                </a:cubicBezTo>
                <a:cubicBezTo>
                  <a:pt x="5856" y="68333"/>
                  <a:pt x="5991" y="68179"/>
                  <a:pt x="5991" y="67932"/>
                </a:cubicBezTo>
                <a:cubicBezTo>
                  <a:pt x="5946" y="67561"/>
                  <a:pt x="5991" y="67160"/>
                  <a:pt x="5991" y="66790"/>
                </a:cubicBezTo>
                <a:cubicBezTo>
                  <a:pt x="6035" y="65679"/>
                  <a:pt x="6259" y="64598"/>
                  <a:pt x="6751" y="63549"/>
                </a:cubicBezTo>
                <a:cubicBezTo>
                  <a:pt x="6795" y="63395"/>
                  <a:pt x="6795" y="63209"/>
                  <a:pt x="6751" y="63055"/>
                </a:cubicBezTo>
                <a:cubicBezTo>
                  <a:pt x="6661" y="62623"/>
                  <a:pt x="6751" y="62191"/>
                  <a:pt x="7153" y="61820"/>
                </a:cubicBezTo>
                <a:cubicBezTo>
                  <a:pt x="7332" y="61666"/>
                  <a:pt x="7555" y="61450"/>
                  <a:pt x="7600" y="61234"/>
                </a:cubicBezTo>
                <a:cubicBezTo>
                  <a:pt x="7690" y="60802"/>
                  <a:pt x="7913" y="60432"/>
                  <a:pt x="8271" y="60092"/>
                </a:cubicBezTo>
                <a:cubicBezTo>
                  <a:pt x="8405" y="59907"/>
                  <a:pt x="8539" y="59691"/>
                  <a:pt x="8628" y="59475"/>
                </a:cubicBezTo>
                <a:cubicBezTo>
                  <a:pt x="9120" y="58425"/>
                  <a:pt x="9791" y="57438"/>
                  <a:pt x="10640" y="56481"/>
                </a:cubicBezTo>
                <a:cubicBezTo>
                  <a:pt x="10774" y="56358"/>
                  <a:pt x="10864" y="56203"/>
                  <a:pt x="10909" y="56049"/>
                </a:cubicBezTo>
                <a:cubicBezTo>
                  <a:pt x="10998" y="55679"/>
                  <a:pt x="11311" y="55432"/>
                  <a:pt x="11669" y="55154"/>
                </a:cubicBezTo>
                <a:cubicBezTo>
                  <a:pt x="11847" y="55000"/>
                  <a:pt x="12071" y="54845"/>
                  <a:pt x="12160" y="54660"/>
                </a:cubicBezTo>
                <a:cubicBezTo>
                  <a:pt x="12473" y="53950"/>
                  <a:pt x="12697" y="53240"/>
                  <a:pt x="13010" y="52530"/>
                </a:cubicBezTo>
                <a:cubicBezTo>
                  <a:pt x="13546" y="51327"/>
                  <a:pt x="14664" y="50432"/>
                  <a:pt x="16810" y="50308"/>
                </a:cubicBezTo>
                <a:cubicBezTo>
                  <a:pt x="17436" y="50277"/>
                  <a:pt x="18107" y="50185"/>
                  <a:pt x="18733" y="50092"/>
                </a:cubicBezTo>
                <a:cubicBezTo>
                  <a:pt x="19448" y="50000"/>
                  <a:pt x="20163" y="49845"/>
                  <a:pt x="20879" y="49753"/>
                </a:cubicBezTo>
                <a:cubicBezTo>
                  <a:pt x="22131" y="49598"/>
                  <a:pt x="23383" y="49413"/>
                  <a:pt x="24679" y="49259"/>
                </a:cubicBezTo>
                <a:cubicBezTo>
                  <a:pt x="25573" y="49135"/>
                  <a:pt x="26467" y="49012"/>
                  <a:pt x="27362" y="49043"/>
                </a:cubicBezTo>
                <a:cubicBezTo>
                  <a:pt x="28301" y="49074"/>
                  <a:pt x="29239" y="49104"/>
                  <a:pt x="30178" y="49104"/>
                </a:cubicBezTo>
                <a:cubicBezTo>
                  <a:pt x="30536" y="49104"/>
                  <a:pt x="30894" y="49043"/>
                  <a:pt x="31251" y="48981"/>
                </a:cubicBezTo>
                <a:cubicBezTo>
                  <a:pt x="31922" y="48888"/>
                  <a:pt x="32414" y="48580"/>
                  <a:pt x="32906" y="48240"/>
                </a:cubicBezTo>
                <a:cubicBezTo>
                  <a:pt x="33308" y="47962"/>
                  <a:pt x="33710" y="47592"/>
                  <a:pt x="34202" y="47376"/>
                </a:cubicBezTo>
                <a:cubicBezTo>
                  <a:pt x="35588" y="46697"/>
                  <a:pt x="37019" y="45987"/>
                  <a:pt x="38807" y="45740"/>
                </a:cubicBezTo>
                <a:cubicBezTo>
                  <a:pt x="39567" y="45648"/>
                  <a:pt x="40327" y="45524"/>
                  <a:pt x="41087" y="45401"/>
                </a:cubicBezTo>
                <a:cubicBezTo>
                  <a:pt x="41356" y="45370"/>
                  <a:pt x="41579" y="45308"/>
                  <a:pt x="41669" y="45092"/>
                </a:cubicBezTo>
                <a:cubicBezTo>
                  <a:pt x="41847" y="44691"/>
                  <a:pt x="41982" y="44290"/>
                  <a:pt x="42116" y="43888"/>
                </a:cubicBezTo>
                <a:cubicBezTo>
                  <a:pt x="42250" y="43364"/>
                  <a:pt x="42473" y="42870"/>
                  <a:pt x="42831" y="42407"/>
                </a:cubicBezTo>
                <a:cubicBezTo>
                  <a:pt x="42965" y="42222"/>
                  <a:pt x="43144" y="42129"/>
                  <a:pt x="43457" y="42191"/>
                </a:cubicBezTo>
                <a:cubicBezTo>
                  <a:pt x="43681" y="42253"/>
                  <a:pt x="43949" y="42283"/>
                  <a:pt x="44172" y="42314"/>
                </a:cubicBezTo>
                <a:cubicBezTo>
                  <a:pt x="44664" y="42376"/>
                  <a:pt x="44843" y="42253"/>
                  <a:pt x="44709" y="41882"/>
                </a:cubicBezTo>
                <a:cubicBezTo>
                  <a:pt x="44441" y="41234"/>
                  <a:pt x="44351" y="40555"/>
                  <a:pt x="44709" y="39907"/>
                </a:cubicBezTo>
                <a:cubicBezTo>
                  <a:pt x="44843" y="39691"/>
                  <a:pt x="44798" y="39444"/>
                  <a:pt x="44664" y="39228"/>
                </a:cubicBezTo>
                <a:cubicBezTo>
                  <a:pt x="44262" y="38580"/>
                  <a:pt x="43949" y="37901"/>
                  <a:pt x="43546" y="37253"/>
                </a:cubicBezTo>
                <a:cubicBezTo>
                  <a:pt x="43189" y="36697"/>
                  <a:pt x="42831" y="36141"/>
                  <a:pt x="42384" y="35586"/>
                </a:cubicBezTo>
                <a:cubicBezTo>
                  <a:pt x="41713" y="34814"/>
                  <a:pt x="40953" y="34043"/>
                  <a:pt x="40238" y="33271"/>
                </a:cubicBezTo>
                <a:cubicBezTo>
                  <a:pt x="39836" y="32870"/>
                  <a:pt x="39567" y="32808"/>
                  <a:pt x="38941" y="33024"/>
                </a:cubicBezTo>
                <a:cubicBezTo>
                  <a:pt x="38584" y="33179"/>
                  <a:pt x="38226" y="33240"/>
                  <a:pt x="37868" y="33179"/>
                </a:cubicBezTo>
                <a:cubicBezTo>
                  <a:pt x="36929" y="33024"/>
                  <a:pt x="36035" y="32839"/>
                  <a:pt x="35275" y="32469"/>
                </a:cubicBezTo>
                <a:cubicBezTo>
                  <a:pt x="33889" y="31820"/>
                  <a:pt x="32771" y="30956"/>
                  <a:pt x="31788" y="30061"/>
                </a:cubicBezTo>
                <a:cubicBezTo>
                  <a:pt x="31162" y="29475"/>
                  <a:pt x="30581" y="28858"/>
                  <a:pt x="29910" y="28333"/>
                </a:cubicBezTo>
                <a:cubicBezTo>
                  <a:pt x="28792" y="27438"/>
                  <a:pt x="28345" y="26388"/>
                  <a:pt x="28077" y="25308"/>
                </a:cubicBezTo>
                <a:cubicBezTo>
                  <a:pt x="28032" y="25216"/>
                  <a:pt x="28077" y="25123"/>
                  <a:pt x="28077" y="25030"/>
                </a:cubicBezTo>
                <a:cubicBezTo>
                  <a:pt x="28345" y="24506"/>
                  <a:pt x="29105" y="24135"/>
                  <a:pt x="29865" y="24135"/>
                </a:cubicBezTo>
                <a:cubicBezTo>
                  <a:pt x="30000" y="24135"/>
                  <a:pt x="30134" y="24104"/>
                  <a:pt x="30357" y="24104"/>
                </a:cubicBezTo>
                <a:cubicBezTo>
                  <a:pt x="29955" y="23672"/>
                  <a:pt x="29597" y="23302"/>
                  <a:pt x="29195" y="22962"/>
                </a:cubicBezTo>
                <a:cubicBezTo>
                  <a:pt x="28837" y="22623"/>
                  <a:pt x="28658" y="22253"/>
                  <a:pt x="28479" y="21820"/>
                </a:cubicBezTo>
                <a:cubicBezTo>
                  <a:pt x="28345" y="21358"/>
                  <a:pt x="28122" y="20895"/>
                  <a:pt x="27898" y="20432"/>
                </a:cubicBezTo>
                <a:cubicBezTo>
                  <a:pt x="27675" y="19969"/>
                  <a:pt x="27406" y="19537"/>
                  <a:pt x="27138" y="19074"/>
                </a:cubicBezTo>
                <a:cubicBezTo>
                  <a:pt x="26780" y="18364"/>
                  <a:pt x="26378" y="17654"/>
                  <a:pt x="26020" y="16913"/>
                </a:cubicBezTo>
                <a:cubicBezTo>
                  <a:pt x="25931" y="16820"/>
                  <a:pt x="25886" y="16728"/>
                  <a:pt x="25886" y="16604"/>
                </a:cubicBezTo>
                <a:cubicBezTo>
                  <a:pt x="25976" y="15771"/>
                  <a:pt x="25573" y="14969"/>
                  <a:pt x="25439" y="14166"/>
                </a:cubicBezTo>
                <a:cubicBezTo>
                  <a:pt x="25350" y="13580"/>
                  <a:pt x="25350" y="12993"/>
                  <a:pt x="25707" y="12469"/>
                </a:cubicBezTo>
                <a:cubicBezTo>
                  <a:pt x="26378" y="11481"/>
                  <a:pt x="26557" y="10401"/>
                  <a:pt x="27093" y="9382"/>
                </a:cubicBezTo>
                <a:cubicBezTo>
                  <a:pt x="27317" y="8950"/>
                  <a:pt x="27406" y="8456"/>
                  <a:pt x="27719" y="8024"/>
                </a:cubicBezTo>
                <a:cubicBezTo>
                  <a:pt x="28256" y="7253"/>
                  <a:pt x="28524" y="6388"/>
                  <a:pt x="29329" y="5709"/>
                </a:cubicBezTo>
                <a:cubicBezTo>
                  <a:pt x="29463" y="5586"/>
                  <a:pt x="29463" y="5432"/>
                  <a:pt x="29552" y="5308"/>
                </a:cubicBezTo>
                <a:cubicBezTo>
                  <a:pt x="29687" y="5185"/>
                  <a:pt x="29776" y="5000"/>
                  <a:pt x="30000" y="4938"/>
                </a:cubicBezTo>
                <a:cubicBezTo>
                  <a:pt x="30447" y="4783"/>
                  <a:pt x="30760" y="4506"/>
                  <a:pt x="31117" y="4290"/>
                </a:cubicBezTo>
                <a:cubicBezTo>
                  <a:pt x="31564" y="3950"/>
                  <a:pt x="32056" y="3672"/>
                  <a:pt x="32548" y="3364"/>
                </a:cubicBezTo>
                <a:cubicBezTo>
                  <a:pt x="32861" y="3179"/>
                  <a:pt x="33219" y="3055"/>
                  <a:pt x="33576" y="2901"/>
                </a:cubicBezTo>
                <a:cubicBezTo>
                  <a:pt x="33934" y="2746"/>
                  <a:pt x="34292" y="2530"/>
                  <a:pt x="34649" y="2438"/>
                </a:cubicBezTo>
                <a:cubicBezTo>
                  <a:pt x="35812" y="2160"/>
                  <a:pt x="36795" y="1697"/>
                  <a:pt x="37868" y="1296"/>
                </a:cubicBezTo>
                <a:cubicBezTo>
                  <a:pt x="38584" y="1018"/>
                  <a:pt x="39388" y="833"/>
                  <a:pt x="40238" y="771"/>
                </a:cubicBezTo>
                <a:cubicBezTo>
                  <a:pt x="41445" y="709"/>
                  <a:pt x="42652" y="555"/>
                  <a:pt x="43770" y="246"/>
                </a:cubicBezTo>
                <a:cubicBezTo>
                  <a:pt x="43949" y="185"/>
                  <a:pt x="44128" y="154"/>
                  <a:pt x="44262" y="154"/>
                </a:cubicBezTo>
                <a:cubicBezTo>
                  <a:pt x="45871" y="185"/>
                  <a:pt x="47481" y="0"/>
                  <a:pt x="49090" y="308"/>
                </a:cubicBezTo>
                <a:cubicBezTo>
                  <a:pt x="49180" y="339"/>
                  <a:pt x="49359" y="370"/>
                  <a:pt x="49493" y="339"/>
                </a:cubicBezTo>
                <a:cubicBezTo>
                  <a:pt x="50163" y="185"/>
                  <a:pt x="50789" y="401"/>
                  <a:pt x="51371" y="586"/>
                </a:cubicBezTo>
                <a:cubicBezTo>
                  <a:pt x="51818" y="709"/>
                  <a:pt x="52265" y="802"/>
                  <a:pt x="52712" y="864"/>
                </a:cubicBezTo>
                <a:cubicBezTo>
                  <a:pt x="53427" y="1018"/>
                  <a:pt x="54143" y="1111"/>
                  <a:pt x="54858" y="1234"/>
                </a:cubicBezTo>
                <a:cubicBezTo>
                  <a:pt x="55707" y="1358"/>
                  <a:pt x="56467" y="1697"/>
                  <a:pt x="57138" y="2067"/>
                </a:cubicBezTo>
                <a:cubicBezTo>
                  <a:pt x="57943" y="2469"/>
                  <a:pt x="58614" y="2962"/>
                  <a:pt x="59418" y="3364"/>
                </a:cubicBezTo>
                <a:cubicBezTo>
                  <a:pt x="60223" y="3796"/>
                  <a:pt x="60983" y="4197"/>
                  <a:pt x="61698" y="4722"/>
                </a:cubicBezTo>
                <a:cubicBezTo>
                  <a:pt x="62771" y="5493"/>
                  <a:pt x="63710" y="6358"/>
                  <a:pt x="64336" y="7345"/>
                </a:cubicBezTo>
                <a:cubicBezTo>
                  <a:pt x="64515" y="7654"/>
                  <a:pt x="64694" y="7962"/>
                  <a:pt x="64873" y="8271"/>
                </a:cubicBezTo>
                <a:cubicBezTo>
                  <a:pt x="65186" y="8796"/>
                  <a:pt x="65543" y="9290"/>
                  <a:pt x="65856" y="9783"/>
                </a:cubicBezTo>
                <a:cubicBezTo>
                  <a:pt x="65946" y="9907"/>
                  <a:pt x="66035" y="10030"/>
                  <a:pt x="66080" y="10154"/>
                </a:cubicBezTo>
                <a:cubicBezTo>
                  <a:pt x="66348" y="10648"/>
                  <a:pt x="66706" y="11080"/>
                  <a:pt x="66795" y="11604"/>
                </a:cubicBezTo>
                <a:cubicBezTo>
                  <a:pt x="66885" y="12314"/>
                  <a:pt x="67064" y="13055"/>
                  <a:pt x="67153" y="13796"/>
                </a:cubicBezTo>
                <a:cubicBezTo>
                  <a:pt x="67198" y="14012"/>
                  <a:pt x="67332" y="14104"/>
                  <a:pt x="67690" y="14104"/>
                </a:cubicBezTo>
                <a:cubicBezTo>
                  <a:pt x="67779" y="14104"/>
                  <a:pt x="67868" y="14135"/>
                  <a:pt x="67824" y="14135"/>
                </a:cubicBezTo>
                <a:cubicBezTo>
                  <a:pt x="68092" y="14351"/>
                  <a:pt x="68271" y="14598"/>
                  <a:pt x="68539" y="14660"/>
                </a:cubicBezTo>
                <a:cubicBezTo>
                  <a:pt x="69165" y="14845"/>
                  <a:pt x="69433" y="15216"/>
                  <a:pt x="69791" y="15493"/>
                </a:cubicBezTo>
                <a:cubicBezTo>
                  <a:pt x="70327" y="15956"/>
                  <a:pt x="70909" y="16419"/>
                  <a:pt x="71445" y="16913"/>
                </a:cubicBezTo>
                <a:cubicBezTo>
                  <a:pt x="71758" y="17191"/>
                  <a:pt x="71847" y="17561"/>
                  <a:pt x="72026" y="17932"/>
                </a:cubicBezTo>
                <a:cubicBezTo>
                  <a:pt x="72160" y="18240"/>
                  <a:pt x="72071" y="18456"/>
                  <a:pt x="71713" y="18641"/>
                </a:cubicBezTo>
                <a:cubicBezTo>
                  <a:pt x="71266" y="18827"/>
                  <a:pt x="71177" y="19104"/>
                  <a:pt x="71177" y="19475"/>
                </a:cubicBezTo>
                <a:cubicBezTo>
                  <a:pt x="71222" y="20092"/>
                  <a:pt x="71311" y="20709"/>
                  <a:pt x="71132" y="21358"/>
                </a:cubicBezTo>
                <a:cubicBezTo>
                  <a:pt x="71087" y="21604"/>
                  <a:pt x="70998" y="21944"/>
                  <a:pt x="71177" y="22160"/>
                </a:cubicBezTo>
                <a:cubicBezTo>
                  <a:pt x="71400" y="22469"/>
                  <a:pt x="71266" y="22716"/>
                  <a:pt x="71132" y="22993"/>
                </a:cubicBezTo>
                <a:cubicBezTo>
                  <a:pt x="71043" y="23209"/>
                  <a:pt x="70953" y="23425"/>
                  <a:pt x="70774" y="23611"/>
                </a:cubicBezTo>
                <a:cubicBezTo>
                  <a:pt x="70551" y="23858"/>
                  <a:pt x="70551" y="24104"/>
                  <a:pt x="70640" y="24382"/>
                </a:cubicBezTo>
                <a:cubicBezTo>
                  <a:pt x="70819" y="24907"/>
                  <a:pt x="70998" y="25401"/>
                  <a:pt x="71177" y="25925"/>
                </a:cubicBezTo>
                <a:cubicBezTo>
                  <a:pt x="71445" y="26604"/>
                  <a:pt x="71535" y="27283"/>
                  <a:pt x="71937" y="27962"/>
                </a:cubicBezTo>
                <a:cubicBezTo>
                  <a:pt x="71982" y="28024"/>
                  <a:pt x="71982" y="28117"/>
                  <a:pt x="71982" y="28209"/>
                </a:cubicBezTo>
                <a:cubicBezTo>
                  <a:pt x="72026" y="28549"/>
                  <a:pt x="72026" y="28858"/>
                  <a:pt x="72116" y="29166"/>
                </a:cubicBezTo>
                <a:cubicBezTo>
                  <a:pt x="72339" y="30030"/>
                  <a:pt x="72295" y="30895"/>
                  <a:pt x="72339" y="31728"/>
                </a:cubicBezTo>
                <a:cubicBezTo>
                  <a:pt x="72384" y="32253"/>
                  <a:pt x="71982" y="32746"/>
                  <a:pt x="72384" y="33240"/>
                </a:cubicBezTo>
                <a:cubicBezTo>
                  <a:pt x="72429" y="33302"/>
                  <a:pt x="72339" y="33425"/>
                  <a:pt x="72339" y="33518"/>
                </a:cubicBezTo>
                <a:cubicBezTo>
                  <a:pt x="72339" y="33765"/>
                  <a:pt x="72295" y="34012"/>
                  <a:pt x="72295" y="34259"/>
                </a:cubicBezTo>
                <a:cubicBezTo>
                  <a:pt x="72339" y="34444"/>
                  <a:pt x="72384" y="34629"/>
                  <a:pt x="72563" y="34753"/>
                </a:cubicBezTo>
                <a:cubicBezTo>
                  <a:pt x="73502" y="35493"/>
                  <a:pt x="74396" y="36296"/>
                  <a:pt x="75603" y="36913"/>
                </a:cubicBezTo>
                <a:cubicBezTo>
                  <a:pt x="76005" y="37098"/>
                  <a:pt x="76274" y="37345"/>
                  <a:pt x="76497" y="37623"/>
                </a:cubicBezTo>
                <a:cubicBezTo>
                  <a:pt x="76900" y="38209"/>
                  <a:pt x="77347" y="38796"/>
                  <a:pt x="78017" y="39259"/>
                </a:cubicBezTo>
                <a:cubicBezTo>
                  <a:pt x="78286" y="39413"/>
                  <a:pt x="78554" y="39567"/>
                  <a:pt x="78822" y="39722"/>
                </a:cubicBezTo>
                <a:cubicBezTo>
                  <a:pt x="79940" y="40432"/>
                  <a:pt x="81102" y="41111"/>
                  <a:pt x="82220" y="41820"/>
                </a:cubicBezTo>
                <a:cubicBezTo>
                  <a:pt x="82622" y="42067"/>
                  <a:pt x="82980" y="42376"/>
                  <a:pt x="83383" y="42623"/>
                </a:cubicBezTo>
                <a:cubicBezTo>
                  <a:pt x="83517" y="42716"/>
                  <a:pt x="83695" y="42777"/>
                  <a:pt x="83874" y="42839"/>
                </a:cubicBezTo>
                <a:cubicBezTo>
                  <a:pt x="85081" y="43117"/>
                  <a:pt x="86289" y="43425"/>
                  <a:pt x="87451" y="43703"/>
                </a:cubicBezTo>
                <a:cubicBezTo>
                  <a:pt x="87719" y="43765"/>
                  <a:pt x="87988" y="43888"/>
                  <a:pt x="88256" y="43919"/>
                </a:cubicBezTo>
                <a:cubicBezTo>
                  <a:pt x="89150" y="43981"/>
                  <a:pt x="90000" y="44043"/>
                  <a:pt x="90894" y="44074"/>
                </a:cubicBezTo>
                <a:cubicBezTo>
                  <a:pt x="92861" y="44166"/>
                  <a:pt x="94739" y="44444"/>
                  <a:pt x="96661" y="44722"/>
                </a:cubicBezTo>
                <a:cubicBezTo>
                  <a:pt x="98137" y="44938"/>
                  <a:pt x="99567" y="45185"/>
                  <a:pt x="101043" y="45370"/>
                </a:cubicBezTo>
                <a:cubicBezTo>
                  <a:pt x="102876" y="45586"/>
                  <a:pt x="104664" y="45987"/>
                  <a:pt x="106453" y="46419"/>
                </a:cubicBezTo>
                <a:cubicBezTo>
                  <a:pt x="107526" y="46697"/>
                  <a:pt x="108599" y="47006"/>
                  <a:pt x="109716" y="47222"/>
                </a:cubicBezTo>
                <a:cubicBezTo>
                  <a:pt x="111236" y="47500"/>
                  <a:pt x="112265" y="48179"/>
                  <a:pt x="113159" y="49012"/>
                </a:cubicBezTo>
                <a:cubicBezTo>
                  <a:pt x="113427" y="49290"/>
                  <a:pt x="113651" y="49598"/>
                  <a:pt x="113785" y="49907"/>
                </a:cubicBezTo>
                <a:cubicBezTo>
                  <a:pt x="114008" y="50648"/>
                  <a:pt x="114277" y="51358"/>
                  <a:pt x="114366" y="52098"/>
                </a:cubicBezTo>
                <a:cubicBezTo>
                  <a:pt x="114500" y="52962"/>
                  <a:pt x="114545" y="53858"/>
                  <a:pt x="114500" y="54722"/>
                </a:cubicBezTo>
                <a:cubicBezTo>
                  <a:pt x="114500" y="55339"/>
                  <a:pt x="114634" y="55895"/>
                  <a:pt x="114903" y="56481"/>
                </a:cubicBezTo>
                <a:cubicBezTo>
                  <a:pt x="115126" y="57129"/>
                  <a:pt x="115394" y="57746"/>
                  <a:pt x="115618" y="58395"/>
                </a:cubicBezTo>
                <a:cubicBezTo>
                  <a:pt x="115752" y="58888"/>
                  <a:pt x="115797" y="59382"/>
                  <a:pt x="115976" y="59845"/>
                </a:cubicBezTo>
                <a:cubicBezTo>
                  <a:pt x="116333" y="60802"/>
                  <a:pt x="116467" y="61759"/>
                  <a:pt x="116602" y="62716"/>
                </a:cubicBezTo>
                <a:cubicBezTo>
                  <a:pt x="116602" y="62962"/>
                  <a:pt x="116691" y="63179"/>
                  <a:pt x="116915" y="63364"/>
                </a:cubicBezTo>
                <a:cubicBezTo>
                  <a:pt x="117451" y="63827"/>
                  <a:pt x="117451" y="63919"/>
                  <a:pt x="117004" y="64413"/>
                </a:cubicBezTo>
                <a:cubicBezTo>
                  <a:pt x="116825" y="64629"/>
                  <a:pt x="116736" y="64845"/>
                  <a:pt x="116780" y="65092"/>
                </a:cubicBezTo>
                <a:cubicBezTo>
                  <a:pt x="117049" y="66172"/>
                  <a:pt x="116870" y="67253"/>
                  <a:pt x="116691" y="68302"/>
                </a:cubicBezTo>
                <a:cubicBezTo>
                  <a:pt x="116602" y="68765"/>
                  <a:pt x="116557" y="69228"/>
                  <a:pt x="116467" y="69691"/>
                </a:cubicBezTo>
                <a:cubicBezTo>
                  <a:pt x="116780" y="69753"/>
                  <a:pt x="117049" y="69814"/>
                  <a:pt x="117272" y="69876"/>
                </a:cubicBezTo>
                <a:cubicBezTo>
                  <a:pt x="117362" y="69907"/>
                  <a:pt x="117451" y="69907"/>
                  <a:pt x="117540" y="69938"/>
                </a:cubicBezTo>
                <a:cubicBezTo>
                  <a:pt x="118166" y="70030"/>
                  <a:pt x="118479" y="70246"/>
                  <a:pt x="118569" y="70679"/>
                </a:cubicBezTo>
                <a:cubicBezTo>
                  <a:pt x="118703" y="71358"/>
                  <a:pt x="118703" y="71944"/>
                  <a:pt x="117540" y="72222"/>
                </a:cubicBezTo>
                <a:cubicBezTo>
                  <a:pt x="117138" y="72345"/>
                  <a:pt x="117093" y="72623"/>
                  <a:pt x="117183" y="72901"/>
                </a:cubicBezTo>
                <a:cubicBezTo>
                  <a:pt x="117272" y="73148"/>
                  <a:pt x="117362" y="73395"/>
                  <a:pt x="117496" y="73641"/>
                </a:cubicBezTo>
                <a:cubicBezTo>
                  <a:pt x="117764" y="74197"/>
                  <a:pt x="117853" y="74814"/>
                  <a:pt x="118301" y="75339"/>
                </a:cubicBezTo>
                <a:cubicBezTo>
                  <a:pt x="118479" y="75555"/>
                  <a:pt x="118569" y="75833"/>
                  <a:pt x="118614" y="76080"/>
                </a:cubicBezTo>
                <a:cubicBezTo>
                  <a:pt x="118748" y="76913"/>
                  <a:pt x="118748" y="77746"/>
                  <a:pt x="119061" y="78549"/>
                </a:cubicBezTo>
                <a:cubicBezTo>
                  <a:pt x="119329" y="79413"/>
                  <a:pt x="119463" y="80308"/>
                  <a:pt x="119552" y="81172"/>
                </a:cubicBezTo>
                <a:cubicBezTo>
                  <a:pt x="119776" y="82623"/>
                  <a:pt x="119910" y="84104"/>
                  <a:pt x="119910" y="85586"/>
                </a:cubicBezTo>
                <a:cubicBezTo>
                  <a:pt x="119955" y="88148"/>
                  <a:pt x="120000" y="90709"/>
                  <a:pt x="119731" y="93271"/>
                </a:cubicBezTo>
                <a:cubicBezTo>
                  <a:pt x="119642" y="94320"/>
                  <a:pt x="119508" y="95370"/>
                  <a:pt x="119284" y="96388"/>
                </a:cubicBezTo>
                <a:cubicBezTo>
                  <a:pt x="119061" y="97530"/>
                  <a:pt x="118658" y="98672"/>
                  <a:pt x="118524" y="99814"/>
                </a:cubicBezTo>
                <a:cubicBezTo>
                  <a:pt x="118524" y="99845"/>
                  <a:pt x="118524" y="99907"/>
                  <a:pt x="118479" y="99938"/>
                </a:cubicBezTo>
                <a:cubicBezTo>
                  <a:pt x="118166" y="100802"/>
                  <a:pt x="117809" y="101635"/>
                  <a:pt x="117496" y="102500"/>
                </a:cubicBezTo>
                <a:cubicBezTo>
                  <a:pt x="117228" y="103209"/>
                  <a:pt x="116870" y="103919"/>
                  <a:pt x="116423" y="104598"/>
                </a:cubicBezTo>
                <a:cubicBezTo>
                  <a:pt x="116154" y="105000"/>
                  <a:pt x="115797" y="105339"/>
                  <a:pt x="115394" y="105709"/>
                </a:cubicBezTo>
                <a:cubicBezTo>
                  <a:pt x="115081" y="105956"/>
                  <a:pt x="114679" y="106141"/>
                  <a:pt x="114143" y="106172"/>
                </a:cubicBezTo>
                <a:cubicBezTo>
                  <a:pt x="113874" y="106203"/>
                  <a:pt x="113561" y="106265"/>
                  <a:pt x="113293" y="106296"/>
                </a:cubicBezTo>
                <a:cubicBezTo>
                  <a:pt x="112488" y="106388"/>
                  <a:pt x="111684" y="106574"/>
                  <a:pt x="110834" y="106512"/>
                </a:cubicBezTo>
                <a:cubicBezTo>
                  <a:pt x="109806" y="106419"/>
                  <a:pt x="108822" y="106666"/>
                  <a:pt x="107839" y="106790"/>
                </a:cubicBezTo>
                <a:cubicBezTo>
                  <a:pt x="106587" y="106975"/>
                  <a:pt x="105380" y="107222"/>
                  <a:pt x="104083" y="107283"/>
                </a:cubicBezTo>
                <a:cubicBezTo>
                  <a:pt x="103189" y="107314"/>
                  <a:pt x="102250" y="107438"/>
                  <a:pt x="101356" y="107530"/>
                </a:cubicBezTo>
                <a:cubicBezTo>
                  <a:pt x="100953" y="107561"/>
                  <a:pt x="100864" y="107654"/>
                  <a:pt x="100909" y="107962"/>
                </a:cubicBezTo>
                <a:cubicBezTo>
                  <a:pt x="100909" y="108271"/>
                  <a:pt x="100953" y="108611"/>
                  <a:pt x="100909" y="108919"/>
                </a:cubicBezTo>
                <a:cubicBezTo>
                  <a:pt x="100864" y="110000"/>
                  <a:pt x="101132" y="111080"/>
                  <a:pt x="101400" y="112129"/>
                </a:cubicBezTo>
                <a:cubicBezTo>
                  <a:pt x="101579" y="112901"/>
                  <a:pt x="101937" y="113641"/>
                  <a:pt x="101847" y="114444"/>
                </a:cubicBezTo>
                <a:cubicBezTo>
                  <a:pt x="101847" y="114475"/>
                  <a:pt x="101892" y="114537"/>
                  <a:pt x="101937" y="114567"/>
                </a:cubicBezTo>
                <a:cubicBezTo>
                  <a:pt x="102473" y="115246"/>
                  <a:pt x="102563" y="116049"/>
                  <a:pt x="102831" y="116790"/>
                </a:cubicBezTo>
                <a:cubicBezTo>
                  <a:pt x="103055" y="117500"/>
                  <a:pt x="103189" y="118240"/>
                  <a:pt x="103323" y="118950"/>
                </a:cubicBezTo>
                <a:cubicBezTo>
                  <a:pt x="103412" y="119320"/>
                  <a:pt x="103457" y="119660"/>
                  <a:pt x="103502" y="120000"/>
                </a:cubicBezTo>
                <a:close/>
              </a:path>
            </a:pathLst>
          </a:custGeom>
          <a:solidFill>
            <a:srgbClr val="2B6573"/>
          </a:solidFill>
          <a:ln>
            <a:noFill/>
          </a:ln>
        </p:spPr>
        <p:txBody>
          <a:bodyPr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rtl val="0"/>
              </a:defRPr>
            </a:lvl1pPr>
            <a:lvl2pPr marR="0" lvl="1" algn="l" rtl="0">
              <a:lnSpc>
                <a:spcPct val="100000"/>
              </a:lnSpc>
              <a:spcBef>
                <a:spcPts val="0"/>
              </a:spcBef>
              <a:spcAft>
                <a:spcPts val="0"/>
              </a:spcAft>
              <a:buNone/>
              <a:defRPr sz="1400" b="0" i="0" u="none" strike="noStrike" cap="none">
                <a:solidFill>
                  <a:srgbClr val="000000"/>
                </a:solidFill>
                <a:rtl val="0"/>
              </a:defRPr>
            </a:lvl2pPr>
            <a:lvl3pPr marR="0" lvl="2" algn="l" rtl="0">
              <a:lnSpc>
                <a:spcPct val="100000"/>
              </a:lnSpc>
              <a:spcBef>
                <a:spcPts val="0"/>
              </a:spcBef>
              <a:spcAft>
                <a:spcPts val="0"/>
              </a:spcAft>
              <a:buNone/>
              <a:defRPr sz="1400" b="0" i="0" u="none" strike="noStrike" cap="none">
                <a:solidFill>
                  <a:srgbClr val="000000"/>
                </a:solidFill>
                <a:rtl val="0"/>
              </a:defRPr>
            </a:lvl3pPr>
            <a:lvl4pPr marR="0" lvl="3" algn="l" rtl="0">
              <a:lnSpc>
                <a:spcPct val="100000"/>
              </a:lnSpc>
              <a:spcBef>
                <a:spcPts val="0"/>
              </a:spcBef>
              <a:spcAft>
                <a:spcPts val="0"/>
              </a:spcAft>
              <a:buNone/>
              <a:defRPr sz="1400" b="0" i="0" u="none" strike="noStrike" cap="none">
                <a:solidFill>
                  <a:srgbClr val="000000"/>
                </a:solidFill>
                <a:rtl val="0"/>
              </a:defRPr>
            </a:lvl4pPr>
            <a:lvl5pPr marR="0" lvl="4" algn="l" rtl="0">
              <a:lnSpc>
                <a:spcPct val="100000"/>
              </a:lnSpc>
              <a:spcBef>
                <a:spcPts val="0"/>
              </a:spcBef>
              <a:spcAft>
                <a:spcPts val="0"/>
              </a:spcAft>
              <a:buNone/>
              <a:defRPr sz="1400" b="0" i="0" u="none" strike="noStrike" cap="none">
                <a:solidFill>
                  <a:srgbClr val="000000"/>
                </a:solidFill>
                <a:rtl val="0"/>
              </a:defRPr>
            </a:lvl5pPr>
            <a:lvl6pPr marR="0" lvl="5" algn="l" rtl="0">
              <a:lnSpc>
                <a:spcPct val="100000"/>
              </a:lnSpc>
              <a:spcBef>
                <a:spcPts val="0"/>
              </a:spcBef>
              <a:spcAft>
                <a:spcPts val="0"/>
              </a:spcAft>
              <a:buNone/>
              <a:defRPr sz="1400" b="0" i="0" u="none" strike="noStrike" cap="none">
                <a:solidFill>
                  <a:srgbClr val="000000"/>
                </a:solidFill>
                <a:rtl val="0"/>
              </a:defRPr>
            </a:lvl6pPr>
            <a:lvl7pPr marR="0" lvl="6" algn="l" rtl="0">
              <a:lnSpc>
                <a:spcPct val="100000"/>
              </a:lnSpc>
              <a:spcBef>
                <a:spcPts val="0"/>
              </a:spcBef>
              <a:spcAft>
                <a:spcPts val="0"/>
              </a:spcAft>
              <a:buNone/>
              <a:defRPr sz="1400" b="0" i="0" u="none" strike="noStrike" cap="none">
                <a:solidFill>
                  <a:srgbClr val="000000"/>
                </a:solidFill>
                <a:rtl val="0"/>
              </a:defRPr>
            </a:lvl7pPr>
            <a:lvl8pPr marR="0" lvl="7" algn="l" rtl="0">
              <a:lnSpc>
                <a:spcPct val="100000"/>
              </a:lnSpc>
              <a:spcBef>
                <a:spcPts val="0"/>
              </a:spcBef>
              <a:spcAft>
                <a:spcPts val="0"/>
              </a:spcAft>
              <a:buNone/>
              <a:defRPr sz="1400" b="0" i="0" u="none" strike="noStrike" cap="none">
                <a:solidFill>
                  <a:srgbClr val="000000"/>
                </a:solidFill>
                <a:rtl val="0"/>
              </a:defRPr>
            </a:lvl8pPr>
            <a:lvl9pPr marR="0" lvl="8" algn="l" rtl="0">
              <a:lnSpc>
                <a:spcPct val="100000"/>
              </a:lnSpc>
              <a:spcBef>
                <a:spcPts val="0"/>
              </a:spcBef>
              <a:spcAft>
                <a:spcPts val="0"/>
              </a:spcAft>
              <a:buNone/>
              <a:defRPr sz="1400" b="0" i="0" u="none" strike="noStrike" cap="none">
                <a:solidFill>
                  <a:srgbClr val="000000"/>
                </a:solidFill>
                <a:rtl val="0"/>
              </a:defRPr>
            </a:lvl9pPr>
          </a:lstStyle>
          <a:p>
            <a:pPr marL="0" marR="0" lvl="0" indent="0" algn="l" rtl="0">
              <a:spcBef>
                <a:spcPts val="0"/>
              </a:spcBef>
              <a:buNone/>
            </a:pPr>
          </a:p>
        </p:txBody>
      </p:sp>
      <p:sp>
        <p:nvSpPr>
          <p:cNvPr id="35" name="文本框 8"/>
          <p:cNvSpPr txBox="1"/>
          <p:nvPr/>
        </p:nvSpPr>
        <p:spPr>
          <a:xfrm>
            <a:off x="2236200" y="1563956"/>
            <a:ext cx="7627146"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pPr>
            <a:r>
              <a:rPr lang="zh-CN" altLang="en-US" sz="1400" dirty="0">
                <a:solidFill>
                  <a:srgbClr val="2B6573"/>
                </a:solidFill>
                <a:latin typeface="微软雅黑" panose="020B0503020204020204" pitchFamily="34" charset="-122"/>
                <a:ea typeface="微软雅黑" panose="020B0503020204020204" pitchFamily="34" charset="-122"/>
                <a:sym typeface="Arial" panose="020B0604020202020204" pitchFamily="34" charset="0"/>
              </a:rPr>
              <a:t>点击输入简要内容，文字内容需概括精炼，不用多余的文字修饰，言简意赅的说明该项内容</a:t>
            </a:r>
            <a:endParaRPr lang="en-US" altLang="zh-CN" sz="1400" dirty="0">
              <a:solidFill>
                <a:srgbClr val="2B6573"/>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75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Effect transition="in" filter="fade">
                                      <p:cBhvr>
                                        <p:cTn id="11" dur="750"/>
                                        <p:tgtEl>
                                          <p:spTgt spid="35"/>
                                        </p:tgtEl>
                                      </p:cBhvr>
                                    </p:animEffect>
                                  </p:childTnLst>
                                </p:cTn>
                              </p:par>
                            </p:childTnLst>
                          </p:cTn>
                        </p:par>
                        <p:par>
                          <p:cTn id="12" fill="hold">
                            <p:stCondLst>
                              <p:cond delay="4425"/>
                            </p:stCondLst>
                            <p:childTnLst>
                              <p:par>
                                <p:cTn id="13" presetID="16" presetClass="entr" presetSubtype="2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750"/>
                                        <p:tgtEl>
                                          <p:spTgt spid="34"/>
                                        </p:tgtEl>
                                      </p:cBhvr>
                                    </p:animEffect>
                                  </p:childTnLst>
                                </p:cTn>
                              </p:par>
                            </p:childTnLst>
                          </p:cTn>
                        </p:par>
                        <p:par>
                          <p:cTn id="16" fill="hold">
                            <p:stCondLst>
                              <p:cond delay="5425"/>
                            </p:stCondLst>
                            <p:childTnLst>
                              <p:par>
                                <p:cTn id="17" presetID="42"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50"/>
                                        <p:tgtEl>
                                          <p:spTgt spid="33"/>
                                        </p:tgtEl>
                                      </p:cBhvr>
                                    </p:animEffect>
                                    <p:anim calcmode="lin" valueType="num">
                                      <p:cBhvr>
                                        <p:cTn id="20" dur="750" fill="hold"/>
                                        <p:tgtEl>
                                          <p:spTgt spid="33"/>
                                        </p:tgtEl>
                                        <p:attrNameLst>
                                          <p:attrName>ppt_x</p:attrName>
                                        </p:attrNameLst>
                                      </p:cBhvr>
                                      <p:tavLst>
                                        <p:tav tm="0">
                                          <p:val>
                                            <p:strVal val="#ppt_x"/>
                                          </p:val>
                                        </p:tav>
                                        <p:tav tm="100000">
                                          <p:val>
                                            <p:strVal val="#ppt_x"/>
                                          </p:val>
                                        </p:tav>
                                      </p:tavLst>
                                    </p:anim>
                                    <p:anim calcmode="lin" valueType="num">
                                      <p:cBhvr>
                                        <p:cTn id="21" dur="75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6425"/>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6925"/>
                            </p:stCondLst>
                            <p:childTnLst>
                              <p:par>
                                <p:cTn id="29" presetID="2" presetClass="entr" presetSubtype="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750" fill="hold"/>
                                        <p:tgtEl>
                                          <p:spTgt spid="4"/>
                                        </p:tgtEl>
                                        <p:attrNameLst>
                                          <p:attrName>ppt_x</p:attrName>
                                        </p:attrNameLst>
                                      </p:cBhvr>
                                      <p:tavLst>
                                        <p:tav tm="0">
                                          <p:val>
                                            <p:strVal val="1+#ppt_w/2"/>
                                          </p:val>
                                        </p:tav>
                                        <p:tav tm="100000">
                                          <p:val>
                                            <p:strVal val="#ppt_x"/>
                                          </p:val>
                                        </p:tav>
                                      </p:tavLst>
                                    </p:anim>
                                    <p:anim calcmode="lin" valueType="num">
                                      <p:cBhvr additive="base">
                                        <p:cTn id="32" dur="750" fill="hold"/>
                                        <p:tgtEl>
                                          <p:spTgt spid="4"/>
                                        </p:tgtEl>
                                        <p:attrNameLst>
                                          <p:attrName>ppt_y</p:attrName>
                                        </p:attrNameLst>
                                      </p:cBhvr>
                                      <p:tavLst>
                                        <p:tav tm="0">
                                          <p:val>
                                            <p:strVal val="#ppt_y"/>
                                          </p:val>
                                        </p:tav>
                                        <p:tav tm="100000">
                                          <p:val>
                                            <p:strVal val="#ppt_y"/>
                                          </p:val>
                                        </p:tav>
                                      </p:tavLst>
                                    </p:anim>
                                  </p:childTnLst>
                                </p:cTn>
                              </p:par>
                            </p:childTnLst>
                          </p:cTn>
                        </p:par>
                        <p:par>
                          <p:cTn id="33" fill="hold">
                            <p:stCondLst>
                              <p:cond delay="7925"/>
                            </p:stCondLst>
                            <p:childTnLst>
                              <p:par>
                                <p:cTn id="34" presetID="2" presetClass="entr" presetSubtype="2"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750" fill="hold"/>
                                        <p:tgtEl>
                                          <p:spTgt spid="24"/>
                                        </p:tgtEl>
                                        <p:attrNameLst>
                                          <p:attrName>ppt_x</p:attrName>
                                        </p:attrNameLst>
                                      </p:cBhvr>
                                      <p:tavLst>
                                        <p:tav tm="0">
                                          <p:val>
                                            <p:strVal val="1+#ppt_w/2"/>
                                          </p:val>
                                        </p:tav>
                                        <p:tav tm="100000">
                                          <p:val>
                                            <p:strVal val="#ppt_x"/>
                                          </p:val>
                                        </p:tav>
                                      </p:tavLst>
                                    </p:anim>
                                    <p:anim calcmode="lin" valueType="num">
                                      <p:cBhvr additive="base">
                                        <p:cTn id="37" dur="750" fill="hold"/>
                                        <p:tgtEl>
                                          <p:spTgt spid="24"/>
                                        </p:tgtEl>
                                        <p:attrNameLst>
                                          <p:attrName>ppt_y</p:attrName>
                                        </p:attrNameLst>
                                      </p:cBhvr>
                                      <p:tavLst>
                                        <p:tav tm="0">
                                          <p:val>
                                            <p:strVal val="#ppt_y"/>
                                          </p:val>
                                        </p:tav>
                                        <p:tav tm="100000">
                                          <p:val>
                                            <p:strVal val="#ppt_y"/>
                                          </p:val>
                                        </p:tav>
                                      </p:tavLst>
                                    </p:anim>
                                  </p:childTnLst>
                                </p:cTn>
                              </p:par>
                            </p:childTnLst>
                          </p:cTn>
                        </p:par>
                        <p:par>
                          <p:cTn id="38" fill="hold">
                            <p:stCondLst>
                              <p:cond delay="8925"/>
                            </p:stCondLst>
                            <p:childTnLst>
                              <p:par>
                                <p:cTn id="39" presetID="2" presetClass="entr" presetSubtype="2"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750" fill="hold"/>
                                        <p:tgtEl>
                                          <p:spTgt spid="23"/>
                                        </p:tgtEl>
                                        <p:attrNameLst>
                                          <p:attrName>ppt_x</p:attrName>
                                        </p:attrNameLst>
                                      </p:cBhvr>
                                      <p:tavLst>
                                        <p:tav tm="0">
                                          <p:val>
                                            <p:strVal val="1+#ppt_w/2"/>
                                          </p:val>
                                        </p:tav>
                                        <p:tav tm="100000">
                                          <p:val>
                                            <p:strVal val="#ppt_x"/>
                                          </p:val>
                                        </p:tav>
                                      </p:tavLst>
                                    </p:anim>
                                    <p:anim calcmode="lin" valueType="num">
                                      <p:cBhvr additive="base">
                                        <p:cTn id="42"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组合 467"/>
          <p:cNvGrpSpPr/>
          <p:nvPr/>
        </p:nvGrpSpPr>
        <p:grpSpPr>
          <a:xfrm>
            <a:off x="4165600" y="353708"/>
            <a:ext cx="3860800" cy="461665"/>
            <a:chOff x="4165600" y="226708"/>
            <a:chExt cx="3860800" cy="461665"/>
          </a:xfrm>
        </p:grpSpPr>
        <p:sp>
          <p:nvSpPr>
            <p:cNvPr id="469" name="文本框 468"/>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研究结论</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470" name="直接连接符 469"/>
            <p:cNvCxnSpPr/>
            <p:nvPr/>
          </p:nvCxnSpPr>
          <p:spPr>
            <a:xfrm>
              <a:off x="4831844"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471" name="直接连接符 470"/>
            <p:cNvCxnSpPr/>
            <p:nvPr/>
          </p:nvCxnSpPr>
          <p:spPr>
            <a:xfrm>
              <a:off x="6861408"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grpSp>
        <p:nvGrpSpPr>
          <p:cNvPr id="473" name="ïşļíďé"/>
          <p:cNvGrpSpPr/>
          <p:nvPr/>
        </p:nvGrpSpPr>
        <p:grpSpPr>
          <a:xfrm>
            <a:off x="4754784" y="1651363"/>
            <a:ext cx="2682432" cy="2905783"/>
            <a:chOff x="4617391" y="1327235"/>
            <a:chExt cx="2960952" cy="3207493"/>
          </a:xfrm>
        </p:grpSpPr>
        <p:sp>
          <p:nvSpPr>
            <p:cNvPr id="490" name="isḻîḓé"/>
            <p:cNvSpPr/>
            <p:nvPr/>
          </p:nvSpPr>
          <p:spPr>
            <a:xfrm>
              <a:off x="4742947" y="1444776"/>
              <a:ext cx="2715128" cy="2715128"/>
            </a:xfrm>
            <a:prstGeom prst="ellipse">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491" name="î$ḻiḋè"/>
            <p:cNvSpPr/>
            <p:nvPr/>
          </p:nvSpPr>
          <p:spPr>
            <a:xfrm>
              <a:off x="4617391" y="1327235"/>
              <a:ext cx="2960952" cy="2960952"/>
            </a:xfrm>
            <a:prstGeom prst="ellipse">
              <a:avLst/>
            </a:prstGeom>
            <a:noFill/>
            <a:ln w="50800">
              <a:solidFill>
                <a:srgbClr val="2B657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492" name="iślïḓe"/>
            <p:cNvSpPr/>
            <p:nvPr/>
          </p:nvSpPr>
          <p:spPr>
            <a:xfrm>
              <a:off x="5135424" y="3936723"/>
              <a:ext cx="1921154" cy="598005"/>
            </a:xfrm>
            <a:prstGeom prst="round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i="1" dirty="0">
                  <a:solidFill>
                    <a:schemeClr val="tx1">
                      <a:lumMod val="85000"/>
                      <a:lumOff val="15000"/>
                    </a:schemeClr>
                  </a:solidFill>
                  <a:latin typeface="微软雅黑 Light" panose="020B0502040204020203" pitchFamily="34" charset="-122"/>
                  <a:ea typeface="微软雅黑 Light" panose="020B0502040204020203" pitchFamily="34" charset="-122"/>
                </a:rPr>
                <a:t>78%</a:t>
              </a:r>
              <a:endParaRPr lang="zh-CN" altLang="en-US" sz="1600" i="1"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493" name="îšḻîḑè"/>
            <p:cNvSpPr/>
            <p:nvPr/>
          </p:nvSpPr>
          <p:spPr>
            <a:xfrm>
              <a:off x="5099882" y="1812110"/>
              <a:ext cx="2001258" cy="1980461"/>
            </a:xfrm>
            <a:prstGeom prst="ellipse">
              <a:avLst/>
            </a:prstGeom>
            <a:blipFill dpi="0" rotWithShape="1">
              <a:blip r:embed="rId1"/>
              <a:srcRect/>
              <a:tile tx="0" ty="0" sx="100000" sy="100000" flip="none" algn="tl"/>
            </a:blipFill>
            <a:ln w="762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grpSp>
          <p:nvGrpSpPr>
            <p:cNvPr id="494" name="ïŝ1iďè"/>
            <p:cNvGrpSpPr/>
            <p:nvPr/>
          </p:nvGrpSpPr>
          <p:grpSpPr>
            <a:xfrm>
              <a:off x="6801207" y="1450573"/>
              <a:ext cx="651072" cy="651072"/>
              <a:chOff x="6801207" y="1450573"/>
              <a:chExt cx="651072" cy="651072"/>
            </a:xfrm>
          </p:grpSpPr>
          <p:sp>
            <p:nvSpPr>
              <p:cNvPr id="495" name="iSlidè"/>
              <p:cNvSpPr/>
              <p:nvPr/>
            </p:nvSpPr>
            <p:spPr>
              <a:xfrm>
                <a:off x="6801207" y="1450573"/>
                <a:ext cx="651072" cy="651072"/>
              </a:xfrm>
              <a:prstGeom prst="ellipse">
                <a:avLst/>
              </a:prstGeom>
              <a:solidFill>
                <a:srgbClr val="2B657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496" name="ïṩļïḋê"/>
              <p:cNvSpPr/>
              <p:nvPr/>
            </p:nvSpPr>
            <p:spPr bwMode="auto">
              <a:xfrm>
                <a:off x="6960156" y="1599691"/>
                <a:ext cx="333174" cy="352836"/>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solidFill>
                <a:schemeClr val="bg1"/>
              </a:solidFill>
              <a:ln>
                <a:noFill/>
              </a:ln>
            </p:spPr>
            <p:txBody>
              <a:bodyPr/>
              <a:lstStyle/>
              <a:p>
                <a:endParaRPr lang="zh-CN" altLang="en-US"/>
              </a:p>
            </p:txBody>
          </p:sp>
        </p:grpSp>
      </p:grpSp>
      <p:grpSp>
        <p:nvGrpSpPr>
          <p:cNvPr id="474" name="iSľîḓé"/>
          <p:cNvGrpSpPr/>
          <p:nvPr/>
        </p:nvGrpSpPr>
        <p:grpSpPr>
          <a:xfrm>
            <a:off x="1183481" y="1651363"/>
            <a:ext cx="2682432" cy="2905783"/>
            <a:chOff x="4617391" y="1327235"/>
            <a:chExt cx="2960952" cy="3207493"/>
          </a:xfrm>
        </p:grpSpPr>
        <p:sp>
          <p:nvSpPr>
            <p:cNvPr id="483" name="iSḻïďe"/>
            <p:cNvSpPr/>
            <p:nvPr/>
          </p:nvSpPr>
          <p:spPr>
            <a:xfrm>
              <a:off x="4742947" y="1444776"/>
              <a:ext cx="2715128" cy="2715128"/>
            </a:xfrm>
            <a:prstGeom prst="ellipse">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484" name="íṩļîḓé"/>
            <p:cNvSpPr/>
            <p:nvPr/>
          </p:nvSpPr>
          <p:spPr>
            <a:xfrm>
              <a:off x="4617391" y="1327235"/>
              <a:ext cx="2960952" cy="2960952"/>
            </a:xfrm>
            <a:prstGeom prst="ellipse">
              <a:avLst/>
            </a:prstGeom>
            <a:noFill/>
            <a:ln w="50800">
              <a:solidFill>
                <a:srgbClr val="79BDCD"/>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485" name="iṣlíḓè"/>
            <p:cNvSpPr/>
            <p:nvPr/>
          </p:nvSpPr>
          <p:spPr>
            <a:xfrm>
              <a:off x="5135424" y="3936723"/>
              <a:ext cx="1921154" cy="598005"/>
            </a:xfrm>
            <a:prstGeom prst="round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i="1" dirty="0">
                  <a:solidFill>
                    <a:schemeClr val="tx1"/>
                  </a:solidFill>
                  <a:latin typeface="微软雅黑 Light" panose="020B0502040204020203" pitchFamily="34" charset="-122"/>
                  <a:ea typeface="微软雅黑 Light" panose="020B0502040204020203" pitchFamily="34" charset="-122"/>
                </a:rPr>
                <a:t>65%</a:t>
              </a:r>
              <a:endParaRPr lang="zh-CN" altLang="en-US" sz="1600" i="1" dirty="0">
                <a:solidFill>
                  <a:schemeClr val="tx1"/>
                </a:solidFill>
                <a:latin typeface="微软雅黑 Light" panose="020B0502040204020203" pitchFamily="34" charset="-122"/>
                <a:ea typeface="微软雅黑 Light" panose="020B0502040204020203" pitchFamily="34" charset="-122"/>
              </a:endParaRPr>
            </a:p>
          </p:txBody>
        </p:sp>
        <p:sp>
          <p:nvSpPr>
            <p:cNvPr id="486" name="iślíďé"/>
            <p:cNvSpPr/>
            <p:nvPr/>
          </p:nvSpPr>
          <p:spPr>
            <a:xfrm>
              <a:off x="5099882" y="1812110"/>
              <a:ext cx="2001258" cy="1980461"/>
            </a:xfrm>
            <a:prstGeom prst="ellipse">
              <a:avLst/>
            </a:prstGeom>
            <a:blipFill dpi="0" rotWithShape="1">
              <a:blip r:embed="rId2"/>
              <a:srcRect/>
              <a:tile tx="0" ty="0" sx="100000" sy="100000" flip="none" algn="tl"/>
            </a:blipFill>
            <a:ln w="762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grpSp>
          <p:nvGrpSpPr>
            <p:cNvPr id="487" name="íSľïďè"/>
            <p:cNvGrpSpPr/>
            <p:nvPr/>
          </p:nvGrpSpPr>
          <p:grpSpPr>
            <a:xfrm>
              <a:off x="6801207" y="1450573"/>
              <a:ext cx="651072" cy="651072"/>
              <a:chOff x="6801207" y="1450573"/>
              <a:chExt cx="651072" cy="651072"/>
            </a:xfrm>
          </p:grpSpPr>
          <p:sp>
            <p:nvSpPr>
              <p:cNvPr id="488" name="îṡ1iḑé"/>
              <p:cNvSpPr/>
              <p:nvPr/>
            </p:nvSpPr>
            <p:spPr>
              <a:xfrm>
                <a:off x="6801207" y="1450573"/>
                <a:ext cx="651072" cy="651072"/>
              </a:xfrm>
              <a:prstGeom prst="ellipse">
                <a:avLst/>
              </a:prstGeom>
              <a:solidFill>
                <a:srgbClr val="79BDC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489" name="íṩlîdè"/>
              <p:cNvSpPr/>
              <p:nvPr/>
            </p:nvSpPr>
            <p:spPr bwMode="auto">
              <a:xfrm>
                <a:off x="6960156" y="1599691"/>
                <a:ext cx="333174" cy="352836"/>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solidFill>
                <a:schemeClr val="bg1"/>
              </a:solidFill>
              <a:ln>
                <a:noFill/>
              </a:ln>
            </p:spPr>
            <p:txBody>
              <a:bodyPr/>
              <a:lstStyle/>
              <a:p>
                <a:endParaRPr lang="zh-CN" altLang="en-US"/>
              </a:p>
            </p:txBody>
          </p:sp>
        </p:grpSp>
      </p:grpSp>
      <p:grpSp>
        <p:nvGrpSpPr>
          <p:cNvPr id="475" name="íŝļíḑe"/>
          <p:cNvGrpSpPr/>
          <p:nvPr/>
        </p:nvGrpSpPr>
        <p:grpSpPr>
          <a:xfrm>
            <a:off x="8326087" y="1651363"/>
            <a:ext cx="2682432" cy="2905783"/>
            <a:chOff x="4617391" y="1327235"/>
            <a:chExt cx="2960952" cy="3207493"/>
          </a:xfrm>
        </p:grpSpPr>
        <p:sp>
          <p:nvSpPr>
            <p:cNvPr id="476" name="iŝļiḑê"/>
            <p:cNvSpPr/>
            <p:nvPr/>
          </p:nvSpPr>
          <p:spPr>
            <a:xfrm>
              <a:off x="4742947" y="1444776"/>
              <a:ext cx="2715128" cy="2715128"/>
            </a:xfrm>
            <a:prstGeom prst="ellipse">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477" name="îṥ1iďé"/>
            <p:cNvSpPr/>
            <p:nvPr/>
          </p:nvSpPr>
          <p:spPr>
            <a:xfrm>
              <a:off x="4617391" y="1327235"/>
              <a:ext cx="2960952" cy="2960952"/>
            </a:xfrm>
            <a:prstGeom prst="ellipse">
              <a:avLst/>
            </a:prstGeom>
            <a:noFill/>
            <a:ln w="50800">
              <a:solidFill>
                <a:srgbClr val="79BDCD"/>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478" name="íṧḷíďê"/>
            <p:cNvSpPr/>
            <p:nvPr/>
          </p:nvSpPr>
          <p:spPr>
            <a:xfrm>
              <a:off x="5135424" y="3936723"/>
              <a:ext cx="1921154" cy="598005"/>
            </a:xfrm>
            <a:prstGeom prst="round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i="1" dirty="0">
                  <a:solidFill>
                    <a:schemeClr val="tx1"/>
                  </a:solidFill>
                  <a:latin typeface="微软雅黑 Light" panose="020B0502040204020203" pitchFamily="34" charset="-122"/>
                  <a:ea typeface="微软雅黑 Light" panose="020B0502040204020203" pitchFamily="34" charset="-122"/>
                </a:rPr>
                <a:t>95%</a:t>
              </a:r>
              <a:endParaRPr lang="zh-CN" altLang="en-US" sz="1600" i="1" dirty="0">
                <a:solidFill>
                  <a:schemeClr val="tx1"/>
                </a:solidFill>
                <a:latin typeface="微软雅黑 Light" panose="020B0502040204020203" pitchFamily="34" charset="-122"/>
                <a:ea typeface="微软雅黑 Light" panose="020B0502040204020203" pitchFamily="34" charset="-122"/>
              </a:endParaRPr>
            </a:p>
          </p:txBody>
        </p:sp>
        <p:sp>
          <p:nvSpPr>
            <p:cNvPr id="479" name="îṩḷíḑè"/>
            <p:cNvSpPr/>
            <p:nvPr/>
          </p:nvSpPr>
          <p:spPr>
            <a:xfrm>
              <a:off x="5099882" y="1812110"/>
              <a:ext cx="2001258" cy="1980461"/>
            </a:xfrm>
            <a:prstGeom prst="ellipse">
              <a:avLst/>
            </a:prstGeom>
            <a:blipFill dpi="0" rotWithShape="1">
              <a:blip r:embed="rId3"/>
              <a:srcRect/>
              <a:tile tx="0" ty="0" sx="100000" sy="100000" flip="none" algn="tl"/>
            </a:blipFill>
            <a:ln w="762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grpSp>
          <p:nvGrpSpPr>
            <p:cNvPr id="480" name="ïŝľiḓe"/>
            <p:cNvGrpSpPr/>
            <p:nvPr/>
          </p:nvGrpSpPr>
          <p:grpSpPr>
            <a:xfrm>
              <a:off x="6801207" y="1450573"/>
              <a:ext cx="651072" cy="651072"/>
              <a:chOff x="6801207" y="1450573"/>
              <a:chExt cx="651072" cy="651072"/>
            </a:xfrm>
          </p:grpSpPr>
          <p:sp>
            <p:nvSpPr>
              <p:cNvPr id="481" name="îṥľiďè"/>
              <p:cNvSpPr/>
              <p:nvPr/>
            </p:nvSpPr>
            <p:spPr>
              <a:xfrm>
                <a:off x="6801207" y="1450573"/>
                <a:ext cx="651072" cy="651072"/>
              </a:xfrm>
              <a:prstGeom prst="ellipse">
                <a:avLst/>
              </a:prstGeom>
              <a:solidFill>
                <a:srgbClr val="79BDC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482" name="ïṥľîḓé"/>
              <p:cNvSpPr/>
              <p:nvPr/>
            </p:nvSpPr>
            <p:spPr bwMode="auto">
              <a:xfrm>
                <a:off x="6960156" y="1599691"/>
                <a:ext cx="333174" cy="352836"/>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solidFill>
                <a:schemeClr val="bg1"/>
              </a:solidFill>
              <a:ln>
                <a:noFill/>
              </a:ln>
            </p:spPr>
            <p:txBody>
              <a:bodyPr/>
              <a:lstStyle/>
              <a:p>
                <a:endParaRPr lang="zh-CN" altLang="en-US"/>
              </a:p>
            </p:txBody>
          </p:sp>
        </p:grpSp>
      </p:grpSp>
      <p:grpSp>
        <p:nvGrpSpPr>
          <p:cNvPr id="497" name="组合 496"/>
          <p:cNvGrpSpPr/>
          <p:nvPr/>
        </p:nvGrpSpPr>
        <p:grpSpPr>
          <a:xfrm>
            <a:off x="1033720" y="4835803"/>
            <a:ext cx="2978574" cy="1152769"/>
            <a:chOff x="2822354" y="5360986"/>
            <a:chExt cx="2978574" cy="1152769"/>
          </a:xfrm>
        </p:grpSpPr>
        <p:sp>
          <p:nvSpPr>
            <p:cNvPr id="498" name="文本框 8"/>
            <p:cNvSpPr txBox="1"/>
            <p:nvPr/>
          </p:nvSpPr>
          <p:spPr>
            <a:xfrm>
              <a:off x="2822354" y="5645825"/>
              <a:ext cx="2978574" cy="8679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点击输入简要内容，文字内容需概括精炼，不用多余的文字修饰，言简意赅的说明该项内容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9" name="矩形 498"/>
            <p:cNvSpPr/>
            <p:nvPr/>
          </p:nvSpPr>
          <p:spPr>
            <a:xfrm>
              <a:off x="3345264" y="5360986"/>
              <a:ext cx="2147127" cy="338554"/>
            </a:xfrm>
            <a:prstGeom prst="rect">
              <a:avLst/>
            </a:prstGeom>
          </p:spPr>
          <p:txBody>
            <a:bodyPr wrap="square">
              <a:spAutoFit/>
            </a:bodyPr>
            <a:lstStyle/>
            <a:p>
              <a:pPr defTabSz="608965"/>
              <a:r>
                <a:rPr lang="zh-CN" altLang="en-US" sz="1600" b="1" dirty="0">
                  <a:solidFill>
                    <a:srgbClr val="2B6573"/>
                  </a:solidFill>
                  <a:latin typeface="微软雅黑" panose="020B0503020204020204" pitchFamily="34" charset="-122"/>
                  <a:ea typeface="微软雅黑" panose="020B0503020204020204" pitchFamily="34" charset="-122"/>
                </a:rPr>
                <a:t>点击此处添加标题</a:t>
              </a:r>
              <a:endParaRPr lang="zh-CN" altLang="en-US" sz="1600" b="1" dirty="0">
                <a:solidFill>
                  <a:srgbClr val="2B6573"/>
                </a:solidFill>
                <a:latin typeface="微软雅黑" panose="020B0503020204020204" pitchFamily="34" charset="-122"/>
                <a:ea typeface="微软雅黑" panose="020B0503020204020204" pitchFamily="34" charset="-122"/>
              </a:endParaRPr>
            </a:p>
          </p:txBody>
        </p:sp>
      </p:grpSp>
      <p:grpSp>
        <p:nvGrpSpPr>
          <p:cNvPr id="500" name="组合 499"/>
          <p:cNvGrpSpPr/>
          <p:nvPr/>
        </p:nvGrpSpPr>
        <p:grpSpPr>
          <a:xfrm>
            <a:off x="4687604" y="4835803"/>
            <a:ext cx="2978574" cy="1152769"/>
            <a:chOff x="2822354" y="5360986"/>
            <a:chExt cx="2978574" cy="1152769"/>
          </a:xfrm>
        </p:grpSpPr>
        <p:sp>
          <p:nvSpPr>
            <p:cNvPr id="501" name="文本框 8"/>
            <p:cNvSpPr txBox="1"/>
            <p:nvPr/>
          </p:nvSpPr>
          <p:spPr>
            <a:xfrm>
              <a:off x="2822354" y="5645825"/>
              <a:ext cx="2978574" cy="8679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点击输入简要内容，文字内容需概括精炼，不用多余的文字修饰，言简意赅的说明该项内容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2" name="矩形 501"/>
            <p:cNvSpPr/>
            <p:nvPr/>
          </p:nvSpPr>
          <p:spPr>
            <a:xfrm>
              <a:off x="3345264" y="5360986"/>
              <a:ext cx="2147127" cy="338554"/>
            </a:xfrm>
            <a:prstGeom prst="rect">
              <a:avLst/>
            </a:prstGeom>
          </p:spPr>
          <p:txBody>
            <a:bodyPr wrap="square">
              <a:spAutoFit/>
            </a:bodyPr>
            <a:lstStyle/>
            <a:p>
              <a:pPr defTabSz="608965"/>
              <a:r>
                <a:rPr lang="zh-CN" altLang="en-US" sz="1600" b="1" dirty="0">
                  <a:solidFill>
                    <a:srgbClr val="2B6573"/>
                  </a:solidFill>
                  <a:latin typeface="微软雅黑" panose="020B0503020204020204" pitchFamily="34" charset="-122"/>
                  <a:ea typeface="微软雅黑" panose="020B0503020204020204" pitchFamily="34" charset="-122"/>
                </a:rPr>
                <a:t>点击此处添加标题</a:t>
              </a:r>
              <a:endParaRPr lang="zh-CN" altLang="en-US" sz="1600" b="1" dirty="0">
                <a:solidFill>
                  <a:srgbClr val="2B6573"/>
                </a:solidFill>
                <a:latin typeface="微软雅黑" panose="020B0503020204020204" pitchFamily="34" charset="-122"/>
                <a:ea typeface="微软雅黑" panose="020B0503020204020204" pitchFamily="34" charset="-122"/>
              </a:endParaRPr>
            </a:p>
          </p:txBody>
        </p:sp>
      </p:grpSp>
      <p:grpSp>
        <p:nvGrpSpPr>
          <p:cNvPr id="503" name="组合 502"/>
          <p:cNvGrpSpPr/>
          <p:nvPr/>
        </p:nvGrpSpPr>
        <p:grpSpPr>
          <a:xfrm>
            <a:off x="8326087" y="4835803"/>
            <a:ext cx="2978574" cy="1152769"/>
            <a:chOff x="2822354" y="5360986"/>
            <a:chExt cx="2978574" cy="1152769"/>
          </a:xfrm>
        </p:grpSpPr>
        <p:sp>
          <p:nvSpPr>
            <p:cNvPr id="504" name="文本框 8"/>
            <p:cNvSpPr txBox="1"/>
            <p:nvPr/>
          </p:nvSpPr>
          <p:spPr>
            <a:xfrm>
              <a:off x="2822354" y="5645825"/>
              <a:ext cx="2978574" cy="8679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点击输入简要内容，文字内容需概括精炼，不用多余的文字修饰，言简意赅的说明该项内容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5" name="矩形 504"/>
            <p:cNvSpPr/>
            <p:nvPr/>
          </p:nvSpPr>
          <p:spPr>
            <a:xfrm>
              <a:off x="3345264" y="5360986"/>
              <a:ext cx="2147127" cy="338554"/>
            </a:xfrm>
            <a:prstGeom prst="rect">
              <a:avLst/>
            </a:prstGeom>
          </p:spPr>
          <p:txBody>
            <a:bodyPr wrap="square">
              <a:spAutoFit/>
            </a:bodyPr>
            <a:lstStyle/>
            <a:p>
              <a:pPr defTabSz="608965"/>
              <a:r>
                <a:rPr lang="zh-CN" altLang="en-US" sz="1600" b="1" dirty="0">
                  <a:solidFill>
                    <a:srgbClr val="2B6573"/>
                  </a:solidFill>
                  <a:latin typeface="微软雅黑" panose="020B0503020204020204" pitchFamily="34" charset="-122"/>
                  <a:ea typeface="微软雅黑" panose="020B0503020204020204" pitchFamily="34" charset="-122"/>
                </a:rPr>
                <a:t>点击此处添加标题</a:t>
              </a:r>
              <a:endParaRPr lang="zh-CN" altLang="en-US" sz="1600" b="1" dirty="0">
                <a:solidFill>
                  <a:srgbClr val="2B6573"/>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barn(outVertical)">
                                      <p:cBhvr>
                                        <p:cTn id="7" dur="750"/>
                                        <p:tgtEl>
                                          <p:spTgt spid="468"/>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74"/>
                                        </p:tgtEl>
                                        <p:attrNameLst>
                                          <p:attrName>style.visibility</p:attrName>
                                        </p:attrNameLst>
                                      </p:cBhvr>
                                      <p:to>
                                        <p:strVal val="visible"/>
                                      </p:to>
                                    </p:set>
                                    <p:anim calcmode="lin" valueType="num">
                                      <p:cBhvr>
                                        <p:cTn id="11" dur="500" fill="hold"/>
                                        <p:tgtEl>
                                          <p:spTgt spid="474"/>
                                        </p:tgtEl>
                                        <p:attrNameLst>
                                          <p:attrName>ppt_w</p:attrName>
                                        </p:attrNameLst>
                                      </p:cBhvr>
                                      <p:tavLst>
                                        <p:tav tm="0">
                                          <p:val>
                                            <p:fltVal val="0"/>
                                          </p:val>
                                        </p:tav>
                                        <p:tav tm="100000">
                                          <p:val>
                                            <p:strVal val="#ppt_w"/>
                                          </p:val>
                                        </p:tav>
                                      </p:tavLst>
                                    </p:anim>
                                    <p:anim calcmode="lin" valueType="num">
                                      <p:cBhvr>
                                        <p:cTn id="12" dur="500" fill="hold"/>
                                        <p:tgtEl>
                                          <p:spTgt spid="474"/>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2" presetClass="entr" presetSubtype="4" decel="38000" fill="hold" nodeType="afterEffect">
                                  <p:stCondLst>
                                    <p:cond delay="0"/>
                                  </p:stCondLst>
                                  <p:childTnLst>
                                    <p:set>
                                      <p:cBhvr>
                                        <p:cTn id="15" dur="1" fill="hold">
                                          <p:stCondLst>
                                            <p:cond delay="0"/>
                                          </p:stCondLst>
                                        </p:cTn>
                                        <p:tgtEl>
                                          <p:spTgt spid="497"/>
                                        </p:tgtEl>
                                        <p:attrNameLst>
                                          <p:attrName>style.visibility</p:attrName>
                                        </p:attrNameLst>
                                      </p:cBhvr>
                                      <p:to>
                                        <p:strVal val="visible"/>
                                      </p:to>
                                    </p:set>
                                    <p:anim calcmode="lin" valueType="num">
                                      <p:cBhvr additive="base">
                                        <p:cTn id="16" dur="500" fill="hold"/>
                                        <p:tgtEl>
                                          <p:spTgt spid="497"/>
                                        </p:tgtEl>
                                        <p:attrNameLst>
                                          <p:attrName>ppt_x</p:attrName>
                                        </p:attrNameLst>
                                      </p:cBhvr>
                                      <p:tavLst>
                                        <p:tav tm="0">
                                          <p:val>
                                            <p:strVal val="#ppt_x"/>
                                          </p:val>
                                        </p:tav>
                                        <p:tav tm="100000">
                                          <p:val>
                                            <p:strVal val="#ppt_x"/>
                                          </p:val>
                                        </p:tav>
                                      </p:tavLst>
                                    </p:anim>
                                    <p:anim calcmode="lin" valueType="num">
                                      <p:cBhvr additive="base">
                                        <p:cTn id="17" dur="500" fill="hold"/>
                                        <p:tgtEl>
                                          <p:spTgt spid="49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7" presetClass="entr" presetSubtype="10" fill="hold" nodeType="afterEffect">
                                  <p:stCondLst>
                                    <p:cond delay="0"/>
                                  </p:stCondLst>
                                  <p:childTnLst>
                                    <p:set>
                                      <p:cBhvr>
                                        <p:cTn id="20" dur="1" fill="hold">
                                          <p:stCondLst>
                                            <p:cond delay="0"/>
                                          </p:stCondLst>
                                        </p:cTn>
                                        <p:tgtEl>
                                          <p:spTgt spid="473"/>
                                        </p:tgtEl>
                                        <p:attrNameLst>
                                          <p:attrName>style.visibility</p:attrName>
                                        </p:attrNameLst>
                                      </p:cBhvr>
                                      <p:to>
                                        <p:strVal val="visible"/>
                                      </p:to>
                                    </p:set>
                                    <p:anim calcmode="lin" valueType="num">
                                      <p:cBhvr>
                                        <p:cTn id="21" dur="500" fill="hold"/>
                                        <p:tgtEl>
                                          <p:spTgt spid="473"/>
                                        </p:tgtEl>
                                        <p:attrNameLst>
                                          <p:attrName>ppt_w</p:attrName>
                                        </p:attrNameLst>
                                      </p:cBhvr>
                                      <p:tavLst>
                                        <p:tav tm="0">
                                          <p:val>
                                            <p:fltVal val="0"/>
                                          </p:val>
                                        </p:tav>
                                        <p:tav tm="100000">
                                          <p:val>
                                            <p:strVal val="#ppt_w"/>
                                          </p:val>
                                        </p:tav>
                                      </p:tavLst>
                                    </p:anim>
                                    <p:anim calcmode="lin" valueType="num">
                                      <p:cBhvr>
                                        <p:cTn id="22" dur="500" fill="hold"/>
                                        <p:tgtEl>
                                          <p:spTgt spid="473"/>
                                        </p:tgtEl>
                                        <p:attrNameLst>
                                          <p:attrName>ppt_h</p:attrName>
                                        </p:attrNameLst>
                                      </p:cBhvr>
                                      <p:tavLst>
                                        <p:tav tm="0">
                                          <p:val>
                                            <p:strVal val="#ppt_h"/>
                                          </p:val>
                                        </p:tav>
                                        <p:tav tm="100000">
                                          <p:val>
                                            <p:strVal val="#ppt_h"/>
                                          </p:val>
                                        </p:tav>
                                      </p:tavLst>
                                    </p:anim>
                                  </p:childTnLst>
                                </p:cTn>
                              </p:par>
                            </p:childTnLst>
                          </p:cTn>
                        </p:par>
                        <p:par>
                          <p:cTn id="23" fill="hold">
                            <p:stCondLst>
                              <p:cond delay="2500"/>
                            </p:stCondLst>
                            <p:childTnLst>
                              <p:par>
                                <p:cTn id="24" presetID="2" presetClass="entr" presetSubtype="4" decel="38000" fill="hold" nodeType="afterEffect">
                                  <p:stCondLst>
                                    <p:cond delay="0"/>
                                  </p:stCondLst>
                                  <p:childTnLst>
                                    <p:set>
                                      <p:cBhvr>
                                        <p:cTn id="25" dur="1" fill="hold">
                                          <p:stCondLst>
                                            <p:cond delay="0"/>
                                          </p:stCondLst>
                                        </p:cTn>
                                        <p:tgtEl>
                                          <p:spTgt spid="500"/>
                                        </p:tgtEl>
                                        <p:attrNameLst>
                                          <p:attrName>style.visibility</p:attrName>
                                        </p:attrNameLst>
                                      </p:cBhvr>
                                      <p:to>
                                        <p:strVal val="visible"/>
                                      </p:to>
                                    </p:set>
                                    <p:anim calcmode="lin" valueType="num">
                                      <p:cBhvr additive="base">
                                        <p:cTn id="26" dur="500" fill="hold"/>
                                        <p:tgtEl>
                                          <p:spTgt spid="500"/>
                                        </p:tgtEl>
                                        <p:attrNameLst>
                                          <p:attrName>ppt_x</p:attrName>
                                        </p:attrNameLst>
                                      </p:cBhvr>
                                      <p:tavLst>
                                        <p:tav tm="0">
                                          <p:val>
                                            <p:strVal val="#ppt_x"/>
                                          </p:val>
                                        </p:tav>
                                        <p:tav tm="100000">
                                          <p:val>
                                            <p:strVal val="#ppt_x"/>
                                          </p:val>
                                        </p:tav>
                                      </p:tavLst>
                                    </p:anim>
                                    <p:anim calcmode="lin" valueType="num">
                                      <p:cBhvr additive="base">
                                        <p:cTn id="27" dur="500" fill="hold"/>
                                        <p:tgtEl>
                                          <p:spTgt spid="50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75"/>
                                        </p:tgtEl>
                                        <p:attrNameLst>
                                          <p:attrName>style.visibility</p:attrName>
                                        </p:attrNameLst>
                                      </p:cBhvr>
                                      <p:to>
                                        <p:strVal val="visible"/>
                                      </p:to>
                                    </p:set>
                                    <p:anim calcmode="lin" valueType="num">
                                      <p:cBhvr>
                                        <p:cTn id="31" dur="500" fill="hold"/>
                                        <p:tgtEl>
                                          <p:spTgt spid="475"/>
                                        </p:tgtEl>
                                        <p:attrNameLst>
                                          <p:attrName>ppt_w</p:attrName>
                                        </p:attrNameLst>
                                      </p:cBhvr>
                                      <p:tavLst>
                                        <p:tav tm="0">
                                          <p:val>
                                            <p:fltVal val="0"/>
                                          </p:val>
                                        </p:tav>
                                        <p:tav tm="100000">
                                          <p:val>
                                            <p:strVal val="#ppt_w"/>
                                          </p:val>
                                        </p:tav>
                                      </p:tavLst>
                                    </p:anim>
                                    <p:anim calcmode="lin" valueType="num">
                                      <p:cBhvr>
                                        <p:cTn id="32" dur="500" fill="hold"/>
                                        <p:tgtEl>
                                          <p:spTgt spid="475"/>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2" presetClass="entr" presetSubtype="4" decel="38000" fill="hold" nodeType="afterEffect">
                                  <p:stCondLst>
                                    <p:cond delay="0"/>
                                  </p:stCondLst>
                                  <p:childTnLst>
                                    <p:set>
                                      <p:cBhvr>
                                        <p:cTn id="35" dur="1" fill="hold">
                                          <p:stCondLst>
                                            <p:cond delay="0"/>
                                          </p:stCondLst>
                                        </p:cTn>
                                        <p:tgtEl>
                                          <p:spTgt spid="503"/>
                                        </p:tgtEl>
                                        <p:attrNameLst>
                                          <p:attrName>style.visibility</p:attrName>
                                        </p:attrNameLst>
                                      </p:cBhvr>
                                      <p:to>
                                        <p:strVal val="visible"/>
                                      </p:to>
                                    </p:set>
                                    <p:anim calcmode="lin" valueType="num">
                                      <p:cBhvr additive="base">
                                        <p:cTn id="36" dur="500" fill="hold"/>
                                        <p:tgtEl>
                                          <p:spTgt spid="503"/>
                                        </p:tgtEl>
                                        <p:attrNameLst>
                                          <p:attrName>ppt_x</p:attrName>
                                        </p:attrNameLst>
                                      </p:cBhvr>
                                      <p:tavLst>
                                        <p:tav tm="0">
                                          <p:val>
                                            <p:strVal val="#ppt_x"/>
                                          </p:val>
                                        </p:tav>
                                        <p:tav tm="100000">
                                          <p:val>
                                            <p:strVal val="#ppt_x"/>
                                          </p:val>
                                        </p:tav>
                                      </p:tavLst>
                                    </p:anim>
                                    <p:anim calcmode="lin" valueType="num">
                                      <p:cBhvr additive="base">
                                        <p:cTn id="37" dur="500" fill="hold"/>
                                        <p:tgtEl>
                                          <p:spTgt spid="5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24164" y="2255476"/>
            <a:ext cx="2441435" cy="826276"/>
            <a:chOff x="1102172" y="1617819"/>
            <a:chExt cx="2441435" cy="826276"/>
          </a:xfrm>
        </p:grpSpPr>
        <p:sp>
          <p:nvSpPr>
            <p:cNvPr id="19" name="Oval 4"/>
            <p:cNvSpPr/>
            <p:nvPr/>
          </p:nvSpPr>
          <p:spPr>
            <a:xfrm>
              <a:off x="1102172" y="1839934"/>
              <a:ext cx="320492" cy="320492"/>
            </a:xfrm>
            <a:prstGeom prst="ellipse">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Light" panose="020B0502040204020203" pitchFamily="34" charset="-122"/>
                <a:ea typeface="微软雅黑 Light" panose="020B0502040204020203" pitchFamily="34" charset="-122"/>
                <a:cs typeface="+mn-ea"/>
                <a:sym typeface="+mn-lt"/>
              </a:endParaRPr>
            </a:p>
          </p:txBody>
        </p:sp>
        <p:sp>
          <p:nvSpPr>
            <p:cNvPr id="20" name="TextBox 6"/>
            <p:cNvSpPr txBox="1"/>
            <p:nvPr/>
          </p:nvSpPr>
          <p:spPr>
            <a:xfrm>
              <a:off x="1531846" y="1617819"/>
              <a:ext cx="1836760" cy="338554"/>
            </a:xfrm>
            <a:prstGeom prst="rect">
              <a:avLst/>
            </a:prstGeom>
            <a:noFill/>
          </p:spPr>
          <p:txBody>
            <a:bodyPr wrap="square" rtlCol="0">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此处编辑标题</a:t>
              </a:r>
              <a:endParaRPr lang="en-GB"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21" name="Rectangle 7"/>
            <p:cNvSpPr/>
            <p:nvPr/>
          </p:nvSpPr>
          <p:spPr>
            <a:xfrm>
              <a:off x="1531846" y="1920875"/>
              <a:ext cx="2011761" cy="523220"/>
            </a:xfrm>
            <a:prstGeom prst="rect">
              <a:avLst/>
            </a:prstGeom>
          </p:spPr>
          <p:txBody>
            <a:bodyPr wrap="square">
              <a:spAutoFit/>
            </a:bodyPr>
            <a:lstStyle/>
            <a:p>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建议您在展示时采用微软雅黑字体</a:t>
              </a:r>
              <a:endParaRPr lang="en-GB"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101" name="组合 100"/>
          <p:cNvGrpSpPr/>
          <p:nvPr/>
        </p:nvGrpSpPr>
        <p:grpSpPr>
          <a:xfrm>
            <a:off x="4165600" y="353708"/>
            <a:ext cx="3860800" cy="461665"/>
            <a:chOff x="4165600" y="226708"/>
            <a:chExt cx="3860800" cy="461665"/>
          </a:xfrm>
        </p:grpSpPr>
        <p:sp>
          <p:nvSpPr>
            <p:cNvPr id="102" name="文本框 101"/>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Light" panose="020B0502040204020203" pitchFamily="34" charset="-122"/>
                  <a:ea typeface="微软雅黑 Light" panose="020B0502040204020203" pitchFamily="34" charset="-122"/>
                </a:rPr>
                <a:t>研究结论</a:t>
              </a:r>
              <a:endParaRPr lang="zh-CN" altLang="en-US" sz="2400" dirty="0">
                <a:solidFill>
                  <a:srgbClr val="2B6573"/>
                </a:solidFill>
                <a:latin typeface="微软雅黑 Light" panose="020B0502040204020203" pitchFamily="34" charset="-122"/>
                <a:ea typeface="微软雅黑 Light" panose="020B0502040204020203" pitchFamily="34" charset="-122"/>
              </a:endParaRPr>
            </a:p>
          </p:txBody>
        </p:sp>
        <p:cxnSp>
          <p:nvCxnSpPr>
            <p:cNvPr id="103" name="直接连接符 102"/>
            <p:cNvCxnSpPr/>
            <p:nvPr/>
          </p:nvCxnSpPr>
          <p:spPr>
            <a:xfrm>
              <a:off x="4831844"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6861408"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grpSp>
        <p:nvGrpSpPr>
          <p:cNvPr id="108" name="í$ḻíḋè"/>
          <p:cNvGrpSpPr/>
          <p:nvPr/>
        </p:nvGrpSpPr>
        <p:grpSpPr>
          <a:xfrm>
            <a:off x="4579248" y="1973992"/>
            <a:ext cx="3167955" cy="4171252"/>
            <a:chOff x="7248526" y="1421548"/>
            <a:chExt cx="3273424" cy="4310125"/>
          </a:xfrm>
          <a:effectLst>
            <a:outerShdw blurRad="50800" dist="38100" dir="2700000" algn="tl" rotWithShape="0">
              <a:prstClr val="black">
                <a:alpha val="30000"/>
              </a:prstClr>
            </a:outerShdw>
          </a:effectLst>
        </p:grpSpPr>
        <p:grpSp>
          <p:nvGrpSpPr>
            <p:cNvPr id="109" name="îṡľidê"/>
            <p:cNvGrpSpPr/>
            <p:nvPr/>
          </p:nvGrpSpPr>
          <p:grpSpPr>
            <a:xfrm>
              <a:off x="7248526" y="1421548"/>
              <a:ext cx="3273424" cy="4310125"/>
              <a:chOff x="6686547" y="681591"/>
              <a:chExt cx="4397379" cy="5790038"/>
            </a:xfrm>
          </p:grpSpPr>
          <p:sp>
            <p:nvSpPr>
              <p:cNvPr id="114" name="iŝḷïďe"/>
              <p:cNvSpPr/>
              <p:nvPr/>
            </p:nvSpPr>
            <p:spPr>
              <a:xfrm>
                <a:off x="8885238" y="3705134"/>
                <a:ext cx="2198688" cy="2430362"/>
              </a:xfrm>
              <a:custGeom>
                <a:avLst/>
                <a:gdLst>
                  <a:gd name="connsiteX0" fmla="*/ 1457425 w 2198689"/>
                  <a:gd name="connsiteY0" fmla="*/ 0 h 2430362"/>
                  <a:gd name="connsiteX1" fmla="*/ 2198689 w 2198689"/>
                  <a:gd name="connsiteY1" fmla="*/ 0 h 2430362"/>
                  <a:gd name="connsiteX2" fmla="*/ 2198689 w 2198689"/>
                  <a:gd name="connsiteY2" fmla="*/ 1448073 h 2430362"/>
                  <a:gd name="connsiteX3" fmla="*/ 2198640 w 2198689"/>
                  <a:gd name="connsiteY3" fmla="*/ 1448073 h 2430362"/>
                  <a:gd name="connsiteX4" fmla="*/ 2198688 w 2198689"/>
                  <a:gd name="connsiteY4" fmla="*/ 1448641 h 2430362"/>
                  <a:gd name="connsiteX5" fmla="*/ 1554707 w 2198689"/>
                  <a:gd name="connsiteY5" fmla="*/ 2377536 h 2430362"/>
                  <a:gd name="connsiteX6" fmla="*/ 1457427 w 2198689"/>
                  <a:gd name="connsiteY6" fmla="*/ 2430362 h 2430362"/>
                  <a:gd name="connsiteX7" fmla="*/ 1457426 w 2198689"/>
                  <a:gd name="connsiteY7" fmla="*/ 2430362 h 2430362"/>
                  <a:gd name="connsiteX8" fmla="*/ 1457427 w 2198689"/>
                  <a:gd name="connsiteY8" fmla="*/ 2430361 h 2430362"/>
                  <a:gd name="connsiteX9" fmla="*/ 0 w 2198689"/>
                  <a:gd name="connsiteY9" fmla="*/ 1447753 h 2430362"/>
                  <a:gd name="connsiteX10" fmla="*/ 1455968 w 2198689"/>
                  <a:gd name="connsiteY10" fmla="*/ 466128 h 2430362"/>
                  <a:gd name="connsiteX11" fmla="*/ 1457425 w 2198689"/>
                  <a:gd name="connsiteY11" fmla="*/ 466919 h 243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8689" h="2430362">
                    <a:moveTo>
                      <a:pt x="1457425" y="0"/>
                    </a:moveTo>
                    <a:lnTo>
                      <a:pt x="2198689" y="0"/>
                    </a:lnTo>
                    <a:lnTo>
                      <a:pt x="2198689" y="1448073"/>
                    </a:lnTo>
                    <a:lnTo>
                      <a:pt x="2198640" y="1448073"/>
                    </a:lnTo>
                    <a:lnTo>
                      <a:pt x="2198688" y="1448641"/>
                    </a:lnTo>
                    <a:cubicBezTo>
                      <a:pt x="2198688" y="1811397"/>
                      <a:pt x="1952592" y="2139811"/>
                      <a:pt x="1554707" y="2377536"/>
                    </a:cubicBezTo>
                    <a:lnTo>
                      <a:pt x="1457427" y="2430362"/>
                    </a:lnTo>
                    <a:lnTo>
                      <a:pt x="1457426" y="2430362"/>
                    </a:lnTo>
                    <a:lnTo>
                      <a:pt x="1457427" y="2430361"/>
                    </a:lnTo>
                    <a:lnTo>
                      <a:pt x="0" y="1447753"/>
                    </a:lnTo>
                    <a:lnTo>
                      <a:pt x="1455968" y="466128"/>
                    </a:lnTo>
                    <a:lnTo>
                      <a:pt x="1457425" y="466919"/>
                    </a:lnTo>
                    <a:close/>
                  </a:path>
                </a:pathLst>
              </a:cu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15" name="íśḻîďê"/>
              <p:cNvSpPr/>
              <p:nvPr/>
            </p:nvSpPr>
            <p:spPr bwMode="auto">
              <a:xfrm>
                <a:off x="6686547" y="2713990"/>
                <a:ext cx="2198691" cy="3416553"/>
              </a:xfrm>
              <a:custGeom>
                <a:avLst/>
                <a:gdLst>
                  <a:gd name="connsiteX0" fmla="*/ 0 w 2198691"/>
                  <a:gd name="connsiteY0" fmla="*/ 0 h 3416553"/>
                  <a:gd name="connsiteX1" fmla="*/ 741261 w 2198691"/>
                  <a:gd name="connsiteY1" fmla="*/ 0 h 3416553"/>
                  <a:gd name="connsiteX2" fmla="*/ 741261 w 2198691"/>
                  <a:gd name="connsiteY2" fmla="*/ 1453115 h 3416553"/>
                  <a:gd name="connsiteX3" fmla="*/ 742722 w 2198691"/>
                  <a:gd name="connsiteY3" fmla="*/ 1452321 h 3416553"/>
                  <a:gd name="connsiteX4" fmla="*/ 2198691 w 2198691"/>
                  <a:gd name="connsiteY4" fmla="*/ 2433946 h 3416553"/>
                  <a:gd name="connsiteX5" fmla="*/ 741264 w 2198691"/>
                  <a:gd name="connsiteY5" fmla="*/ 3416553 h 3416553"/>
                  <a:gd name="connsiteX6" fmla="*/ 643984 w 2198691"/>
                  <a:gd name="connsiteY6" fmla="*/ 3363728 h 3416553"/>
                  <a:gd name="connsiteX7" fmla="*/ 11355 w 2198691"/>
                  <a:gd name="connsiteY7" fmla="*/ 2569147 h 3416553"/>
                  <a:gd name="connsiteX8" fmla="*/ 8023 w 2198691"/>
                  <a:gd name="connsiteY8" fmla="*/ 2529727 h 3416553"/>
                  <a:gd name="connsiteX9" fmla="*/ 0 w 2198691"/>
                  <a:gd name="connsiteY9" fmla="*/ 2529727 h 341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8691" h="3416553">
                    <a:moveTo>
                      <a:pt x="0" y="0"/>
                    </a:moveTo>
                    <a:lnTo>
                      <a:pt x="741261" y="0"/>
                    </a:lnTo>
                    <a:lnTo>
                      <a:pt x="741261" y="1453115"/>
                    </a:lnTo>
                    <a:lnTo>
                      <a:pt x="742722" y="1452321"/>
                    </a:lnTo>
                    <a:lnTo>
                      <a:pt x="2198691" y="2433946"/>
                    </a:lnTo>
                    <a:lnTo>
                      <a:pt x="741264" y="3416553"/>
                    </a:lnTo>
                    <a:lnTo>
                      <a:pt x="643984" y="3363728"/>
                    </a:lnTo>
                    <a:cubicBezTo>
                      <a:pt x="295836" y="3155719"/>
                      <a:pt x="63899" y="2878276"/>
                      <a:pt x="11355" y="2569147"/>
                    </a:cubicBezTo>
                    <a:lnTo>
                      <a:pt x="8023" y="2529727"/>
                    </a:lnTo>
                    <a:lnTo>
                      <a:pt x="0" y="2529727"/>
                    </a:lnTo>
                    <a:close/>
                  </a:path>
                </a:pathLst>
              </a:cu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116" name="isḻídê"/>
              <p:cNvSpPr/>
              <p:nvPr/>
            </p:nvSpPr>
            <p:spPr>
              <a:xfrm>
                <a:off x="7427808" y="5157086"/>
                <a:ext cx="2914856" cy="1314543"/>
              </a:xfrm>
              <a:custGeom>
                <a:avLst/>
                <a:gdLst>
                  <a:gd name="connsiteX0" fmla="*/ 1457429 w 2914856"/>
                  <a:gd name="connsiteY0" fmla="*/ 0 h 1314543"/>
                  <a:gd name="connsiteX1" fmla="*/ 1600618 w 2914856"/>
                  <a:gd name="connsiteY1" fmla="*/ 96539 h 1314543"/>
                  <a:gd name="connsiteX2" fmla="*/ 2914855 w 2914856"/>
                  <a:gd name="connsiteY2" fmla="*/ 96539 h 1314543"/>
                  <a:gd name="connsiteX3" fmla="*/ 2914855 w 2914856"/>
                  <a:gd name="connsiteY3" fmla="*/ 982608 h 1314543"/>
                  <a:gd name="connsiteX4" fmla="*/ 2914856 w 2914856"/>
                  <a:gd name="connsiteY4" fmla="*/ 982608 h 1314543"/>
                  <a:gd name="connsiteX5" fmla="*/ 2914855 w 2914856"/>
                  <a:gd name="connsiteY5" fmla="*/ 982609 h 1314543"/>
                  <a:gd name="connsiteX6" fmla="*/ 2914855 w 2914856"/>
                  <a:gd name="connsiteY6" fmla="*/ 983364 h 1314543"/>
                  <a:gd name="connsiteX7" fmla="*/ 2913464 w 2914856"/>
                  <a:gd name="connsiteY7" fmla="*/ 983364 h 1314543"/>
                  <a:gd name="connsiteX8" fmla="*/ 2855999 w 2914856"/>
                  <a:gd name="connsiteY8" fmla="*/ 1014568 h 1314543"/>
                  <a:gd name="connsiteX9" fmla="*/ 1457429 w 2914856"/>
                  <a:gd name="connsiteY9" fmla="*/ 1314543 h 1314543"/>
                  <a:gd name="connsiteX10" fmla="*/ 58859 w 2914856"/>
                  <a:gd name="connsiteY10" fmla="*/ 1014568 h 1314543"/>
                  <a:gd name="connsiteX11" fmla="*/ 1396 w 2914856"/>
                  <a:gd name="connsiteY11" fmla="*/ 983364 h 1314543"/>
                  <a:gd name="connsiteX12" fmla="*/ 0 w 2914856"/>
                  <a:gd name="connsiteY12" fmla="*/ 983364 h 1314543"/>
                  <a:gd name="connsiteX13" fmla="*/ 0 w 2914856"/>
                  <a:gd name="connsiteY13" fmla="*/ 96539 h 1314543"/>
                  <a:gd name="connsiteX14" fmla="*/ 1314240 w 2914856"/>
                  <a:gd name="connsiteY14" fmla="*/ 96539 h 131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4856" h="1314543">
                    <a:moveTo>
                      <a:pt x="1457429" y="0"/>
                    </a:moveTo>
                    <a:lnTo>
                      <a:pt x="1600618" y="96539"/>
                    </a:lnTo>
                    <a:lnTo>
                      <a:pt x="2914855" y="96539"/>
                    </a:lnTo>
                    <a:lnTo>
                      <a:pt x="2914855" y="982608"/>
                    </a:lnTo>
                    <a:lnTo>
                      <a:pt x="2914856" y="982608"/>
                    </a:lnTo>
                    <a:lnTo>
                      <a:pt x="2914855" y="982609"/>
                    </a:lnTo>
                    <a:lnTo>
                      <a:pt x="2914855" y="983364"/>
                    </a:lnTo>
                    <a:lnTo>
                      <a:pt x="2913464" y="983364"/>
                    </a:lnTo>
                    <a:lnTo>
                      <a:pt x="2855999" y="1014568"/>
                    </a:lnTo>
                    <a:cubicBezTo>
                      <a:pt x="2475936" y="1201969"/>
                      <a:pt x="1988686" y="1314543"/>
                      <a:pt x="1457429" y="1314543"/>
                    </a:cubicBezTo>
                    <a:cubicBezTo>
                      <a:pt x="926172" y="1314543"/>
                      <a:pt x="438922" y="1201969"/>
                      <a:pt x="58859" y="1014568"/>
                    </a:cubicBezTo>
                    <a:lnTo>
                      <a:pt x="1396" y="983364"/>
                    </a:lnTo>
                    <a:lnTo>
                      <a:pt x="0" y="983364"/>
                    </a:lnTo>
                    <a:lnTo>
                      <a:pt x="0" y="96539"/>
                    </a:lnTo>
                    <a:lnTo>
                      <a:pt x="1314240" y="96539"/>
                    </a:lnTo>
                    <a:close/>
                  </a:path>
                </a:pathLst>
              </a:cu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17" name="îṩľîḋé"/>
              <p:cNvSpPr/>
              <p:nvPr/>
            </p:nvSpPr>
            <p:spPr>
              <a:xfrm rot="5400000">
                <a:off x="7300152" y="1138815"/>
                <a:ext cx="1712745" cy="1457427"/>
              </a:xfrm>
              <a:prstGeom prst="parallelogram">
                <a:avLst>
                  <a:gd name="adj" fmla="val 67317"/>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18" name="iṧḻîḑê"/>
              <p:cNvSpPr/>
              <p:nvPr/>
            </p:nvSpPr>
            <p:spPr bwMode="auto">
              <a:xfrm>
                <a:off x="7427811" y="4271338"/>
                <a:ext cx="2914854" cy="1314543"/>
              </a:xfrm>
              <a:custGeom>
                <a:avLst/>
                <a:gdLst>
                  <a:gd name="connsiteX0" fmla="*/ 1457427 w 2914854"/>
                  <a:gd name="connsiteY0" fmla="*/ 0 h 1314543"/>
                  <a:gd name="connsiteX1" fmla="*/ 2914854 w 2914854"/>
                  <a:gd name="connsiteY1" fmla="*/ 982608 h 1314543"/>
                  <a:gd name="connsiteX2" fmla="*/ 2855997 w 2914854"/>
                  <a:gd name="connsiteY2" fmla="*/ 1014568 h 1314543"/>
                  <a:gd name="connsiteX3" fmla="*/ 1457427 w 2914854"/>
                  <a:gd name="connsiteY3" fmla="*/ 1314543 h 1314543"/>
                  <a:gd name="connsiteX4" fmla="*/ 58857 w 2914854"/>
                  <a:gd name="connsiteY4" fmla="*/ 1014568 h 1314543"/>
                  <a:gd name="connsiteX5" fmla="*/ 0 w 2914854"/>
                  <a:gd name="connsiteY5" fmla="*/ 982607 h 1314543"/>
                  <a:gd name="connsiteX6" fmla="*/ 1457427 w 2914854"/>
                  <a:gd name="connsiteY6" fmla="*/ 0 h 131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854" h="1314543">
                    <a:moveTo>
                      <a:pt x="1457427" y="0"/>
                    </a:moveTo>
                    <a:lnTo>
                      <a:pt x="2914854" y="982608"/>
                    </a:lnTo>
                    <a:lnTo>
                      <a:pt x="2855997" y="1014568"/>
                    </a:lnTo>
                    <a:cubicBezTo>
                      <a:pt x="2475934" y="1201969"/>
                      <a:pt x="1988684" y="1314543"/>
                      <a:pt x="1457427" y="1314543"/>
                    </a:cubicBezTo>
                    <a:cubicBezTo>
                      <a:pt x="926170" y="1314543"/>
                      <a:pt x="438920" y="1201969"/>
                      <a:pt x="58857" y="1014568"/>
                    </a:cubicBezTo>
                    <a:lnTo>
                      <a:pt x="0" y="982607"/>
                    </a:lnTo>
                    <a:lnTo>
                      <a:pt x="1457427" y="0"/>
                    </a:lnTo>
                    <a:close/>
                  </a:path>
                </a:pathLst>
              </a:custGeom>
              <a:solidFill>
                <a:schemeClr val="bg1">
                  <a:lumMod val="65000"/>
                </a:schemeClr>
              </a:solidFill>
              <a:ln w="9525">
                <a:noFill/>
                <a:round/>
              </a:ln>
            </p:spPr>
            <p:txBody>
              <a:bodyPr wrap="square" lIns="91440" tIns="45720" rIns="91440" bIns="45720" anchor="ctr">
                <a:normAutofit/>
              </a:bodyPr>
              <a:lstStyle/>
              <a:p>
                <a:pPr algn="ctr"/>
              </a:p>
            </p:txBody>
          </p:sp>
          <p:sp>
            <p:nvSpPr>
              <p:cNvPr id="119" name="ïSliḑè"/>
              <p:cNvSpPr/>
              <p:nvPr/>
            </p:nvSpPr>
            <p:spPr bwMode="auto">
              <a:xfrm>
                <a:off x="8885238" y="2805101"/>
                <a:ext cx="2198688" cy="1964234"/>
              </a:xfrm>
              <a:custGeom>
                <a:avLst/>
                <a:gdLst>
                  <a:gd name="connsiteX0" fmla="*/ 1455968 w 2198688"/>
                  <a:gd name="connsiteY0" fmla="*/ 0 h 1964234"/>
                  <a:gd name="connsiteX1" fmla="*/ 1554707 w 2198688"/>
                  <a:gd name="connsiteY1" fmla="*/ 53618 h 1964234"/>
                  <a:gd name="connsiteX2" fmla="*/ 2198688 w 2198688"/>
                  <a:gd name="connsiteY2" fmla="*/ 982513 h 1964234"/>
                  <a:gd name="connsiteX3" fmla="*/ 1554707 w 2198688"/>
                  <a:gd name="connsiteY3" fmla="*/ 1911408 h 1964234"/>
                  <a:gd name="connsiteX4" fmla="*/ 1457427 w 2198688"/>
                  <a:gd name="connsiteY4" fmla="*/ 1964234 h 1964234"/>
                  <a:gd name="connsiteX5" fmla="*/ 1457426 w 2198688"/>
                  <a:gd name="connsiteY5" fmla="*/ 1964234 h 1964234"/>
                  <a:gd name="connsiteX6" fmla="*/ 1457427 w 2198688"/>
                  <a:gd name="connsiteY6" fmla="*/ 1964233 h 1964234"/>
                  <a:gd name="connsiteX7" fmla="*/ 0 w 2198688"/>
                  <a:gd name="connsiteY7" fmla="*/ 981625 h 1964234"/>
                  <a:gd name="connsiteX8" fmla="*/ 1455968 w 2198688"/>
                  <a:gd name="connsiteY8" fmla="*/ 0 h 196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8688" h="1964234">
                    <a:moveTo>
                      <a:pt x="1455968" y="0"/>
                    </a:moveTo>
                    <a:lnTo>
                      <a:pt x="1554707" y="53618"/>
                    </a:lnTo>
                    <a:cubicBezTo>
                      <a:pt x="1952592" y="291343"/>
                      <a:pt x="2198688" y="619757"/>
                      <a:pt x="2198688" y="982513"/>
                    </a:cubicBezTo>
                    <a:cubicBezTo>
                      <a:pt x="2198688" y="1345269"/>
                      <a:pt x="1952592" y="1673683"/>
                      <a:pt x="1554707" y="1911408"/>
                    </a:cubicBezTo>
                    <a:lnTo>
                      <a:pt x="1457427" y="1964234"/>
                    </a:lnTo>
                    <a:lnTo>
                      <a:pt x="1457426" y="1964234"/>
                    </a:lnTo>
                    <a:lnTo>
                      <a:pt x="1457427" y="1964233"/>
                    </a:lnTo>
                    <a:lnTo>
                      <a:pt x="0" y="981625"/>
                    </a:lnTo>
                    <a:lnTo>
                      <a:pt x="1455968" y="0"/>
                    </a:lnTo>
                    <a:close/>
                  </a:path>
                </a:pathLst>
              </a:custGeom>
              <a:solidFill>
                <a:schemeClr val="bg1">
                  <a:lumMod val="65000"/>
                </a:schemeClr>
              </a:solidFill>
              <a:ln w="9525">
                <a:noFill/>
                <a:round/>
              </a:ln>
            </p:spPr>
            <p:txBody>
              <a:bodyPr wrap="square" lIns="91440" tIns="45720" rIns="91440" bIns="45720" anchor="ctr">
                <a:normAutofit/>
              </a:bodyPr>
              <a:lstStyle/>
              <a:p>
                <a:pPr algn="ctr"/>
              </a:p>
            </p:txBody>
          </p:sp>
          <p:sp>
            <p:nvSpPr>
              <p:cNvPr id="120" name="íšļîḑê"/>
              <p:cNvSpPr/>
              <p:nvPr/>
            </p:nvSpPr>
            <p:spPr bwMode="auto">
              <a:xfrm>
                <a:off x="7429269" y="681591"/>
                <a:ext cx="2913396" cy="2295377"/>
              </a:xfrm>
              <a:custGeom>
                <a:avLst/>
                <a:gdLst>
                  <a:gd name="connsiteX0" fmla="*/ 1455969 w 2913396"/>
                  <a:gd name="connsiteY0" fmla="*/ 0 h 2295377"/>
                  <a:gd name="connsiteX1" fmla="*/ 2854539 w 2913396"/>
                  <a:gd name="connsiteY1" fmla="*/ 299975 h 2295377"/>
                  <a:gd name="connsiteX2" fmla="*/ 2911937 w 2913396"/>
                  <a:gd name="connsiteY2" fmla="*/ 331143 h 2295377"/>
                  <a:gd name="connsiteX3" fmla="*/ 1455969 w 2913396"/>
                  <a:gd name="connsiteY3" fmla="*/ 1312768 h 2295377"/>
                  <a:gd name="connsiteX4" fmla="*/ 2913396 w 2913396"/>
                  <a:gd name="connsiteY4" fmla="*/ 2295376 h 2295377"/>
                  <a:gd name="connsiteX5" fmla="*/ 2913395 w 2913396"/>
                  <a:gd name="connsiteY5" fmla="*/ 2295377 h 2295377"/>
                  <a:gd name="connsiteX6" fmla="*/ 0 w 2913396"/>
                  <a:gd name="connsiteY6" fmla="*/ 331144 h 2295377"/>
                  <a:gd name="connsiteX7" fmla="*/ 57399 w 2913396"/>
                  <a:gd name="connsiteY7" fmla="*/ 299975 h 2295377"/>
                  <a:gd name="connsiteX8" fmla="*/ 1455969 w 2913396"/>
                  <a:gd name="connsiteY8" fmla="*/ 0 h 229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396" h="2295377">
                    <a:moveTo>
                      <a:pt x="1455969" y="0"/>
                    </a:moveTo>
                    <a:cubicBezTo>
                      <a:pt x="1987226" y="0"/>
                      <a:pt x="2474476" y="112575"/>
                      <a:pt x="2854539" y="299975"/>
                    </a:cubicBezTo>
                    <a:lnTo>
                      <a:pt x="2911937" y="331143"/>
                    </a:lnTo>
                    <a:lnTo>
                      <a:pt x="1455969" y="1312768"/>
                    </a:lnTo>
                    <a:lnTo>
                      <a:pt x="2913396" y="2295376"/>
                    </a:lnTo>
                    <a:lnTo>
                      <a:pt x="2913395" y="2295377"/>
                    </a:lnTo>
                    <a:lnTo>
                      <a:pt x="0" y="331144"/>
                    </a:lnTo>
                    <a:lnTo>
                      <a:pt x="57399" y="299975"/>
                    </a:lnTo>
                    <a:cubicBezTo>
                      <a:pt x="437462" y="112575"/>
                      <a:pt x="924712" y="0"/>
                      <a:pt x="1455969" y="0"/>
                    </a:cubicBezTo>
                    <a:close/>
                  </a:path>
                </a:pathLst>
              </a:custGeom>
              <a:solidFill>
                <a:srgbClr val="2B6573"/>
              </a:solidFill>
              <a:ln w="9525">
                <a:noFill/>
                <a:round/>
              </a:ln>
            </p:spPr>
            <p:txBody>
              <a:bodyPr wrap="square" lIns="91440" tIns="45720" rIns="91440" bIns="45720" anchor="ctr">
                <a:normAutofit/>
              </a:bodyPr>
              <a:lstStyle/>
              <a:p>
                <a:pPr algn="ctr"/>
              </a:p>
            </p:txBody>
          </p:sp>
          <p:sp>
            <p:nvSpPr>
              <p:cNvPr id="121" name="ïṩlide"/>
              <p:cNvSpPr/>
              <p:nvPr/>
            </p:nvSpPr>
            <p:spPr bwMode="auto">
              <a:xfrm>
                <a:off x="6686550" y="1740905"/>
                <a:ext cx="2198688" cy="1964232"/>
              </a:xfrm>
              <a:custGeom>
                <a:avLst/>
                <a:gdLst>
                  <a:gd name="connsiteX0" fmla="*/ 742719 w 2198688"/>
                  <a:gd name="connsiteY0" fmla="*/ 0 h 1964232"/>
                  <a:gd name="connsiteX1" fmla="*/ 2198688 w 2198688"/>
                  <a:gd name="connsiteY1" fmla="*/ 981625 h 1964232"/>
                  <a:gd name="connsiteX2" fmla="*/ 741261 w 2198688"/>
                  <a:gd name="connsiteY2" fmla="*/ 1964232 h 1964232"/>
                  <a:gd name="connsiteX3" fmla="*/ 643981 w 2198688"/>
                  <a:gd name="connsiteY3" fmla="*/ 1911407 h 1964232"/>
                  <a:gd name="connsiteX4" fmla="*/ 0 w 2198688"/>
                  <a:gd name="connsiteY4" fmla="*/ 982512 h 1964232"/>
                  <a:gd name="connsiteX5" fmla="*/ 643981 w 2198688"/>
                  <a:gd name="connsiteY5" fmla="*/ 53617 h 1964232"/>
                  <a:gd name="connsiteX6" fmla="*/ 742719 w 2198688"/>
                  <a:gd name="connsiteY6" fmla="*/ 0 h 19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688" h="1964232">
                    <a:moveTo>
                      <a:pt x="742719" y="0"/>
                    </a:moveTo>
                    <a:lnTo>
                      <a:pt x="2198688" y="981625"/>
                    </a:lnTo>
                    <a:lnTo>
                      <a:pt x="741261" y="1964232"/>
                    </a:lnTo>
                    <a:lnTo>
                      <a:pt x="643981" y="1911407"/>
                    </a:lnTo>
                    <a:cubicBezTo>
                      <a:pt x="246097" y="1673682"/>
                      <a:pt x="0" y="1345268"/>
                      <a:pt x="0" y="982512"/>
                    </a:cubicBezTo>
                    <a:cubicBezTo>
                      <a:pt x="0" y="619756"/>
                      <a:pt x="246097" y="291342"/>
                      <a:pt x="643981" y="53617"/>
                    </a:cubicBezTo>
                    <a:lnTo>
                      <a:pt x="742719" y="0"/>
                    </a:lnTo>
                    <a:close/>
                  </a:path>
                </a:pathLst>
              </a:custGeom>
              <a:solidFill>
                <a:schemeClr val="bg1">
                  <a:lumMod val="65000"/>
                </a:schemeClr>
              </a:solidFill>
              <a:ln w="9525">
                <a:noFill/>
                <a:round/>
              </a:ln>
            </p:spPr>
            <p:txBody>
              <a:bodyPr wrap="square" lIns="91440" tIns="45720" rIns="91440" bIns="45720" anchor="ctr">
                <a:normAutofit/>
              </a:bodyPr>
              <a:lstStyle/>
              <a:p>
                <a:pPr algn="ctr"/>
              </a:p>
            </p:txBody>
          </p:sp>
          <p:sp>
            <p:nvSpPr>
              <p:cNvPr id="122" name="iṩľiḋê"/>
              <p:cNvSpPr/>
              <p:nvPr/>
            </p:nvSpPr>
            <p:spPr>
              <a:xfrm rot="16200000" flipV="1">
                <a:off x="8226004" y="1670386"/>
                <a:ext cx="2775893" cy="1457427"/>
              </a:xfrm>
              <a:prstGeom prst="parallelogram">
                <a:avLst>
                  <a:gd name="adj" fmla="val 67317"/>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23" name="îṡľiḓe"/>
              <p:cNvSpPr/>
              <p:nvPr/>
            </p:nvSpPr>
            <p:spPr>
              <a:xfrm rot="16200000" flipV="1">
                <a:off x="6889938" y="3261768"/>
                <a:ext cx="2533170" cy="1457428"/>
              </a:xfrm>
              <a:prstGeom prst="parallelogram">
                <a:avLst>
                  <a:gd name="adj" fmla="val 67317"/>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24" name="íšḷïḑê"/>
              <p:cNvSpPr/>
              <p:nvPr/>
            </p:nvSpPr>
            <p:spPr>
              <a:xfrm rot="5400000">
                <a:off x="8878940" y="3793344"/>
                <a:ext cx="1470020" cy="1457428"/>
              </a:xfrm>
              <a:prstGeom prst="parallelogram">
                <a:avLst>
                  <a:gd name="adj" fmla="val 67317"/>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p>
                <a:pPr algn="ctr"/>
              </a:p>
            </p:txBody>
          </p:sp>
        </p:grpSp>
        <p:sp>
          <p:nvSpPr>
            <p:cNvPr id="110" name="îsļîḓè"/>
            <p:cNvSpPr/>
            <p:nvPr/>
          </p:nvSpPr>
          <p:spPr bwMode="auto">
            <a:xfrm>
              <a:off x="7663905" y="2721558"/>
              <a:ext cx="419819" cy="419820"/>
            </a:xfrm>
            <a:custGeom>
              <a:avLst/>
              <a:gdLst>
                <a:gd name="connsiteX0" fmla="*/ 56258 w 331788"/>
                <a:gd name="connsiteY0" fmla="*/ 234950 h 331788"/>
                <a:gd name="connsiteX1" fmla="*/ 56258 w 331788"/>
                <a:gd name="connsiteY1" fmla="*/ 236252 h 331788"/>
                <a:gd name="connsiteX2" fmla="*/ 52388 w 331788"/>
                <a:gd name="connsiteY2" fmla="*/ 247968 h 331788"/>
                <a:gd name="connsiteX3" fmla="*/ 165895 w 331788"/>
                <a:gd name="connsiteY3" fmla="*/ 300038 h 331788"/>
                <a:gd name="connsiteX4" fmla="*/ 279401 w 331788"/>
                <a:gd name="connsiteY4" fmla="*/ 247968 h 331788"/>
                <a:gd name="connsiteX5" fmla="*/ 275531 w 331788"/>
                <a:gd name="connsiteY5" fmla="*/ 234950 h 331788"/>
                <a:gd name="connsiteX6" fmla="*/ 165895 w 331788"/>
                <a:gd name="connsiteY6" fmla="*/ 268796 h 331788"/>
                <a:gd name="connsiteX7" fmla="*/ 56258 w 331788"/>
                <a:gd name="connsiteY7" fmla="*/ 234950 h 331788"/>
                <a:gd name="connsiteX8" fmla="*/ 54964 w 331788"/>
                <a:gd name="connsiteY8" fmla="*/ 176212 h 331788"/>
                <a:gd name="connsiteX9" fmla="*/ 52388 w 331788"/>
                <a:gd name="connsiteY9" fmla="*/ 186531 h 331788"/>
                <a:gd name="connsiteX10" fmla="*/ 165711 w 331788"/>
                <a:gd name="connsiteY10" fmla="*/ 238125 h 331788"/>
                <a:gd name="connsiteX11" fmla="*/ 236538 w 331788"/>
                <a:gd name="connsiteY11" fmla="*/ 226516 h 331788"/>
                <a:gd name="connsiteX12" fmla="*/ 206919 w 331788"/>
                <a:gd name="connsiteY12" fmla="*/ 227806 h 331788"/>
                <a:gd name="connsiteX13" fmla="*/ 88445 w 331788"/>
                <a:gd name="connsiteY13" fmla="*/ 183951 h 331788"/>
                <a:gd name="connsiteX14" fmla="*/ 54964 w 331788"/>
                <a:gd name="connsiteY14" fmla="*/ 176212 h 331788"/>
                <a:gd name="connsiteX15" fmla="*/ 280538 w 331788"/>
                <a:gd name="connsiteY15" fmla="*/ 106362 h 331788"/>
                <a:gd name="connsiteX16" fmla="*/ 248169 w 331788"/>
                <a:gd name="connsiteY16" fmla="*/ 129630 h 331788"/>
                <a:gd name="connsiteX17" fmla="*/ 138113 w 331788"/>
                <a:gd name="connsiteY17" fmla="*/ 185216 h 331788"/>
                <a:gd name="connsiteX18" fmla="*/ 206736 w 331788"/>
                <a:gd name="connsiteY18" fmla="*/ 196850 h 331788"/>
                <a:gd name="connsiteX19" fmla="*/ 320676 w 331788"/>
                <a:gd name="connsiteY19" fmla="*/ 145143 h 331788"/>
                <a:gd name="connsiteX20" fmla="*/ 280538 w 331788"/>
                <a:gd name="connsiteY20" fmla="*/ 106362 h 331788"/>
                <a:gd name="connsiteX21" fmla="*/ 42019 w 331788"/>
                <a:gd name="connsiteY21" fmla="*/ 68262 h 331788"/>
                <a:gd name="connsiteX22" fmla="*/ 11113 w 331788"/>
                <a:gd name="connsiteY22" fmla="*/ 103448 h 331788"/>
                <a:gd name="connsiteX23" fmla="*/ 124436 w 331788"/>
                <a:gd name="connsiteY23" fmla="*/ 155575 h 331788"/>
                <a:gd name="connsiteX24" fmla="*/ 195263 w 331788"/>
                <a:gd name="connsiteY24" fmla="*/ 143847 h 331788"/>
                <a:gd name="connsiteX25" fmla="*/ 165644 w 331788"/>
                <a:gd name="connsiteY25" fmla="*/ 145150 h 331788"/>
                <a:gd name="connsiteX26" fmla="*/ 42019 w 331788"/>
                <a:gd name="connsiteY26" fmla="*/ 82597 h 331788"/>
                <a:gd name="connsiteX27" fmla="*/ 42019 w 331788"/>
                <a:gd name="connsiteY27" fmla="*/ 68262 h 331788"/>
                <a:gd name="connsiteX28" fmla="*/ 155468 w 331788"/>
                <a:gd name="connsiteY28" fmla="*/ 20637 h 331788"/>
                <a:gd name="connsiteX29" fmla="*/ 174732 w 331788"/>
                <a:gd name="connsiteY29" fmla="*/ 20637 h 331788"/>
                <a:gd name="connsiteX30" fmla="*/ 174732 w 331788"/>
                <a:gd name="connsiteY30" fmla="*/ 28404 h 331788"/>
                <a:gd name="connsiteX31" fmla="*/ 217113 w 331788"/>
                <a:gd name="connsiteY31" fmla="*/ 43937 h 331788"/>
                <a:gd name="connsiteX32" fmla="*/ 190143 w 331788"/>
                <a:gd name="connsiteY32" fmla="*/ 47820 h 331788"/>
                <a:gd name="connsiteX33" fmla="*/ 167026 w 331788"/>
                <a:gd name="connsiteY33" fmla="*/ 38759 h 331788"/>
                <a:gd name="connsiteX34" fmla="*/ 152899 w 331788"/>
                <a:gd name="connsiteY34" fmla="*/ 40054 h 331788"/>
                <a:gd name="connsiteX35" fmla="*/ 147762 w 331788"/>
                <a:gd name="connsiteY35" fmla="*/ 45231 h 331788"/>
                <a:gd name="connsiteX36" fmla="*/ 152899 w 331788"/>
                <a:gd name="connsiteY36" fmla="*/ 50409 h 331788"/>
                <a:gd name="connsiteX37" fmla="*/ 173448 w 331788"/>
                <a:gd name="connsiteY37" fmla="*/ 54292 h 331788"/>
                <a:gd name="connsiteX38" fmla="*/ 200417 w 331788"/>
                <a:gd name="connsiteY38" fmla="*/ 59470 h 331788"/>
                <a:gd name="connsiteX39" fmla="*/ 217113 w 331788"/>
                <a:gd name="connsiteY39" fmla="*/ 65942 h 331788"/>
                <a:gd name="connsiteX40" fmla="*/ 222250 w 331788"/>
                <a:gd name="connsiteY40" fmla="*/ 75003 h 331788"/>
                <a:gd name="connsiteX41" fmla="*/ 210692 w 331788"/>
                <a:gd name="connsiteY41" fmla="*/ 89242 h 331788"/>
                <a:gd name="connsiteX42" fmla="*/ 174732 w 331788"/>
                <a:gd name="connsiteY42" fmla="*/ 95714 h 331788"/>
                <a:gd name="connsiteX43" fmla="*/ 174732 w 331788"/>
                <a:gd name="connsiteY43" fmla="*/ 104775 h 331788"/>
                <a:gd name="connsiteX44" fmla="*/ 155468 w 331788"/>
                <a:gd name="connsiteY44" fmla="*/ 104775 h 331788"/>
                <a:gd name="connsiteX45" fmla="*/ 155468 w 331788"/>
                <a:gd name="connsiteY45" fmla="*/ 95714 h 331788"/>
                <a:gd name="connsiteX46" fmla="*/ 107950 w 331788"/>
                <a:gd name="connsiteY46" fmla="*/ 77592 h 331788"/>
                <a:gd name="connsiteX47" fmla="*/ 138772 w 331788"/>
                <a:gd name="connsiteY47" fmla="*/ 73709 h 331788"/>
                <a:gd name="connsiteX48" fmla="*/ 165742 w 331788"/>
                <a:gd name="connsiteY48" fmla="*/ 85359 h 331788"/>
                <a:gd name="connsiteX49" fmla="*/ 182438 w 331788"/>
                <a:gd name="connsiteY49" fmla="*/ 82770 h 331788"/>
                <a:gd name="connsiteX50" fmla="*/ 187575 w 331788"/>
                <a:gd name="connsiteY50" fmla="*/ 77592 h 331788"/>
                <a:gd name="connsiteX51" fmla="*/ 182438 w 331788"/>
                <a:gd name="connsiteY51" fmla="*/ 72414 h 331788"/>
                <a:gd name="connsiteX52" fmla="*/ 159321 w 331788"/>
                <a:gd name="connsiteY52" fmla="*/ 67237 h 331788"/>
                <a:gd name="connsiteX53" fmla="*/ 134920 w 331788"/>
                <a:gd name="connsiteY53" fmla="*/ 63353 h 331788"/>
                <a:gd name="connsiteX54" fmla="*/ 119508 w 331788"/>
                <a:gd name="connsiteY54" fmla="*/ 56881 h 331788"/>
                <a:gd name="connsiteX55" fmla="*/ 114371 w 331788"/>
                <a:gd name="connsiteY55" fmla="*/ 47820 h 331788"/>
                <a:gd name="connsiteX56" fmla="*/ 124646 w 331788"/>
                <a:gd name="connsiteY56" fmla="*/ 34876 h 331788"/>
                <a:gd name="connsiteX57" fmla="*/ 155468 w 331788"/>
                <a:gd name="connsiteY57" fmla="*/ 28404 h 331788"/>
                <a:gd name="connsiteX58" fmla="*/ 155468 w 331788"/>
                <a:gd name="connsiteY58" fmla="*/ 20637 h 331788"/>
                <a:gd name="connsiteX59" fmla="*/ 165895 w 331788"/>
                <a:gd name="connsiteY59" fmla="*/ 9525 h 331788"/>
                <a:gd name="connsiteX60" fmla="*/ 52388 w 331788"/>
                <a:gd name="connsiteY60" fmla="*/ 61913 h 331788"/>
                <a:gd name="connsiteX61" fmla="*/ 165895 w 331788"/>
                <a:gd name="connsiteY61" fmla="*/ 114301 h 331788"/>
                <a:gd name="connsiteX62" fmla="*/ 279402 w 331788"/>
                <a:gd name="connsiteY62" fmla="*/ 61913 h 331788"/>
                <a:gd name="connsiteX63" fmla="*/ 165895 w 331788"/>
                <a:gd name="connsiteY63" fmla="*/ 9525 h 331788"/>
                <a:gd name="connsiteX64" fmla="*/ 165894 w 331788"/>
                <a:gd name="connsiteY64" fmla="*/ 0 h 331788"/>
                <a:gd name="connsiteX65" fmla="*/ 290315 w 331788"/>
                <a:gd name="connsiteY65" fmla="*/ 62210 h 331788"/>
                <a:gd name="connsiteX66" fmla="*/ 290315 w 331788"/>
                <a:gd name="connsiteY66" fmla="*/ 82947 h 331788"/>
                <a:gd name="connsiteX67" fmla="*/ 286426 w 331788"/>
                <a:gd name="connsiteY67" fmla="*/ 97204 h 331788"/>
                <a:gd name="connsiteX68" fmla="*/ 331788 w 331788"/>
                <a:gd name="connsiteY68" fmla="*/ 145157 h 331788"/>
                <a:gd name="connsiteX69" fmla="*/ 331788 w 331788"/>
                <a:gd name="connsiteY69" fmla="*/ 165894 h 331788"/>
                <a:gd name="connsiteX70" fmla="*/ 290315 w 331788"/>
                <a:gd name="connsiteY70" fmla="*/ 212552 h 331788"/>
                <a:gd name="connsiteX71" fmla="*/ 282538 w 331788"/>
                <a:gd name="connsiteY71" fmla="*/ 228104 h 331788"/>
                <a:gd name="connsiteX72" fmla="*/ 290315 w 331788"/>
                <a:gd name="connsiteY72" fmla="*/ 248841 h 331788"/>
                <a:gd name="connsiteX73" fmla="*/ 290315 w 331788"/>
                <a:gd name="connsiteY73" fmla="*/ 269578 h 331788"/>
                <a:gd name="connsiteX74" fmla="*/ 165894 w 331788"/>
                <a:gd name="connsiteY74" fmla="*/ 331788 h 331788"/>
                <a:gd name="connsiteX75" fmla="*/ 41474 w 331788"/>
                <a:gd name="connsiteY75" fmla="*/ 269578 h 331788"/>
                <a:gd name="connsiteX76" fmla="*/ 41474 w 331788"/>
                <a:gd name="connsiteY76" fmla="*/ 248841 h 331788"/>
                <a:gd name="connsiteX77" fmla="*/ 49250 w 331788"/>
                <a:gd name="connsiteY77" fmla="*/ 228104 h 331788"/>
                <a:gd name="connsiteX78" fmla="*/ 41474 w 331788"/>
                <a:gd name="connsiteY78" fmla="*/ 207368 h 331788"/>
                <a:gd name="connsiteX79" fmla="*/ 41474 w 331788"/>
                <a:gd name="connsiteY79" fmla="*/ 186631 h 331788"/>
                <a:gd name="connsiteX80" fmla="*/ 45362 w 331788"/>
                <a:gd name="connsiteY80" fmla="*/ 172374 h 331788"/>
                <a:gd name="connsiteX81" fmla="*/ 0 w 331788"/>
                <a:gd name="connsiteY81" fmla="*/ 124421 h 331788"/>
                <a:gd name="connsiteX82" fmla="*/ 0 w 331788"/>
                <a:gd name="connsiteY82" fmla="*/ 103684 h 331788"/>
                <a:gd name="connsiteX83" fmla="*/ 41474 w 331788"/>
                <a:gd name="connsiteY83" fmla="*/ 57026 h 331788"/>
                <a:gd name="connsiteX84" fmla="*/ 41474 w 331788"/>
                <a:gd name="connsiteY84" fmla="*/ 62210 h 331788"/>
                <a:gd name="connsiteX85" fmla="*/ 165894 w 331788"/>
                <a:gd name="connsiteY8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31788" h="331788">
                  <a:moveTo>
                    <a:pt x="56258" y="234950"/>
                  </a:moveTo>
                  <a:cubicBezTo>
                    <a:pt x="56258" y="234950"/>
                    <a:pt x="56258" y="234950"/>
                    <a:pt x="56258" y="236252"/>
                  </a:cubicBezTo>
                  <a:cubicBezTo>
                    <a:pt x="53678" y="240157"/>
                    <a:pt x="52388" y="244062"/>
                    <a:pt x="52388" y="247968"/>
                  </a:cubicBezTo>
                  <a:cubicBezTo>
                    <a:pt x="52388" y="272701"/>
                    <a:pt x="98823" y="300038"/>
                    <a:pt x="165895" y="300038"/>
                  </a:cubicBezTo>
                  <a:cubicBezTo>
                    <a:pt x="232967" y="300038"/>
                    <a:pt x="279401" y="272701"/>
                    <a:pt x="279401" y="247968"/>
                  </a:cubicBezTo>
                  <a:cubicBezTo>
                    <a:pt x="279401" y="244062"/>
                    <a:pt x="278111" y="240157"/>
                    <a:pt x="275531" y="234950"/>
                  </a:cubicBezTo>
                  <a:cubicBezTo>
                    <a:pt x="254894" y="255778"/>
                    <a:pt x="213619" y="268796"/>
                    <a:pt x="165895" y="268796"/>
                  </a:cubicBezTo>
                  <a:cubicBezTo>
                    <a:pt x="118170" y="268796"/>
                    <a:pt x="76895" y="255778"/>
                    <a:pt x="56258" y="234950"/>
                  </a:cubicBezTo>
                  <a:close/>
                  <a:moveTo>
                    <a:pt x="54964" y="176212"/>
                  </a:moveTo>
                  <a:cubicBezTo>
                    <a:pt x="53676" y="180082"/>
                    <a:pt x="52388" y="182661"/>
                    <a:pt x="52388" y="186531"/>
                  </a:cubicBezTo>
                  <a:cubicBezTo>
                    <a:pt x="52388" y="211038"/>
                    <a:pt x="98747" y="238125"/>
                    <a:pt x="165711" y="238125"/>
                  </a:cubicBezTo>
                  <a:cubicBezTo>
                    <a:pt x="194042" y="238125"/>
                    <a:pt x="217222" y="232966"/>
                    <a:pt x="236538" y="226516"/>
                  </a:cubicBezTo>
                  <a:cubicBezTo>
                    <a:pt x="227524" y="226516"/>
                    <a:pt x="217222" y="227806"/>
                    <a:pt x="206919" y="227806"/>
                  </a:cubicBezTo>
                  <a:cubicBezTo>
                    <a:pt x="151546" y="227806"/>
                    <a:pt x="103899" y="209748"/>
                    <a:pt x="88445" y="183951"/>
                  </a:cubicBezTo>
                  <a:cubicBezTo>
                    <a:pt x="76855" y="182661"/>
                    <a:pt x="65266" y="178792"/>
                    <a:pt x="54964" y="176212"/>
                  </a:cubicBezTo>
                  <a:close/>
                  <a:moveTo>
                    <a:pt x="280538" y="106362"/>
                  </a:moveTo>
                  <a:cubicBezTo>
                    <a:pt x="272769" y="115411"/>
                    <a:pt x="261116" y="123167"/>
                    <a:pt x="248169" y="129630"/>
                  </a:cubicBezTo>
                  <a:cubicBezTo>
                    <a:pt x="242990" y="159362"/>
                    <a:pt x="196378" y="182631"/>
                    <a:pt x="138113" y="185216"/>
                  </a:cubicBezTo>
                  <a:cubicBezTo>
                    <a:pt x="157535" y="192972"/>
                    <a:pt x="179546" y="196850"/>
                    <a:pt x="206736" y="196850"/>
                  </a:cubicBezTo>
                  <a:cubicBezTo>
                    <a:pt x="274064" y="196850"/>
                    <a:pt x="320676" y="169704"/>
                    <a:pt x="320676" y="145143"/>
                  </a:cubicBezTo>
                  <a:cubicBezTo>
                    <a:pt x="320676" y="130923"/>
                    <a:pt x="305139" y="116704"/>
                    <a:pt x="280538" y="106362"/>
                  </a:cubicBezTo>
                  <a:close/>
                  <a:moveTo>
                    <a:pt x="42019" y="68262"/>
                  </a:moveTo>
                  <a:cubicBezTo>
                    <a:pt x="22703" y="78688"/>
                    <a:pt x="11113" y="91719"/>
                    <a:pt x="11113" y="103448"/>
                  </a:cubicBezTo>
                  <a:cubicBezTo>
                    <a:pt x="11113" y="128208"/>
                    <a:pt x="57472" y="155575"/>
                    <a:pt x="124436" y="155575"/>
                  </a:cubicBezTo>
                  <a:cubicBezTo>
                    <a:pt x="152767" y="155575"/>
                    <a:pt x="175947" y="150362"/>
                    <a:pt x="195263" y="143847"/>
                  </a:cubicBezTo>
                  <a:cubicBezTo>
                    <a:pt x="186249" y="143847"/>
                    <a:pt x="175947" y="145150"/>
                    <a:pt x="165644" y="145150"/>
                  </a:cubicBezTo>
                  <a:cubicBezTo>
                    <a:pt x="97393" y="145150"/>
                    <a:pt x="42019" y="117783"/>
                    <a:pt x="42019" y="82597"/>
                  </a:cubicBezTo>
                  <a:cubicBezTo>
                    <a:pt x="42019" y="82597"/>
                    <a:pt x="42019" y="82597"/>
                    <a:pt x="42019" y="68262"/>
                  </a:cubicBezTo>
                  <a:close/>
                  <a:moveTo>
                    <a:pt x="155468" y="20637"/>
                  </a:moveTo>
                  <a:cubicBezTo>
                    <a:pt x="174732" y="20637"/>
                    <a:pt x="174732" y="20637"/>
                    <a:pt x="174732" y="20637"/>
                  </a:cubicBezTo>
                  <a:cubicBezTo>
                    <a:pt x="174732" y="28404"/>
                    <a:pt x="174732" y="28404"/>
                    <a:pt x="174732" y="28404"/>
                  </a:cubicBezTo>
                  <a:cubicBezTo>
                    <a:pt x="196565" y="29698"/>
                    <a:pt x="210692" y="33581"/>
                    <a:pt x="217113" y="43937"/>
                  </a:cubicBezTo>
                  <a:cubicBezTo>
                    <a:pt x="190143" y="47820"/>
                    <a:pt x="190143" y="47820"/>
                    <a:pt x="190143" y="47820"/>
                  </a:cubicBezTo>
                  <a:cubicBezTo>
                    <a:pt x="185006" y="41348"/>
                    <a:pt x="177301" y="38759"/>
                    <a:pt x="167026" y="38759"/>
                  </a:cubicBezTo>
                  <a:cubicBezTo>
                    <a:pt x="160605" y="38759"/>
                    <a:pt x="156752" y="38759"/>
                    <a:pt x="152899" y="40054"/>
                  </a:cubicBezTo>
                  <a:cubicBezTo>
                    <a:pt x="150331" y="41348"/>
                    <a:pt x="147762" y="43937"/>
                    <a:pt x="147762" y="45231"/>
                  </a:cubicBezTo>
                  <a:cubicBezTo>
                    <a:pt x="147762" y="47820"/>
                    <a:pt x="150331" y="49115"/>
                    <a:pt x="152899" y="50409"/>
                  </a:cubicBezTo>
                  <a:cubicBezTo>
                    <a:pt x="156752" y="51703"/>
                    <a:pt x="163174" y="52998"/>
                    <a:pt x="173448" y="54292"/>
                  </a:cubicBezTo>
                  <a:cubicBezTo>
                    <a:pt x="185006" y="55587"/>
                    <a:pt x="193996" y="58176"/>
                    <a:pt x="200417" y="59470"/>
                  </a:cubicBezTo>
                  <a:cubicBezTo>
                    <a:pt x="206839" y="60764"/>
                    <a:pt x="213260" y="63353"/>
                    <a:pt x="217113" y="65942"/>
                  </a:cubicBezTo>
                  <a:cubicBezTo>
                    <a:pt x="220966" y="68531"/>
                    <a:pt x="222250" y="71120"/>
                    <a:pt x="222250" y="75003"/>
                  </a:cubicBezTo>
                  <a:cubicBezTo>
                    <a:pt x="222250" y="80181"/>
                    <a:pt x="218397" y="85359"/>
                    <a:pt x="210692" y="89242"/>
                  </a:cubicBezTo>
                  <a:cubicBezTo>
                    <a:pt x="201702" y="93125"/>
                    <a:pt x="190143" y="95714"/>
                    <a:pt x="174732" y="95714"/>
                  </a:cubicBezTo>
                  <a:cubicBezTo>
                    <a:pt x="174732" y="104775"/>
                    <a:pt x="174732" y="104775"/>
                    <a:pt x="174732" y="104775"/>
                  </a:cubicBezTo>
                  <a:cubicBezTo>
                    <a:pt x="155468" y="104775"/>
                    <a:pt x="155468" y="104775"/>
                    <a:pt x="155468" y="104775"/>
                  </a:cubicBezTo>
                  <a:cubicBezTo>
                    <a:pt x="155468" y="95714"/>
                    <a:pt x="155468" y="95714"/>
                    <a:pt x="155468" y="95714"/>
                  </a:cubicBezTo>
                  <a:cubicBezTo>
                    <a:pt x="129783" y="94420"/>
                    <a:pt x="114371" y="89242"/>
                    <a:pt x="107950" y="77592"/>
                  </a:cubicBezTo>
                  <a:cubicBezTo>
                    <a:pt x="138772" y="73709"/>
                    <a:pt x="138772" y="73709"/>
                    <a:pt x="138772" y="73709"/>
                  </a:cubicBezTo>
                  <a:cubicBezTo>
                    <a:pt x="141341" y="81475"/>
                    <a:pt x="150331" y="85359"/>
                    <a:pt x="165742" y="85359"/>
                  </a:cubicBezTo>
                  <a:cubicBezTo>
                    <a:pt x="173448" y="85359"/>
                    <a:pt x="178585" y="84064"/>
                    <a:pt x="182438" y="82770"/>
                  </a:cubicBezTo>
                  <a:cubicBezTo>
                    <a:pt x="186290" y="81475"/>
                    <a:pt x="187575" y="78887"/>
                    <a:pt x="187575" y="77592"/>
                  </a:cubicBezTo>
                  <a:cubicBezTo>
                    <a:pt x="187575" y="75003"/>
                    <a:pt x="186290" y="73709"/>
                    <a:pt x="182438" y="72414"/>
                  </a:cubicBezTo>
                  <a:cubicBezTo>
                    <a:pt x="178585" y="71120"/>
                    <a:pt x="170879" y="69825"/>
                    <a:pt x="159321" y="67237"/>
                  </a:cubicBezTo>
                  <a:cubicBezTo>
                    <a:pt x="149047" y="65942"/>
                    <a:pt x="140057" y="64648"/>
                    <a:pt x="134920" y="63353"/>
                  </a:cubicBezTo>
                  <a:cubicBezTo>
                    <a:pt x="128498" y="62059"/>
                    <a:pt x="123361" y="59470"/>
                    <a:pt x="119508" y="56881"/>
                  </a:cubicBezTo>
                  <a:cubicBezTo>
                    <a:pt x="115656" y="54292"/>
                    <a:pt x="114371" y="51703"/>
                    <a:pt x="114371" y="47820"/>
                  </a:cubicBezTo>
                  <a:cubicBezTo>
                    <a:pt x="114371" y="42642"/>
                    <a:pt x="116940" y="38759"/>
                    <a:pt x="124646" y="34876"/>
                  </a:cubicBezTo>
                  <a:cubicBezTo>
                    <a:pt x="131067" y="30993"/>
                    <a:pt x="141341" y="28404"/>
                    <a:pt x="155468" y="28404"/>
                  </a:cubicBezTo>
                  <a:cubicBezTo>
                    <a:pt x="155468" y="20637"/>
                    <a:pt x="155468" y="20637"/>
                    <a:pt x="155468" y="20637"/>
                  </a:cubicBezTo>
                  <a:close/>
                  <a:moveTo>
                    <a:pt x="165895" y="9525"/>
                  </a:moveTo>
                  <a:cubicBezTo>
                    <a:pt x="103207" y="9525"/>
                    <a:pt x="52388" y="32980"/>
                    <a:pt x="52388" y="61913"/>
                  </a:cubicBezTo>
                  <a:cubicBezTo>
                    <a:pt x="52388" y="90846"/>
                    <a:pt x="103207" y="114301"/>
                    <a:pt x="165895" y="114301"/>
                  </a:cubicBezTo>
                  <a:cubicBezTo>
                    <a:pt x="228583" y="114301"/>
                    <a:pt x="279402" y="90846"/>
                    <a:pt x="279402" y="61913"/>
                  </a:cubicBezTo>
                  <a:cubicBezTo>
                    <a:pt x="279402" y="32980"/>
                    <a:pt x="228583" y="9525"/>
                    <a:pt x="165895" y="9525"/>
                  </a:cubicBezTo>
                  <a:close/>
                  <a:moveTo>
                    <a:pt x="165894" y="0"/>
                  </a:moveTo>
                  <a:cubicBezTo>
                    <a:pt x="234584" y="0"/>
                    <a:pt x="290315" y="27217"/>
                    <a:pt x="290315" y="62210"/>
                  </a:cubicBezTo>
                  <a:cubicBezTo>
                    <a:pt x="290315" y="62210"/>
                    <a:pt x="290315" y="62210"/>
                    <a:pt x="290315" y="82947"/>
                  </a:cubicBezTo>
                  <a:cubicBezTo>
                    <a:pt x="290315" y="88131"/>
                    <a:pt x="289018" y="93316"/>
                    <a:pt x="286426" y="97204"/>
                  </a:cubicBezTo>
                  <a:cubicBezTo>
                    <a:pt x="313643" y="108868"/>
                    <a:pt x="331788" y="125717"/>
                    <a:pt x="331788" y="145157"/>
                  </a:cubicBezTo>
                  <a:cubicBezTo>
                    <a:pt x="331788" y="145157"/>
                    <a:pt x="331788" y="145157"/>
                    <a:pt x="331788" y="165894"/>
                  </a:cubicBezTo>
                  <a:cubicBezTo>
                    <a:pt x="331788" y="184039"/>
                    <a:pt x="314939" y="200887"/>
                    <a:pt x="290315" y="212552"/>
                  </a:cubicBezTo>
                  <a:cubicBezTo>
                    <a:pt x="289018" y="217736"/>
                    <a:pt x="286426" y="222920"/>
                    <a:pt x="282538" y="228104"/>
                  </a:cubicBezTo>
                  <a:cubicBezTo>
                    <a:pt x="287722" y="234585"/>
                    <a:pt x="290315" y="241065"/>
                    <a:pt x="290315" y="248841"/>
                  </a:cubicBezTo>
                  <a:cubicBezTo>
                    <a:pt x="290315" y="248841"/>
                    <a:pt x="290315" y="248841"/>
                    <a:pt x="290315" y="269578"/>
                  </a:cubicBezTo>
                  <a:cubicBezTo>
                    <a:pt x="290315" y="303275"/>
                    <a:pt x="234584" y="331788"/>
                    <a:pt x="165894" y="331788"/>
                  </a:cubicBezTo>
                  <a:cubicBezTo>
                    <a:pt x="97204" y="331788"/>
                    <a:pt x="41474" y="303275"/>
                    <a:pt x="41474" y="269578"/>
                  </a:cubicBezTo>
                  <a:cubicBezTo>
                    <a:pt x="41474" y="269578"/>
                    <a:pt x="41474" y="269578"/>
                    <a:pt x="41474" y="248841"/>
                  </a:cubicBezTo>
                  <a:cubicBezTo>
                    <a:pt x="41474" y="241065"/>
                    <a:pt x="44066" y="234585"/>
                    <a:pt x="49250" y="228104"/>
                  </a:cubicBezTo>
                  <a:cubicBezTo>
                    <a:pt x="44066" y="221624"/>
                    <a:pt x="41474" y="215144"/>
                    <a:pt x="41474" y="207368"/>
                  </a:cubicBezTo>
                  <a:cubicBezTo>
                    <a:pt x="41474" y="207368"/>
                    <a:pt x="41474" y="207368"/>
                    <a:pt x="41474" y="186631"/>
                  </a:cubicBezTo>
                  <a:cubicBezTo>
                    <a:pt x="41474" y="181447"/>
                    <a:pt x="42770" y="176263"/>
                    <a:pt x="45362" y="172374"/>
                  </a:cubicBezTo>
                  <a:cubicBezTo>
                    <a:pt x="18145" y="160710"/>
                    <a:pt x="0" y="143861"/>
                    <a:pt x="0" y="124421"/>
                  </a:cubicBezTo>
                  <a:cubicBezTo>
                    <a:pt x="0" y="124421"/>
                    <a:pt x="0" y="124421"/>
                    <a:pt x="0" y="103684"/>
                  </a:cubicBezTo>
                  <a:cubicBezTo>
                    <a:pt x="0" y="85539"/>
                    <a:pt x="16849" y="68691"/>
                    <a:pt x="41474" y="57026"/>
                  </a:cubicBezTo>
                  <a:cubicBezTo>
                    <a:pt x="41474" y="58322"/>
                    <a:pt x="41474" y="60914"/>
                    <a:pt x="41474" y="62210"/>
                  </a:cubicBezTo>
                  <a:cubicBezTo>
                    <a:pt x="41474" y="27217"/>
                    <a:pt x="97204" y="0"/>
                    <a:pt x="165894" y="0"/>
                  </a:cubicBezTo>
                  <a:close/>
                </a:path>
              </a:pathLst>
            </a:custGeom>
            <a:solidFill>
              <a:schemeClr val="bg1"/>
            </a:solidFill>
            <a:ln>
              <a:noFill/>
            </a:ln>
          </p:spPr>
          <p:txBody>
            <a:bodyPr wrap="square" lIns="91440" tIns="45720" rIns="91440" bIns="45720" anchor="ctr">
              <a:normAutofit/>
            </a:bodyPr>
            <a:lstStyle/>
            <a:p>
              <a:pPr algn="ctr"/>
            </a:p>
          </p:txBody>
        </p:sp>
        <p:sp>
          <p:nvSpPr>
            <p:cNvPr id="111" name="íşḷîḓê"/>
            <p:cNvSpPr/>
            <p:nvPr/>
          </p:nvSpPr>
          <p:spPr bwMode="auto">
            <a:xfrm>
              <a:off x="8640229" y="1569003"/>
              <a:ext cx="419819" cy="419820"/>
            </a:xfrm>
            <a:custGeom>
              <a:avLst/>
              <a:gdLst>
                <a:gd name="connsiteX0" fmla="*/ 56258 w 331788"/>
                <a:gd name="connsiteY0" fmla="*/ 234950 h 331788"/>
                <a:gd name="connsiteX1" fmla="*/ 56258 w 331788"/>
                <a:gd name="connsiteY1" fmla="*/ 236252 h 331788"/>
                <a:gd name="connsiteX2" fmla="*/ 52388 w 331788"/>
                <a:gd name="connsiteY2" fmla="*/ 247968 h 331788"/>
                <a:gd name="connsiteX3" fmla="*/ 165895 w 331788"/>
                <a:gd name="connsiteY3" fmla="*/ 300038 h 331788"/>
                <a:gd name="connsiteX4" fmla="*/ 279401 w 331788"/>
                <a:gd name="connsiteY4" fmla="*/ 247968 h 331788"/>
                <a:gd name="connsiteX5" fmla="*/ 275531 w 331788"/>
                <a:gd name="connsiteY5" fmla="*/ 234950 h 331788"/>
                <a:gd name="connsiteX6" fmla="*/ 165895 w 331788"/>
                <a:gd name="connsiteY6" fmla="*/ 268796 h 331788"/>
                <a:gd name="connsiteX7" fmla="*/ 56258 w 331788"/>
                <a:gd name="connsiteY7" fmla="*/ 234950 h 331788"/>
                <a:gd name="connsiteX8" fmla="*/ 54964 w 331788"/>
                <a:gd name="connsiteY8" fmla="*/ 176212 h 331788"/>
                <a:gd name="connsiteX9" fmla="*/ 52388 w 331788"/>
                <a:gd name="connsiteY9" fmla="*/ 186531 h 331788"/>
                <a:gd name="connsiteX10" fmla="*/ 165711 w 331788"/>
                <a:gd name="connsiteY10" fmla="*/ 238125 h 331788"/>
                <a:gd name="connsiteX11" fmla="*/ 236538 w 331788"/>
                <a:gd name="connsiteY11" fmla="*/ 226516 h 331788"/>
                <a:gd name="connsiteX12" fmla="*/ 206919 w 331788"/>
                <a:gd name="connsiteY12" fmla="*/ 227806 h 331788"/>
                <a:gd name="connsiteX13" fmla="*/ 88445 w 331788"/>
                <a:gd name="connsiteY13" fmla="*/ 183951 h 331788"/>
                <a:gd name="connsiteX14" fmla="*/ 54964 w 331788"/>
                <a:gd name="connsiteY14" fmla="*/ 176212 h 331788"/>
                <a:gd name="connsiteX15" fmla="*/ 280538 w 331788"/>
                <a:gd name="connsiteY15" fmla="*/ 106362 h 331788"/>
                <a:gd name="connsiteX16" fmla="*/ 248169 w 331788"/>
                <a:gd name="connsiteY16" fmla="*/ 129630 h 331788"/>
                <a:gd name="connsiteX17" fmla="*/ 138113 w 331788"/>
                <a:gd name="connsiteY17" fmla="*/ 185216 h 331788"/>
                <a:gd name="connsiteX18" fmla="*/ 206736 w 331788"/>
                <a:gd name="connsiteY18" fmla="*/ 196850 h 331788"/>
                <a:gd name="connsiteX19" fmla="*/ 320676 w 331788"/>
                <a:gd name="connsiteY19" fmla="*/ 145143 h 331788"/>
                <a:gd name="connsiteX20" fmla="*/ 280538 w 331788"/>
                <a:gd name="connsiteY20" fmla="*/ 106362 h 331788"/>
                <a:gd name="connsiteX21" fmla="*/ 42019 w 331788"/>
                <a:gd name="connsiteY21" fmla="*/ 68262 h 331788"/>
                <a:gd name="connsiteX22" fmla="*/ 11113 w 331788"/>
                <a:gd name="connsiteY22" fmla="*/ 103448 h 331788"/>
                <a:gd name="connsiteX23" fmla="*/ 124436 w 331788"/>
                <a:gd name="connsiteY23" fmla="*/ 155575 h 331788"/>
                <a:gd name="connsiteX24" fmla="*/ 195263 w 331788"/>
                <a:gd name="connsiteY24" fmla="*/ 143847 h 331788"/>
                <a:gd name="connsiteX25" fmla="*/ 165644 w 331788"/>
                <a:gd name="connsiteY25" fmla="*/ 145150 h 331788"/>
                <a:gd name="connsiteX26" fmla="*/ 42019 w 331788"/>
                <a:gd name="connsiteY26" fmla="*/ 82597 h 331788"/>
                <a:gd name="connsiteX27" fmla="*/ 42019 w 331788"/>
                <a:gd name="connsiteY27" fmla="*/ 68262 h 331788"/>
                <a:gd name="connsiteX28" fmla="*/ 155468 w 331788"/>
                <a:gd name="connsiteY28" fmla="*/ 20637 h 331788"/>
                <a:gd name="connsiteX29" fmla="*/ 174732 w 331788"/>
                <a:gd name="connsiteY29" fmla="*/ 20637 h 331788"/>
                <a:gd name="connsiteX30" fmla="*/ 174732 w 331788"/>
                <a:gd name="connsiteY30" fmla="*/ 28404 h 331788"/>
                <a:gd name="connsiteX31" fmla="*/ 217113 w 331788"/>
                <a:gd name="connsiteY31" fmla="*/ 43937 h 331788"/>
                <a:gd name="connsiteX32" fmla="*/ 190143 w 331788"/>
                <a:gd name="connsiteY32" fmla="*/ 47820 h 331788"/>
                <a:gd name="connsiteX33" fmla="*/ 167026 w 331788"/>
                <a:gd name="connsiteY33" fmla="*/ 38759 h 331788"/>
                <a:gd name="connsiteX34" fmla="*/ 152899 w 331788"/>
                <a:gd name="connsiteY34" fmla="*/ 40054 h 331788"/>
                <a:gd name="connsiteX35" fmla="*/ 147762 w 331788"/>
                <a:gd name="connsiteY35" fmla="*/ 45231 h 331788"/>
                <a:gd name="connsiteX36" fmla="*/ 152899 w 331788"/>
                <a:gd name="connsiteY36" fmla="*/ 50409 h 331788"/>
                <a:gd name="connsiteX37" fmla="*/ 173448 w 331788"/>
                <a:gd name="connsiteY37" fmla="*/ 54292 h 331788"/>
                <a:gd name="connsiteX38" fmla="*/ 200417 w 331788"/>
                <a:gd name="connsiteY38" fmla="*/ 59470 h 331788"/>
                <a:gd name="connsiteX39" fmla="*/ 217113 w 331788"/>
                <a:gd name="connsiteY39" fmla="*/ 65942 h 331788"/>
                <a:gd name="connsiteX40" fmla="*/ 222250 w 331788"/>
                <a:gd name="connsiteY40" fmla="*/ 75003 h 331788"/>
                <a:gd name="connsiteX41" fmla="*/ 210692 w 331788"/>
                <a:gd name="connsiteY41" fmla="*/ 89242 h 331788"/>
                <a:gd name="connsiteX42" fmla="*/ 174732 w 331788"/>
                <a:gd name="connsiteY42" fmla="*/ 95714 h 331788"/>
                <a:gd name="connsiteX43" fmla="*/ 174732 w 331788"/>
                <a:gd name="connsiteY43" fmla="*/ 104775 h 331788"/>
                <a:gd name="connsiteX44" fmla="*/ 155468 w 331788"/>
                <a:gd name="connsiteY44" fmla="*/ 104775 h 331788"/>
                <a:gd name="connsiteX45" fmla="*/ 155468 w 331788"/>
                <a:gd name="connsiteY45" fmla="*/ 95714 h 331788"/>
                <a:gd name="connsiteX46" fmla="*/ 107950 w 331788"/>
                <a:gd name="connsiteY46" fmla="*/ 77592 h 331788"/>
                <a:gd name="connsiteX47" fmla="*/ 138772 w 331788"/>
                <a:gd name="connsiteY47" fmla="*/ 73709 h 331788"/>
                <a:gd name="connsiteX48" fmla="*/ 165742 w 331788"/>
                <a:gd name="connsiteY48" fmla="*/ 85359 h 331788"/>
                <a:gd name="connsiteX49" fmla="*/ 182438 w 331788"/>
                <a:gd name="connsiteY49" fmla="*/ 82770 h 331788"/>
                <a:gd name="connsiteX50" fmla="*/ 187575 w 331788"/>
                <a:gd name="connsiteY50" fmla="*/ 77592 h 331788"/>
                <a:gd name="connsiteX51" fmla="*/ 182438 w 331788"/>
                <a:gd name="connsiteY51" fmla="*/ 72414 h 331788"/>
                <a:gd name="connsiteX52" fmla="*/ 159321 w 331788"/>
                <a:gd name="connsiteY52" fmla="*/ 67237 h 331788"/>
                <a:gd name="connsiteX53" fmla="*/ 134920 w 331788"/>
                <a:gd name="connsiteY53" fmla="*/ 63353 h 331788"/>
                <a:gd name="connsiteX54" fmla="*/ 119508 w 331788"/>
                <a:gd name="connsiteY54" fmla="*/ 56881 h 331788"/>
                <a:gd name="connsiteX55" fmla="*/ 114371 w 331788"/>
                <a:gd name="connsiteY55" fmla="*/ 47820 h 331788"/>
                <a:gd name="connsiteX56" fmla="*/ 124646 w 331788"/>
                <a:gd name="connsiteY56" fmla="*/ 34876 h 331788"/>
                <a:gd name="connsiteX57" fmla="*/ 155468 w 331788"/>
                <a:gd name="connsiteY57" fmla="*/ 28404 h 331788"/>
                <a:gd name="connsiteX58" fmla="*/ 155468 w 331788"/>
                <a:gd name="connsiteY58" fmla="*/ 20637 h 331788"/>
                <a:gd name="connsiteX59" fmla="*/ 165895 w 331788"/>
                <a:gd name="connsiteY59" fmla="*/ 9525 h 331788"/>
                <a:gd name="connsiteX60" fmla="*/ 52388 w 331788"/>
                <a:gd name="connsiteY60" fmla="*/ 61913 h 331788"/>
                <a:gd name="connsiteX61" fmla="*/ 165895 w 331788"/>
                <a:gd name="connsiteY61" fmla="*/ 114301 h 331788"/>
                <a:gd name="connsiteX62" fmla="*/ 279402 w 331788"/>
                <a:gd name="connsiteY62" fmla="*/ 61913 h 331788"/>
                <a:gd name="connsiteX63" fmla="*/ 165895 w 331788"/>
                <a:gd name="connsiteY63" fmla="*/ 9525 h 331788"/>
                <a:gd name="connsiteX64" fmla="*/ 165894 w 331788"/>
                <a:gd name="connsiteY64" fmla="*/ 0 h 331788"/>
                <a:gd name="connsiteX65" fmla="*/ 290315 w 331788"/>
                <a:gd name="connsiteY65" fmla="*/ 62210 h 331788"/>
                <a:gd name="connsiteX66" fmla="*/ 290315 w 331788"/>
                <a:gd name="connsiteY66" fmla="*/ 82947 h 331788"/>
                <a:gd name="connsiteX67" fmla="*/ 286426 w 331788"/>
                <a:gd name="connsiteY67" fmla="*/ 97204 h 331788"/>
                <a:gd name="connsiteX68" fmla="*/ 331788 w 331788"/>
                <a:gd name="connsiteY68" fmla="*/ 145157 h 331788"/>
                <a:gd name="connsiteX69" fmla="*/ 331788 w 331788"/>
                <a:gd name="connsiteY69" fmla="*/ 165894 h 331788"/>
                <a:gd name="connsiteX70" fmla="*/ 290315 w 331788"/>
                <a:gd name="connsiteY70" fmla="*/ 212552 h 331788"/>
                <a:gd name="connsiteX71" fmla="*/ 282538 w 331788"/>
                <a:gd name="connsiteY71" fmla="*/ 228104 h 331788"/>
                <a:gd name="connsiteX72" fmla="*/ 290315 w 331788"/>
                <a:gd name="connsiteY72" fmla="*/ 248841 h 331788"/>
                <a:gd name="connsiteX73" fmla="*/ 290315 w 331788"/>
                <a:gd name="connsiteY73" fmla="*/ 269578 h 331788"/>
                <a:gd name="connsiteX74" fmla="*/ 165894 w 331788"/>
                <a:gd name="connsiteY74" fmla="*/ 331788 h 331788"/>
                <a:gd name="connsiteX75" fmla="*/ 41474 w 331788"/>
                <a:gd name="connsiteY75" fmla="*/ 269578 h 331788"/>
                <a:gd name="connsiteX76" fmla="*/ 41474 w 331788"/>
                <a:gd name="connsiteY76" fmla="*/ 248841 h 331788"/>
                <a:gd name="connsiteX77" fmla="*/ 49250 w 331788"/>
                <a:gd name="connsiteY77" fmla="*/ 228104 h 331788"/>
                <a:gd name="connsiteX78" fmla="*/ 41474 w 331788"/>
                <a:gd name="connsiteY78" fmla="*/ 207368 h 331788"/>
                <a:gd name="connsiteX79" fmla="*/ 41474 w 331788"/>
                <a:gd name="connsiteY79" fmla="*/ 186631 h 331788"/>
                <a:gd name="connsiteX80" fmla="*/ 45362 w 331788"/>
                <a:gd name="connsiteY80" fmla="*/ 172374 h 331788"/>
                <a:gd name="connsiteX81" fmla="*/ 0 w 331788"/>
                <a:gd name="connsiteY81" fmla="*/ 124421 h 331788"/>
                <a:gd name="connsiteX82" fmla="*/ 0 w 331788"/>
                <a:gd name="connsiteY82" fmla="*/ 103684 h 331788"/>
                <a:gd name="connsiteX83" fmla="*/ 41474 w 331788"/>
                <a:gd name="connsiteY83" fmla="*/ 57026 h 331788"/>
                <a:gd name="connsiteX84" fmla="*/ 41474 w 331788"/>
                <a:gd name="connsiteY84" fmla="*/ 62210 h 331788"/>
                <a:gd name="connsiteX85" fmla="*/ 165894 w 331788"/>
                <a:gd name="connsiteY8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31788" h="331788">
                  <a:moveTo>
                    <a:pt x="56258" y="234950"/>
                  </a:moveTo>
                  <a:cubicBezTo>
                    <a:pt x="56258" y="234950"/>
                    <a:pt x="56258" y="234950"/>
                    <a:pt x="56258" y="236252"/>
                  </a:cubicBezTo>
                  <a:cubicBezTo>
                    <a:pt x="53678" y="240157"/>
                    <a:pt x="52388" y="244062"/>
                    <a:pt x="52388" y="247968"/>
                  </a:cubicBezTo>
                  <a:cubicBezTo>
                    <a:pt x="52388" y="272701"/>
                    <a:pt x="98823" y="300038"/>
                    <a:pt x="165895" y="300038"/>
                  </a:cubicBezTo>
                  <a:cubicBezTo>
                    <a:pt x="232967" y="300038"/>
                    <a:pt x="279401" y="272701"/>
                    <a:pt x="279401" y="247968"/>
                  </a:cubicBezTo>
                  <a:cubicBezTo>
                    <a:pt x="279401" y="244062"/>
                    <a:pt x="278111" y="240157"/>
                    <a:pt x="275531" y="234950"/>
                  </a:cubicBezTo>
                  <a:cubicBezTo>
                    <a:pt x="254894" y="255778"/>
                    <a:pt x="213619" y="268796"/>
                    <a:pt x="165895" y="268796"/>
                  </a:cubicBezTo>
                  <a:cubicBezTo>
                    <a:pt x="118170" y="268796"/>
                    <a:pt x="76895" y="255778"/>
                    <a:pt x="56258" y="234950"/>
                  </a:cubicBezTo>
                  <a:close/>
                  <a:moveTo>
                    <a:pt x="54964" y="176212"/>
                  </a:moveTo>
                  <a:cubicBezTo>
                    <a:pt x="53676" y="180082"/>
                    <a:pt x="52388" y="182661"/>
                    <a:pt x="52388" y="186531"/>
                  </a:cubicBezTo>
                  <a:cubicBezTo>
                    <a:pt x="52388" y="211038"/>
                    <a:pt x="98747" y="238125"/>
                    <a:pt x="165711" y="238125"/>
                  </a:cubicBezTo>
                  <a:cubicBezTo>
                    <a:pt x="194042" y="238125"/>
                    <a:pt x="217222" y="232966"/>
                    <a:pt x="236538" y="226516"/>
                  </a:cubicBezTo>
                  <a:cubicBezTo>
                    <a:pt x="227524" y="226516"/>
                    <a:pt x="217222" y="227806"/>
                    <a:pt x="206919" y="227806"/>
                  </a:cubicBezTo>
                  <a:cubicBezTo>
                    <a:pt x="151546" y="227806"/>
                    <a:pt x="103899" y="209748"/>
                    <a:pt x="88445" y="183951"/>
                  </a:cubicBezTo>
                  <a:cubicBezTo>
                    <a:pt x="76855" y="182661"/>
                    <a:pt x="65266" y="178792"/>
                    <a:pt x="54964" y="176212"/>
                  </a:cubicBezTo>
                  <a:close/>
                  <a:moveTo>
                    <a:pt x="280538" y="106362"/>
                  </a:moveTo>
                  <a:cubicBezTo>
                    <a:pt x="272769" y="115411"/>
                    <a:pt x="261116" y="123167"/>
                    <a:pt x="248169" y="129630"/>
                  </a:cubicBezTo>
                  <a:cubicBezTo>
                    <a:pt x="242990" y="159362"/>
                    <a:pt x="196378" y="182631"/>
                    <a:pt x="138113" y="185216"/>
                  </a:cubicBezTo>
                  <a:cubicBezTo>
                    <a:pt x="157535" y="192972"/>
                    <a:pt x="179546" y="196850"/>
                    <a:pt x="206736" y="196850"/>
                  </a:cubicBezTo>
                  <a:cubicBezTo>
                    <a:pt x="274064" y="196850"/>
                    <a:pt x="320676" y="169704"/>
                    <a:pt x="320676" y="145143"/>
                  </a:cubicBezTo>
                  <a:cubicBezTo>
                    <a:pt x="320676" y="130923"/>
                    <a:pt x="305139" y="116704"/>
                    <a:pt x="280538" y="106362"/>
                  </a:cubicBezTo>
                  <a:close/>
                  <a:moveTo>
                    <a:pt x="42019" y="68262"/>
                  </a:moveTo>
                  <a:cubicBezTo>
                    <a:pt x="22703" y="78688"/>
                    <a:pt x="11113" y="91719"/>
                    <a:pt x="11113" y="103448"/>
                  </a:cubicBezTo>
                  <a:cubicBezTo>
                    <a:pt x="11113" y="128208"/>
                    <a:pt x="57472" y="155575"/>
                    <a:pt x="124436" y="155575"/>
                  </a:cubicBezTo>
                  <a:cubicBezTo>
                    <a:pt x="152767" y="155575"/>
                    <a:pt x="175947" y="150362"/>
                    <a:pt x="195263" y="143847"/>
                  </a:cubicBezTo>
                  <a:cubicBezTo>
                    <a:pt x="186249" y="143847"/>
                    <a:pt x="175947" y="145150"/>
                    <a:pt x="165644" y="145150"/>
                  </a:cubicBezTo>
                  <a:cubicBezTo>
                    <a:pt x="97393" y="145150"/>
                    <a:pt x="42019" y="117783"/>
                    <a:pt x="42019" y="82597"/>
                  </a:cubicBezTo>
                  <a:cubicBezTo>
                    <a:pt x="42019" y="82597"/>
                    <a:pt x="42019" y="82597"/>
                    <a:pt x="42019" y="68262"/>
                  </a:cubicBezTo>
                  <a:close/>
                  <a:moveTo>
                    <a:pt x="155468" y="20637"/>
                  </a:moveTo>
                  <a:cubicBezTo>
                    <a:pt x="174732" y="20637"/>
                    <a:pt x="174732" y="20637"/>
                    <a:pt x="174732" y="20637"/>
                  </a:cubicBezTo>
                  <a:cubicBezTo>
                    <a:pt x="174732" y="28404"/>
                    <a:pt x="174732" y="28404"/>
                    <a:pt x="174732" y="28404"/>
                  </a:cubicBezTo>
                  <a:cubicBezTo>
                    <a:pt x="196565" y="29698"/>
                    <a:pt x="210692" y="33581"/>
                    <a:pt x="217113" y="43937"/>
                  </a:cubicBezTo>
                  <a:cubicBezTo>
                    <a:pt x="190143" y="47820"/>
                    <a:pt x="190143" y="47820"/>
                    <a:pt x="190143" y="47820"/>
                  </a:cubicBezTo>
                  <a:cubicBezTo>
                    <a:pt x="185006" y="41348"/>
                    <a:pt x="177301" y="38759"/>
                    <a:pt x="167026" y="38759"/>
                  </a:cubicBezTo>
                  <a:cubicBezTo>
                    <a:pt x="160605" y="38759"/>
                    <a:pt x="156752" y="38759"/>
                    <a:pt x="152899" y="40054"/>
                  </a:cubicBezTo>
                  <a:cubicBezTo>
                    <a:pt x="150331" y="41348"/>
                    <a:pt x="147762" y="43937"/>
                    <a:pt x="147762" y="45231"/>
                  </a:cubicBezTo>
                  <a:cubicBezTo>
                    <a:pt x="147762" y="47820"/>
                    <a:pt x="150331" y="49115"/>
                    <a:pt x="152899" y="50409"/>
                  </a:cubicBezTo>
                  <a:cubicBezTo>
                    <a:pt x="156752" y="51703"/>
                    <a:pt x="163174" y="52998"/>
                    <a:pt x="173448" y="54292"/>
                  </a:cubicBezTo>
                  <a:cubicBezTo>
                    <a:pt x="185006" y="55587"/>
                    <a:pt x="193996" y="58176"/>
                    <a:pt x="200417" y="59470"/>
                  </a:cubicBezTo>
                  <a:cubicBezTo>
                    <a:pt x="206839" y="60764"/>
                    <a:pt x="213260" y="63353"/>
                    <a:pt x="217113" y="65942"/>
                  </a:cubicBezTo>
                  <a:cubicBezTo>
                    <a:pt x="220966" y="68531"/>
                    <a:pt x="222250" y="71120"/>
                    <a:pt x="222250" y="75003"/>
                  </a:cubicBezTo>
                  <a:cubicBezTo>
                    <a:pt x="222250" y="80181"/>
                    <a:pt x="218397" y="85359"/>
                    <a:pt x="210692" y="89242"/>
                  </a:cubicBezTo>
                  <a:cubicBezTo>
                    <a:pt x="201702" y="93125"/>
                    <a:pt x="190143" y="95714"/>
                    <a:pt x="174732" y="95714"/>
                  </a:cubicBezTo>
                  <a:cubicBezTo>
                    <a:pt x="174732" y="104775"/>
                    <a:pt x="174732" y="104775"/>
                    <a:pt x="174732" y="104775"/>
                  </a:cubicBezTo>
                  <a:cubicBezTo>
                    <a:pt x="155468" y="104775"/>
                    <a:pt x="155468" y="104775"/>
                    <a:pt x="155468" y="104775"/>
                  </a:cubicBezTo>
                  <a:cubicBezTo>
                    <a:pt x="155468" y="95714"/>
                    <a:pt x="155468" y="95714"/>
                    <a:pt x="155468" y="95714"/>
                  </a:cubicBezTo>
                  <a:cubicBezTo>
                    <a:pt x="129783" y="94420"/>
                    <a:pt x="114371" y="89242"/>
                    <a:pt x="107950" y="77592"/>
                  </a:cubicBezTo>
                  <a:cubicBezTo>
                    <a:pt x="138772" y="73709"/>
                    <a:pt x="138772" y="73709"/>
                    <a:pt x="138772" y="73709"/>
                  </a:cubicBezTo>
                  <a:cubicBezTo>
                    <a:pt x="141341" y="81475"/>
                    <a:pt x="150331" y="85359"/>
                    <a:pt x="165742" y="85359"/>
                  </a:cubicBezTo>
                  <a:cubicBezTo>
                    <a:pt x="173448" y="85359"/>
                    <a:pt x="178585" y="84064"/>
                    <a:pt x="182438" y="82770"/>
                  </a:cubicBezTo>
                  <a:cubicBezTo>
                    <a:pt x="186290" y="81475"/>
                    <a:pt x="187575" y="78887"/>
                    <a:pt x="187575" y="77592"/>
                  </a:cubicBezTo>
                  <a:cubicBezTo>
                    <a:pt x="187575" y="75003"/>
                    <a:pt x="186290" y="73709"/>
                    <a:pt x="182438" y="72414"/>
                  </a:cubicBezTo>
                  <a:cubicBezTo>
                    <a:pt x="178585" y="71120"/>
                    <a:pt x="170879" y="69825"/>
                    <a:pt x="159321" y="67237"/>
                  </a:cubicBezTo>
                  <a:cubicBezTo>
                    <a:pt x="149047" y="65942"/>
                    <a:pt x="140057" y="64648"/>
                    <a:pt x="134920" y="63353"/>
                  </a:cubicBezTo>
                  <a:cubicBezTo>
                    <a:pt x="128498" y="62059"/>
                    <a:pt x="123361" y="59470"/>
                    <a:pt x="119508" y="56881"/>
                  </a:cubicBezTo>
                  <a:cubicBezTo>
                    <a:pt x="115656" y="54292"/>
                    <a:pt x="114371" y="51703"/>
                    <a:pt x="114371" y="47820"/>
                  </a:cubicBezTo>
                  <a:cubicBezTo>
                    <a:pt x="114371" y="42642"/>
                    <a:pt x="116940" y="38759"/>
                    <a:pt x="124646" y="34876"/>
                  </a:cubicBezTo>
                  <a:cubicBezTo>
                    <a:pt x="131067" y="30993"/>
                    <a:pt x="141341" y="28404"/>
                    <a:pt x="155468" y="28404"/>
                  </a:cubicBezTo>
                  <a:cubicBezTo>
                    <a:pt x="155468" y="20637"/>
                    <a:pt x="155468" y="20637"/>
                    <a:pt x="155468" y="20637"/>
                  </a:cubicBezTo>
                  <a:close/>
                  <a:moveTo>
                    <a:pt x="165895" y="9525"/>
                  </a:moveTo>
                  <a:cubicBezTo>
                    <a:pt x="103207" y="9525"/>
                    <a:pt x="52388" y="32980"/>
                    <a:pt x="52388" y="61913"/>
                  </a:cubicBezTo>
                  <a:cubicBezTo>
                    <a:pt x="52388" y="90846"/>
                    <a:pt x="103207" y="114301"/>
                    <a:pt x="165895" y="114301"/>
                  </a:cubicBezTo>
                  <a:cubicBezTo>
                    <a:pt x="228583" y="114301"/>
                    <a:pt x="279402" y="90846"/>
                    <a:pt x="279402" y="61913"/>
                  </a:cubicBezTo>
                  <a:cubicBezTo>
                    <a:pt x="279402" y="32980"/>
                    <a:pt x="228583" y="9525"/>
                    <a:pt x="165895" y="9525"/>
                  </a:cubicBezTo>
                  <a:close/>
                  <a:moveTo>
                    <a:pt x="165894" y="0"/>
                  </a:moveTo>
                  <a:cubicBezTo>
                    <a:pt x="234584" y="0"/>
                    <a:pt x="290315" y="27217"/>
                    <a:pt x="290315" y="62210"/>
                  </a:cubicBezTo>
                  <a:cubicBezTo>
                    <a:pt x="290315" y="62210"/>
                    <a:pt x="290315" y="62210"/>
                    <a:pt x="290315" y="82947"/>
                  </a:cubicBezTo>
                  <a:cubicBezTo>
                    <a:pt x="290315" y="88131"/>
                    <a:pt x="289018" y="93316"/>
                    <a:pt x="286426" y="97204"/>
                  </a:cubicBezTo>
                  <a:cubicBezTo>
                    <a:pt x="313643" y="108868"/>
                    <a:pt x="331788" y="125717"/>
                    <a:pt x="331788" y="145157"/>
                  </a:cubicBezTo>
                  <a:cubicBezTo>
                    <a:pt x="331788" y="145157"/>
                    <a:pt x="331788" y="145157"/>
                    <a:pt x="331788" y="165894"/>
                  </a:cubicBezTo>
                  <a:cubicBezTo>
                    <a:pt x="331788" y="184039"/>
                    <a:pt x="314939" y="200887"/>
                    <a:pt x="290315" y="212552"/>
                  </a:cubicBezTo>
                  <a:cubicBezTo>
                    <a:pt x="289018" y="217736"/>
                    <a:pt x="286426" y="222920"/>
                    <a:pt x="282538" y="228104"/>
                  </a:cubicBezTo>
                  <a:cubicBezTo>
                    <a:pt x="287722" y="234585"/>
                    <a:pt x="290315" y="241065"/>
                    <a:pt x="290315" y="248841"/>
                  </a:cubicBezTo>
                  <a:cubicBezTo>
                    <a:pt x="290315" y="248841"/>
                    <a:pt x="290315" y="248841"/>
                    <a:pt x="290315" y="269578"/>
                  </a:cubicBezTo>
                  <a:cubicBezTo>
                    <a:pt x="290315" y="303275"/>
                    <a:pt x="234584" y="331788"/>
                    <a:pt x="165894" y="331788"/>
                  </a:cubicBezTo>
                  <a:cubicBezTo>
                    <a:pt x="97204" y="331788"/>
                    <a:pt x="41474" y="303275"/>
                    <a:pt x="41474" y="269578"/>
                  </a:cubicBezTo>
                  <a:cubicBezTo>
                    <a:pt x="41474" y="269578"/>
                    <a:pt x="41474" y="269578"/>
                    <a:pt x="41474" y="248841"/>
                  </a:cubicBezTo>
                  <a:cubicBezTo>
                    <a:pt x="41474" y="241065"/>
                    <a:pt x="44066" y="234585"/>
                    <a:pt x="49250" y="228104"/>
                  </a:cubicBezTo>
                  <a:cubicBezTo>
                    <a:pt x="44066" y="221624"/>
                    <a:pt x="41474" y="215144"/>
                    <a:pt x="41474" y="207368"/>
                  </a:cubicBezTo>
                  <a:cubicBezTo>
                    <a:pt x="41474" y="207368"/>
                    <a:pt x="41474" y="207368"/>
                    <a:pt x="41474" y="186631"/>
                  </a:cubicBezTo>
                  <a:cubicBezTo>
                    <a:pt x="41474" y="181447"/>
                    <a:pt x="42770" y="176263"/>
                    <a:pt x="45362" y="172374"/>
                  </a:cubicBezTo>
                  <a:cubicBezTo>
                    <a:pt x="18145" y="160710"/>
                    <a:pt x="0" y="143861"/>
                    <a:pt x="0" y="124421"/>
                  </a:cubicBezTo>
                  <a:cubicBezTo>
                    <a:pt x="0" y="124421"/>
                    <a:pt x="0" y="124421"/>
                    <a:pt x="0" y="103684"/>
                  </a:cubicBezTo>
                  <a:cubicBezTo>
                    <a:pt x="0" y="85539"/>
                    <a:pt x="16849" y="68691"/>
                    <a:pt x="41474" y="57026"/>
                  </a:cubicBezTo>
                  <a:cubicBezTo>
                    <a:pt x="41474" y="58322"/>
                    <a:pt x="41474" y="60914"/>
                    <a:pt x="41474" y="62210"/>
                  </a:cubicBezTo>
                  <a:cubicBezTo>
                    <a:pt x="41474" y="27217"/>
                    <a:pt x="97204" y="0"/>
                    <a:pt x="165894" y="0"/>
                  </a:cubicBezTo>
                  <a:close/>
                </a:path>
              </a:pathLst>
            </a:custGeom>
            <a:solidFill>
              <a:schemeClr val="bg1"/>
            </a:solidFill>
            <a:ln>
              <a:noFill/>
            </a:ln>
          </p:spPr>
          <p:txBody>
            <a:bodyPr wrap="square" lIns="91440" tIns="45720" rIns="91440" bIns="45720" anchor="ctr">
              <a:normAutofit/>
            </a:bodyPr>
            <a:lstStyle/>
            <a:p>
              <a:pPr algn="ctr"/>
            </a:p>
          </p:txBody>
        </p:sp>
        <p:sp>
          <p:nvSpPr>
            <p:cNvPr id="112" name="íšļïḑe"/>
            <p:cNvSpPr/>
            <p:nvPr/>
          </p:nvSpPr>
          <p:spPr bwMode="auto">
            <a:xfrm>
              <a:off x="8772210" y="4385159"/>
              <a:ext cx="419819" cy="419820"/>
            </a:xfrm>
            <a:custGeom>
              <a:avLst/>
              <a:gdLst>
                <a:gd name="connsiteX0" fmla="*/ 56258 w 331788"/>
                <a:gd name="connsiteY0" fmla="*/ 234950 h 331788"/>
                <a:gd name="connsiteX1" fmla="*/ 56258 w 331788"/>
                <a:gd name="connsiteY1" fmla="*/ 236252 h 331788"/>
                <a:gd name="connsiteX2" fmla="*/ 52388 w 331788"/>
                <a:gd name="connsiteY2" fmla="*/ 247968 h 331788"/>
                <a:gd name="connsiteX3" fmla="*/ 165895 w 331788"/>
                <a:gd name="connsiteY3" fmla="*/ 300038 h 331788"/>
                <a:gd name="connsiteX4" fmla="*/ 279401 w 331788"/>
                <a:gd name="connsiteY4" fmla="*/ 247968 h 331788"/>
                <a:gd name="connsiteX5" fmla="*/ 275531 w 331788"/>
                <a:gd name="connsiteY5" fmla="*/ 234950 h 331788"/>
                <a:gd name="connsiteX6" fmla="*/ 165895 w 331788"/>
                <a:gd name="connsiteY6" fmla="*/ 268796 h 331788"/>
                <a:gd name="connsiteX7" fmla="*/ 56258 w 331788"/>
                <a:gd name="connsiteY7" fmla="*/ 234950 h 331788"/>
                <a:gd name="connsiteX8" fmla="*/ 54964 w 331788"/>
                <a:gd name="connsiteY8" fmla="*/ 176212 h 331788"/>
                <a:gd name="connsiteX9" fmla="*/ 52388 w 331788"/>
                <a:gd name="connsiteY9" fmla="*/ 186531 h 331788"/>
                <a:gd name="connsiteX10" fmla="*/ 165711 w 331788"/>
                <a:gd name="connsiteY10" fmla="*/ 238125 h 331788"/>
                <a:gd name="connsiteX11" fmla="*/ 236538 w 331788"/>
                <a:gd name="connsiteY11" fmla="*/ 226516 h 331788"/>
                <a:gd name="connsiteX12" fmla="*/ 206919 w 331788"/>
                <a:gd name="connsiteY12" fmla="*/ 227806 h 331788"/>
                <a:gd name="connsiteX13" fmla="*/ 88445 w 331788"/>
                <a:gd name="connsiteY13" fmla="*/ 183951 h 331788"/>
                <a:gd name="connsiteX14" fmla="*/ 54964 w 331788"/>
                <a:gd name="connsiteY14" fmla="*/ 176212 h 331788"/>
                <a:gd name="connsiteX15" fmla="*/ 280538 w 331788"/>
                <a:gd name="connsiteY15" fmla="*/ 106362 h 331788"/>
                <a:gd name="connsiteX16" fmla="*/ 248169 w 331788"/>
                <a:gd name="connsiteY16" fmla="*/ 129630 h 331788"/>
                <a:gd name="connsiteX17" fmla="*/ 138113 w 331788"/>
                <a:gd name="connsiteY17" fmla="*/ 185216 h 331788"/>
                <a:gd name="connsiteX18" fmla="*/ 206736 w 331788"/>
                <a:gd name="connsiteY18" fmla="*/ 196850 h 331788"/>
                <a:gd name="connsiteX19" fmla="*/ 320676 w 331788"/>
                <a:gd name="connsiteY19" fmla="*/ 145143 h 331788"/>
                <a:gd name="connsiteX20" fmla="*/ 280538 w 331788"/>
                <a:gd name="connsiteY20" fmla="*/ 106362 h 331788"/>
                <a:gd name="connsiteX21" fmla="*/ 42019 w 331788"/>
                <a:gd name="connsiteY21" fmla="*/ 68262 h 331788"/>
                <a:gd name="connsiteX22" fmla="*/ 11113 w 331788"/>
                <a:gd name="connsiteY22" fmla="*/ 103448 h 331788"/>
                <a:gd name="connsiteX23" fmla="*/ 124436 w 331788"/>
                <a:gd name="connsiteY23" fmla="*/ 155575 h 331788"/>
                <a:gd name="connsiteX24" fmla="*/ 195263 w 331788"/>
                <a:gd name="connsiteY24" fmla="*/ 143847 h 331788"/>
                <a:gd name="connsiteX25" fmla="*/ 165644 w 331788"/>
                <a:gd name="connsiteY25" fmla="*/ 145150 h 331788"/>
                <a:gd name="connsiteX26" fmla="*/ 42019 w 331788"/>
                <a:gd name="connsiteY26" fmla="*/ 82597 h 331788"/>
                <a:gd name="connsiteX27" fmla="*/ 42019 w 331788"/>
                <a:gd name="connsiteY27" fmla="*/ 68262 h 331788"/>
                <a:gd name="connsiteX28" fmla="*/ 155468 w 331788"/>
                <a:gd name="connsiteY28" fmla="*/ 20637 h 331788"/>
                <a:gd name="connsiteX29" fmla="*/ 174732 w 331788"/>
                <a:gd name="connsiteY29" fmla="*/ 20637 h 331788"/>
                <a:gd name="connsiteX30" fmla="*/ 174732 w 331788"/>
                <a:gd name="connsiteY30" fmla="*/ 28404 h 331788"/>
                <a:gd name="connsiteX31" fmla="*/ 217113 w 331788"/>
                <a:gd name="connsiteY31" fmla="*/ 43937 h 331788"/>
                <a:gd name="connsiteX32" fmla="*/ 190143 w 331788"/>
                <a:gd name="connsiteY32" fmla="*/ 47820 h 331788"/>
                <a:gd name="connsiteX33" fmla="*/ 167026 w 331788"/>
                <a:gd name="connsiteY33" fmla="*/ 38759 h 331788"/>
                <a:gd name="connsiteX34" fmla="*/ 152899 w 331788"/>
                <a:gd name="connsiteY34" fmla="*/ 40054 h 331788"/>
                <a:gd name="connsiteX35" fmla="*/ 147762 w 331788"/>
                <a:gd name="connsiteY35" fmla="*/ 45231 h 331788"/>
                <a:gd name="connsiteX36" fmla="*/ 152899 w 331788"/>
                <a:gd name="connsiteY36" fmla="*/ 50409 h 331788"/>
                <a:gd name="connsiteX37" fmla="*/ 173448 w 331788"/>
                <a:gd name="connsiteY37" fmla="*/ 54292 h 331788"/>
                <a:gd name="connsiteX38" fmla="*/ 200417 w 331788"/>
                <a:gd name="connsiteY38" fmla="*/ 59470 h 331788"/>
                <a:gd name="connsiteX39" fmla="*/ 217113 w 331788"/>
                <a:gd name="connsiteY39" fmla="*/ 65942 h 331788"/>
                <a:gd name="connsiteX40" fmla="*/ 222250 w 331788"/>
                <a:gd name="connsiteY40" fmla="*/ 75003 h 331788"/>
                <a:gd name="connsiteX41" fmla="*/ 210692 w 331788"/>
                <a:gd name="connsiteY41" fmla="*/ 89242 h 331788"/>
                <a:gd name="connsiteX42" fmla="*/ 174732 w 331788"/>
                <a:gd name="connsiteY42" fmla="*/ 95714 h 331788"/>
                <a:gd name="connsiteX43" fmla="*/ 174732 w 331788"/>
                <a:gd name="connsiteY43" fmla="*/ 104775 h 331788"/>
                <a:gd name="connsiteX44" fmla="*/ 155468 w 331788"/>
                <a:gd name="connsiteY44" fmla="*/ 104775 h 331788"/>
                <a:gd name="connsiteX45" fmla="*/ 155468 w 331788"/>
                <a:gd name="connsiteY45" fmla="*/ 95714 h 331788"/>
                <a:gd name="connsiteX46" fmla="*/ 107950 w 331788"/>
                <a:gd name="connsiteY46" fmla="*/ 77592 h 331788"/>
                <a:gd name="connsiteX47" fmla="*/ 138772 w 331788"/>
                <a:gd name="connsiteY47" fmla="*/ 73709 h 331788"/>
                <a:gd name="connsiteX48" fmla="*/ 165742 w 331788"/>
                <a:gd name="connsiteY48" fmla="*/ 85359 h 331788"/>
                <a:gd name="connsiteX49" fmla="*/ 182438 w 331788"/>
                <a:gd name="connsiteY49" fmla="*/ 82770 h 331788"/>
                <a:gd name="connsiteX50" fmla="*/ 187575 w 331788"/>
                <a:gd name="connsiteY50" fmla="*/ 77592 h 331788"/>
                <a:gd name="connsiteX51" fmla="*/ 182438 w 331788"/>
                <a:gd name="connsiteY51" fmla="*/ 72414 h 331788"/>
                <a:gd name="connsiteX52" fmla="*/ 159321 w 331788"/>
                <a:gd name="connsiteY52" fmla="*/ 67237 h 331788"/>
                <a:gd name="connsiteX53" fmla="*/ 134920 w 331788"/>
                <a:gd name="connsiteY53" fmla="*/ 63353 h 331788"/>
                <a:gd name="connsiteX54" fmla="*/ 119508 w 331788"/>
                <a:gd name="connsiteY54" fmla="*/ 56881 h 331788"/>
                <a:gd name="connsiteX55" fmla="*/ 114371 w 331788"/>
                <a:gd name="connsiteY55" fmla="*/ 47820 h 331788"/>
                <a:gd name="connsiteX56" fmla="*/ 124646 w 331788"/>
                <a:gd name="connsiteY56" fmla="*/ 34876 h 331788"/>
                <a:gd name="connsiteX57" fmla="*/ 155468 w 331788"/>
                <a:gd name="connsiteY57" fmla="*/ 28404 h 331788"/>
                <a:gd name="connsiteX58" fmla="*/ 155468 w 331788"/>
                <a:gd name="connsiteY58" fmla="*/ 20637 h 331788"/>
                <a:gd name="connsiteX59" fmla="*/ 165895 w 331788"/>
                <a:gd name="connsiteY59" fmla="*/ 9525 h 331788"/>
                <a:gd name="connsiteX60" fmla="*/ 52388 w 331788"/>
                <a:gd name="connsiteY60" fmla="*/ 61913 h 331788"/>
                <a:gd name="connsiteX61" fmla="*/ 165895 w 331788"/>
                <a:gd name="connsiteY61" fmla="*/ 114301 h 331788"/>
                <a:gd name="connsiteX62" fmla="*/ 279402 w 331788"/>
                <a:gd name="connsiteY62" fmla="*/ 61913 h 331788"/>
                <a:gd name="connsiteX63" fmla="*/ 165895 w 331788"/>
                <a:gd name="connsiteY63" fmla="*/ 9525 h 331788"/>
                <a:gd name="connsiteX64" fmla="*/ 165894 w 331788"/>
                <a:gd name="connsiteY64" fmla="*/ 0 h 331788"/>
                <a:gd name="connsiteX65" fmla="*/ 290315 w 331788"/>
                <a:gd name="connsiteY65" fmla="*/ 62210 h 331788"/>
                <a:gd name="connsiteX66" fmla="*/ 290315 w 331788"/>
                <a:gd name="connsiteY66" fmla="*/ 82947 h 331788"/>
                <a:gd name="connsiteX67" fmla="*/ 286426 w 331788"/>
                <a:gd name="connsiteY67" fmla="*/ 97204 h 331788"/>
                <a:gd name="connsiteX68" fmla="*/ 331788 w 331788"/>
                <a:gd name="connsiteY68" fmla="*/ 145157 h 331788"/>
                <a:gd name="connsiteX69" fmla="*/ 331788 w 331788"/>
                <a:gd name="connsiteY69" fmla="*/ 165894 h 331788"/>
                <a:gd name="connsiteX70" fmla="*/ 290315 w 331788"/>
                <a:gd name="connsiteY70" fmla="*/ 212552 h 331788"/>
                <a:gd name="connsiteX71" fmla="*/ 282538 w 331788"/>
                <a:gd name="connsiteY71" fmla="*/ 228104 h 331788"/>
                <a:gd name="connsiteX72" fmla="*/ 290315 w 331788"/>
                <a:gd name="connsiteY72" fmla="*/ 248841 h 331788"/>
                <a:gd name="connsiteX73" fmla="*/ 290315 w 331788"/>
                <a:gd name="connsiteY73" fmla="*/ 269578 h 331788"/>
                <a:gd name="connsiteX74" fmla="*/ 165894 w 331788"/>
                <a:gd name="connsiteY74" fmla="*/ 331788 h 331788"/>
                <a:gd name="connsiteX75" fmla="*/ 41474 w 331788"/>
                <a:gd name="connsiteY75" fmla="*/ 269578 h 331788"/>
                <a:gd name="connsiteX76" fmla="*/ 41474 w 331788"/>
                <a:gd name="connsiteY76" fmla="*/ 248841 h 331788"/>
                <a:gd name="connsiteX77" fmla="*/ 49250 w 331788"/>
                <a:gd name="connsiteY77" fmla="*/ 228104 h 331788"/>
                <a:gd name="connsiteX78" fmla="*/ 41474 w 331788"/>
                <a:gd name="connsiteY78" fmla="*/ 207368 h 331788"/>
                <a:gd name="connsiteX79" fmla="*/ 41474 w 331788"/>
                <a:gd name="connsiteY79" fmla="*/ 186631 h 331788"/>
                <a:gd name="connsiteX80" fmla="*/ 45362 w 331788"/>
                <a:gd name="connsiteY80" fmla="*/ 172374 h 331788"/>
                <a:gd name="connsiteX81" fmla="*/ 0 w 331788"/>
                <a:gd name="connsiteY81" fmla="*/ 124421 h 331788"/>
                <a:gd name="connsiteX82" fmla="*/ 0 w 331788"/>
                <a:gd name="connsiteY82" fmla="*/ 103684 h 331788"/>
                <a:gd name="connsiteX83" fmla="*/ 41474 w 331788"/>
                <a:gd name="connsiteY83" fmla="*/ 57026 h 331788"/>
                <a:gd name="connsiteX84" fmla="*/ 41474 w 331788"/>
                <a:gd name="connsiteY84" fmla="*/ 62210 h 331788"/>
                <a:gd name="connsiteX85" fmla="*/ 165894 w 331788"/>
                <a:gd name="connsiteY8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31788" h="331788">
                  <a:moveTo>
                    <a:pt x="56258" y="234950"/>
                  </a:moveTo>
                  <a:cubicBezTo>
                    <a:pt x="56258" y="234950"/>
                    <a:pt x="56258" y="234950"/>
                    <a:pt x="56258" y="236252"/>
                  </a:cubicBezTo>
                  <a:cubicBezTo>
                    <a:pt x="53678" y="240157"/>
                    <a:pt x="52388" y="244062"/>
                    <a:pt x="52388" y="247968"/>
                  </a:cubicBezTo>
                  <a:cubicBezTo>
                    <a:pt x="52388" y="272701"/>
                    <a:pt x="98823" y="300038"/>
                    <a:pt x="165895" y="300038"/>
                  </a:cubicBezTo>
                  <a:cubicBezTo>
                    <a:pt x="232967" y="300038"/>
                    <a:pt x="279401" y="272701"/>
                    <a:pt x="279401" y="247968"/>
                  </a:cubicBezTo>
                  <a:cubicBezTo>
                    <a:pt x="279401" y="244062"/>
                    <a:pt x="278111" y="240157"/>
                    <a:pt x="275531" y="234950"/>
                  </a:cubicBezTo>
                  <a:cubicBezTo>
                    <a:pt x="254894" y="255778"/>
                    <a:pt x="213619" y="268796"/>
                    <a:pt x="165895" y="268796"/>
                  </a:cubicBezTo>
                  <a:cubicBezTo>
                    <a:pt x="118170" y="268796"/>
                    <a:pt x="76895" y="255778"/>
                    <a:pt x="56258" y="234950"/>
                  </a:cubicBezTo>
                  <a:close/>
                  <a:moveTo>
                    <a:pt x="54964" y="176212"/>
                  </a:moveTo>
                  <a:cubicBezTo>
                    <a:pt x="53676" y="180082"/>
                    <a:pt x="52388" y="182661"/>
                    <a:pt x="52388" y="186531"/>
                  </a:cubicBezTo>
                  <a:cubicBezTo>
                    <a:pt x="52388" y="211038"/>
                    <a:pt x="98747" y="238125"/>
                    <a:pt x="165711" y="238125"/>
                  </a:cubicBezTo>
                  <a:cubicBezTo>
                    <a:pt x="194042" y="238125"/>
                    <a:pt x="217222" y="232966"/>
                    <a:pt x="236538" y="226516"/>
                  </a:cubicBezTo>
                  <a:cubicBezTo>
                    <a:pt x="227524" y="226516"/>
                    <a:pt x="217222" y="227806"/>
                    <a:pt x="206919" y="227806"/>
                  </a:cubicBezTo>
                  <a:cubicBezTo>
                    <a:pt x="151546" y="227806"/>
                    <a:pt x="103899" y="209748"/>
                    <a:pt x="88445" y="183951"/>
                  </a:cubicBezTo>
                  <a:cubicBezTo>
                    <a:pt x="76855" y="182661"/>
                    <a:pt x="65266" y="178792"/>
                    <a:pt x="54964" y="176212"/>
                  </a:cubicBezTo>
                  <a:close/>
                  <a:moveTo>
                    <a:pt x="280538" y="106362"/>
                  </a:moveTo>
                  <a:cubicBezTo>
                    <a:pt x="272769" y="115411"/>
                    <a:pt x="261116" y="123167"/>
                    <a:pt x="248169" y="129630"/>
                  </a:cubicBezTo>
                  <a:cubicBezTo>
                    <a:pt x="242990" y="159362"/>
                    <a:pt x="196378" y="182631"/>
                    <a:pt x="138113" y="185216"/>
                  </a:cubicBezTo>
                  <a:cubicBezTo>
                    <a:pt x="157535" y="192972"/>
                    <a:pt x="179546" y="196850"/>
                    <a:pt x="206736" y="196850"/>
                  </a:cubicBezTo>
                  <a:cubicBezTo>
                    <a:pt x="274064" y="196850"/>
                    <a:pt x="320676" y="169704"/>
                    <a:pt x="320676" y="145143"/>
                  </a:cubicBezTo>
                  <a:cubicBezTo>
                    <a:pt x="320676" y="130923"/>
                    <a:pt x="305139" y="116704"/>
                    <a:pt x="280538" y="106362"/>
                  </a:cubicBezTo>
                  <a:close/>
                  <a:moveTo>
                    <a:pt x="42019" y="68262"/>
                  </a:moveTo>
                  <a:cubicBezTo>
                    <a:pt x="22703" y="78688"/>
                    <a:pt x="11113" y="91719"/>
                    <a:pt x="11113" y="103448"/>
                  </a:cubicBezTo>
                  <a:cubicBezTo>
                    <a:pt x="11113" y="128208"/>
                    <a:pt x="57472" y="155575"/>
                    <a:pt x="124436" y="155575"/>
                  </a:cubicBezTo>
                  <a:cubicBezTo>
                    <a:pt x="152767" y="155575"/>
                    <a:pt x="175947" y="150362"/>
                    <a:pt x="195263" y="143847"/>
                  </a:cubicBezTo>
                  <a:cubicBezTo>
                    <a:pt x="186249" y="143847"/>
                    <a:pt x="175947" y="145150"/>
                    <a:pt x="165644" y="145150"/>
                  </a:cubicBezTo>
                  <a:cubicBezTo>
                    <a:pt x="97393" y="145150"/>
                    <a:pt x="42019" y="117783"/>
                    <a:pt x="42019" y="82597"/>
                  </a:cubicBezTo>
                  <a:cubicBezTo>
                    <a:pt x="42019" y="82597"/>
                    <a:pt x="42019" y="82597"/>
                    <a:pt x="42019" y="68262"/>
                  </a:cubicBezTo>
                  <a:close/>
                  <a:moveTo>
                    <a:pt x="155468" y="20637"/>
                  </a:moveTo>
                  <a:cubicBezTo>
                    <a:pt x="174732" y="20637"/>
                    <a:pt x="174732" y="20637"/>
                    <a:pt x="174732" y="20637"/>
                  </a:cubicBezTo>
                  <a:cubicBezTo>
                    <a:pt x="174732" y="28404"/>
                    <a:pt x="174732" y="28404"/>
                    <a:pt x="174732" y="28404"/>
                  </a:cubicBezTo>
                  <a:cubicBezTo>
                    <a:pt x="196565" y="29698"/>
                    <a:pt x="210692" y="33581"/>
                    <a:pt x="217113" y="43937"/>
                  </a:cubicBezTo>
                  <a:cubicBezTo>
                    <a:pt x="190143" y="47820"/>
                    <a:pt x="190143" y="47820"/>
                    <a:pt x="190143" y="47820"/>
                  </a:cubicBezTo>
                  <a:cubicBezTo>
                    <a:pt x="185006" y="41348"/>
                    <a:pt x="177301" y="38759"/>
                    <a:pt x="167026" y="38759"/>
                  </a:cubicBezTo>
                  <a:cubicBezTo>
                    <a:pt x="160605" y="38759"/>
                    <a:pt x="156752" y="38759"/>
                    <a:pt x="152899" y="40054"/>
                  </a:cubicBezTo>
                  <a:cubicBezTo>
                    <a:pt x="150331" y="41348"/>
                    <a:pt x="147762" y="43937"/>
                    <a:pt x="147762" y="45231"/>
                  </a:cubicBezTo>
                  <a:cubicBezTo>
                    <a:pt x="147762" y="47820"/>
                    <a:pt x="150331" y="49115"/>
                    <a:pt x="152899" y="50409"/>
                  </a:cubicBezTo>
                  <a:cubicBezTo>
                    <a:pt x="156752" y="51703"/>
                    <a:pt x="163174" y="52998"/>
                    <a:pt x="173448" y="54292"/>
                  </a:cubicBezTo>
                  <a:cubicBezTo>
                    <a:pt x="185006" y="55587"/>
                    <a:pt x="193996" y="58176"/>
                    <a:pt x="200417" y="59470"/>
                  </a:cubicBezTo>
                  <a:cubicBezTo>
                    <a:pt x="206839" y="60764"/>
                    <a:pt x="213260" y="63353"/>
                    <a:pt x="217113" y="65942"/>
                  </a:cubicBezTo>
                  <a:cubicBezTo>
                    <a:pt x="220966" y="68531"/>
                    <a:pt x="222250" y="71120"/>
                    <a:pt x="222250" y="75003"/>
                  </a:cubicBezTo>
                  <a:cubicBezTo>
                    <a:pt x="222250" y="80181"/>
                    <a:pt x="218397" y="85359"/>
                    <a:pt x="210692" y="89242"/>
                  </a:cubicBezTo>
                  <a:cubicBezTo>
                    <a:pt x="201702" y="93125"/>
                    <a:pt x="190143" y="95714"/>
                    <a:pt x="174732" y="95714"/>
                  </a:cubicBezTo>
                  <a:cubicBezTo>
                    <a:pt x="174732" y="104775"/>
                    <a:pt x="174732" y="104775"/>
                    <a:pt x="174732" y="104775"/>
                  </a:cubicBezTo>
                  <a:cubicBezTo>
                    <a:pt x="155468" y="104775"/>
                    <a:pt x="155468" y="104775"/>
                    <a:pt x="155468" y="104775"/>
                  </a:cubicBezTo>
                  <a:cubicBezTo>
                    <a:pt x="155468" y="95714"/>
                    <a:pt x="155468" y="95714"/>
                    <a:pt x="155468" y="95714"/>
                  </a:cubicBezTo>
                  <a:cubicBezTo>
                    <a:pt x="129783" y="94420"/>
                    <a:pt x="114371" y="89242"/>
                    <a:pt x="107950" y="77592"/>
                  </a:cubicBezTo>
                  <a:cubicBezTo>
                    <a:pt x="138772" y="73709"/>
                    <a:pt x="138772" y="73709"/>
                    <a:pt x="138772" y="73709"/>
                  </a:cubicBezTo>
                  <a:cubicBezTo>
                    <a:pt x="141341" y="81475"/>
                    <a:pt x="150331" y="85359"/>
                    <a:pt x="165742" y="85359"/>
                  </a:cubicBezTo>
                  <a:cubicBezTo>
                    <a:pt x="173448" y="85359"/>
                    <a:pt x="178585" y="84064"/>
                    <a:pt x="182438" y="82770"/>
                  </a:cubicBezTo>
                  <a:cubicBezTo>
                    <a:pt x="186290" y="81475"/>
                    <a:pt x="187575" y="78887"/>
                    <a:pt x="187575" y="77592"/>
                  </a:cubicBezTo>
                  <a:cubicBezTo>
                    <a:pt x="187575" y="75003"/>
                    <a:pt x="186290" y="73709"/>
                    <a:pt x="182438" y="72414"/>
                  </a:cubicBezTo>
                  <a:cubicBezTo>
                    <a:pt x="178585" y="71120"/>
                    <a:pt x="170879" y="69825"/>
                    <a:pt x="159321" y="67237"/>
                  </a:cubicBezTo>
                  <a:cubicBezTo>
                    <a:pt x="149047" y="65942"/>
                    <a:pt x="140057" y="64648"/>
                    <a:pt x="134920" y="63353"/>
                  </a:cubicBezTo>
                  <a:cubicBezTo>
                    <a:pt x="128498" y="62059"/>
                    <a:pt x="123361" y="59470"/>
                    <a:pt x="119508" y="56881"/>
                  </a:cubicBezTo>
                  <a:cubicBezTo>
                    <a:pt x="115656" y="54292"/>
                    <a:pt x="114371" y="51703"/>
                    <a:pt x="114371" y="47820"/>
                  </a:cubicBezTo>
                  <a:cubicBezTo>
                    <a:pt x="114371" y="42642"/>
                    <a:pt x="116940" y="38759"/>
                    <a:pt x="124646" y="34876"/>
                  </a:cubicBezTo>
                  <a:cubicBezTo>
                    <a:pt x="131067" y="30993"/>
                    <a:pt x="141341" y="28404"/>
                    <a:pt x="155468" y="28404"/>
                  </a:cubicBezTo>
                  <a:cubicBezTo>
                    <a:pt x="155468" y="20637"/>
                    <a:pt x="155468" y="20637"/>
                    <a:pt x="155468" y="20637"/>
                  </a:cubicBezTo>
                  <a:close/>
                  <a:moveTo>
                    <a:pt x="165895" y="9525"/>
                  </a:moveTo>
                  <a:cubicBezTo>
                    <a:pt x="103207" y="9525"/>
                    <a:pt x="52388" y="32980"/>
                    <a:pt x="52388" y="61913"/>
                  </a:cubicBezTo>
                  <a:cubicBezTo>
                    <a:pt x="52388" y="90846"/>
                    <a:pt x="103207" y="114301"/>
                    <a:pt x="165895" y="114301"/>
                  </a:cubicBezTo>
                  <a:cubicBezTo>
                    <a:pt x="228583" y="114301"/>
                    <a:pt x="279402" y="90846"/>
                    <a:pt x="279402" y="61913"/>
                  </a:cubicBezTo>
                  <a:cubicBezTo>
                    <a:pt x="279402" y="32980"/>
                    <a:pt x="228583" y="9525"/>
                    <a:pt x="165895" y="9525"/>
                  </a:cubicBezTo>
                  <a:close/>
                  <a:moveTo>
                    <a:pt x="165894" y="0"/>
                  </a:moveTo>
                  <a:cubicBezTo>
                    <a:pt x="234584" y="0"/>
                    <a:pt x="290315" y="27217"/>
                    <a:pt x="290315" y="62210"/>
                  </a:cubicBezTo>
                  <a:cubicBezTo>
                    <a:pt x="290315" y="62210"/>
                    <a:pt x="290315" y="62210"/>
                    <a:pt x="290315" y="82947"/>
                  </a:cubicBezTo>
                  <a:cubicBezTo>
                    <a:pt x="290315" y="88131"/>
                    <a:pt x="289018" y="93316"/>
                    <a:pt x="286426" y="97204"/>
                  </a:cubicBezTo>
                  <a:cubicBezTo>
                    <a:pt x="313643" y="108868"/>
                    <a:pt x="331788" y="125717"/>
                    <a:pt x="331788" y="145157"/>
                  </a:cubicBezTo>
                  <a:cubicBezTo>
                    <a:pt x="331788" y="145157"/>
                    <a:pt x="331788" y="145157"/>
                    <a:pt x="331788" y="165894"/>
                  </a:cubicBezTo>
                  <a:cubicBezTo>
                    <a:pt x="331788" y="184039"/>
                    <a:pt x="314939" y="200887"/>
                    <a:pt x="290315" y="212552"/>
                  </a:cubicBezTo>
                  <a:cubicBezTo>
                    <a:pt x="289018" y="217736"/>
                    <a:pt x="286426" y="222920"/>
                    <a:pt x="282538" y="228104"/>
                  </a:cubicBezTo>
                  <a:cubicBezTo>
                    <a:pt x="287722" y="234585"/>
                    <a:pt x="290315" y="241065"/>
                    <a:pt x="290315" y="248841"/>
                  </a:cubicBezTo>
                  <a:cubicBezTo>
                    <a:pt x="290315" y="248841"/>
                    <a:pt x="290315" y="248841"/>
                    <a:pt x="290315" y="269578"/>
                  </a:cubicBezTo>
                  <a:cubicBezTo>
                    <a:pt x="290315" y="303275"/>
                    <a:pt x="234584" y="331788"/>
                    <a:pt x="165894" y="331788"/>
                  </a:cubicBezTo>
                  <a:cubicBezTo>
                    <a:pt x="97204" y="331788"/>
                    <a:pt x="41474" y="303275"/>
                    <a:pt x="41474" y="269578"/>
                  </a:cubicBezTo>
                  <a:cubicBezTo>
                    <a:pt x="41474" y="269578"/>
                    <a:pt x="41474" y="269578"/>
                    <a:pt x="41474" y="248841"/>
                  </a:cubicBezTo>
                  <a:cubicBezTo>
                    <a:pt x="41474" y="241065"/>
                    <a:pt x="44066" y="234585"/>
                    <a:pt x="49250" y="228104"/>
                  </a:cubicBezTo>
                  <a:cubicBezTo>
                    <a:pt x="44066" y="221624"/>
                    <a:pt x="41474" y="215144"/>
                    <a:pt x="41474" y="207368"/>
                  </a:cubicBezTo>
                  <a:cubicBezTo>
                    <a:pt x="41474" y="207368"/>
                    <a:pt x="41474" y="207368"/>
                    <a:pt x="41474" y="186631"/>
                  </a:cubicBezTo>
                  <a:cubicBezTo>
                    <a:pt x="41474" y="181447"/>
                    <a:pt x="42770" y="176263"/>
                    <a:pt x="45362" y="172374"/>
                  </a:cubicBezTo>
                  <a:cubicBezTo>
                    <a:pt x="18145" y="160710"/>
                    <a:pt x="0" y="143861"/>
                    <a:pt x="0" y="124421"/>
                  </a:cubicBezTo>
                  <a:cubicBezTo>
                    <a:pt x="0" y="124421"/>
                    <a:pt x="0" y="124421"/>
                    <a:pt x="0" y="103684"/>
                  </a:cubicBezTo>
                  <a:cubicBezTo>
                    <a:pt x="0" y="85539"/>
                    <a:pt x="16849" y="68691"/>
                    <a:pt x="41474" y="57026"/>
                  </a:cubicBezTo>
                  <a:cubicBezTo>
                    <a:pt x="41474" y="58322"/>
                    <a:pt x="41474" y="60914"/>
                    <a:pt x="41474" y="62210"/>
                  </a:cubicBezTo>
                  <a:cubicBezTo>
                    <a:pt x="41474" y="27217"/>
                    <a:pt x="97204" y="0"/>
                    <a:pt x="165894" y="0"/>
                  </a:cubicBezTo>
                  <a:close/>
                </a:path>
              </a:pathLst>
            </a:custGeom>
            <a:solidFill>
              <a:schemeClr val="bg1"/>
            </a:solidFill>
            <a:ln>
              <a:noFill/>
            </a:ln>
          </p:spPr>
          <p:txBody>
            <a:bodyPr wrap="square" lIns="91440" tIns="45720" rIns="91440" bIns="45720" anchor="ctr">
              <a:normAutofit/>
            </a:bodyPr>
            <a:lstStyle/>
            <a:p>
              <a:pPr algn="ctr"/>
            </a:p>
          </p:txBody>
        </p:sp>
        <p:sp>
          <p:nvSpPr>
            <p:cNvPr id="113" name="íŝḷíḍe"/>
            <p:cNvSpPr/>
            <p:nvPr/>
          </p:nvSpPr>
          <p:spPr bwMode="auto">
            <a:xfrm>
              <a:off x="9703595" y="3503100"/>
              <a:ext cx="419819" cy="419820"/>
            </a:xfrm>
            <a:custGeom>
              <a:avLst/>
              <a:gdLst>
                <a:gd name="connsiteX0" fmla="*/ 56258 w 331788"/>
                <a:gd name="connsiteY0" fmla="*/ 234950 h 331788"/>
                <a:gd name="connsiteX1" fmla="*/ 56258 w 331788"/>
                <a:gd name="connsiteY1" fmla="*/ 236252 h 331788"/>
                <a:gd name="connsiteX2" fmla="*/ 52388 w 331788"/>
                <a:gd name="connsiteY2" fmla="*/ 247968 h 331788"/>
                <a:gd name="connsiteX3" fmla="*/ 165895 w 331788"/>
                <a:gd name="connsiteY3" fmla="*/ 300038 h 331788"/>
                <a:gd name="connsiteX4" fmla="*/ 279401 w 331788"/>
                <a:gd name="connsiteY4" fmla="*/ 247968 h 331788"/>
                <a:gd name="connsiteX5" fmla="*/ 275531 w 331788"/>
                <a:gd name="connsiteY5" fmla="*/ 234950 h 331788"/>
                <a:gd name="connsiteX6" fmla="*/ 165895 w 331788"/>
                <a:gd name="connsiteY6" fmla="*/ 268796 h 331788"/>
                <a:gd name="connsiteX7" fmla="*/ 56258 w 331788"/>
                <a:gd name="connsiteY7" fmla="*/ 234950 h 331788"/>
                <a:gd name="connsiteX8" fmla="*/ 54964 w 331788"/>
                <a:gd name="connsiteY8" fmla="*/ 176212 h 331788"/>
                <a:gd name="connsiteX9" fmla="*/ 52388 w 331788"/>
                <a:gd name="connsiteY9" fmla="*/ 186531 h 331788"/>
                <a:gd name="connsiteX10" fmla="*/ 165711 w 331788"/>
                <a:gd name="connsiteY10" fmla="*/ 238125 h 331788"/>
                <a:gd name="connsiteX11" fmla="*/ 236538 w 331788"/>
                <a:gd name="connsiteY11" fmla="*/ 226516 h 331788"/>
                <a:gd name="connsiteX12" fmla="*/ 206919 w 331788"/>
                <a:gd name="connsiteY12" fmla="*/ 227806 h 331788"/>
                <a:gd name="connsiteX13" fmla="*/ 88445 w 331788"/>
                <a:gd name="connsiteY13" fmla="*/ 183951 h 331788"/>
                <a:gd name="connsiteX14" fmla="*/ 54964 w 331788"/>
                <a:gd name="connsiteY14" fmla="*/ 176212 h 331788"/>
                <a:gd name="connsiteX15" fmla="*/ 280538 w 331788"/>
                <a:gd name="connsiteY15" fmla="*/ 106362 h 331788"/>
                <a:gd name="connsiteX16" fmla="*/ 248169 w 331788"/>
                <a:gd name="connsiteY16" fmla="*/ 129630 h 331788"/>
                <a:gd name="connsiteX17" fmla="*/ 138113 w 331788"/>
                <a:gd name="connsiteY17" fmla="*/ 185216 h 331788"/>
                <a:gd name="connsiteX18" fmla="*/ 206736 w 331788"/>
                <a:gd name="connsiteY18" fmla="*/ 196850 h 331788"/>
                <a:gd name="connsiteX19" fmla="*/ 320676 w 331788"/>
                <a:gd name="connsiteY19" fmla="*/ 145143 h 331788"/>
                <a:gd name="connsiteX20" fmla="*/ 280538 w 331788"/>
                <a:gd name="connsiteY20" fmla="*/ 106362 h 331788"/>
                <a:gd name="connsiteX21" fmla="*/ 42019 w 331788"/>
                <a:gd name="connsiteY21" fmla="*/ 68262 h 331788"/>
                <a:gd name="connsiteX22" fmla="*/ 11113 w 331788"/>
                <a:gd name="connsiteY22" fmla="*/ 103448 h 331788"/>
                <a:gd name="connsiteX23" fmla="*/ 124436 w 331788"/>
                <a:gd name="connsiteY23" fmla="*/ 155575 h 331788"/>
                <a:gd name="connsiteX24" fmla="*/ 195263 w 331788"/>
                <a:gd name="connsiteY24" fmla="*/ 143847 h 331788"/>
                <a:gd name="connsiteX25" fmla="*/ 165644 w 331788"/>
                <a:gd name="connsiteY25" fmla="*/ 145150 h 331788"/>
                <a:gd name="connsiteX26" fmla="*/ 42019 w 331788"/>
                <a:gd name="connsiteY26" fmla="*/ 82597 h 331788"/>
                <a:gd name="connsiteX27" fmla="*/ 42019 w 331788"/>
                <a:gd name="connsiteY27" fmla="*/ 68262 h 331788"/>
                <a:gd name="connsiteX28" fmla="*/ 155468 w 331788"/>
                <a:gd name="connsiteY28" fmla="*/ 20637 h 331788"/>
                <a:gd name="connsiteX29" fmla="*/ 174732 w 331788"/>
                <a:gd name="connsiteY29" fmla="*/ 20637 h 331788"/>
                <a:gd name="connsiteX30" fmla="*/ 174732 w 331788"/>
                <a:gd name="connsiteY30" fmla="*/ 28404 h 331788"/>
                <a:gd name="connsiteX31" fmla="*/ 217113 w 331788"/>
                <a:gd name="connsiteY31" fmla="*/ 43937 h 331788"/>
                <a:gd name="connsiteX32" fmla="*/ 190143 w 331788"/>
                <a:gd name="connsiteY32" fmla="*/ 47820 h 331788"/>
                <a:gd name="connsiteX33" fmla="*/ 167026 w 331788"/>
                <a:gd name="connsiteY33" fmla="*/ 38759 h 331788"/>
                <a:gd name="connsiteX34" fmla="*/ 152899 w 331788"/>
                <a:gd name="connsiteY34" fmla="*/ 40054 h 331788"/>
                <a:gd name="connsiteX35" fmla="*/ 147762 w 331788"/>
                <a:gd name="connsiteY35" fmla="*/ 45231 h 331788"/>
                <a:gd name="connsiteX36" fmla="*/ 152899 w 331788"/>
                <a:gd name="connsiteY36" fmla="*/ 50409 h 331788"/>
                <a:gd name="connsiteX37" fmla="*/ 173448 w 331788"/>
                <a:gd name="connsiteY37" fmla="*/ 54292 h 331788"/>
                <a:gd name="connsiteX38" fmla="*/ 200417 w 331788"/>
                <a:gd name="connsiteY38" fmla="*/ 59470 h 331788"/>
                <a:gd name="connsiteX39" fmla="*/ 217113 w 331788"/>
                <a:gd name="connsiteY39" fmla="*/ 65942 h 331788"/>
                <a:gd name="connsiteX40" fmla="*/ 222250 w 331788"/>
                <a:gd name="connsiteY40" fmla="*/ 75003 h 331788"/>
                <a:gd name="connsiteX41" fmla="*/ 210692 w 331788"/>
                <a:gd name="connsiteY41" fmla="*/ 89242 h 331788"/>
                <a:gd name="connsiteX42" fmla="*/ 174732 w 331788"/>
                <a:gd name="connsiteY42" fmla="*/ 95714 h 331788"/>
                <a:gd name="connsiteX43" fmla="*/ 174732 w 331788"/>
                <a:gd name="connsiteY43" fmla="*/ 104775 h 331788"/>
                <a:gd name="connsiteX44" fmla="*/ 155468 w 331788"/>
                <a:gd name="connsiteY44" fmla="*/ 104775 h 331788"/>
                <a:gd name="connsiteX45" fmla="*/ 155468 w 331788"/>
                <a:gd name="connsiteY45" fmla="*/ 95714 h 331788"/>
                <a:gd name="connsiteX46" fmla="*/ 107950 w 331788"/>
                <a:gd name="connsiteY46" fmla="*/ 77592 h 331788"/>
                <a:gd name="connsiteX47" fmla="*/ 138772 w 331788"/>
                <a:gd name="connsiteY47" fmla="*/ 73709 h 331788"/>
                <a:gd name="connsiteX48" fmla="*/ 165742 w 331788"/>
                <a:gd name="connsiteY48" fmla="*/ 85359 h 331788"/>
                <a:gd name="connsiteX49" fmla="*/ 182438 w 331788"/>
                <a:gd name="connsiteY49" fmla="*/ 82770 h 331788"/>
                <a:gd name="connsiteX50" fmla="*/ 187575 w 331788"/>
                <a:gd name="connsiteY50" fmla="*/ 77592 h 331788"/>
                <a:gd name="connsiteX51" fmla="*/ 182438 w 331788"/>
                <a:gd name="connsiteY51" fmla="*/ 72414 h 331788"/>
                <a:gd name="connsiteX52" fmla="*/ 159321 w 331788"/>
                <a:gd name="connsiteY52" fmla="*/ 67237 h 331788"/>
                <a:gd name="connsiteX53" fmla="*/ 134920 w 331788"/>
                <a:gd name="connsiteY53" fmla="*/ 63353 h 331788"/>
                <a:gd name="connsiteX54" fmla="*/ 119508 w 331788"/>
                <a:gd name="connsiteY54" fmla="*/ 56881 h 331788"/>
                <a:gd name="connsiteX55" fmla="*/ 114371 w 331788"/>
                <a:gd name="connsiteY55" fmla="*/ 47820 h 331788"/>
                <a:gd name="connsiteX56" fmla="*/ 124646 w 331788"/>
                <a:gd name="connsiteY56" fmla="*/ 34876 h 331788"/>
                <a:gd name="connsiteX57" fmla="*/ 155468 w 331788"/>
                <a:gd name="connsiteY57" fmla="*/ 28404 h 331788"/>
                <a:gd name="connsiteX58" fmla="*/ 155468 w 331788"/>
                <a:gd name="connsiteY58" fmla="*/ 20637 h 331788"/>
                <a:gd name="connsiteX59" fmla="*/ 165895 w 331788"/>
                <a:gd name="connsiteY59" fmla="*/ 9525 h 331788"/>
                <a:gd name="connsiteX60" fmla="*/ 52388 w 331788"/>
                <a:gd name="connsiteY60" fmla="*/ 61913 h 331788"/>
                <a:gd name="connsiteX61" fmla="*/ 165895 w 331788"/>
                <a:gd name="connsiteY61" fmla="*/ 114301 h 331788"/>
                <a:gd name="connsiteX62" fmla="*/ 279402 w 331788"/>
                <a:gd name="connsiteY62" fmla="*/ 61913 h 331788"/>
                <a:gd name="connsiteX63" fmla="*/ 165895 w 331788"/>
                <a:gd name="connsiteY63" fmla="*/ 9525 h 331788"/>
                <a:gd name="connsiteX64" fmla="*/ 165894 w 331788"/>
                <a:gd name="connsiteY64" fmla="*/ 0 h 331788"/>
                <a:gd name="connsiteX65" fmla="*/ 290315 w 331788"/>
                <a:gd name="connsiteY65" fmla="*/ 62210 h 331788"/>
                <a:gd name="connsiteX66" fmla="*/ 290315 w 331788"/>
                <a:gd name="connsiteY66" fmla="*/ 82947 h 331788"/>
                <a:gd name="connsiteX67" fmla="*/ 286426 w 331788"/>
                <a:gd name="connsiteY67" fmla="*/ 97204 h 331788"/>
                <a:gd name="connsiteX68" fmla="*/ 331788 w 331788"/>
                <a:gd name="connsiteY68" fmla="*/ 145157 h 331788"/>
                <a:gd name="connsiteX69" fmla="*/ 331788 w 331788"/>
                <a:gd name="connsiteY69" fmla="*/ 165894 h 331788"/>
                <a:gd name="connsiteX70" fmla="*/ 290315 w 331788"/>
                <a:gd name="connsiteY70" fmla="*/ 212552 h 331788"/>
                <a:gd name="connsiteX71" fmla="*/ 282538 w 331788"/>
                <a:gd name="connsiteY71" fmla="*/ 228104 h 331788"/>
                <a:gd name="connsiteX72" fmla="*/ 290315 w 331788"/>
                <a:gd name="connsiteY72" fmla="*/ 248841 h 331788"/>
                <a:gd name="connsiteX73" fmla="*/ 290315 w 331788"/>
                <a:gd name="connsiteY73" fmla="*/ 269578 h 331788"/>
                <a:gd name="connsiteX74" fmla="*/ 165894 w 331788"/>
                <a:gd name="connsiteY74" fmla="*/ 331788 h 331788"/>
                <a:gd name="connsiteX75" fmla="*/ 41474 w 331788"/>
                <a:gd name="connsiteY75" fmla="*/ 269578 h 331788"/>
                <a:gd name="connsiteX76" fmla="*/ 41474 w 331788"/>
                <a:gd name="connsiteY76" fmla="*/ 248841 h 331788"/>
                <a:gd name="connsiteX77" fmla="*/ 49250 w 331788"/>
                <a:gd name="connsiteY77" fmla="*/ 228104 h 331788"/>
                <a:gd name="connsiteX78" fmla="*/ 41474 w 331788"/>
                <a:gd name="connsiteY78" fmla="*/ 207368 h 331788"/>
                <a:gd name="connsiteX79" fmla="*/ 41474 w 331788"/>
                <a:gd name="connsiteY79" fmla="*/ 186631 h 331788"/>
                <a:gd name="connsiteX80" fmla="*/ 45362 w 331788"/>
                <a:gd name="connsiteY80" fmla="*/ 172374 h 331788"/>
                <a:gd name="connsiteX81" fmla="*/ 0 w 331788"/>
                <a:gd name="connsiteY81" fmla="*/ 124421 h 331788"/>
                <a:gd name="connsiteX82" fmla="*/ 0 w 331788"/>
                <a:gd name="connsiteY82" fmla="*/ 103684 h 331788"/>
                <a:gd name="connsiteX83" fmla="*/ 41474 w 331788"/>
                <a:gd name="connsiteY83" fmla="*/ 57026 h 331788"/>
                <a:gd name="connsiteX84" fmla="*/ 41474 w 331788"/>
                <a:gd name="connsiteY84" fmla="*/ 62210 h 331788"/>
                <a:gd name="connsiteX85" fmla="*/ 165894 w 331788"/>
                <a:gd name="connsiteY8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31788" h="331788">
                  <a:moveTo>
                    <a:pt x="56258" y="234950"/>
                  </a:moveTo>
                  <a:cubicBezTo>
                    <a:pt x="56258" y="234950"/>
                    <a:pt x="56258" y="234950"/>
                    <a:pt x="56258" y="236252"/>
                  </a:cubicBezTo>
                  <a:cubicBezTo>
                    <a:pt x="53678" y="240157"/>
                    <a:pt x="52388" y="244062"/>
                    <a:pt x="52388" y="247968"/>
                  </a:cubicBezTo>
                  <a:cubicBezTo>
                    <a:pt x="52388" y="272701"/>
                    <a:pt x="98823" y="300038"/>
                    <a:pt x="165895" y="300038"/>
                  </a:cubicBezTo>
                  <a:cubicBezTo>
                    <a:pt x="232967" y="300038"/>
                    <a:pt x="279401" y="272701"/>
                    <a:pt x="279401" y="247968"/>
                  </a:cubicBezTo>
                  <a:cubicBezTo>
                    <a:pt x="279401" y="244062"/>
                    <a:pt x="278111" y="240157"/>
                    <a:pt x="275531" y="234950"/>
                  </a:cubicBezTo>
                  <a:cubicBezTo>
                    <a:pt x="254894" y="255778"/>
                    <a:pt x="213619" y="268796"/>
                    <a:pt x="165895" y="268796"/>
                  </a:cubicBezTo>
                  <a:cubicBezTo>
                    <a:pt x="118170" y="268796"/>
                    <a:pt x="76895" y="255778"/>
                    <a:pt x="56258" y="234950"/>
                  </a:cubicBezTo>
                  <a:close/>
                  <a:moveTo>
                    <a:pt x="54964" y="176212"/>
                  </a:moveTo>
                  <a:cubicBezTo>
                    <a:pt x="53676" y="180082"/>
                    <a:pt x="52388" y="182661"/>
                    <a:pt x="52388" y="186531"/>
                  </a:cubicBezTo>
                  <a:cubicBezTo>
                    <a:pt x="52388" y="211038"/>
                    <a:pt x="98747" y="238125"/>
                    <a:pt x="165711" y="238125"/>
                  </a:cubicBezTo>
                  <a:cubicBezTo>
                    <a:pt x="194042" y="238125"/>
                    <a:pt x="217222" y="232966"/>
                    <a:pt x="236538" y="226516"/>
                  </a:cubicBezTo>
                  <a:cubicBezTo>
                    <a:pt x="227524" y="226516"/>
                    <a:pt x="217222" y="227806"/>
                    <a:pt x="206919" y="227806"/>
                  </a:cubicBezTo>
                  <a:cubicBezTo>
                    <a:pt x="151546" y="227806"/>
                    <a:pt x="103899" y="209748"/>
                    <a:pt x="88445" y="183951"/>
                  </a:cubicBezTo>
                  <a:cubicBezTo>
                    <a:pt x="76855" y="182661"/>
                    <a:pt x="65266" y="178792"/>
                    <a:pt x="54964" y="176212"/>
                  </a:cubicBezTo>
                  <a:close/>
                  <a:moveTo>
                    <a:pt x="280538" y="106362"/>
                  </a:moveTo>
                  <a:cubicBezTo>
                    <a:pt x="272769" y="115411"/>
                    <a:pt x="261116" y="123167"/>
                    <a:pt x="248169" y="129630"/>
                  </a:cubicBezTo>
                  <a:cubicBezTo>
                    <a:pt x="242990" y="159362"/>
                    <a:pt x="196378" y="182631"/>
                    <a:pt x="138113" y="185216"/>
                  </a:cubicBezTo>
                  <a:cubicBezTo>
                    <a:pt x="157535" y="192972"/>
                    <a:pt x="179546" y="196850"/>
                    <a:pt x="206736" y="196850"/>
                  </a:cubicBezTo>
                  <a:cubicBezTo>
                    <a:pt x="274064" y="196850"/>
                    <a:pt x="320676" y="169704"/>
                    <a:pt x="320676" y="145143"/>
                  </a:cubicBezTo>
                  <a:cubicBezTo>
                    <a:pt x="320676" y="130923"/>
                    <a:pt x="305139" y="116704"/>
                    <a:pt x="280538" y="106362"/>
                  </a:cubicBezTo>
                  <a:close/>
                  <a:moveTo>
                    <a:pt x="42019" y="68262"/>
                  </a:moveTo>
                  <a:cubicBezTo>
                    <a:pt x="22703" y="78688"/>
                    <a:pt x="11113" y="91719"/>
                    <a:pt x="11113" y="103448"/>
                  </a:cubicBezTo>
                  <a:cubicBezTo>
                    <a:pt x="11113" y="128208"/>
                    <a:pt x="57472" y="155575"/>
                    <a:pt x="124436" y="155575"/>
                  </a:cubicBezTo>
                  <a:cubicBezTo>
                    <a:pt x="152767" y="155575"/>
                    <a:pt x="175947" y="150362"/>
                    <a:pt x="195263" y="143847"/>
                  </a:cubicBezTo>
                  <a:cubicBezTo>
                    <a:pt x="186249" y="143847"/>
                    <a:pt x="175947" y="145150"/>
                    <a:pt x="165644" y="145150"/>
                  </a:cubicBezTo>
                  <a:cubicBezTo>
                    <a:pt x="97393" y="145150"/>
                    <a:pt x="42019" y="117783"/>
                    <a:pt x="42019" y="82597"/>
                  </a:cubicBezTo>
                  <a:cubicBezTo>
                    <a:pt x="42019" y="82597"/>
                    <a:pt x="42019" y="82597"/>
                    <a:pt x="42019" y="68262"/>
                  </a:cubicBezTo>
                  <a:close/>
                  <a:moveTo>
                    <a:pt x="155468" y="20637"/>
                  </a:moveTo>
                  <a:cubicBezTo>
                    <a:pt x="174732" y="20637"/>
                    <a:pt x="174732" y="20637"/>
                    <a:pt x="174732" y="20637"/>
                  </a:cubicBezTo>
                  <a:cubicBezTo>
                    <a:pt x="174732" y="28404"/>
                    <a:pt x="174732" y="28404"/>
                    <a:pt x="174732" y="28404"/>
                  </a:cubicBezTo>
                  <a:cubicBezTo>
                    <a:pt x="196565" y="29698"/>
                    <a:pt x="210692" y="33581"/>
                    <a:pt x="217113" y="43937"/>
                  </a:cubicBezTo>
                  <a:cubicBezTo>
                    <a:pt x="190143" y="47820"/>
                    <a:pt x="190143" y="47820"/>
                    <a:pt x="190143" y="47820"/>
                  </a:cubicBezTo>
                  <a:cubicBezTo>
                    <a:pt x="185006" y="41348"/>
                    <a:pt x="177301" y="38759"/>
                    <a:pt x="167026" y="38759"/>
                  </a:cubicBezTo>
                  <a:cubicBezTo>
                    <a:pt x="160605" y="38759"/>
                    <a:pt x="156752" y="38759"/>
                    <a:pt x="152899" y="40054"/>
                  </a:cubicBezTo>
                  <a:cubicBezTo>
                    <a:pt x="150331" y="41348"/>
                    <a:pt x="147762" y="43937"/>
                    <a:pt x="147762" y="45231"/>
                  </a:cubicBezTo>
                  <a:cubicBezTo>
                    <a:pt x="147762" y="47820"/>
                    <a:pt x="150331" y="49115"/>
                    <a:pt x="152899" y="50409"/>
                  </a:cubicBezTo>
                  <a:cubicBezTo>
                    <a:pt x="156752" y="51703"/>
                    <a:pt x="163174" y="52998"/>
                    <a:pt x="173448" y="54292"/>
                  </a:cubicBezTo>
                  <a:cubicBezTo>
                    <a:pt x="185006" y="55587"/>
                    <a:pt x="193996" y="58176"/>
                    <a:pt x="200417" y="59470"/>
                  </a:cubicBezTo>
                  <a:cubicBezTo>
                    <a:pt x="206839" y="60764"/>
                    <a:pt x="213260" y="63353"/>
                    <a:pt x="217113" y="65942"/>
                  </a:cubicBezTo>
                  <a:cubicBezTo>
                    <a:pt x="220966" y="68531"/>
                    <a:pt x="222250" y="71120"/>
                    <a:pt x="222250" y="75003"/>
                  </a:cubicBezTo>
                  <a:cubicBezTo>
                    <a:pt x="222250" y="80181"/>
                    <a:pt x="218397" y="85359"/>
                    <a:pt x="210692" y="89242"/>
                  </a:cubicBezTo>
                  <a:cubicBezTo>
                    <a:pt x="201702" y="93125"/>
                    <a:pt x="190143" y="95714"/>
                    <a:pt x="174732" y="95714"/>
                  </a:cubicBezTo>
                  <a:cubicBezTo>
                    <a:pt x="174732" y="104775"/>
                    <a:pt x="174732" y="104775"/>
                    <a:pt x="174732" y="104775"/>
                  </a:cubicBezTo>
                  <a:cubicBezTo>
                    <a:pt x="155468" y="104775"/>
                    <a:pt x="155468" y="104775"/>
                    <a:pt x="155468" y="104775"/>
                  </a:cubicBezTo>
                  <a:cubicBezTo>
                    <a:pt x="155468" y="95714"/>
                    <a:pt x="155468" y="95714"/>
                    <a:pt x="155468" y="95714"/>
                  </a:cubicBezTo>
                  <a:cubicBezTo>
                    <a:pt x="129783" y="94420"/>
                    <a:pt x="114371" y="89242"/>
                    <a:pt x="107950" y="77592"/>
                  </a:cubicBezTo>
                  <a:cubicBezTo>
                    <a:pt x="138772" y="73709"/>
                    <a:pt x="138772" y="73709"/>
                    <a:pt x="138772" y="73709"/>
                  </a:cubicBezTo>
                  <a:cubicBezTo>
                    <a:pt x="141341" y="81475"/>
                    <a:pt x="150331" y="85359"/>
                    <a:pt x="165742" y="85359"/>
                  </a:cubicBezTo>
                  <a:cubicBezTo>
                    <a:pt x="173448" y="85359"/>
                    <a:pt x="178585" y="84064"/>
                    <a:pt x="182438" y="82770"/>
                  </a:cubicBezTo>
                  <a:cubicBezTo>
                    <a:pt x="186290" y="81475"/>
                    <a:pt x="187575" y="78887"/>
                    <a:pt x="187575" y="77592"/>
                  </a:cubicBezTo>
                  <a:cubicBezTo>
                    <a:pt x="187575" y="75003"/>
                    <a:pt x="186290" y="73709"/>
                    <a:pt x="182438" y="72414"/>
                  </a:cubicBezTo>
                  <a:cubicBezTo>
                    <a:pt x="178585" y="71120"/>
                    <a:pt x="170879" y="69825"/>
                    <a:pt x="159321" y="67237"/>
                  </a:cubicBezTo>
                  <a:cubicBezTo>
                    <a:pt x="149047" y="65942"/>
                    <a:pt x="140057" y="64648"/>
                    <a:pt x="134920" y="63353"/>
                  </a:cubicBezTo>
                  <a:cubicBezTo>
                    <a:pt x="128498" y="62059"/>
                    <a:pt x="123361" y="59470"/>
                    <a:pt x="119508" y="56881"/>
                  </a:cubicBezTo>
                  <a:cubicBezTo>
                    <a:pt x="115656" y="54292"/>
                    <a:pt x="114371" y="51703"/>
                    <a:pt x="114371" y="47820"/>
                  </a:cubicBezTo>
                  <a:cubicBezTo>
                    <a:pt x="114371" y="42642"/>
                    <a:pt x="116940" y="38759"/>
                    <a:pt x="124646" y="34876"/>
                  </a:cubicBezTo>
                  <a:cubicBezTo>
                    <a:pt x="131067" y="30993"/>
                    <a:pt x="141341" y="28404"/>
                    <a:pt x="155468" y="28404"/>
                  </a:cubicBezTo>
                  <a:cubicBezTo>
                    <a:pt x="155468" y="20637"/>
                    <a:pt x="155468" y="20637"/>
                    <a:pt x="155468" y="20637"/>
                  </a:cubicBezTo>
                  <a:close/>
                  <a:moveTo>
                    <a:pt x="165895" y="9525"/>
                  </a:moveTo>
                  <a:cubicBezTo>
                    <a:pt x="103207" y="9525"/>
                    <a:pt x="52388" y="32980"/>
                    <a:pt x="52388" y="61913"/>
                  </a:cubicBezTo>
                  <a:cubicBezTo>
                    <a:pt x="52388" y="90846"/>
                    <a:pt x="103207" y="114301"/>
                    <a:pt x="165895" y="114301"/>
                  </a:cubicBezTo>
                  <a:cubicBezTo>
                    <a:pt x="228583" y="114301"/>
                    <a:pt x="279402" y="90846"/>
                    <a:pt x="279402" y="61913"/>
                  </a:cubicBezTo>
                  <a:cubicBezTo>
                    <a:pt x="279402" y="32980"/>
                    <a:pt x="228583" y="9525"/>
                    <a:pt x="165895" y="9525"/>
                  </a:cubicBezTo>
                  <a:close/>
                  <a:moveTo>
                    <a:pt x="165894" y="0"/>
                  </a:moveTo>
                  <a:cubicBezTo>
                    <a:pt x="234584" y="0"/>
                    <a:pt x="290315" y="27217"/>
                    <a:pt x="290315" y="62210"/>
                  </a:cubicBezTo>
                  <a:cubicBezTo>
                    <a:pt x="290315" y="62210"/>
                    <a:pt x="290315" y="62210"/>
                    <a:pt x="290315" y="82947"/>
                  </a:cubicBezTo>
                  <a:cubicBezTo>
                    <a:pt x="290315" y="88131"/>
                    <a:pt x="289018" y="93316"/>
                    <a:pt x="286426" y="97204"/>
                  </a:cubicBezTo>
                  <a:cubicBezTo>
                    <a:pt x="313643" y="108868"/>
                    <a:pt x="331788" y="125717"/>
                    <a:pt x="331788" y="145157"/>
                  </a:cubicBezTo>
                  <a:cubicBezTo>
                    <a:pt x="331788" y="145157"/>
                    <a:pt x="331788" y="145157"/>
                    <a:pt x="331788" y="165894"/>
                  </a:cubicBezTo>
                  <a:cubicBezTo>
                    <a:pt x="331788" y="184039"/>
                    <a:pt x="314939" y="200887"/>
                    <a:pt x="290315" y="212552"/>
                  </a:cubicBezTo>
                  <a:cubicBezTo>
                    <a:pt x="289018" y="217736"/>
                    <a:pt x="286426" y="222920"/>
                    <a:pt x="282538" y="228104"/>
                  </a:cubicBezTo>
                  <a:cubicBezTo>
                    <a:pt x="287722" y="234585"/>
                    <a:pt x="290315" y="241065"/>
                    <a:pt x="290315" y="248841"/>
                  </a:cubicBezTo>
                  <a:cubicBezTo>
                    <a:pt x="290315" y="248841"/>
                    <a:pt x="290315" y="248841"/>
                    <a:pt x="290315" y="269578"/>
                  </a:cubicBezTo>
                  <a:cubicBezTo>
                    <a:pt x="290315" y="303275"/>
                    <a:pt x="234584" y="331788"/>
                    <a:pt x="165894" y="331788"/>
                  </a:cubicBezTo>
                  <a:cubicBezTo>
                    <a:pt x="97204" y="331788"/>
                    <a:pt x="41474" y="303275"/>
                    <a:pt x="41474" y="269578"/>
                  </a:cubicBezTo>
                  <a:cubicBezTo>
                    <a:pt x="41474" y="269578"/>
                    <a:pt x="41474" y="269578"/>
                    <a:pt x="41474" y="248841"/>
                  </a:cubicBezTo>
                  <a:cubicBezTo>
                    <a:pt x="41474" y="241065"/>
                    <a:pt x="44066" y="234585"/>
                    <a:pt x="49250" y="228104"/>
                  </a:cubicBezTo>
                  <a:cubicBezTo>
                    <a:pt x="44066" y="221624"/>
                    <a:pt x="41474" y="215144"/>
                    <a:pt x="41474" y="207368"/>
                  </a:cubicBezTo>
                  <a:cubicBezTo>
                    <a:pt x="41474" y="207368"/>
                    <a:pt x="41474" y="207368"/>
                    <a:pt x="41474" y="186631"/>
                  </a:cubicBezTo>
                  <a:cubicBezTo>
                    <a:pt x="41474" y="181447"/>
                    <a:pt x="42770" y="176263"/>
                    <a:pt x="45362" y="172374"/>
                  </a:cubicBezTo>
                  <a:cubicBezTo>
                    <a:pt x="18145" y="160710"/>
                    <a:pt x="0" y="143861"/>
                    <a:pt x="0" y="124421"/>
                  </a:cubicBezTo>
                  <a:cubicBezTo>
                    <a:pt x="0" y="124421"/>
                    <a:pt x="0" y="124421"/>
                    <a:pt x="0" y="103684"/>
                  </a:cubicBezTo>
                  <a:cubicBezTo>
                    <a:pt x="0" y="85539"/>
                    <a:pt x="16849" y="68691"/>
                    <a:pt x="41474" y="57026"/>
                  </a:cubicBezTo>
                  <a:cubicBezTo>
                    <a:pt x="41474" y="58322"/>
                    <a:pt x="41474" y="60914"/>
                    <a:pt x="41474" y="62210"/>
                  </a:cubicBezTo>
                  <a:cubicBezTo>
                    <a:pt x="41474" y="27217"/>
                    <a:pt x="97204" y="0"/>
                    <a:pt x="165894" y="0"/>
                  </a:cubicBezTo>
                  <a:close/>
                </a:path>
              </a:pathLst>
            </a:custGeom>
            <a:solidFill>
              <a:schemeClr val="bg1"/>
            </a:solidFill>
            <a:ln>
              <a:noFill/>
            </a:ln>
          </p:spPr>
          <p:txBody>
            <a:bodyPr wrap="square" lIns="91440" tIns="45720" rIns="91440" bIns="45720" anchor="ctr">
              <a:normAutofit/>
            </a:bodyPr>
            <a:lstStyle/>
            <a:p>
              <a:pPr algn="ctr"/>
            </a:p>
          </p:txBody>
        </p:sp>
      </p:grpSp>
      <p:grpSp>
        <p:nvGrpSpPr>
          <p:cNvPr id="125" name="组合 124"/>
          <p:cNvGrpSpPr/>
          <p:nvPr/>
        </p:nvGrpSpPr>
        <p:grpSpPr>
          <a:xfrm>
            <a:off x="1724164" y="4202927"/>
            <a:ext cx="2469389" cy="826276"/>
            <a:chOff x="1102172" y="1617819"/>
            <a:chExt cx="2469389" cy="826276"/>
          </a:xfrm>
        </p:grpSpPr>
        <p:sp>
          <p:nvSpPr>
            <p:cNvPr id="126" name="Oval 4"/>
            <p:cNvSpPr/>
            <p:nvPr/>
          </p:nvSpPr>
          <p:spPr>
            <a:xfrm>
              <a:off x="1102172" y="1839934"/>
              <a:ext cx="320492" cy="320492"/>
            </a:xfrm>
            <a:prstGeom prst="ellipse">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Light" panose="020B0502040204020203" pitchFamily="34" charset="-122"/>
                <a:ea typeface="微软雅黑 Light" panose="020B0502040204020203" pitchFamily="34" charset="-122"/>
                <a:cs typeface="+mn-ea"/>
                <a:sym typeface="+mn-lt"/>
              </a:endParaRPr>
            </a:p>
          </p:txBody>
        </p:sp>
        <p:sp>
          <p:nvSpPr>
            <p:cNvPr id="127" name="TextBox 6"/>
            <p:cNvSpPr txBox="1"/>
            <p:nvPr/>
          </p:nvSpPr>
          <p:spPr>
            <a:xfrm>
              <a:off x="1531846" y="1617819"/>
              <a:ext cx="1836760" cy="338554"/>
            </a:xfrm>
            <a:prstGeom prst="rect">
              <a:avLst/>
            </a:prstGeom>
            <a:noFill/>
          </p:spPr>
          <p:txBody>
            <a:bodyPr wrap="square" rtlCol="0">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此处编辑标题</a:t>
              </a:r>
              <a:endParaRPr lang="en-GB"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128" name="Rectangle 7"/>
            <p:cNvSpPr/>
            <p:nvPr/>
          </p:nvSpPr>
          <p:spPr>
            <a:xfrm>
              <a:off x="1531847" y="1920875"/>
              <a:ext cx="2039714" cy="523220"/>
            </a:xfrm>
            <a:prstGeom prst="rect">
              <a:avLst/>
            </a:prstGeom>
          </p:spPr>
          <p:txBody>
            <a:bodyPr wrap="square">
              <a:spAutoFit/>
            </a:bodyPr>
            <a:lstStyle/>
            <a:p>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建议您在展示时采用微软雅黑字体</a:t>
              </a:r>
              <a:endParaRPr lang="en-GB"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129" name="组合 128"/>
          <p:cNvGrpSpPr/>
          <p:nvPr/>
        </p:nvGrpSpPr>
        <p:grpSpPr>
          <a:xfrm>
            <a:off x="8201401" y="2255475"/>
            <a:ext cx="2528539" cy="826277"/>
            <a:chOff x="1102172" y="1617818"/>
            <a:chExt cx="2528539" cy="826277"/>
          </a:xfrm>
        </p:grpSpPr>
        <p:sp>
          <p:nvSpPr>
            <p:cNvPr id="130" name="Oval 4"/>
            <p:cNvSpPr/>
            <p:nvPr/>
          </p:nvSpPr>
          <p:spPr>
            <a:xfrm>
              <a:off x="1102172" y="1839934"/>
              <a:ext cx="320492" cy="320492"/>
            </a:xfrm>
            <a:prstGeom prst="ellipse">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Light" panose="020B0502040204020203" pitchFamily="34" charset="-122"/>
                <a:ea typeface="微软雅黑 Light" panose="020B0502040204020203" pitchFamily="34" charset="-122"/>
                <a:cs typeface="+mn-ea"/>
                <a:sym typeface="+mn-lt"/>
              </a:endParaRPr>
            </a:p>
          </p:txBody>
        </p:sp>
        <p:sp>
          <p:nvSpPr>
            <p:cNvPr id="131" name="TextBox 6"/>
            <p:cNvSpPr txBox="1"/>
            <p:nvPr/>
          </p:nvSpPr>
          <p:spPr>
            <a:xfrm>
              <a:off x="1531845" y="1617818"/>
              <a:ext cx="1836761" cy="338554"/>
            </a:xfrm>
            <a:prstGeom prst="rect">
              <a:avLst/>
            </a:prstGeom>
            <a:noFill/>
          </p:spPr>
          <p:txBody>
            <a:bodyPr wrap="square" rtlCol="0">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此处编辑标题</a:t>
              </a:r>
              <a:endParaRPr lang="en-GB"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132" name="Rectangle 7"/>
            <p:cNvSpPr/>
            <p:nvPr/>
          </p:nvSpPr>
          <p:spPr>
            <a:xfrm>
              <a:off x="1531846" y="1920875"/>
              <a:ext cx="2098865" cy="523220"/>
            </a:xfrm>
            <a:prstGeom prst="rect">
              <a:avLst/>
            </a:prstGeom>
          </p:spPr>
          <p:txBody>
            <a:bodyPr wrap="square">
              <a:spAutoFit/>
            </a:bodyPr>
            <a:lstStyle/>
            <a:p>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建议您在展示时采用微软雅黑字体</a:t>
              </a:r>
              <a:endParaRPr lang="en-GB"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grpSp>
      <p:grpSp>
        <p:nvGrpSpPr>
          <p:cNvPr id="133" name="组合 132"/>
          <p:cNvGrpSpPr/>
          <p:nvPr/>
        </p:nvGrpSpPr>
        <p:grpSpPr>
          <a:xfrm>
            <a:off x="8305896" y="4202927"/>
            <a:ext cx="2528539" cy="826276"/>
            <a:chOff x="1102172" y="1617819"/>
            <a:chExt cx="2528539" cy="826276"/>
          </a:xfrm>
        </p:grpSpPr>
        <p:sp>
          <p:nvSpPr>
            <p:cNvPr id="134" name="Oval 4"/>
            <p:cNvSpPr/>
            <p:nvPr/>
          </p:nvSpPr>
          <p:spPr>
            <a:xfrm>
              <a:off x="1102172" y="1839934"/>
              <a:ext cx="320492" cy="320492"/>
            </a:xfrm>
            <a:prstGeom prst="ellipse">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Light" panose="020B0502040204020203" pitchFamily="34" charset="-122"/>
                <a:ea typeface="微软雅黑 Light" panose="020B0502040204020203" pitchFamily="34" charset="-122"/>
                <a:cs typeface="+mn-ea"/>
                <a:sym typeface="+mn-lt"/>
              </a:endParaRPr>
            </a:p>
          </p:txBody>
        </p:sp>
        <p:sp>
          <p:nvSpPr>
            <p:cNvPr id="135" name="TextBox 6"/>
            <p:cNvSpPr txBox="1"/>
            <p:nvPr/>
          </p:nvSpPr>
          <p:spPr>
            <a:xfrm>
              <a:off x="1531845" y="1617819"/>
              <a:ext cx="1732265" cy="338554"/>
            </a:xfrm>
            <a:prstGeom prst="rect">
              <a:avLst/>
            </a:prstGeom>
            <a:noFill/>
          </p:spPr>
          <p:txBody>
            <a:bodyPr wrap="square" rtlCol="0">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此处编辑标题</a:t>
              </a:r>
              <a:endParaRPr lang="en-GB" sz="1600" b="1"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136" name="Rectangle 7"/>
            <p:cNvSpPr/>
            <p:nvPr/>
          </p:nvSpPr>
          <p:spPr>
            <a:xfrm>
              <a:off x="1531846" y="1920875"/>
              <a:ext cx="2098865" cy="523220"/>
            </a:xfrm>
            <a:prstGeom prst="rect">
              <a:avLst/>
            </a:prstGeom>
          </p:spPr>
          <p:txBody>
            <a:bodyPr wrap="square">
              <a:spAutoFit/>
            </a:bodyPr>
            <a:lstStyle/>
            <a:p>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建议您在展示时采用微软雅黑字体</a:t>
              </a:r>
              <a:endParaRPr lang="en-GB"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outVertical)">
                                      <p:cBhvr>
                                        <p:cTn id="7" dur="750"/>
                                        <p:tgtEl>
                                          <p:spTgt spid="10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500"/>
                                        <p:tgtEl>
                                          <p:spTgt spid="108"/>
                                        </p:tgtEl>
                                      </p:cBhvr>
                                    </p:animEffect>
                                    <p:anim calcmode="lin" valueType="num">
                                      <p:cBhvr>
                                        <p:cTn id="12" dur="500" fill="hold"/>
                                        <p:tgtEl>
                                          <p:spTgt spid="108"/>
                                        </p:tgtEl>
                                        <p:attrNameLst>
                                          <p:attrName>ppt_x</p:attrName>
                                        </p:attrNameLst>
                                      </p:cBhvr>
                                      <p:tavLst>
                                        <p:tav tm="0">
                                          <p:val>
                                            <p:strVal val="#ppt_x"/>
                                          </p:val>
                                        </p:tav>
                                        <p:tav tm="100000">
                                          <p:val>
                                            <p:strVal val="#ppt_x"/>
                                          </p:val>
                                        </p:tav>
                                      </p:tavLst>
                                    </p:anim>
                                    <p:anim calcmode="lin" valueType="num">
                                      <p:cBhvr>
                                        <p:cTn id="13" dur="500" fill="hold"/>
                                        <p:tgtEl>
                                          <p:spTgt spid="10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400" decel="100000"/>
                                        <p:tgtEl>
                                          <p:spTgt spid="2"/>
                                        </p:tgtEl>
                                      </p:cBhvr>
                                    </p:animEffect>
                                    <p:anim calcmode="lin" valueType="num">
                                      <p:cBhvr>
                                        <p:cTn id="18" dur="400" decel="100000" fill="hold"/>
                                        <p:tgtEl>
                                          <p:spTgt spid="2"/>
                                        </p:tgtEl>
                                        <p:attrNameLst>
                                          <p:attrName>style.rotation</p:attrName>
                                        </p:attrNameLst>
                                      </p:cBhvr>
                                      <p:tavLst>
                                        <p:tav tm="0">
                                          <p:val>
                                            <p:fltVal val="-90"/>
                                          </p:val>
                                        </p:tav>
                                        <p:tav tm="100000">
                                          <p:val>
                                            <p:fltVal val="0"/>
                                          </p:val>
                                        </p:tav>
                                      </p:tavLst>
                                    </p:anim>
                                    <p:anim calcmode="lin" valueType="num">
                                      <p:cBhvr>
                                        <p:cTn id="19" dur="400" decel="100000" fill="hold"/>
                                        <p:tgtEl>
                                          <p:spTgt spid="2"/>
                                        </p:tgtEl>
                                        <p:attrNameLst>
                                          <p:attrName>ppt_x</p:attrName>
                                        </p:attrNameLst>
                                      </p:cBhvr>
                                      <p:tavLst>
                                        <p:tav tm="0">
                                          <p:val>
                                            <p:strVal val="#ppt_x+0.4"/>
                                          </p:val>
                                        </p:tav>
                                        <p:tav tm="100000">
                                          <p:val>
                                            <p:strVal val="#ppt_x-0.05"/>
                                          </p:val>
                                        </p:tav>
                                      </p:tavLst>
                                    </p:anim>
                                    <p:anim calcmode="lin" valueType="num">
                                      <p:cBhvr>
                                        <p:cTn id="20" dur="400" decel="100000" fill="hold"/>
                                        <p:tgtEl>
                                          <p:spTgt spid="2"/>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23" fill="hold">
                            <p:stCondLst>
                              <p:cond delay="2000"/>
                            </p:stCondLst>
                            <p:childTnLst>
                              <p:par>
                                <p:cTn id="24" presetID="30" presetClass="entr" presetSubtype="0"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fade">
                                      <p:cBhvr>
                                        <p:cTn id="26" dur="400" decel="100000"/>
                                        <p:tgtEl>
                                          <p:spTgt spid="125"/>
                                        </p:tgtEl>
                                      </p:cBhvr>
                                    </p:animEffect>
                                    <p:anim calcmode="lin" valueType="num">
                                      <p:cBhvr>
                                        <p:cTn id="27" dur="400" decel="100000" fill="hold"/>
                                        <p:tgtEl>
                                          <p:spTgt spid="125"/>
                                        </p:tgtEl>
                                        <p:attrNameLst>
                                          <p:attrName>style.rotation</p:attrName>
                                        </p:attrNameLst>
                                      </p:cBhvr>
                                      <p:tavLst>
                                        <p:tav tm="0">
                                          <p:val>
                                            <p:fltVal val="-90"/>
                                          </p:val>
                                        </p:tav>
                                        <p:tav tm="100000">
                                          <p:val>
                                            <p:fltVal val="0"/>
                                          </p:val>
                                        </p:tav>
                                      </p:tavLst>
                                    </p:anim>
                                    <p:anim calcmode="lin" valueType="num">
                                      <p:cBhvr>
                                        <p:cTn id="28" dur="400" decel="100000" fill="hold"/>
                                        <p:tgtEl>
                                          <p:spTgt spid="125"/>
                                        </p:tgtEl>
                                        <p:attrNameLst>
                                          <p:attrName>ppt_x</p:attrName>
                                        </p:attrNameLst>
                                      </p:cBhvr>
                                      <p:tavLst>
                                        <p:tav tm="0">
                                          <p:val>
                                            <p:strVal val="#ppt_x+0.4"/>
                                          </p:val>
                                        </p:tav>
                                        <p:tav tm="100000">
                                          <p:val>
                                            <p:strVal val="#ppt_x-0.05"/>
                                          </p:val>
                                        </p:tav>
                                      </p:tavLst>
                                    </p:anim>
                                    <p:anim calcmode="lin" valueType="num">
                                      <p:cBhvr>
                                        <p:cTn id="29" dur="400" decel="100000" fill="hold"/>
                                        <p:tgtEl>
                                          <p:spTgt spid="125"/>
                                        </p:tgtEl>
                                        <p:attrNameLst>
                                          <p:attrName>ppt_y</p:attrName>
                                        </p:attrNameLst>
                                      </p:cBhvr>
                                      <p:tavLst>
                                        <p:tav tm="0">
                                          <p:val>
                                            <p:strVal val="#ppt_y-0.4"/>
                                          </p:val>
                                        </p:tav>
                                        <p:tav tm="100000">
                                          <p:val>
                                            <p:strVal val="#ppt_y+0.1"/>
                                          </p:val>
                                        </p:tav>
                                      </p:tavLst>
                                    </p:anim>
                                    <p:anim calcmode="lin" valueType="num">
                                      <p:cBhvr>
                                        <p:cTn id="30" dur="100" accel="100000" fill="hold">
                                          <p:stCondLst>
                                            <p:cond delay="400"/>
                                          </p:stCondLst>
                                        </p:cTn>
                                        <p:tgtEl>
                                          <p:spTgt spid="125"/>
                                        </p:tgtEl>
                                        <p:attrNameLst>
                                          <p:attrName>ppt_x</p:attrName>
                                        </p:attrNameLst>
                                      </p:cBhvr>
                                      <p:tavLst>
                                        <p:tav tm="0">
                                          <p:val>
                                            <p:strVal val="#ppt_x-0.05"/>
                                          </p:val>
                                        </p:tav>
                                        <p:tav tm="100000">
                                          <p:val>
                                            <p:strVal val="#ppt_x"/>
                                          </p:val>
                                        </p:tav>
                                      </p:tavLst>
                                    </p:anim>
                                    <p:anim calcmode="lin" valueType="num">
                                      <p:cBhvr>
                                        <p:cTn id="31" dur="100" accel="100000" fill="hold">
                                          <p:stCondLst>
                                            <p:cond delay="400"/>
                                          </p:stCondLst>
                                        </p:cTn>
                                        <p:tgtEl>
                                          <p:spTgt spid="125"/>
                                        </p:tgtEl>
                                        <p:attrNameLst>
                                          <p:attrName>ppt_y</p:attrName>
                                        </p:attrNameLst>
                                      </p:cBhvr>
                                      <p:tavLst>
                                        <p:tav tm="0">
                                          <p:val>
                                            <p:strVal val="#ppt_y+0.1"/>
                                          </p:val>
                                        </p:tav>
                                        <p:tav tm="100000">
                                          <p:val>
                                            <p:strVal val="#ppt_y"/>
                                          </p:val>
                                        </p:tav>
                                      </p:tavLst>
                                    </p:anim>
                                  </p:childTnLst>
                                </p:cTn>
                              </p:par>
                            </p:childTnLst>
                          </p:cTn>
                        </p:par>
                        <p:par>
                          <p:cTn id="32" fill="hold">
                            <p:stCondLst>
                              <p:cond delay="2500"/>
                            </p:stCondLst>
                            <p:childTnLst>
                              <p:par>
                                <p:cTn id="33" presetID="30" presetClass="entr" presetSubtype="0" fill="hold" nodeType="afterEffect">
                                  <p:stCondLst>
                                    <p:cond delay="0"/>
                                  </p:stCondLst>
                                  <p:childTnLst>
                                    <p:set>
                                      <p:cBhvr>
                                        <p:cTn id="34" dur="1" fill="hold">
                                          <p:stCondLst>
                                            <p:cond delay="0"/>
                                          </p:stCondLst>
                                        </p:cTn>
                                        <p:tgtEl>
                                          <p:spTgt spid="129"/>
                                        </p:tgtEl>
                                        <p:attrNameLst>
                                          <p:attrName>style.visibility</p:attrName>
                                        </p:attrNameLst>
                                      </p:cBhvr>
                                      <p:to>
                                        <p:strVal val="visible"/>
                                      </p:to>
                                    </p:set>
                                    <p:animEffect transition="in" filter="fade">
                                      <p:cBhvr>
                                        <p:cTn id="35" dur="400" decel="100000"/>
                                        <p:tgtEl>
                                          <p:spTgt spid="129"/>
                                        </p:tgtEl>
                                      </p:cBhvr>
                                    </p:animEffect>
                                    <p:anim calcmode="lin" valueType="num">
                                      <p:cBhvr>
                                        <p:cTn id="36" dur="400" decel="100000" fill="hold"/>
                                        <p:tgtEl>
                                          <p:spTgt spid="129"/>
                                        </p:tgtEl>
                                        <p:attrNameLst>
                                          <p:attrName>style.rotation</p:attrName>
                                        </p:attrNameLst>
                                      </p:cBhvr>
                                      <p:tavLst>
                                        <p:tav tm="0">
                                          <p:val>
                                            <p:fltVal val="-90"/>
                                          </p:val>
                                        </p:tav>
                                        <p:tav tm="100000">
                                          <p:val>
                                            <p:fltVal val="0"/>
                                          </p:val>
                                        </p:tav>
                                      </p:tavLst>
                                    </p:anim>
                                    <p:anim calcmode="lin" valueType="num">
                                      <p:cBhvr>
                                        <p:cTn id="37" dur="400" decel="100000" fill="hold"/>
                                        <p:tgtEl>
                                          <p:spTgt spid="129"/>
                                        </p:tgtEl>
                                        <p:attrNameLst>
                                          <p:attrName>ppt_x</p:attrName>
                                        </p:attrNameLst>
                                      </p:cBhvr>
                                      <p:tavLst>
                                        <p:tav tm="0">
                                          <p:val>
                                            <p:strVal val="#ppt_x+0.4"/>
                                          </p:val>
                                        </p:tav>
                                        <p:tav tm="100000">
                                          <p:val>
                                            <p:strVal val="#ppt_x-0.05"/>
                                          </p:val>
                                        </p:tav>
                                      </p:tavLst>
                                    </p:anim>
                                    <p:anim calcmode="lin" valueType="num">
                                      <p:cBhvr>
                                        <p:cTn id="38" dur="400" decel="100000" fill="hold"/>
                                        <p:tgtEl>
                                          <p:spTgt spid="129"/>
                                        </p:tgtEl>
                                        <p:attrNameLst>
                                          <p:attrName>ppt_y</p:attrName>
                                        </p:attrNameLst>
                                      </p:cBhvr>
                                      <p:tavLst>
                                        <p:tav tm="0">
                                          <p:val>
                                            <p:strVal val="#ppt_y-0.4"/>
                                          </p:val>
                                        </p:tav>
                                        <p:tav tm="100000">
                                          <p:val>
                                            <p:strVal val="#ppt_y+0.1"/>
                                          </p:val>
                                        </p:tav>
                                      </p:tavLst>
                                    </p:anim>
                                    <p:anim calcmode="lin" valueType="num">
                                      <p:cBhvr>
                                        <p:cTn id="39" dur="100" accel="100000" fill="hold">
                                          <p:stCondLst>
                                            <p:cond delay="400"/>
                                          </p:stCondLst>
                                        </p:cTn>
                                        <p:tgtEl>
                                          <p:spTgt spid="129"/>
                                        </p:tgtEl>
                                        <p:attrNameLst>
                                          <p:attrName>ppt_x</p:attrName>
                                        </p:attrNameLst>
                                      </p:cBhvr>
                                      <p:tavLst>
                                        <p:tav tm="0">
                                          <p:val>
                                            <p:strVal val="#ppt_x-0.05"/>
                                          </p:val>
                                        </p:tav>
                                        <p:tav tm="100000">
                                          <p:val>
                                            <p:strVal val="#ppt_x"/>
                                          </p:val>
                                        </p:tav>
                                      </p:tavLst>
                                    </p:anim>
                                    <p:anim calcmode="lin" valueType="num">
                                      <p:cBhvr>
                                        <p:cTn id="40" dur="100" accel="100000" fill="hold">
                                          <p:stCondLst>
                                            <p:cond delay="400"/>
                                          </p:stCondLst>
                                        </p:cTn>
                                        <p:tgtEl>
                                          <p:spTgt spid="129"/>
                                        </p:tgtEl>
                                        <p:attrNameLst>
                                          <p:attrName>ppt_y</p:attrName>
                                        </p:attrNameLst>
                                      </p:cBhvr>
                                      <p:tavLst>
                                        <p:tav tm="0">
                                          <p:val>
                                            <p:strVal val="#ppt_y+0.1"/>
                                          </p:val>
                                        </p:tav>
                                        <p:tav tm="100000">
                                          <p:val>
                                            <p:strVal val="#ppt_y"/>
                                          </p:val>
                                        </p:tav>
                                      </p:tavLst>
                                    </p:anim>
                                  </p:childTnLst>
                                </p:cTn>
                              </p:par>
                            </p:childTnLst>
                          </p:cTn>
                        </p:par>
                        <p:par>
                          <p:cTn id="41" fill="hold">
                            <p:stCondLst>
                              <p:cond delay="3000"/>
                            </p:stCondLst>
                            <p:childTnLst>
                              <p:par>
                                <p:cTn id="42" presetID="30" presetClass="entr" presetSubtype="0" fill="hold" nodeType="afterEffect">
                                  <p:stCondLst>
                                    <p:cond delay="0"/>
                                  </p:stCondLst>
                                  <p:childTnLst>
                                    <p:set>
                                      <p:cBhvr>
                                        <p:cTn id="43" dur="1" fill="hold">
                                          <p:stCondLst>
                                            <p:cond delay="0"/>
                                          </p:stCondLst>
                                        </p:cTn>
                                        <p:tgtEl>
                                          <p:spTgt spid="133"/>
                                        </p:tgtEl>
                                        <p:attrNameLst>
                                          <p:attrName>style.visibility</p:attrName>
                                        </p:attrNameLst>
                                      </p:cBhvr>
                                      <p:to>
                                        <p:strVal val="visible"/>
                                      </p:to>
                                    </p:set>
                                    <p:animEffect transition="in" filter="fade">
                                      <p:cBhvr>
                                        <p:cTn id="44" dur="400" decel="100000"/>
                                        <p:tgtEl>
                                          <p:spTgt spid="133"/>
                                        </p:tgtEl>
                                      </p:cBhvr>
                                    </p:animEffect>
                                    <p:anim calcmode="lin" valueType="num">
                                      <p:cBhvr>
                                        <p:cTn id="45" dur="400" decel="100000" fill="hold"/>
                                        <p:tgtEl>
                                          <p:spTgt spid="133"/>
                                        </p:tgtEl>
                                        <p:attrNameLst>
                                          <p:attrName>style.rotation</p:attrName>
                                        </p:attrNameLst>
                                      </p:cBhvr>
                                      <p:tavLst>
                                        <p:tav tm="0">
                                          <p:val>
                                            <p:fltVal val="-90"/>
                                          </p:val>
                                        </p:tav>
                                        <p:tav tm="100000">
                                          <p:val>
                                            <p:fltVal val="0"/>
                                          </p:val>
                                        </p:tav>
                                      </p:tavLst>
                                    </p:anim>
                                    <p:anim calcmode="lin" valueType="num">
                                      <p:cBhvr>
                                        <p:cTn id="46" dur="400" decel="100000" fill="hold"/>
                                        <p:tgtEl>
                                          <p:spTgt spid="133"/>
                                        </p:tgtEl>
                                        <p:attrNameLst>
                                          <p:attrName>ppt_x</p:attrName>
                                        </p:attrNameLst>
                                      </p:cBhvr>
                                      <p:tavLst>
                                        <p:tav tm="0">
                                          <p:val>
                                            <p:strVal val="#ppt_x+0.4"/>
                                          </p:val>
                                        </p:tav>
                                        <p:tav tm="100000">
                                          <p:val>
                                            <p:strVal val="#ppt_x-0.05"/>
                                          </p:val>
                                        </p:tav>
                                      </p:tavLst>
                                    </p:anim>
                                    <p:anim calcmode="lin" valueType="num">
                                      <p:cBhvr>
                                        <p:cTn id="47" dur="400" decel="100000" fill="hold"/>
                                        <p:tgtEl>
                                          <p:spTgt spid="133"/>
                                        </p:tgtEl>
                                        <p:attrNameLst>
                                          <p:attrName>ppt_y</p:attrName>
                                        </p:attrNameLst>
                                      </p:cBhvr>
                                      <p:tavLst>
                                        <p:tav tm="0">
                                          <p:val>
                                            <p:strVal val="#ppt_y-0.4"/>
                                          </p:val>
                                        </p:tav>
                                        <p:tav tm="100000">
                                          <p:val>
                                            <p:strVal val="#ppt_y+0.1"/>
                                          </p:val>
                                        </p:tav>
                                      </p:tavLst>
                                    </p:anim>
                                    <p:anim calcmode="lin" valueType="num">
                                      <p:cBhvr>
                                        <p:cTn id="48" dur="100" accel="100000" fill="hold">
                                          <p:stCondLst>
                                            <p:cond delay="400"/>
                                          </p:stCondLst>
                                        </p:cTn>
                                        <p:tgtEl>
                                          <p:spTgt spid="133"/>
                                        </p:tgtEl>
                                        <p:attrNameLst>
                                          <p:attrName>ppt_x</p:attrName>
                                        </p:attrNameLst>
                                      </p:cBhvr>
                                      <p:tavLst>
                                        <p:tav tm="0">
                                          <p:val>
                                            <p:strVal val="#ppt_x-0.05"/>
                                          </p:val>
                                        </p:tav>
                                        <p:tav tm="100000">
                                          <p:val>
                                            <p:strVal val="#ppt_x"/>
                                          </p:val>
                                        </p:tav>
                                      </p:tavLst>
                                    </p:anim>
                                    <p:anim calcmode="lin" valueType="num">
                                      <p:cBhvr>
                                        <p:cTn id="49" dur="100" accel="100000" fill="hold">
                                          <p:stCondLst>
                                            <p:cond delay="400"/>
                                          </p:stCondLst>
                                        </p:cTn>
                                        <p:tgtEl>
                                          <p:spTgt spid="13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3275" y="1857400"/>
            <a:ext cx="10626726" cy="2581250"/>
          </a:xfrm>
          <a:prstGeom prst="rect">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7" name="组合 6"/>
          <p:cNvGrpSpPr/>
          <p:nvPr/>
        </p:nvGrpSpPr>
        <p:grpSpPr>
          <a:xfrm>
            <a:off x="965251" y="2317668"/>
            <a:ext cx="5118050" cy="1419548"/>
            <a:chOff x="965251" y="2317668"/>
            <a:chExt cx="5118050" cy="1419548"/>
          </a:xfrm>
        </p:grpSpPr>
        <p:sp>
          <p:nvSpPr>
            <p:cNvPr id="24" name="文本框 23"/>
            <p:cNvSpPr txBox="1"/>
            <p:nvPr/>
          </p:nvSpPr>
          <p:spPr>
            <a:xfrm>
              <a:off x="1879626" y="2317668"/>
              <a:ext cx="3289300"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点击输入标题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5" name="文本框 8"/>
            <p:cNvSpPr txBox="1"/>
            <p:nvPr/>
          </p:nvSpPr>
          <p:spPr>
            <a:xfrm>
              <a:off x="965251" y="2891215"/>
              <a:ext cx="5118050" cy="8460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毕业论文，泛指专科毕业论文、本科毕业论文（学士学位毕业论文）、硕士研究生毕业论文（硕士学位论文）毕业论文，泛指专科毕业论文、本科毕业论文（学士学位毕业论文</a:t>
              </a:r>
              <a:endParaRPr lang="en-US" altLang="zh-CN" sz="14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26" name="文本框 8"/>
          <p:cNvSpPr txBox="1"/>
          <p:nvPr/>
        </p:nvSpPr>
        <p:spPr>
          <a:xfrm>
            <a:off x="2052663" y="5049464"/>
            <a:ext cx="8127949" cy="10237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lnSpc>
                <a:spcPct val="15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毕业论文，泛指专科毕业论文、本科毕业论文（学士学位毕业论文）、硕士研究生毕业论文（硕士学位论文）毕业论文，泛指专科毕业论文、本科毕业论文（学士学位毕业论文）、硕士研究生毕业论文（硕士学位论文）毕业论文</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23" name="组合 22"/>
          <p:cNvGrpSpPr/>
          <p:nvPr/>
        </p:nvGrpSpPr>
        <p:grpSpPr>
          <a:xfrm>
            <a:off x="4165600" y="372758"/>
            <a:ext cx="3860800" cy="461665"/>
            <a:chOff x="4165600" y="226708"/>
            <a:chExt cx="3860800" cy="461665"/>
          </a:xfrm>
        </p:grpSpPr>
        <p:sp>
          <p:nvSpPr>
            <p:cNvPr id="31" name="文本框 30"/>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研究结论</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4831844"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861408"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6209820" y="2317668"/>
            <a:ext cx="5118050" cy="1419548"/>
            <a:chOff x="6209820" y="2317668"/>
            <a:chExt cx="5118050" cy="1419548"/>
          </a:xfrm>
        </p:grpSpPr>
        <p:sp>
          <p:nvSpPr>
            <p:cNvPr id="34" name="文本框 33"/>
            <p:cNvSpPr txBox="1"/>
            <p:nvPr/>
          </p:nvSpPr>
          <p:spPr>
            <a:xfrm>
              <a:off x="7124195" y="2317668"/>
              <a:ext cx="3289300"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点击输入标题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5" name="文本框 8"/>
            <p:cNvSpPr txBox="1"/>
            <p:nvPr/>
          </p:nvSpPr>
          <p:spPr>
            <a:xfrm>
              <a:off x="6209820" y="2891215"/>
              <a:ext cx="5118050" cy="8460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毕业论文，泛指专科毕业论文、本科毕业论文（学士学位毕业论文）、硕士研究生毕业论文（硕士学位论文）毕业论文，泛指专科毕业论文、本科毕业论文（学士学位毕业论文</a:t>
              </a:r>
              <a:endParaRPr lang="en-US" altLang="zh-CN" sz="14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 name="组合 4"/>
          <p:cNvGrpSpPr/>
          <p:nvPr/>
        </p:nvGrpSpPr>
        <p:grpSpPr>
          <a:xfrm>
            <a:off x="3031083" y="1329930"/>
            <a:ext cx="914400" cy="914400"/>
            <a:chOff x="3031083" y="1329930"/>
            <a:chExt cx="914400" cy="914400"/>
          </a:xfrm>
        </p:grpSpPr>
        <p:sp>
          <p:nvSpPr>
            <p:cNvPr id="4" name="椭圆 3"/>
            <p:cNvSpPr/>
            <p:nvPr/>
          </p:nvSpPr>
          <p:spPr>
            <a:xfrm>
              <a:off x="3031083" y="1329930"/>
              <a:ext cx="914400" cy="914400"/>
            </a:xfrm>
            <a:prstGeom prst="ellipse">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users_32384"/>
            <p:cNvSpPr>
              <a:spLocks noChangeAspect="1"/>
            </p:cNvSpPr>
            <p:nvPr/>
          </p:nvSpPr>
          <p:spPr bwMode="auto">
            <a:xfrm>
              <a:off x="3272283" y="1503897"/>
              <a:ext cx="432000" cy="522602"/>
            </a:xfrm>
            <a:custGeom>
              <a:avLst/>
              <a:gdLst>
                <a:gd name="T0" fmla="*/ 834 w 6052"/>
                <a:gd name="T1" fmla="*/ 2946 h 7332"/>
                <a:gd name="T2" fmla="*/ 2017 w 6052"/>
                <a:gd name="T3" fmla="*/ 1763 h 7332"/>
                <a:gd name="T4" fmla="*/ 3201 w 6052"/>
                <a:gd name="T5" fmla="*/ 2946 h 7332"/>
                <a:gd name="T6" fmla="*/ 2017 w 6052"/>
                <a:gd name="T7" fmla="*/ 4130 h 7332"/>
                <a:gd name="T8" fmla="*/ 834 w 6052"/>
                <a:gd name="T9" fmla="*/ 2946 h 7332"/>
                <a:gd name="T10" fmla="*/ 2520 w 6052"/>
                <a:gd name="T11" fmla="*/ 4210 h 7332"/>
                <a:gd name="T12" fmla="*/ 1515 w 6052"/>
                <a:gd name="T13" fmla="*/ 4210 h 7332"/>
                <a:gd name="T14" fmla="*/ 0 w 6052"/>
                <a:gd name="T15" fmla="*/ 5726 h 7332"/>
                <a:gd name="T16" fmla="*/ 0 w 6052"/>
                <a:gd name="T17" fmla="*/ 6954 h 7332"/>
                <a:gd name="T18" fmla="*/ 3 w 6052"/>
                <a:gd name="T19" fmla="*/ 6973 h 7332"/>
                <a:gd name="T20" fmla="*/ 88 w 6052"/>
                <a:gd name="T21" fmla="*/ 7000 h 7332"/>
                <a:gd name="T22" fmla="*/ 2148 w 6052"/>
                <a:gd name="T23" fmla="*/ 7332 h 7332"/>
                <a:gd name="T24" fmla="*/ 3947 w 6052"/>
                <a:gd name="T25" fmla="*/ 6994 h 7332"/>
                <a:gd name="T26" fmla="*/ 4027 w 6052"/>
                <a:gd name="T27" fmla="*/ 6954 h 7332"/>
                <a:gd name="T28" fmla="*/ 4035 w 6052"/>
                <a:gd name="T29" fmla="*/ 6954 h 7332"/>
                <a:gd name="T30" fmla="*/ 4035 w 6052"/>
                <a:gd name="T31" fmla="*/ 5726 h 7332"/>
                <a:gd name="T32" fmla="*/ 2520 w 6052"/>
                <a:gd name="T33" fmla="*/ 4210 h 7332"/>
                <a:gd name="T34" fmla="*/ 4035 w 6052"/>
                <a:gd name="T35" fmla="*/ 2367 h 7332"/>
                <a:gd name="T36" fmla="*/ 5218 w 6052"/>
                <a:gd name="T37" fmla="*/ 1184 h 7332"/>
                <a:gd name="T38" fmla="*/ 4035 w 6052"/>
                <a:gd name="T39" fmla="*/ 0 h 7332"/>
                <a:gd name="T40" fmla="*/ 2851 w 6052"/>
                <a:gd name="T41" fmla="*/ 1184 h 7332"/>
                <a:gd name="T42" fmla="*/ 4035 w 6052"/>
                <a:gd name="T43" fmla="*/ 2367 h 7332"/>
                <a:gd name="T44" fmla="*/ 4537 w 6052"/>
                <a:gd name="T45" fmla="*/ 2448 h 7332"/>
                <a:gd name="T46" fmla="*/ 3533 w 6052"/>
                <a:gd name="T47" fmla="*/ 2448 h 7332"/>
                <a:gd name="T48" fmla="*/ 3462 w 6052"/>
                <a:gd name="T49" fmla="*/ 2451 h 7332"/>
                <a:gd name="T50" fmla="*/ 3605 w 6052"/>
                <a:gd name="T51" fmla="*/ 3079 h 7332"/>
                <a:gd name="T52" fmla="*/ 3153 w 6052"/>
                <a:gd name="T53" fmla="*/ 4136 h 7332"/>
                <a:gd name="T54" fmla="*/ 4415 w 6052"/>
                <a:gd name="T55" fmla="*/ 5564 h 7332"/>
                <a:gd name="T56" fmla="*/ 5965 w 6052"/>
                <a:gd name="T57" fmla="*/ 5232 h 7332"/>
                <a:gd name="T58" fmla="*/ 6044 w 6052"/>
                <a:gd name="T59" fmla="*/ 5192 h 7332"/>
                <a:gd name="T60" fmla="*/ 6052 w 6052"/>
                <a:gd name="T61" fmla="*/ 5192 h 7332"/>
                <a:gd name="T62" fmla="*/ 6052 w 6052"/>
                <a:gd name="T63" fmla="*/ 3963 h 7332"/>
                <a:gd name="T64" fmla="*/ 4537 w 6052"/>
                <a:gd name="T65" fmla="*/ 2448 h 7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2" h="7332">
                  <a:moveTo>
                    <a:pt x="834" y="2946"/>
                  </a:moveTo>
                  <a:cubicBezTo>
                    <a:pt x="834" y="2292"/>
                    <a:pt x="1364" y="1763"/>
                    <a:pt x="2017" y="1763"/>
                  </a:cubicBezTo>
                  <a:cubicBezTo>
                    <a:pt x="2671" y="1763"/>
                    <a:pt x="3201" y="2292"/>
                    <a:pt x="3201" y="2946"/>
                  </a:cubicBezTo>
                  <a:cubicBezTo>
                    <a:pt x="3201" y="3600"/>
                    <a:pt x="2671" y="4130"/>
                    <a:pt x="2017" y="4130"/>
                  </a:cubicBezTo>
                  <a:cubicBezTo>
                    <a:pt x="1364" y="4130"/>
                    <a:pt x="834" y="3600"/>
                    <a:pt x="834" y="2946"/>
                  </a:cubicBezTo>
                  <a:close/>
                  <a:moveTo>
                    <a:pt x="2520" y="4210"/>
                  </a:moveTo>
                  <a:lnTo>
                    <a:pt x="1515" y="4210"/>
                  </a:lnTo>
                  <a:cubicBezTo>
                    <a:pt x="680" y="4210"/>
                    <a:pt x="0" y="4890"/>
                    <a:pt x="0" y="5726"/>
                  </a:cubicBezTo>
                  <a:lnTo>
                    <a:pt x="0" y="6954"/>
                  </a:lnTo>
                  <a:lnTo>
                    <a:pt x="3" y="6973"/>
                  </a:lnTo>
                  <a:lnTo>
                    <a:pt x="88" y="7000"/>
                  </a:lnTo>
                  <a:cubicBezTo>
                    <a:pt x="885" y="7249"/>
                    <a:pt x="1578" y="7332"/>
                    <a:pt x="2148" y="7332"/>
                  </a:cubicBezTo>
                  <a:cubicBezTo>
                    <a:pt x="3262" y="7332"/>
                    <a:pt x="3907" y="7015"/>
                    <a:pt x="3947" y="6994"/>
                  </a:cubicBezTo>
                  <a:lnTo>
                    <a:pt x="4027" y="6954"/>
                  </a:lnTo>
                  <a:lnTo>
                    <a:pt x="4035" y="6954"/>
                  </a:lnTo>
                  <a:lnTo>
                    <a:pt x="4035" y="5726"/>
                  </a:lnTo>
                  <a:cubicBezTo>
                    <a:pt x="4035" y="4890"/>
                    <a:pt x="3355" y="4210"/>
                    <a:pt x="2520" y="4210"/>
                  </a:cubicBezTo>
                  <a:close/>
                  <a:moveTo>
                    <a:pt x="4035" y="2367"/>
                  </a:moveTo>
                  <a:cubicBezTo>
                    <a:pt x="4689" y="2367"/>
                    <a:pt x="5218" y="1837"/>
                    <a:pt x="5218" y="1184"/>
                  </a:cubicBezTo>
                  <a:cubicBezTo>
                    <a:pt x="5218" y="530"/>
                    <a:pt x="4689" y="0"/>
                    <a:pt x="4035" y="0"/>
                  </a:cubicBezTo>
                  <a:cubicBezTo>
                    <a:pt x="3381" y="0"/>
                    <a:pt x="2851" y="530"/>
                    <a:pt x="2851" y="1184"/>
                  </a:cubicBezTo>
                  <a:cubicBezTo>
                    <a:pt x="2851" y="1837"/>
                    <a:pt x="3381" y="2367"/>
                    <a:pt x="4035" y="2367"/>
                  </a:cubicBezTo>
                  <a:close/>
                  <a:moveTo>
                    <a:pt x="4537" y="2448"/>
                  </a:moveTo>
                  <a:lnTo>
                    <a:pt x="3533" y="2448"/>
                  </a:lnTo>
                  <a:cubicBezTo>
                    <a:pt x="3509" y="2448"/>
                    <a:pt x="3485" y="2450"/>
                    <a:pt x="3462" y="2451"/>
                  </a:cubicBezTo>
                  <a:cubicBezTo>
                    <a:pt x="3553" y="2642"/>
                    <a:pt x="3605" y="2854"/>
                    <a:pt x="3605" y="3079"/>
                  </a:cubicBezTo>
                  <a:cubicBezTo>
                    <a:pt x="3605" y="3494"/>
                    <a:pt x="3431" y="3869"/>
                    <a:pt x="3153" y="4136"/>
                  </a:cubicBezTo>
                  <a:cubicBezTo>
                    <a:pt x="3804" y="4329"/>
                    <a:pt x="4301" y="4882"/>
                    <a:pt x="4415" y="5564"/>
                  </a:cubicBezTo>
                  <a:cubicBezTo>
                    <a:pt x="5375" y="5522"/>
                    <a:pt x="5928" y="5250"/>
                    <a:pt x="5965" y="5232"/>
                  </a:cubicBezTo>
                  <a:lnTo>
                    <a:pt x="6044" y="5192"/>
                  </a:lnTo>
                  <a:lnTo>
                    <a:pt x="6052" y="5192"/>
                  </a:lnTo>
                  <a:lnTo>
                    <a:pt x="6052" y="3963"/>
                  </a:lnTo>
                  <a:cubicBezTo>
                    <a:pt x="6052" y="3128"/>
                    <a:pt x="5373" y="2448"/>
                    <a:pt x="4537" y="2448"/>
                  </a:cubicBezTo>
                  <a:close/>
                </a:path>
              </a:pathLst>
            </a:custGeom>
            <a:solidFill>
              <a:schemeClr val="bg1"/>
            </a:solidFill>
            <a:ln>
              <a:noFill/>
            </a:ln>
          </p:spPr>
          <p:txBody>
            <a:bodyPr/>
            <a:lstStyle/>
            <a:p>
              <a:endParaRPr lang="zh-CN" altLang="en-US" dirty="0"/>
            </a:p>
          </p:txBody>
        </p:sp>
      </p:grpSp>
      <p:grpSp>
        <p:nvGrpSpPr>
          <p:cNvPr id="6" name="组合 5"/>
          <p:cNvGrpSpPr/>
          <p:nvPr/>
        </p:nvGrpSpPr>
        <p:grpSpPr>
          <a:xfrm>
            <a:off x="8311645" y="1329930"/>
            <a:ext cx="914400" cy="914400"/>
            <a:chOff x="8295211" y="1200577"/>
            <a:chExt cx="914400" cy="914400"/>
          </a:xfrm>
        </p:grpSpPr>
        <p:sp>
          <p:nvSpPr>
            <p:cNvPr id="40" name="椭圆 39"/>
            <p:cNvSpPr/>
            <p:nvPr/>
          </p:nvSpPr>
          <p:spPr>
            <a:xfrm>
              <a:off x="8295211" y="1200577"/>
              <a:ext cx="914400" cy="914400"/>
            </a:xfrm>
            <a:prstGeom prst="ellipse">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verification-symbol_37641"/>
            <p:cNvSpPr>
              <a:spLocks noChangeAspect="1"/>
            </p:cNvSpPr>
            <p:nvPr/>
          </p:nvSpPr>
          <p:spPr bwMode="auto">
            <a:xfrm>
              <a:off x="8483052" y="1376267"/>
              <a:ext cx="540000" cy="539184"/>
            </a:xfrm>
            <a:custGeom>
              <a:avLst/>
              <a:gdLst>
                <a:gd name="T0" fmla="*/ 6624 w 7154"/>
                <a:gd name="T1" fmla="*/ 2037 h 7154"/>
                <a:gd name="T2" fmla="*/ 6106 w 7154"/>
                <a:gd name="T3" fmla="*/ 1048 h 7154"/>
                <a:gd name="T4" fmla="*/ 5117 w 7154"/>
                <a:gd name="T5" fmla="*/ 530 h 7154"/>
                <a:gd name="T6" fmla="*/ 4643 w 7154"/>
                <a:gd name="T7" fmla="*/ 334 h 7154"/>
                <a:gd name="T8" fmla="*/ 3577 w 7154"/>
                <a:gd name="T9" fmla="*/ 0 h 7154"/>
                <a:gd name="T10" fmla="*/ 2511 w 7154"/>
                <a:gd name="T11" fmla="*/ 334 h 7154"/>
                <a:gd name="T12" fmla="*/ 2037 w 7154"/>
                <a:gd name="T13" fmla="*/ 530 h 7154"/>
                <a:gd name="T14" fmla="*/ 1048 w 7154"/>
                <a:gd name="T15" fmla="*/ 1048 h 7154"/>
                <a:gd name="T16" fmla="*/ 530 w 7154"/>
                <a:gd name="T17" fmla="*/ 2037 h 7154"/>
                <a:gd name="T18" fmla="*/ 334 w 7154"/>
                <a:gd name="T19" fmla="*/ 2511 h 7154"/>
                <a:gd name="T20" fmla="*/ 0 w 7154"/>
                <a:gd name="T21" fmla="*/ 3577 h 7154"/>
                <a:gd name="T22" fmla="*/ 334 w 7154"/>
                <a:gd name="T23" fmla="*/ 4643 h 7154"/>
                <a:gd name="T24" fmla="*/ 530 w 7154"/>
                <a:gd name="T25" fmla="*/ 5117 h 7154"/>
                <a:gd name="T26" fmla="*/ 1048 w 7154"/>
                <a:gd name="T27" fmla="*/ 6106 h 7154"/>
                <a:gd name="T28" fmla="*/ 2037 w 7154"/>
                <a:gd name="T29" fmla="*/ 6624 h 7154"/>
                <a:gd name="T30" fmla="*/ 2511 w 7154"/>
                <a:gd name="T31" fmla="*/ 6820 h 7154"/>
                <a:gd name="T32" fmla="*/ 3577 w 7154"/>
                <a:gd name="T33" fmla="*/ 7154 h 7154"/>
                <a:gd name="T34" fmla="*/ 4643 w 7154"/>
                <a:gd name="T35" fmla="*/ 6820 h 7154"/>
                <a:gd name="T36" fmla="*/ 5117 w 7154"/>
                <a:gd name="T37" fmla="*/ 6624 h 7154"/>
                <a:gd name="T38" fmla="*/ 6106 w 7154"/>
                <a:gd name="T39" fmla="*/ 6106 h 7154"/>
                <a:gd name="T40" fmla="*/ 6624 w 7154"/>
                <a:gd name="T41" fmla="*/ 5117 h 7154"/>
                <a:gd name="T42" fmla="*/ 6820 w 7154"/>
                <a:gd name="T43" fmla="*/ 4643 h 7154"/>
                <a:gd name="T44" fmla="*/ 7154 w 7154"/>
                <a:gd name="T45" fmla="*/ 3577 h 7154"/>
                <a:gd name="T46" fmla="*/ 6820 w 7154"/>
                <a:gd name="T47" fmla="*/ 2511 h 7154"/>
                <a:gd name="T48" fmla="*/ 6624 w 7154"/>
                <a:gd name="T49" fmla="*/ 2037 h 7154"/>
                <a:gd name="T50" fmla="*/ 5857 w 7154"/>
                <a:gd name="T51" fmla="*/ 2406 h 7154"/>
                <a:gd name="T52" fmla="*/ 3286 w 7154"/>
                <a:gd name="T53" fmla="*/ 4976 h 7154"/>
                <a:gd name="T54" fmla="*/ 2875 w 7154"/>
                <a:gd name="T55" fmla="*/ 5387 h 7154"/>
                <a:gd name="T56" fmla="*/ 2464 w 7154"/>
                <a:gd name="T57" fmla="*/ 5387 h 7154"/>
                <a:gd name="T58" fmla="*/ 2053 w 7154"/>
                <a:gd name="T59" fmla="*/ 4976 h 7154"/>
                <a:gd name="T60" fmla="*/ 1297 w 7154"/>
                <a:gd name="T61" fmla="*/ 4221 h 7154"/>
                <a:gd name="T62" fmla="*/ 1297 w 7154"/>
                <a:gd name="T63" fmla="*/ 3809 h 7154"/>
                <a:gd name="T64" fmla="*/ 1708 w 7154"/>
                <a:gd name="T65" fmla="*/ 3398 h 7154"/>
                <a:gd name="T66" fmla="*/ 2120 w 7154"/>
                <a:gd name="T67" fmla="*/ 3398 h 7154"/>
                <a:gd name="T68" fmla="*/ 2669 w 7154"/>
                <a:gd name="T69" fmla="*/ 3948 h 7154"/>
                <a:gd name="T70" fmla="*/ 5034 w 7154"/>
                <a:gd name="T71" fmla="*/ 1583 h 7154"/>
                <a:gd name="T72" fmla="*/ 5445 w 7154"/>
                <a:gd name="T73" fmla="*/ 1583 h 7154"/>
                <a:gd name="T74" fmla="*/ 5857 w 7154"/>
                <a:gd name="T75" fmla="*/ 1994 h 7154"/>
                <a:gd name="T76" fmla="*/ 5857 w 7154"/>
                <a:gd name="T77" fmla="*/ 2406 h 7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4" h="7154">
                  <a:moveTo>
                    <a:pt x="6624" y="2037"/>
                  </a:moveTo>
                  <a:cubicBezTo>
                    <a:pt x="6580" y="1703"/>
                    <a:pt x="6403" y="1345"/>
                    <a:pt x="6106" y="1048"/>
                  </a:cubicBezTo>
                  <a:cubicBezTo>
                    <a:pt x="5809" y="751"/>
                    <a:pt x="5451" y="574"/>
                    <a:pt x="5117" y="530"/>
                  </a:cubicBezTo>
                  <a:cubicBezTo>
                    <a:pt x="4966" y="510"/>
                    <a:pt x="4764" y="427"/>
                    <a:pt x="4643" y="334"/>
                  </a:cubicBezTo>
                  <a:cubicBezTo>
                    <a:pt x="4375" y="128"/>
                    <a:pt x="3997" y="0"/>
                    <a:pt x="3577" y="0"/>
                  </a:cubicBezTo>
                  <a:cubicBezTo>
                    <a:pt x="3157" y="0"/>
                    <a:pt x="2779" y="128"/>
                    <a:pt x="2511" y="334"/>
                  </a:cubicBezTo>
                  <a:cubicBezTo>
                    <a:pt x="2390" y="427"/>
                    <a:pt x="2188" y="510"/>
                    <a:pt x="2037" y="530"/>
                  </a:cubicBezTo>
                  <a:cubicBezTo>
                    <a:pt x="1702" y="574"/>
                    <a:pt x="1345" y="751"/>
                    <a:pt x="1048" y="1048"/>
                  </a:cubicBezTo>
                  <a:cubicBezTo>
                    <a:pt x="751" y="1345"/>
                    <a:pt x="574" y="1703"/>
                    <a:pt x="530" y="2037"/>
                  </a:cubicBezTo>
                  <a:cubicBezTo>
                    <a:pt x="510" y="2188"/>
                    <a:pt x="427" y="2390"/>
                    <a:pt x="334" y="2511"/>
                  </a:cubicBezTo>
                  <a:cubicBezTo>
                    <a:pt x="128" y="2779"/>
                    <a:pt x="0" y="3157"/>
                    <a:pt x="0" y="3577"/>
                  </a:cubicBezTo>
                  <a:cubicBezTo>
                    <a:pt x="0" y="3997"/>
                    <a:pt x="128" y="4375"/>
                    <a:pt x="334" y="4643"/>
                  </a:cubicBezTo>
                  <a:cubicBezTo>
                    <a:pt x="427" y="4764"/>
                    <a:pt x="510" y="4966"/>
                    <a:pt x="530" y="5117"/>
                  </a:cubicBezTo>
                  <a:cubicBezTo>
                    <a:pt x="574" y="5451"/>
                    <a:pt x="751" y="5809"/>
                    <a:pt x="1048" y="6106"/>
                  </a:cubicBezTo>
                  <a:cubicBezTo>
                    <a:pt x="1345" y="6403"/>
                    <a:pt x="1702" y="6580"/>
                    <a:pt x="2037" y="6624"/>
                  </a:cubicBezTo>
                  <a:cubicBezTo>
                    <a:pt x="2188" y="6644"/>
                    <a:pt x="2390" y="6727"/>
                    <a:pt x="2511" y="6820"/>
                  </a:cubicBezTo>
                  <a:cubicBezTo>
                    <a:pt x="2779" y="7025"/>
                    <a:pt x="3157" y="7154"/>
                    <a:pt x="3577" y="7154"/>
                  </a:cubicBezTo>
                  <a:cubicBezTo>
                    <a:pt x="3997" y="7154"/>
                    <a:pt x="4375" y="7025"/>
                    <a:pt x="4643" y="6820"/>
                  </a:cubicBezTo>
                  <a:cubicBezTo>
                    <a:pt x="4764" y="6727"/>
                    <a:pt x="4966" y="6644"/>
                    <a:pt x="5117" y="6624"/>
                  </a:cubicBezTo>
                  <a:cubicBezTo>
                    <a:pt x="5451" y="6580"/>
                    <a:pt x="5809" y="6403"/>
                    <a:pt x="6106" y="6106"/>
                  </a:cubicBezTo>
                  <a:cubicBezTo>
                    <a:pt x="6403" y="5809"/>
                    <a:pt x="6580" y="5451"/>
                    <a:pt x="6624" y="5117"/>
                  </a:cubicBezTo>
                  <a:cubicBezTo>
                    <a:pt x="6644" y="4966"/>
                    <a:pt x="6727" y="4764"/>
                    <a:pt x="6820" y="4643"/>
                  </a:cubicBezTo>
                  <a:cubicBezTo>
                    <a:pt x="7026" y="4375"/>
                    <a:pt x="7154" y="3997"/>
                    <a:pt x="7154" y="3577"/>
                  </a:cubicBezTo>
                  <a:cubicBezTo>
                    <a:pt x="7154" y="3157"/>
                    <a:pt x="7026" y="2779"/>
                    <a:pt x="6820" y="2511"/>
                  </a:cubicBezTo>
                  <a:cubicBezTo>
                    <a:pt x="6727" y="2390"/>
                    <a:pt x="6644" y="2188"/>
                    <a:pt x="6624" y="2037"/>
                  </a:cubicBezTo>
                  <a:close/>
                  <a:moveTo>
                    <a:pt x="5857" y="2406"/>
                  </a:moveTo>
                  <a:lnTo>
                    <a:pt x="3286" y="4976"/>
                  </a:lnTo>
                  <a:lnTo>
                    <a:pt x="2875" y="5387"/>
                  </a:lnTo>
                  <a:cubicBezTo>
                    <a:pt x="2762" y="5501"/>
                    <a:pt x="2577" y="5501"/>
                    <a:pt x="2464" y="5387"/>
                  </a:cubicBezTo>
                  <a:lnTo>
                    <a:pt x="2053" y="4976"/>
                  </a:lnTo>
                  <a:lnTo>
                    <a:pt x="1297" y="4221"/>
                  </a:lnTo>
                  <a:cubicBezTo>
                    <a:pt x="1183" y="4107"/>
                    <a:pt x="1183" y="3923"/>
                    <a:pt x="1297" y="3809"/>
                  </a:cubicBezTo>
                  <a:lnTo>
                    <a:pt x="1708" y="3398"/>
                  </a:lnTo>
                  <a:cubicBezTo>
                    <a:pt x="1822" y="3285"/>
                    <a:pt x="2006" y="3285"/>
                    <a:pt x="2120" y="3398"/>
                  </a:cubicBezTo>
                  <a:lnTo>
                    <a:pt x="2669" y="3948"/>
                  </a:lnTo>
                  <a:lnTo>
                    <a:pt x="5034" y="1583"/>
                  </a:lnTo>
                  <a:cubicBezTo>
                    <a:pt x="5148" y="1470"/>
                    <a:pt x="5332" y="1470"/>
                    <a:pt x="5445" y="1583"/>
                  </a:cubicBezTo>
                  <a:lnTo>
                    <a:pt x="5857" y="1994"/>
                  </a:lnTo>
                  <a:cubicBezTo>
                    <a:pt x="5970" y="2108"/>
                    <a:pt x="5970" y="2292"/>
                    <a:pt x="5857" y="2406"/>
                  </a:cubicBezTo>
                  <a:close/>
                </a:path>
              </a:pathLst>
            </a:custGeom>
            <a:solidFill>
              <a:schemeClr val="bg1"/>
            </a:solidFill>
            <a:ln>
              <a:noFill/>
            </a:ln>
          </p:spPr>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750"/>
                                        <p:tgtEl>
                                          <p:spTgt spid="2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750"/>
                                        <p:tgtEl>
                                          <p:spTgt spid="2"/>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ppt_x</p:attrName>
                                        </p:attrNameLst>
                                      </p:cBhvr>
                                      <p:tavLst>
                                        <p:tav tm="0">
                                          <p:val>
                                            <p:strVal val="#ppt_x"/>
                                          </p:val>
                                        </p:tav>
                                        <p:tav tm="100000">
                                          <p:val>
                                            <p:strVal val="#ppt_x"/>
                                          </p:val>
                                        </p:tav>
                                      </p:tavLst>
                                    </p:anim>
                                    <p:anim calcmode="lin" valueType="num">
                                      <p:cBhvr>
                                        <p:cTn id="35" dur="75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9"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ssolve">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6096000" cy="6858000"/>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096000" y="933450"/>
            <a:ext cx="5676900" cy="5051425"/>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19100" y="933450"/>
            <a:ext cx="5676900" cy="505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733925" y="1524000"/>
            <a:ext cx="2471737" cy="3810000"/>
          </a:xfrm>
          <a:prstGeom prst="rect">
            <a:avLst/>
          </a:prstGeom>
          <a:gradFill flip="none" rotWithShape="1">
            <a:gsLst>
              <a:gs pos="55000">
                <a:srgbClr val="2B6573"/>
              </a:gs>
              <a:gs pos="5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670843" y="2330041"/>
            <a:ext cx="1509506" cy="446276"/>
          </a:xfrm>
          <a:prstGeom prst="rect">
            <a:avLst/>
          </a:prstGeom>
          <a:noFill/>
        </p:spPr>
        <p:txBody>
          <a:bodyPr wrap="square" rtlCol="0">
            <a:spAutoFit/>
          </a:bodyPr>
          <a:lstStyle/>
          <a:p>
            <a:r>
              <a:rPr lang="en-US" altLang="zh-CN" sz="2300" dirty="0">
                <a:solidFill>
                  <a:schemeClr val="bg1"/>
                </a:solidFill>
                <a:latin typeface="微软雅黑" panose="020B0503020204020204" pitchFamily="34" charset="-122"/>
                <a:ea typeface="微软雅黑" panose="020B0503020204020204" pitchFamily="34" charset="-122"/>
              </a:rPr>
              <a:t>GRAPHIC</a:t>
            </a:r>
            <a:r>
              <a:rPr lang="en-US" altLang="zh-CN" sz="2300" dirty="0">
                <a:latin typeface="微软雅黑" panose="020B0503020204020204" pitchFamily="34" charset="-122"/>
                <a:ea typeface="微软雅黑" panose="020B0503020204020204" pitchFamily="34" charset="-122"/>
              </a:rPr>
              <a:t> </a:t>
            </a:r>
            <a:endParaRPr lang="en-US" altLang="zh-CN" sz="23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4884894" y="2765807"/>
            <a:ext cx="1003901" cy="1015663"/>
          </a:xfrm>
          <a:prstGeom prst="rect">
            <a:avLst/>
          </a:prstGeom>
          <a:noFill/>
        </p:spPr>
        <p:txBody>
          <a:bodyPr wrap="square" rtlCol="0">
            <a:spAutoFit/>
          </a:bodyPr>
          <a:lstStyle/>
          <a:p>
            <a:r>
              <a:rPr lang="zh-CN" altLang="en-US" sz="6000" spc="600" dirty="0">
                <a:solidFill>
                  <a:schemeClr val="bg1"/>
                </a:solidFill>
                <a:latin typeface="微软雅黑" panose="020B0503020204020204" pitchFamily="34" charset="-122"/>
                <a:ea typeface="微软雅黑" panose="020B0503020204020204" pitchFamily="34" charset="-122"/>
              </a:rPr>
              <a:t>设</a:t>
            </a:r>
            <a:endParaRPr lang="zh-CN" altLang="en-US" sz="6000" spc="6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05725" y="3143641"/>
            <a:ext cx="5074713" cy="923330"/>
          </a:xfrm>
          <a:prstGeom prst="rect">
            <a:avLst/>
          </a:prstGeom>
          <a:noFill/>
        </p:spPr>
        <p:txBody>
          <a:bodyPr wrap="square" rtlCol="0">
            <a:spAutoFit/>
          </a:bodyPr>
          <a:lstStyle/>
          <a:p>
            <a:r>
              <a:rPr lang="zh-CN" altLang="en-US" sz="5400" dirty="0">
                <a:latin typeface="微软雅黑" panose="020B0503020204020204" pitchFamily="34" charset="-122"/>
                <a:ea typeface="微软雅黑" panose="020B0503020204020204" pitchFamily="34" charset="-122"/>
              </a:rPr>
              <a:t>感谢您的观看</a:t>
            </a:r>
            <a:endParaRPr lang="zh-CN" altLang="en-US" sz="5400" dirty="0">
              <a:latin typeface="微软雅黑" panose="020B0503020204020204" pitchFamily="34" charset="-122"/>
              <a:ea typeface="微软雅黑" panose="020B0503020204020204" pitchFamily="34" charset="-122"/>
            </a:endParaRPr>
          </a:p>
        </p:txBody>
      </p:sp>
      <p:sp>
        <p:nvSpPr>
          <p:cNvPr id="20" name="矩形 19"/>
          <p:cNvSpPr/>
          <p:nvPr/>
        </p:nvSpPr>
        <p:spPr>
          <a:xfrm>
            <a:off x="755490" y="4090570"/>
            <a:ext cx="1127285" cy="45719"/>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6096000" y="4542264"/>
            <a:ext cx="671779" cy="0"/>
          </a:xfrm>
          <a:prstGeom prst="line">
            <a:avLst/>
          </a:prstGeom>
          <a:ln>
            <a:solidFill>
              <a:srgbClr val="2B6573"/>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23662" y="5434570"/>
            <a:ext cx="2453165" cy="276999"/>
          </a:xfrm>
          <a:prstGeom prst="rect">
            <a:avLst/>
          </a:prstGeom>
          <a:noFill/>
        </p:spPr>
        <p:txBody>
          <a:bodyPr wrap="square" rtlCol="0">
            <a:spAutoFit/>
          </a:bodyPr>
          <a:lstStyle/>
          <a:p>
            <a:r>
              <a:rPr lang="en-US" altLang="zh-CN" sz="1200" dirty="0">
                <a:solidFill>
                  <a:schemeClr val="bg1">
                    <a:lumMod val="75000"/>
                  </a:schemeClr>
                </a:solidFill>
                <a:latin typeface="微软雅黑" panose="020B0503020204020204" pitchFamily="34" charset="-122"/>
                <a:ea typeface="微软雅黑" panose="020B0503020204020204" pitchFamily="34" charset="-122"/>
              </a:rPr>
              <a:t>GRAPHIC DESIGN</a:t>
            </a:r>
            <a:endParaRPr lang="en-US" altLang="zh-CN" sz="12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29069" y="4324043"/>
            <a:ext cx="1609963" cy="275590"/>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汇报人：小Q办公</a:t>
            </a:r>
            <a:endParaRPr lang="zh-CN" altLang="en-US" sz="1200" dirty="0">
              <a:latin typeface="微软雅黑" panose="020B0503020204020204" pitchFamily="34" charset="-122"/>
              <a:ea typeface="微软雅黑" panose="020B0503020204020204" pitchFamily="34" charset="-122"/>
            </a:endParaRPr>
          </a:p>
        </p:txBody>
      </p:sp>
      <p:sp>
        <p:nvSpPr>
          <p:cNvPr id="28" name="文本框 27"/>
          <p:cNvSpPr txBox="1"/>
          <p:nvPr/>
        </p:nvSpPr>
        <p:spPr>
          <a:xfrm rot="5400000">
            <a:off x="9200276" y="3407959"/>
            <a:ext cx="4381501" cy="253916"/>
          </a:xfrm>
          <a:prstGeom prst="rect">
            <a:avLst/>
          </a:prstGeom>
          <a:noFill/>
        </p:spPr>
        <p:txBody>
          <a:bodyPr wrap="square" rtlCol="0">
            <a:spAutoFit/>
          </a:bodyPr>
          <a:lstStyle/>
          <a:p>
            <a:pPr algn="ctr"/>
            <a:r>
              <a:rPr lang="en-US" altLang="zh-CN" sz="1050" spc="1500" dirty="0">
                <a:solidFill>
                  <a:schemeClr val="bg1"/>
                </a:solidFill>
                <a:latin typeface="微软雅黑" panose="020B0503020204020204" pitchFamily="34" charset="-122"/>
                <a:ea typeface="微软雅黑" panose="020B0503020204020204" pitchFamily="34" charset="-122"/>
              </a:rPr>
              <a:t>GRAPHIC DESIGN</a:t>
            </a:r>
            <a:endParaRPr lang="en-US" altLang="zh-CN" sz="1050" spc="15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rot="5400000">
            <a:off x="6124046" y="3518907"/>
            <a:ext cx="1031051" cy="1015663"/>
          </a:xfrm>
          <a:prstGeom prst="rect">
            <a:avLst/>
          </a:prstGeom>
        </p:spPr>
        <p:txBody>
          <a:bodyPr wrap="none">
            <a:spAutoFit/>
          </a:bodyPr>
          <a:lstStyle/>
          <a:p>
            <a:r>
              <a:rPr lang="zh-CN" altLang="en-US" sz="6000" spc="600" dirty="0">
                <a:solidFill>
                  <a:srgbClr val="2B6573"/>
                </a:solidFill>
                <a:latin typeface="微软雅黑" panose="020B0503020204020204" pitchFamily="34" charset="-122"/>
                <a:ea typeface="微软雅黑" panose="020B0503020204020204" pitchFamily="34" charset="-122"/>
              </a:rPr>
              <a:t>计</a:t>
            </a:r>
            <a:endParaRPr lang="zh-CN" altLang="en-US" sz="6000" spc="600" dirty="0">
              <a:solidFill>
                <a:srgbClr val="2B6573"/>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74015" y="2609570"/>
            <a:ext cx="3647268" cy="584775"/>
          </a:xfrm>
          <a:prstGeom prst="rect">
            <a:avLst/>
          </a:prstGeom>
          <a:noFill/>
        </p:spPr>
        <p:txBody>
          <a:bodyPr wrap="square" rtlCol="0">
            <a:spAutoFit/>
          </a:bodyPr>
          <a:lstStyle/>
          <a:p>
            <a:r>
              <a:rPr lang="en-US" altLang="zh-CN" sz="2800" dirty="0">
                <a:solidFill>
                  <a:srgbClr val="2B6573"/>
                </a:solidFill>
                <a:latin typeface="微软雅黑" panose="020B0503020204020204" pitchFamily="34" charset="-122"/>
                <a:ea typeface="微软雅黑" panose="020B0503020204020204" pitchFamily="34" charset="-122"/>
              </a:rPr>
              <a:t>GRAPHIC</a:t>
            </a:r>
            <a:r>
              <a:rPr lang="en-US" altLang="zh-CN" sz="3200" dirty="0">
                <a:solidFill>
                  <a:srgbClr val="2B6573"/>
                </a:solidFill>
                <a:latin typeface="微软雅黑" panose="020B0503020204020204" pitchFamily="34" charset="-122"/>
                <a:ea typeface="微软雅黑" panose="020B0503020204020204" pitchFamily="34" charset="-122"/>
              </a:rPr>
              <a:t> </a:t>
            </a:r>
            <a:r>
              <a:rPr lang="en-US" altLang="zh-CN" sz="2800" dirty="0">
                <a:solidFill>
                  <a:srgbClr val="2B6573"/>
                </a:solidFill>
                <a:latin typeface="微软雅黑" panose="020B0503020204020204" pitchFamily="34" charset="-122"/>
                <a:ea typeface="微软雅黑" panose="020B0503020204020204" pitchFamily="34" charset="-122"/>
              </a:rPr>
              <a:t>DESIGN</a:t>
            </a:r>
            <a:endParaRPr lang="zh-CN" altLang="en-US" sz="3200" dirty="0">
              <a:solidFill>
                <a:srgbClr val="2B6573"/>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009620" y="3090835"/>
            <a:ext cx="1509506" cy="461665"/>
          </a:xfrm>
          <a:prstGeom prst="rect">
            <a:avLst/>
          </a:prstGeom>
          <a:noFill/>
        </p:spPr>
        <p:txBody>
          <a:bodyPr wrap="square" rtlCol="0">
            <a:spAutoFit/>
          </a:bodyPr>
          <a:lstStyle/>
          <a:p>
            <a:r>
              <a:rPr lang="en-US" altLang="zh-CN" sz="2300" dirty="0">
                <a:solidFill>
                  <a:srgbClr val="2B6573"/>
                </a:solidFill>
                <a:latin typeface="微软雅黑" panose="020B0503020204020204" pitchFamily="34" charset="-122"/>
                <a:ea typeface="微软雅黑" panose="020B0503020204020204" pitchFamily="34" charset="-122"/>
              </a:rPr>
              <a:t>DESIGN</a:t>
            </a:r>
            <a:r>
              <a:rPr lang="en-US" altLang="zh-CN" sz="2300" dirty="0">
                <a:latin typeface="微软雅黑" panose="020B0503020204020204" pitchFamily="34" charset="-122"/>
                <a:ea typeface="微软雅黑" panose="020B0503020204020204" pitchFamily="34" charset="-122"/>
              </a:rPr>
              <a:t> </a:t>
            </a:r>
            <a:endParaRPr lang="en-US" altLang="zh-CN" sz="2300"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5424221" y="4542264"/>
            <a:ext cx="67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10000">
        <p:blinds dir="vert"/>
      </p:transition>
    </mc:Choice>
    <mc:Fallback>
      <p:transition spd="slow"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750"/>
                                        <p:tgtEl>
                                          <p:spTgt spid="8"/>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Horizontal)">
                                      <p:cBhvr>
                                        <p:cTn id="14" dur="750"/>
                                        <p:tgtEl>
                                          <p:spTgt spid="9"/>
                                        </p:tgtEl>
                                      </p:cBhvr>
                                    </p:animEffect>
                                  </p:childTnLst>
                                </p:cTn>
                              </p:par>
                              <p:par>
                                <p:cTn id="15" presetID="53" presetClass="entr" presetSubtype="16" fill="hold" grpId="0" nodeType="withEffect">
                                  <p:stCondLst>
                                    <p:cond delay="7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2"/>
                                        </p:tgtEl>
                                        <p:attrNameLst>
                                          <p:attrName>style.visibility</p:attrName>
                                        </p:attrNameLst>
                                      </p:cBhvr>
                                      <p:to>
                                        <p:strVal val="visible"/>
                                      </p:to>
                                    </p:set>
                                    <p:anim calcmode="lin" valueType="num">
                                      <p:cBhvr>
                                        <p:cTn id="22" dur="750" fill="hold"/>
                                        <p:tgtEl>
                                          <p:spTgt spid="2"/>
                                        </p:tgtEl>
                                        <p:attrNameLst>
                                          <p:attrName>ppt_w</p:attrName>
                                        </p:attrNameLst>
                                      </p:cBhvr>
                                      <p:tavLst>
                                        <p:tav tm="0">
                                          <p:val>
                                            <p:fltVal val="0"/>
                                          </p:val>
                                        </p:tav>
                                        <p:tav tm="100000">
                                          <p:val>
                                            <p:strVal val="#ppt_w"/>
                                          </p:val>
                                        </p:tav>
                                      </p:tavLst>
                                    </p:anim>
                                    <p:anim calcmode="lin" valueType="num">
                                      <p:cBhvr>
                                        <p:cTn id="23" dur="750" fill="hold"/>
                                        <p:tgtEl>
                                          <p:spTgt spid="2"/>
                                        </p:tgtEl>
                                        <p:attrNameLst>
                                          <p:attrName>ppt_h</p:attrName>
                                        </p:attrNameLst>
                                      </p:cBhvr>
                                      <p:tavLst>
                                        <p:tav tm="0">
                                          <p:val>
                                            <p:fltVal val="0"/>
                                          </p:val>
                                        </p:tav>
                                        <p:tav tm="100000">
                                          <p:val>
                                            <p:strVal val="#ppt_h"/>
                                          </p:val>
                                        </p:tav>
                                      </p:tavLst>
                                    </p:anim>
                                    <p:animEffect transition="in" filter="fade">
                                      <p:cBhvr>
                                        <p:cTn id="24" dur="750"/>
                                        <p:tgtEl>
                                          <p:spTgt spid="2"/>
                                        </p:tgtEl>
                                      </p:cBhvr>
                                    </p:animEffect>
                                  </p:childTnLst>
                                </p:cTn>
                              </p:par>
                              <p:par>
                                <p:cTn id="25" presetID="23" presetClass="entr" presetSubtype="32" fill="hold" grpId="0" nodeType="withEffect">
                                  <p:stCondLst>
                                    <p:cond delay="15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750" fill="hold"/>
                                        <p:tgtEl>
                                          <p:spTgt spid="16"/>
                                        </p:tgtEl>
                                        <p:attrNameLst>
                                          <p:attrName>ppt_w</p:attrName>
                                        </p:attrNameLst>
                                      </p:cBhvr>
                                      <p:tavLst>
                                        <p:tav tm="0">
                                          <p:val>
                                            <p:strVal val="4*#ppt_w"/>
                                          </p:val>
                                        </p:tav>
                                        <p:tav tm="100000">
                                          <p:val>
                                            <p:strVal val="#ppt_w"/>
                                          </p:val>
                                        </p:tav>
                                      </p:tavLst>
                                    </p:anim>
                                    <p:anim calcmode="lin" valueType="num">
                                      <p:cBhvr>
                                        <p:cTn id="28" dur="750" fill="hold"/>
                                        <p:tgtEl>
                                          <p:spTgt spid="16"/>
                                        </p:tgtEl>
                                        <p:attrNameLst>
                                          <p:attrName>ppt_h</p:attrName>
                                        </p:attrNameLst>
                                      </p:cBhvr>
                                      <p:tavLst>
                                        <p:tav tm="0">
                                          <p:val>
                                            <p:strVal val="4*#ppt_h"/>
                                          </p:val>
                                        </p:tav>
                                        <p:tav tm="100000">
                                          <p:val>
                                            <p:strVal val="#ppt_h"/>
                                          </p:val>
                                        </p:tav>
                                      </p:tavLst>
                                    </p:anim>
                                  </p:childTnLst>
                                </p:cTn>
                              </p:par>
                              <p:par>
                                <p:cTn id="29" presetID="23" presetClass="entr" presetSubtype="32" fill="hold" grpId="0" nodeType="withEffect">
                                  <p:stCondLst>
                                    <p:cond delay="15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750" fill="hold"/>
                                        <p:tgtEl>
                                          <p:spTgt spid="21"/>
                                        </p:tgtEl>
                                        <p:attrNameLst>
                                          <p:attrName>ppt_w</p:attrName>
                                        </p:attrNameLst>
                                      </p:cBhvr>
                                      <p:tavLst>
                                        <p:tav tm="0">
                                          <p:val>
                                            <p:strVal val="4*#ppt_w"/>
                                          </p:val>
                                        </p:tav>
                                        <p:tav tm="100000">
                                          <p:val>
                                            <p:strVal val="#ppt_w"/>
                                          </p:val>
                                        </p:tav>
                                      </p:tavLst>
                                    </p:anim>
                                    <p:anim calcmode="lin" valueType="num">
                                      <p:cBhvr>
                                        <p:cTn id="32" dur="750" fill="hold"/>
                                        <p:tgtEl>
                                          <p:spTgt spid="21"/>
                                        </p:tgtEl>
                                        <p:attrNameLst>
                                          <p:attrName>ppt_h</p:attrName>
                                        </p:attrNameLst>
                                      </p:cBhvr>
                                      <p:tavLst>
                                        <p:tav tm="0">
                                          <p:val>
                                            <p:strVal val="4*#ppt_h"/>
                                          </p:val>
                                        </p:tav>
                                        <p:tav tm="100000">
                                          <p:val>
                                            <p:strVal val="#ppt_h"/>
                                          </p:val>
                                        </p:tav>
                                      </p:tavLst>
                                    </p:anim>
                                  </p:childTnLst>
                                </p:cTn>
                              </p:par>
                              <p:par>
                                <p:cTn id="33" presetID="22" presetClass="entr" presetSubtype="2" fill="hold" nodeType="withEffect">
                                  <p:stCondLst>
                                    <p:cond delay="225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8" fill="hold" nodeType="withEffect">
                                  <p:stCondLst>
                                    <p:cond delay="225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64" presetClass="path" presetSubtype="0" accel="50000" decel="50000" fill="hold" grpId="1" nodeType="withEffect">
                                  <p:stCondLst>
                                    <p:cond delay="2250"/>
                                  </p:stCondLst>
                                  <p:childTnLst>
                                    <p:animMotion origin="layout" path="M -0.00104 -4.81481E-6 L 0.00208 0.17084 " pathEditMode="relative" rAng="0" ptsTypes="AA">
                                      <p:cBhvr>
                                        <p:cTn id="40" dur="2000" fill="hold"/>
                                        <p:tgtEl>
                                          <p:spTgt spid="17"/>
                                        </p:tgtEl>
                                        <p:attrNameLst>
                                          <p:attrName>ppt_x</p:attrName>
                                          <p:attrName>ppt_y</p:attrName>
                                        </p:attrNameLst>
                                      </p:cBhvr>
                                      <p:rCtr x="156" y="8542"/>
                                    </p:animMotion>
                                  </p:childTnLst>
                                </p:cTn>
                              </p:par>
                              <p:par>
                                <p:cTn id="41" presetID="64" presetClass="path" presetSubtype="0" accel="50000" decel="50000" fill="hold" grpId="1" nodeType="withEffect">
                                  <p:stCondLst>
                                    <p:cond delay="2250"/>
                                  </p:stCondLst>
                                  <p:childTnLst>
                                    <p:animMotion origin="layout" path="M 0.00391 2.96296E-6 L 0.00013 -0.20648 " pathEditMode="relative" rAng="0" ptsTypes="AA">
                                      <p:cBhvr>
                                        <p:cTn id="42" dur="2000" fill="hold"/>
                                        <p:tgtEl>
                                          <p:spTgt spid="2"/>
                                        </p:tgtEl>
                                        <p:attrNameLst>
                                          <p:attrName>ppt_x</p:attrName>
                                          <p:attrName>ppt_y</p:attrName>
                                        </p:attrNameLst>
                                      </p:cBhvr>
                                      <p:rCtr x="-195" y="-10324"/>
                                    </p:animMotion>
                                  </p:childTnLst>
                                </p:cTn>
                              </p:par>
                              <p:par>
                                <p:cTn id="43" presetID="64" presetClass="path" presetSubtype="0" accel="50000" decel="50000" fill="hold" grpId="1" nodeType="withEffect">
                                  <p:stCondLst>
                                    <p:cond delay="2250"/>
                                  </p:stCondLst>
                                  <p:childTnLst>
                                    <p:animMotion origin="layout" path="M -1.875E-6 -0.00926 L -1.875E-6 0.18958 " pathEditMode="relative" rAng="0" ptsTypes="AA">
                                      <p:cBhvr>
                                        <p:cTn id="44" dur="2000" fill="hold"/>
                                        <p:tgtEl>
                                          <p:spTgt spid="16"/>
                                        </p:tgtEl>
                                        <p:attrNameLst>
                                          <p:attrName>ppt_x</p:attrName>
                                          <p:attrName>ppt_y</p:attrName>
                                        </p:attrNameLst>
                                      </p:cBhvr>
                                      <p:rCtr x="0" y="9931"/>
                                    </p:animMotion>
                                  </p:childTnLst>
                                </p:cTn>
                              </p:par>
                              <p:par>
                                <p:cTn id="45" presetID="64" presetClass="path" presetSubtype="0" accel="50000" decel="50000" fill="hold" grpId="1" nodeType="withEffect">
                                  <p:stCondLst>
                                    <p:cond delay="2250"/>
                                  </p:stCondLst>
                                  <p:childTnLst>
                                    <p:animMotion origin="layout" path="M 2.29167E-6 1.11111E-6 L 0.00026 -0.22778 " pathEditMode="relative" rAng="0" ptsTypes="AA">
                                      <p:cBhvr>
                                        <p:cTn id="46" dur="2000" fill="hold"/>
                                        <p:tgtEl>
                                          <p:spTgt spid="21"/>
                                        </p:tgtEl>
                                        <p:attrNameLst>
                                          <p:attrName>ppt_x</p:attrName>
                                          <p:attrName>ppt_y</p:attrName>
                                        </p:attrNameLst>
                                      </p:cBhvr>
                                      <p:rCtr x="13" y="-11389"/>
                                    </p:animMotion>
                                  </p:childTnLst>
                                </p:cTn>
                              </p:par>
                              <p:par>
                                <p:cTn id="47" presetID="64" presetClass="path" presetSubtype="0" accel="50000" decel="50000" fill="hold" nodeType="withEffect">
                                  <p:stCondLst>
                                    <p:cond delay="2250"/>
                                  </p:stCondLst>
                                  <p:childTnLst>
                                    <p:animMotion origin="layout" path="M -3.95833E-6 0.00231 L 0.00013 -0.21158 " pathEditMode="relative" rAng="0" ptsTypes="AA">
                                      <p:cBhvr>
                                        <p:cTn id="48" dur="2000" fill="hold"/>
                                        <p:tgtEl>
                                          <p:spTgt spid="22"/>
                                        </p:tgtEl>
                                        <p:attrNameLst>
                                          <p:attrName>ppt_x</p:attrName>
                                          <p:attrName>ppt_y</p:attrName>
                                        </p:attrNameLst>
                                      </p:cBhvr>
                                      <p:rCtr x="0" y="-10694"/>
                                    </p:animMotion>
                                  </p:childTnLst>
                                </p:cTn>
                              </p:par>
                              <p:par>
                                <p:cTn id="49" presetID="64" presetClass="path" presetSubtype="0" accel="50000" decel="50000" fill="hold" nodeType="withEffect">
                                  <p:stCondLst>
                                    <p:cond delay="2250"/>
                                  </p:stCondLst>
                                  <p:childTnLst>
                                    <p:animMotion origin="layout" path="M 4.16667E-6 1.48148E-6 L 0.00065 -0.21158 " pathEditMode="relative" rAng="0" ptsTypes="AA">
                                      <p:cBhvr>
                                        <p:cTn id="50" dur="2000" fill="hold"/>
                                        <p:tgtEl>
                                          <p:spTgt spid="23"/>
                                        </p:tgtEl>
                                        <p:attrNameLst>
                                          <p:attrName>ppt_x</p:attrName>
                                          <p:attrName>ppt_y</p:attrName>
                                        </p:attrNameLst>
                                      </p:cBhvr>
                                      <p:rCtr x="26" y="-10579"/>
                                    </p:animMotion>
                                  </p:childTnLst>
                                </p:cTn>
                              </p:par>
                              <p:par>
                                <p:cTn id="51" presetID="23" presetClass="entr" presetSubtype="32" fill="hold" grpId="0" nodeType="withEffect">
                                  <p:stCondLst>
                                    <p:cond delay="2750"/>
                                  </p:stCondLst>
                                  <p:iterate type="lt">
                                    <p:tmPct val="10000"/>
                                  </p:iterate>
                                  <p:childTnLst>
                                    <p:set>
                                      <p:cBhvr>
                                        <p:cTn id="52" dur="1" fill="hold">
                                          <p:stCondLst>
                                            <p:cond delay="0"/>
                                          </p:stCondLst>
                                        </p:cTn>
                                        <p:tgtEl>
                                          <p:spTgt spid="19"/>
                                        </p:tgtEl>
                                        <p:attrNameLst>
                                          <p:attrName>style.visibility</p:attrName>
                                        </p:attrNameLst>
                                      </p:cBhvr>
                                      <p:to>
                                        <p:strVal val="visible"/>
                                      </p:to>
                                    </p:set>
                                    <p:anim calcmode="lin" valueType="num">
                                      <p:cBhvr>
                                        <p:cTn id="53" dur="750" fill="hold"/>
                                        <p:tgtEl>
                                          <p:spTgt spid="19"/>
                                        </p:tgtEl>
                                        <p:attrNameLst>
                                          <p:attrName>ppt_w</p:attrName>
                                        </p:attrNameLst>
                                      </p:cBhvr>
                                      <p:tavLst>
                                        <p:tav tm="0">
                                          <p:val>
                                            <p:strVal val="4*#ppt_w"/>
                                          </p:val>
                                        </p:tav>
                                        <p:tav tm="100000">
                                          <p:val>
                                            <p:strVal val="#ppt_w"/>
                                          </p:val>
                                        </p:tav>
                                      </p:tavLst>
                                    </p:anim>
                                    <p:anim calcmode="lin" valueType="num">
                                      <p:cBhvr>
                                        <p:cTn id="54" dur="750" fill="hold"/>
                                        <p:tgtEl>
                                          <p:spTgt spid="19"/>
                                        </p:tgtEl>
                                        <p:attrNameLst>
                                          <p:attrName>ppt_h</p:attrName>
                                        </p:attrNameLst>
                                      </p:cBhvr>
                                      <p:tavLst>
                                        <p:tav tm="0">
                                          <p:val>
                                            <p:strVal val="4*#ppt_h"/>
                                          </p:val>
                                        </p:tav>
                                        <p:tav tm="100000">
                                          <p:val>
                                            <p:strVal val="#ppt_h"/>
                                          </p:val>
                                        </p:tav>
                                      </p:tavLst>
                                    </p:anim>
                                  </p:childTnLst>
                                </p:cTn>
                              </p:par>
                              <p:par>
                                <p:cTn id="55" presetID="23" presetClass="entr" presetSubtype="32" fill="hold" grpId="0" nodeType="withEffect">
                                  <p:stCondLst>
                                    <p:cond delay="4000"/>
                                  </p:stCondLst>
                                  <p:iterate type="lt">
                                    <p:tmPct val="10000"/>
                                  </p:iterate>
                                  <p:childTnLst>
                                    <p:set>
                                      <p:cBhvr>
                                        <p:cTn id="56" dur="1" fill="hold">
                                          <p:stCondLst>
                                            <p:cond delay="0"/>
                                          </p:stCondLst>
                                        </p:cTn>
                                        <p:tgtEl>
                                          <p:spTgt spid="18"/>
                                        </p:tgtEl>
                                        <p:attrNameLst>
                                          <p:attrName>style.visibility</p:attrName>
                                        </p:attrNameLst>
                                      </p:cBhvr>
                                      <p:to>
                                        <p:strVal val="visible"/>
                                      </p:to>
                                    </p:set>
                                    <p:anim calcmode="lin" valueType="num">
                                      <p:cBhvr>
                                        <p:cTn id="57" dur="750" fill="hold"/>
                                        <p:tgtEl>
                                          <p:spTgt spid="18"/>
                                        </p:tgtEl>
                                        <p:attrNameLst>
                                          <p:attrName>ppt_w</p:attrName>
                                        </p:attrNameLst>
                                      </p:cBhvr>
                                      <p:tavLst>
                                        <p:tav tm="0">
                                          <p:val>
                                            <p:strVal val="4*#ppt_w"/>
                                          </p:val>
                                        </p:tav>
                                        <p:tav tm="100000">
                                          <p:val>
                                            <p:strVal val="#ppt_w"/>
                                          </p:val>
                                        </p:tav>
                                      </p:tavLst>
                                    </p:anim>
                                    <p:anim calcmode="lin" valueType="num">
                                      <p:cBhvr>
                                        <p:cTn id="58" dur="750" fill="hold"/>
                                        <p:tgtEl>
                                          <p:spTgt spid="18"/>
                                        </p:tgtEl>
                                        <p:attrNameLst>
                                          <p:attrName>ppt_h</p:attrName>
                                        </p:attrNameLst>
                                      </p:cBhvr>
                                      <p:tavLst>
                                        <p:tav tm="0">
                                          <p:val>
                                            <p:strVal val="4*#ppt_h"/>
                                          </p:val>
                                        </p:tav>
                                        <p:tav tm="100000">
                                          <p:val>
                                            <p:strVal val="#ppt_h"/>
                                          </p:val>
                                        </p:tav>
                                      </p:tavLst>
                                    </p:anim>
                                  </p:childTnLst>
                                </p:cTn>
                              </p:par>
                              <p:par>
                                <p:cTn id="59" presetID="22" presetClass="entr" presetSubtype="8" fill="hold" grpId="0" nodeType="withEffect">
                                  <p:stCondLst>
                                    <p:cond delay="475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par>
                                <p:cTn id="62" presetID="22" presetClass="entr" presetSubtype="8" fill="hold" grpId="0" nodeType="withEffect">
                                  <p:stCondLst>
                                    <p:cond delay="525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750"/>
                                        <p:tgtEl>
                                          <p:spTgt spid="25"/>
                                        </p:tgtEl>
                                      </p:cBhvr>
                                    </p:animEffect>
                                  </p:childTnLst>
                                </p:cTn>
                              </p:par>
                              <p:par>
                                <p:cTn id="65" presetID="10" presetClass="entr" presetSubtype="0" fill="hold" grpId="0" nodeType="withEffect">
                                  <p:stCondLst>
                                    <p:cond delay="575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2" presetClass="entr" presetSubtype="1" fill="hold" grpId="0" nodeType="withEffect">
                                  <p:stCondLst>
                                    <p:cond delay="700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750" fill="hold"/>
                                        <p:tgtEl>
                                          <p:spTgt spid="28"/>
                                        </p:tgtEl>
                                        <p:attrNameLst>
                                          <p:attrName>ppt_x</p:attrName>
                                        </p:attrNameLst>
                                      </p:cBhvr>
                                      <p:tavLst>
                                        <p:tav tm="0">
                                          <p:val>
                                            <p:strVal val="#ppt_x"/>
                                          </p:val>
                                        </p:tav>
                                        <p:tav tm="100000">
                                          <p:val>
                                            <p:strVal val="#ppt_x"/>
                                          </p:val>
                                        </p:tav>
                                      </p:tavLst>
                                    </p:anim>
                                    <p:anim calcmode="lin" valueType="num">
                                      <p:cBhvr additive="base">
                                        <p:cTn id="71" dur="75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p:bldP spid="16" grpId="1"/>
      <p:bldP spid="17" grpId="0"/>
      <p:bldP spid="17" grpId="1"/>
      <p:bldP spid="18" grpId="0"/>
      <p:bldP spid="20" grpId="0" animBg="1"/>
      <p:bldP spid="24" grpId="0"/>
      <p:bldP spid="25" grpId="0"/>
      <p:bldP spid="28" grpId="0"/>
      <p:bldP spid="2" grpId="0"/>
      <p:bldP spid="2" grpId="1"/>
      <p:bldP spid="19" grpId="0"/>
      <p:bldP spid="21" grpId="0"/>
      <p:bldP spid="2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6096000" cy="6858000"/>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096000" y="933450"/>
            <a:ext cx="5676900" cy="5051425"/>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19100" y="933450"/>
            <a:ext cx="5676900" cy="505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23662" y="5434570"/>
            <a:ext cx="2453165" cy="276999"/>
          </a:xfrm>
          <a:prstGeom prst="rect">
            <a:avLst/>
          </a:prstGeom>
          <a:noFill/>
        </p:spPr>
        <p:txBody>
          <a:bodyPr wrap="square" rtlCol="0">
            <a:spAutoFit/>
          </a:bodyPr>
          <a:lstStyle/>
          <a:p>
            <a:r>
              <a:rPr lang="en-US" altLang="zh-CN" sz="1200" dirty="0">
                <a:solidFill>
                  <a:schemeClr val="bg1">
                    <a:lumMod val="75000"/>
                  </a:schemeClr>
                </a:solidFill>
                <a:latin typeface="微软雅黑" panose="020B0503020204020204" pitchFamily="34" charset="-122"/>
                <a:ea typeface="微软雅黑" panose="020B0503020204020204" pitchFamily="34" charset="-122"/>
              </a:rPr>
              <a:t>GRAPHIC DESIGN</a:t>
            </a:r>
            <a:endParaRPr lang="en-US" altLang="zh-CN" sz="12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rot="5400000">
            <a:off x="9200276" y="3407959"/>
            <a:ext cx="4381501" cy="253916"/>
          </a:xfrm>
          <a:prstGeom prst="rect">
            <a:avLst/>
          </a:prstGeom>
          <a:noFill/>
        </p:spPr>
        <p:txBody>
          <a:bodyPr wrap="square" rtlCol="0">
            <a:spAutoFit/>
          </a:bodyPr>
          <a:lstStyle/>
          <a:p>
            <a:pPr algn="ctr"/>
            <a:r>
              <a:rPr lang="en-US" altLang="zh-CN" sz="1050" spc="1500" dirty="0">
                <a:solidFill>
                  <a:schemeClr val="bg1"/>
                </a:solidFill>
                <a:latin typeface="微软雅黑" panose="020B0503020204020204" pitchFamily="34" charset="-122"/>
                <a:ea typeface="微软雅黑" panose="020B0503020204020204" pitchFamily="34" charset="-122"/>
              </a:rPr>
              <a:t>GRAPHIC DESIGN</a:t>
            </a:r>
            <a:endParaRPr lang="en-US" altLang="zh-CN" sz="1050" spc="1500" dirty="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l="5222" t="35067" r="8865" b="33487"/>
          <a:stretch>
            <a:fillRect/>
          </a:stretch>
        </p:blipFill>
        <p:spPr>
          <a:xfrm>
            <a:off x="759618" y="1146430"/>
            <a:ext cx="1031545" cy="377569"/>
          </a:xfrm>
          <a:prstGeom prst="rect">
            <a:avLst/>
          </a:prstGeom>
        </p:spPr>
      </p:pic>
      <p:sp>
        <p:nvSpPr>
          <p:cNvPr id="26" name="文本框 25"/>
          <p:cNvSpPr txBox="1"/>
          <p:nvPr/>
        </p:nvSpPr>
        <p:spPr>
          <a:xfrm>
            <a:off x="3257550" y="1800574"/>
            <a:ext cx="4583922" cy="1092607"/>
          </a:xfrm>
          <a:prstGeom prst="rect">
            <a:avLst/>
          </a:prstGeom>
          <a:noFill/>
        </p:spPr>
        <p:txBody>
          <a:bodyPr wrap="square" rtlCol="0">
            <a:spAutoFit/>
          </a:bodyPr>
          <a:lstStyle/>
          <a:p>
            <a:pPr algn="dist"/>
            <a:r>
              <a:rPr lang="en-US" altLang="zh-CN" sz="6500" dirty="0">
                <a:solidFill>
                  <a:srgbClr val="2B6573"/>
                </a:solidFill>
                <a:latin typeface="微软雅黑" panose="020B0503020204020204" pitchFamily="34" charset="-122"/>
                <a:ea typeface="微软雅黑" panose="020B0503020204020204" pitchFamily="34" charset="-122"/>
              </a:rPr>
              <a:t>PART </a:t>
            </a:r>
            <a:r>
              <a:rPr lang="en-US" altLang="zh-CN" sz="6500" dirty="0">
                <a:solidFill>
                  <a:schemeClr val="bg1"/>
                </a:solidFill>
                <a:latin typeface="微软雅黑" panose="020B0503020204020204" pitchFamily="34" charset="-122"/>
                <a:ea typeface="微软雅黑" panose="020B0503020204020204" pitchFamily="34" charset="-122"/>
              </a:rPr>
              <a:t>01</a:t>
            </a:r>
            <a:endParaRPr lang="en-US" altLang="zh-CN" sz="6500"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2774869" y="3131116"/>
            <a:ext cx="6387349" cy="1469926"/>
            <a:chOff x="2808463" y="1504623"/>
            <a:chExt cx="6387349" cy="1469926"/>
          </a:xfrm>
        </p:grpSpPr>
        <p:grpSp>
          <p:nvGrpSpPr>
            <p:cNvPr id="29" name="组合 28"/>
            <p:cNvGrpSpPr/>
            <p:nvPr/>
          </p:nvGrpSpPr>
          <p:grpSpPr>
            <a:xfrm>
              <a:off x="2808463" y="1504623"/>
              <a:ext cx="6387349" cy="1469926"/>
              <a:chOff x="5057154" y="41275"/>
              <a:chExt cx="5799796" cy="1469926"/>
            </a:xfrm>
          </p:grpSpPr>
          <p:sp>
            <p:nvSpPr>
              <p:cNvPr id="32" name="矩形 31"/>
              <p:cNvSpPr/>
              <p:nvPr/>
            </p:nvSpPr>
            <p:spPr>
              <a:xfrm>
                <a:off x="5057154" y="41529"/>
                <a:ext cx="3023897" cy="1469671"/>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056223" y="41275"/>
                <a:ext cx="2800727" cy="1469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2990254" y="1733413"/>
              <a:ext cx="6154989" cy="938719"/>
            </a:xfrm>
            <a:prstGeom prst="rect">
              <a:avLst/>
            </a:prstGeom>
            <a:noFill/>
          </p:spPr>
          <p:txBody>
            <a:bodyPr wrap="square" rtlCol="0">
              <a:spAutoFit/>
            </a:bodyPr>
            <a:lstStyle/>
            <a:p>
              <a:r>
                <a:rPr lang="zh-CN" altLang="en-US" sz="5500" spc="600" dirty="0">
                  <a:solidFill>
                    <a:schemeClr val="bg1"/>
                  </a:solidFill>
                  <a:latin typeface="微软雅黑" panose="020B0503020204020204" pitchFamily="34" charset="-122"/>
                  <a:ea typeface="微软雅黑" panose="020B0503020204020204" pitchFamily="34" charset="-122"/>
                </a:rPr>
                <a:t>研究背景</a:t>
              </a:r>
              <a:r>
                <a:rPr lang="zh-CN" altLang="en-US" sz="5500" spc="600" dirty="0">
                  <a:solidFill>
                    <a:srgbClr val="2B6573"/>
                  </a:solidFill>
                  <a:latin typeface="微软雅黑" panose="020B0503020204020204" pitchFamily="34" charset="-122"/>
                  <a:ea typeface="微软雅黑" panose="020B0503020204020204" pitchFamily="34" charset="-122"/>
                </a:rPr>
                <a:t>及意义</a:t>
              </a:r>
              <a:endParaRPr lang="zh-CN" altLang="en-US" sz="5500" spc="600" dirty="0">
                <a:solidFill>
                  <a:srgbClr val="2B6573"/>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75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500"/>
                            </p:stCondLst>
                            <p:childTnLst>
                              <p:par>
                                <p:cTn id="16" presetID="50" presetClass="entr" presetSubtype="0" decel="10000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750" fill="hold"/>
                                        <p:tgtEl>
                                          <p:spTgt spid="30"/>
                                        </p:tgtEl>
                                        <p:attrNameLst>
                                          <p:attrName>ppt_w</p:attrName>
                                        </p:attrNameLst>
                                      </p:cBhvr>
                                      <p:tavLst>
                                        <p:tav tm="0">
                                          <p:val>
                                            <p:strVal val="#ppt_w+.3"/>
                                          </p:val>
                                        </p:tav>
                                        <p:tav tm="100000">
                                          <p:val>
                                            <p:strVal val="#ppt_w"/>
                                          </p:val>
                                        </p:tav>
                                      </p:tavLst>
                                    </p:anim>
                                    <p:anim calcmode="lin" valueType="num">
                                      <p:cBhvr>
                                        <p:cTn id="19" dur="750" fill="hold"/>
                                        <p:tgtEl>
                                          <p:spTgt spid="30"/>
                                        </p:tgtEl>
                                        <p:attrNameLst>
                                          <p:attrName>ppt_h</p:attrName>
                                        </p:attrNameLst>
                                      </p:cBhvr>
                                      <p:tavLst>
                                        <p:tav tm="0">
                                          <p:val>
                                            <p:strVal val="#ppt_h"/>
                                          </p:val>
                                        </p:tav>
                                        <p:tav tm="100000">
                                          <p:val>
                                            <p:strVal val="#ppt_h"/>
                                          </p:val>
                                        </p:tav>
                                      </p:tavLst>
                                    </p:anim>
                                    <p:animEffect transition="in" filter="fade">
                                      <p:cBhvr>
                                        <p:cTn id="20" dur="750"/>
                                        <p:tgtEl>
                                          <p:spTgt spid="30"/>
                                        </p:tgtEl>
                                      </p:cBhvr>
                                    </p:animEffect>
                                  </p:childTnLst>
                                </p:cTn>
                              </p:par>
                            </p:childTnLst>
                          </p:cTn>
                        </p:par>
                        <p:par>
                          <p:cTn id="21" fill="hold">
                            <p:stCondLst>
                              <p:cond delay="2500"/>
                            </p:stCondLst>
                            <p:childTnLst>
                              <p:par>
                                <p:cTn id="22" presetID="23" presetClass="entr" presetSubtype="32" fill="hold" grpId="0" nodeType="afterEffect">
                                  <p:stCondLst>
                                    <p:cond delay="0"/>
                                  </p:stCondLst>
                                  <p:iterate type="lt">
                                    <p:tmPct val="0"/>
                                  </p:iterate>
                                  <p:childTnLst>
                                    <p:set>
                                      <p:cBhvr>
                                        <p:cTn id="23" dur="1" fill="hold">
                                          <p:stCondLst>
                                            <p:cond delay="0"/>
                                          </p:stCondLst>
                                        </p:cTn>
                                        <p:tgtEl>
                                          <p:spTgt spid="26"/>
                                        </p:tgtEl>
                                        <p:attrNameLst>
                                          <p:attrName>style.visibility</p:attrName>
                                        </p:attrNameLst>
                                      </p:cBhvr>
                                      <p:to>
                                        <p:strVal val="visible"/>
                                      </p:to>
                                    </p:set>
                                    <p:anim calcmode="lin" valueType="num">
                                      <p:cBhvr>
                                        <p:cTn id="24" dur="750" fill="hold"/>
                                        <p:tgtEl>
                                          <p:spTgt spid="26"/>
                                        </p:tgtEl>
                                        <p:attrNameLst>
                                          <p:attrName>ppt_w</p:attrName>
                                        </p:attrNameLst>
                                      </p:cBhvr>
                                      <p:tavLst>
                                        <p:tav tm="0">
                                          <p:val>
                                            <p:strVal val="4*#ppt_w"/>
                                          </p:val>
                                        </p:tav>
                                        <p:tav tm="100000">
                                          <p:val>
                                            <p:strVal val="#ppt_w"/>
                                          </p:val>
                                        </p:tav>
                                      </p:tavLst>
                                    </p:anim>
                                    <p:anim calcmode="lin" valueType="num">
                                      <p:cBhvr>
                                        <p:cTn id="25" dur="750" fill="hold"/>
                                        <p:tgtEl>
                                          <p:spTgt spid="26"/>
                                        </p:tgtEl>
                                        <p:attrNameLst>
                                          <p:attrName>ppt_h</p:attrName>
                                        </p:attrNameLst>
                                      </p:cBhvr>
                                      <p:tavLst>
                                        <p:tav tm="0">
                                          <p:val>
                                            <p:strVal val="4*#ppt_h"/>
                                          </p:val>
                                        </p:tav>
                                        <p:tav tm="100000">
                                          <p:val>
                                            <p:strVal val="#ppt_h"/>
                                          </p:val>
                                        </p:tav>
                                      </p:tavLst>
                                    </p:anim>
                                  </p:childTnLst>
                                </p:cTn>
                              </p:par>
                              <p:par>
                                <p:cTn id="26" presetID="27" presetClass="emph" presetSubtype="0" fill="remove" grpId="1" nodeType="withEffect">
                                  <p:stCondLst>
                                    <p:cond delay="750"/>
                                  </p:stCondLst>
                                  <p:iterate type="lt">
                                    <p:tmPct val="10000"/>
                                  </p:iterate>
                                  <p:childTnLst>
                                    <p:animClr clrSpc="rgb" dir="cw">
                                      <p:cBhvr override="childStyle">
                                        <p:cTn id="27" dur="500" autoRev="1" fill="remove"/>
                                        <p:tgtEl>
                                          <p:spTgt spid="26"/>
                                        </p:tgtEl>
                                        <p:attrNameLst>
                                          <p:attrName>style.color</p:attrName>
                                        </p:attrNameLst>
                                      </p:cBhvr>
                                      <p:to>
                                        <a:schemeClr val="accent2"/>
                                      </p:to>
                                    </p:animClr>
                                    <p:animClr clrSpc="rgb" dir="cw">
                                      <p:cBhvr>
                                        <p:cTn id="28" dur="500" autoRev="1" fill="remove"/>
                                        <p:tgtEl>
                                          <p:spTgt spid="26"/>
                                        </p:tgtEl>
                                        <p:attrNameLst>
                                          <p:attrName>fillcolor</p:attrName>
                                        </p:attrNameLst>
                                      </p:cBhvr>
                                      <p:to>
                                        <a:schemeClr val="accent2"/>
                                      </p:to>
                                    </p:animClr>
                                    <p:set>
                                      <p:cBhvr>
                                        <p:cTn id="29" dur="500" autoRev="1" fill="remove"/>
                                        <p:tgtEl>
                                          <p:spTgt spid="26"/>
                                        </p:tgtEl>
                                        <p:attrNameLst>
                                          <p:attrName>fill.type</p:attrName>
                                        </p:attrNameLst>
                                      </p:cBhvr>
                                      <p:to>
                                        <p:strVal val="solid"/>
                                      </p:to>
                                    </p:set>
                                    <p:set>
                                      <p:cBhvr>
                                        <p:cTn id="30" dur="500" autoRev="1" fill="remove"/>
                                        <p:tgtEl>
                                          <p:spTgt spid="26"/>
                                        </p:tgtEl>
                                        <p:attrNameLst>
                                          <p:attrName>fill.on</p:attrName>
                                        </p:attrNameLst>
                                      </p:cBhvr>
                                      <p:to>
                                        <p:strVal val="true"/>
                                      </p:to>
                                    </p:set>
                                  </p:childTnLst>
                                </p:cTn>
                              </p:par>
                              <p:par>
                                <p:cTn id="31" presetID="16" presetClass="entr" presetSubtype="37" fill="hold" nodeType="withEffect">
                                  <p:stCondLst>
                                    <p:cond delay="1500"/>
                                  </p:stCondLst>
                                  <p:childTnLst>
                                    <p:set>
                                      <p:cBhvr>
                                        <p:cTn id="32" dur="1" fill="hold">
                                          <p:stCondLst>
                                            <p:cond delay="0"/>
                                          </p:stCondLst>
                                        </p:cTn>
                                        <p:tgtEl>
                                          <p:spTgt spid="27"/>
                                        </p:tgtEl>
                                        <p:attrNameLst>
                                          <p:attrName>style.visibility</p:attrName>
                                        </p:attrNameLst>
                                      </p:cBhvr>
                                      <p:to>
                                        <p:strVal val="visible"/>
                                      </p:to>
                                    </p:set>
                                    <p:animEffect transition="in" filter="barn(outVertical)">
                                      <p:cBhvr>
                                        <p:cTn id="33" dur="750"/>
                                        <p:tgtEl>
                                          <p:spTgt spid="27"/>
                                        </p:tgtEl>
                                      </p:cBhvr>
                                    </p:animEffect>
                                  </p:childTnLst>
                                </p:cTn>
                              </p:par>
                            </p:childTnLst>
                          </p:cTn>
                        </p:par>
                        <p:par>
                          <p:cTn id="34" fill="hold">
                            <p:stCondLst>
                              <p:cond delay="4349"/>
                            </p:stCondLst>
                            <p:childTnLst>
                              <p:par>
                                <p:cTn id="35" presetID="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750" fill="hold"/>
                                        <p:tgtEl>
                                          <p:spTgt spid="28"/>
                                        </p:tgtEl>
                                        <p:attrNameLst>
                                          <p:attrName>ppt_x</p:attrName>
                                        </p:attrNameLst>
                                      </p:cBhvr>
                                      <p:tavLst>
                                        <p:tav tm="0">
                                          <p:val>
                                            <p:strVal val="#ppt_x"/>
                                          </p:val>
                                        </p:tav>
                                        <p:tav tm="100000">
                                          <p:val>
                                            <p:strVal val="#ppt_x"/>
                                          </p:val>
                                        </p:tav>
                                      </p:tavLst>
                                    </p:anim>
                                    <p:anim calcmode="lin" valueType="num">
                                      <p:cBhvr additive="base">
                                        <p:cTn id="38" dur="75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p:bldP spid="28" grpId="0"/>
      <p:bldP spid="26" grpId="0"/>
      <p:bldP spid="2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165600" y="353708"/>
            <a:ext cx="3860800" cy="461665"/>
            <a:chOff x="4165600" y="226708"/>
            <a:chExt cx="3860800" cy="461665"/>
          </a:xfrm>
        </p:grpSpPr>
        <p:sp>
          <p:nvSpPr>
            <p:cNvPr id="6" name="文本框 5"/>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研究背景及意义</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4196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23138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1031382" y="4882368"/>
            <a:ext cx="10121721" cy="459741"/>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毕业论文，泛指专科毕业论文、本科毕业论文（学士学位毕业论文）、硕士研究生毕业论文（硕士学位论文）毕业论文，泛指专科毕业论文、本科毕业论文（学士学位毕业论文）</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1031382" y="5540821"/>
            <a:ext cx="10121721" cy="459741"/>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毕业论文，泛指专科毕业论文、本科毕业论文（学士学位毕业论文）、硕士研究生毕业论文（硕士学位论文）毕业论文，泛指专科毕业论文、本科毕业论文（学士学位毕业论文）、</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6134" y="1544590"/>
            <a:ext cx="4366792" cy="2909195"/>
          </a:xfrm>
          <a:prstGeom prst="rect">
            <a:avLst/>
          </a:prstGeom>
        </p:spPr>
      </p:pic>
      <p:grpSp>
        <p:nvGrpSpPr>
          <p:cNvPr id="5" name="组合 4"/>
          <p:cNvGrpSpPr/>
          <p:nvPr/>
        </p:nvGrpSpPr>
        <p:grpSpPr>
          <a:xfrm>
            <a:off x="5502926" y="1544590"/>
            <a:ext cx="5650177" cy="2909195"/>
            <a:chOff x="5502926" y="1544590"/>
            <a:chExt cx="5650177" cy="2909195"/>
          </a:xfrm>
        </p:grpSpPr>
        <p:sp>
          <p:nvSpPr>
            <p:cNvPr id="18" name="Rectangle 11"/>
            <p:cNvSpPr/>
            <p:nvPr/>
          </p:nvSpPr>
          <p:spPr>
            <a:xfrm>
              <a:off x="5502926" y="1544590"/>
              <a:ext cx="5650177" cy="2909195"/>
            </a:xfrm>
            <a:prstGeom prst="rect">
              <a:avLst/>
            </a:prstGeom>
            <a:solidFill>
              <a:srgbClr val="79BDC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200000"/>
                </a:lnSpc>
              </a:pPr>
              <a:endParaRPr lang="en-US" sz="1200">
                <a:solidFill>
                  <a:schemeClr val="bg1"/>
                </a:solidFill>
                <a:cs typeface="+mn-ea"/>
                <a:sym typeface="+mn-lt"/>
              </a:endParaRPr>
            </a:p>
          </p:txBody>
        </p:sp>
        <p:sp>
          <p:nvSpPr>
            <p:cNvPr id="19" name="矩形 18"/>
            <p:cNvSpPr/>
            <p:nvPr/>
          </p:nvSpPr>
          <p:spPr>
            <a:xfrm>
              <a:off x="5972652" y="2074069"/>
              <a:ext cx="4695484" cy="753668"/>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bg1"/>
                  </a:solidFill>
                  <a:latin typeface="微软雅黑 Light" panose="020B0502040204020203" pitchFamily="34" charset="-122"/>
                  <a:ea typeface="微软雅黑 Light" panose="020B0502040204020203" pitchFamily="34" charset="-122"/>
                  <a:cs typeface="+mn-ea"/>
                  <a:sym typeface="+mn-lt"/>
                </a:rPr>
                <a:t>毕业论文，泛指专科毕业论文、本科毕业论文（学士学位毕业论文）、硕士研究生毕业论文（硕士学位论文）毕业论文，泛指专科毕业论文</a:t>
              </a:r>
              <a:endParaRPr lang="en-US" altLang="zh-CN" sz="1400" dirty="0">
                <a:solidFill>
                  <a:schemeClr val="bg1"/>
                </a:solidFill>
                <a:latin typeface="微软雅黑 Light" panose="020B0502040204020203" pitchFamily="34" charset="-122"/>
                <a:ea typeface="微软雅黑 Light" panose="020B0502040204020203" pitchFamily="34" charset="-122"/>
                <a:cs typeface="+mn-ea"/>
                <a:sym typeface="+mn-lt"/>
              </a:endParaRPr>
            </a:p>
          </p:txBody>
        </p:sp>
        <p:sp>
          <p:nvSpPr>
            <p:cNvPr id="14" name="矩形 13"/>
            <p:cNvSpPr/>
            <p:nvPr/>
          </p:nvSpPr>
          <p:spPr>
            <a:xfrm>
              <a:off x="5972652" y="3256320"/>
              <a:ext cx="4695484" cy="753668"/>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bg1"/>
                  </a:solidFill>
                  <a:latin typeface="微软雅黑 Light" panose="020B0502040204020203" pitchFamily="34" charset="-122"/>
                  <a:ea typeface="微软雅黑 Light" panose="020B0502040204020203" pitchFamily="34" charset="-122"/>
                  <a:cs typeface="+mn-ea"/>
                  <a:sym typeface="+mn-lt"/>
                </a:rPr>
                <a:t>毕业论文，泛指专科毕业论文、本科毕业论文（学士学位毕业论文）、硕士研究生毕业论文（硕士学位论文）毕业论文，泛指专科毕业论文</a:t>
              </a:r>
              <a:endParaRPr lang="en-US" altLang="zh-CN" sz="1400" dirty="0">
                <a:solidFill>
                  <a:schemeClr val="bg1"/>
                </a:solidFill>
                <a:latin typeface="微软雅黑 Light" panose="020B0502040204020203" pitchFamily="34" charset="-122"/>
                <a:ea typeface="微软雅黑 Light" panose="020B0502040204020203"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5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par>
                                <p:cTn id="12" presetID="22" presetClass="entr" presetSubtype="2"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750"/>
                                        <p:tgtEl>
                                          <p:spTgt spid="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750"/>
                                        <p:tgtEl>
                                          <p:spTgt spid="20"/>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65600" y="296558"/>
            <a:ext cx="3860800" cy="461665"/>
            <a:chOff x="4165600" y="226708"/>
            <a:chExt cx="3860800" cy="461665"/>
          </a:xfrm>
        </p:grpSpPr>
        <p:sp>
          <p:nvSpPr>
            <p:cNvPr id="19" name="文本框 18"/>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研究背景及意义</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44196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23138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sp>
        <p:nvSpPr>
          <p:cNvPr id="26" name="ï$ḷïďè"/>
          <p:cNvSpPr/>
          <p:nvPr/>
        </p:nvSpPr>
        <p:spPr bwMode="auto">
          <a:xfrm>
            <a:off x="5092823" y="2605908"/>
            <a:ext cx="1171716" cy="1212829"/>
          </a:xfrm>
          <a:custGeom>
            <a:avLst/>
            <a:gdLst>
              <a:gd name="T0" fmla="*/ 1091 w 1139"/>
              <a:gd name="T1" fmla="*/ 0 h 1179"/>
              <a:gd name="T2" fmla="*/ 1106 w 1139"/>
              <a:gd name="T3" fmla="*/ 2 h 1179"/>
              <a:gd name="T4" fmla="*/ 1119 w 1139"/>
              <a:gd name="T5" fmla="*/ 8 h 1179"/>
              <a:gd name="T6" fmla="*/ 1130 w 1139"/>
              <a:gd name="T7" fmla="*/ 18 h 1179"/>
              <a:gd name="T8" fmla="*/ 1137 w 1139"/>
              <a:gd name="T9" fmla="*/ 30 h 1179"/>
              <a:gd name="T10" fmla="*/ 1139 w 1139"/>
              <a:gd name="T11" fmla="*/ 46 h 1179"/>
              <a:gd name="T12" fmla="*/ 1139 w 1139"/>
              <a:gd name="T13" fmla="*/ 971 h 1179"/>
              <a:gd name="T14" fmla="*/ 1136 w 1139"/>
              <a:gd name="T15" fmla="*/ 987 h 1179"/>
              <a:gd name="T16" fmla="*/ 1128 w 1139"/>
              <a:gd name="T17" fmla="*/ 1000 h 1179"/>
              <a:gd name="T18" fmla="*/ 1116 w 1139"/>
              <a:gd name="T19" fmla="*/ 1010 h 1179"/>
              <a:gd name="T20" fmla="*/ 1100 w 1139"/>
              <a:gd name="T21" fmla="*/ 1016 h 1179"/>
              <a:gd name="T22" fmla="*/ 1032 w 1139"/>
              <a:gd name="T23" fmla="*/ 1028 h 1179"/>
              <a:gd name="T24" fmla="*/ 966 w 1139"/>
              <a:gd name="T25" fmla="*/ 1047 h 1179"/>
              <a:gd name="T26" fmla="*/ 902 w 1139"/>
              <a:gd name="T27" fmla="*/ 1071 h 1179"/>
              <a:gd name="T28" fmla="*/ 840 w 1139"/>
              <a:gd name="T29" fmla="*/ 1098 h 1179"/>
              <a:gd name="T30" fmla="*/ 782 w 1139"/>
              <a:gd name="T31" fmla="*/ 1132 h 1179"/>
              <a:gd name="T32" fmla="*/ 726 w 1139"/>
              <a:gd name="T33" fmla="*/ 1170 h 1179"/>
              <a:gd name="T34" fmla="*/ 712 w 1139"/>
              <a:gd name="T35" fmla="*/ 1177 h 1179"/>
              <a:gd name="T36" fmla="*/ 696 w 1139"/>
              <a:gd name="T37" fmla="*/ 1179 h 1179"/>
              <a:gd name="T38" fmla="*/ 682 w 1139"/>
              <a:gd name="T39" fmla="*/ 1175 h 1179"/>
              <a:gd name="T40" fmla="*/ 668 w 1139"/>
              <a:gd name="T41" fmla="*/ 1166 h 1179"/>
              <a:gd name="T42" fmla="*/ 14 w 1139"/>
              <a:gd name="T43" fmla="*/ 512 h 1179"/>
              <a:gd name="T44" fmla="*/ 5 w 1139"/>
              <a:gd name="T45" fmla="*/ 500 h 1179"/>
              <a:gd name="T46" fmla="*/ 0 w 1139"/>
              <a:gd name="T47" fmla="*/ 486 h 1179"/>
              <a:gd name="T48" fmla="*/ 1 w 1139"/>
              <a:gd name="T49" fmla="*/ 471 h 1179"/>
              <a:gd name="T50" fmla="*/ 6 w 1139"/>
              <a:gd name="T51" fmla="*/ 458 h 1179"/>
              <a:gd name="T52" fmla="*/ 16 w 1139"/>
              <a:gd name="T53" fmla="*/ 445 h 1179"/>
              <a:gd name="T54" fmla="*/ 98 w 1139"/>
              <a:gd name="T55" fmla="*/ 379 h 1179"/>
              <a:gd name="T56" fmla="*/ 183 w 1139"/>
              <a:gd name="T57" fmla="*/ 317 h 1179"/>
              <a:gd name="T58" fmla="*/ 272 w 1139"/>
              <a:gd name="T59" fmla="*/ 260 h 1179"/>
              <a:gd name="T60" fmla="*/ 365 w 1139"/>
              <a:gd name="T61" fmla="*/ 207 h 1179"/>
              <a:gd name="T62" fmla="*/ 460 w 1139"/>
              <a:gd name="T63" fmla="*/ 160 h 1179"/>
              <a:gd name="T64" fmla="*/ 559 w 1139"/>
              <a:gd name="T65" fmla="*/ 119 h 1179"/>
              <a:gd name="T66" fmla="*/ 660 w 1139"/>
              <a:gd name="T67" fmla="*/ 83 h 1179"/>
              <a:gd name="T68" fmla="*/ 764 w 1139"/>
              <a:gd name="T69" fmla="*/ 53 h 1179"/>
              <a:gd name="T70" fmla="*/ 871 w 1139"/>
              <a:gd name="T71" fmla="*/ 29 h 1179"/>
              <a:gd name="T72" fmla="*/ 980 w 1139"/>
              <a:gd name="T73" fmla="*/ 11 h 1179"/>
              <a:gd name="T74" fmla="*/ 1091 w 1139"/>
              <a:gd name="T75"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9" h="1179">
                <a:moveTo>
                  <a:pt x="1091" y="0"/>
                </a:moveTo>
                <a:lnTo>
                  <a:pt x="1106" y="2"/>
                </a:lnTo>
                <a:lnTo>
                  <a:pt x="1119" y="8"/>
                </a:lnTo>
                <a:lnTo>
                  <a:pt x="1130" y="18"/>
                </a:lnTo>
                <a:lnTo>
                  <a:pt x="1137" y="30"/>
                </a:lnTo>
                <a:lnTo>
                  <a:pt x="1139" y="46"/>
                </a:lnTo>
                <a:lnTo>
                  <a:pt x="1139" y="971"/>
                </a:lnTo>
                <a:lnTo>
                  <a:pt x="1136" y="987"/>
                </a:lnTo>
                <a:lnTo>
                  <a:pt x="1128" y="1000"/>
                </a:lnTo>
                <a:lnTo>
                  <a:pt x="1116" y="1010"/>
                </a:lnTo>
                <a:lnTo>
                  <a:pt x="1100" y="1016"/>
                </a:lnTo>
                <a:lnTo>
                  <a:pt x="1032" y="1028"/>
                </a:lnTo>
                <a:lnTo>
                  <a:pt x="966" y="1047"/>
                </a:lnTo>
                <a:lnTo>
                  <a:pt x="902" y="1071"/>
                </a:lnTo>
                <a:lnTo>
                  <a:pt x="840" y="1098"/>
                </a:lnTo>
                <a:lnTo>
                  <a:pt x="782" y="1132"/>
                </a:lnTo>
                <a:lnTo>
                  <a:pt x="726" y="1170"/>
                </a:lnTo>
                <a:lnTo>
                  <a:pt x="712" y="1177"/>
                </a:lnTo>
                <a:lnTo>
                  <a:pt x="696" y="1179"/>
                </a:lnTo>
                <a:lnTo>
                  <a:pt x="682" y="1175"/>
                </a:lnTo>
                <a:lnTo>
                  <a:pt x="668" y="1166"/>
                </a:lnTo>
                <a:lnTo>
                  <a:pt x="14" y="512"/>
                </a:lnTo>
                <a:lnTo>
                  <a:pt x="5" y="500"/>
                </a:lnTo>
                <a:lnTo>
                  <a:pt x="0" y="486"/>
                </a:lnTo>
                <a:lnTo>
                  <a:pt x="1" y="471"/>
                </a:lnTo>
                <a:lnTo>
                  <a:pt x="6" y="458"/>
                </a:lnTo>
                <a:lnTo>
                  <a:pt x="16" y="445"/>
                </a:lnTo>
                <a:lnTo>
                  <a:pt x="98" y="379"/>
                </a:lnTo>
                <a:lnTo>
                  <a:pt x="183" y="317"/>
                </a:lnTo>
                <a:lnTo>
                  <a:pt x="272" y="260"/>
                </a:lnTo>
                <a:lnTo>
                  <a:pt x="365" y="207"/>
                </a:lnTo>
                <a:lnTo>
                  <a:pt x="460" y="160"/>
                </a:lnTo>
                <a:lnTo>
                  <a:pt x="559" y="119"/>
                </a:lnTo>
                <a:lnTo>
                  <a:pt x="660" y="83"/>
                </a:lnTo>
                <a:lnTo>
                  <a:pt x="764" y="53"/>
                </a:lnTo>
                <a:lnTo>
                  <a:pt x="871" y="29"/>
                </a:lnTo>
                <a:lnTo>
                  <a:pt x="980" y="11"/>
                </a:lnTo>
                <a:lnTo>
                  <a:pt x="1091" y="0"/>
                </a:lnTo>
                <a:close/>
              </a:path>
            </a:pathLst>
          </a:custGeom>
          <a:solidFill>
            <a:srgbClr val="79BDCD"/>
          </a:solidFill>
          <a:ln w="0">
            <a:noFill/>
            <a:prstDash val="solid"/>
            <a:round/>
          </a:ln>
          <a:effectLst>
            <a:outerShdw blurRad="50800" dist="38100" dir="2700000" algn="tl" rotWithShape="0">
              <a:prstClr val="black">
                <a:alpha val="22000"/>
              </a:prstClr>
            </a:outerShdw>
          </a:effectLst>
        </p:spPr>
        <p:txBody>
          <a:bodyPr vert="horz" wrap="square" lIns="91440" tIns="45720" rIns="91440" bIns="45720" numCol="1" anchor="t" anchorCtr="0" compatLnSpc="1">
            <a:normAutofit/>
          </a:bodyPr>
          <a:lstStyle/>
          <a:p>
            <a:endParaRPr lang="en-US"/>
          </a:p>
        </p:txBody>
      </p:sp>
      <p:sp>
        <p:nvSpPr>
          <p:cNvPr id="27" name="ïS1îḍè"/>
          <p:cNvSpPr/>
          <p:nvPr/>
        </p:nvSpPr>
        <p:spPr bwMode="auto">
          <a:xfrm>
            <a:off x="7021016" y="3236990"/>
            <a:ext cx="1212830" cy="1169662"/>
          </a:xfrm>
          <a:custGeom>
            <a:avLst/>
            <a:gdLst>
              <a:gd name="T0" fmla="*/ 694 w 1180"/>
              <a:gd name="T1" fmla="*/ 0 h 1139"/>
              <a:gd name="T2" fmla="*/ 709 w 1180"/>
              <a:gd name="T3" fmla="*/ 1 h 1139"/>
              <a:gd name="T4" fmla="*/ 722 w 1180"/>
              <a:gd name="T5" fmla="*/ 6 h 1139"/>
              <a:gd name="T6" fmla="*/ 734 w 1180"/>
              <a:gd name="T7" fmla="*/ 16 h 1139"/>
              <a:gd name="T8" fmla="*/ 800 w 1180"/>
              <a:gd name="T9" fmla="*/ 97 h 1139"/>
              <a:gd name="T10" fmla="*/ 863 w 1180"/>
              <a:gd name="T11" fmla="*/ 182 h 1139"/>
              <a:gd name="T12" fmla="*/ 920 w 1180"/>
              <a:gd name="T13" fmla="*/ 272 h 1139"/>
              <a:gd name="T14" fmla="*/ 973 w 1180"/>
              <a:gd name="T15" fmla="*/ 364 h 1139"/>
              <a:gd name="T16" fmla="*/ 1020 w 1180"/>
              <a:gd name="T17" fmla="*/ 460 h 1139"/>
              <a:gd name="T18" fmla="*/ 1061 w 1180"/>
              <a:gd name="T19" fmla="*/ 558 h 1139"/>
              <a:gd name="T20" fmla="*/ 1097 w 1180"/>
              <a:gd name="T21" fmla="*/ 660 h 1139"/>
              <a:gd name="T22" fmla="*/ 1127 w 1180"/>
              <a:gd name="T23" fmla="*/ 764 h 1139"/>
              <a:gd name="T24" fmla="*/ 1151 w 1180"/>
              <a:gd name="T25" fmla="*/ 870 h 1139"/>
              <a:gd name="T26" fmla="*/ 1169 w 1180"/>
              <a:gd name="T27" fmla="*/ 980 h 1139"/>
              <a:gd name="T28" fmla="*/ 1180 w 1180"/>
              <a:gd name="T29" fmla="*/ 1091 h 1139"/>
              <a:gd name="T30" fmla="*/ 1177 w 1180"/>
              <a:gd name="T31" fmla="*/ 1105 h 1139"/>
              <a:gd name="T32" fmla="*/ 1172 w 1180"/>
              <a:gd name="T33" fmla="*/ 1119 h 1139"/>
              <a:gd name="T34" fmla="*/ 1162 w 1180"/>
              <a:gd name="T35" fmla="*/ 1129 h 1139"/>
              <a:gd name="T36" fmla="*/ 1149 w 1180"/>
              <a:gd name="T37" fmla="*/ 1137 h 1139"/>
              <a:gd name="T38" fmla="*/ 1134 w 1180"/>
              <a:gd name="T39" fmla="*/ 1139 h 1139"/>
              <a:gd name="T40" fmla="*/ 209 w 1180"/>
              <a:gd name="T41" fmla="*/ 1139 h 1139"/>
              <a:gd name="T42" fmla="*/ 193 w 1180"/>
              <a:gd name="T43" fmla="*/ 1135 h 1139"/>
              <a:gd name="T44" fmla="*/ 179 w 1180"/>
              <a:gd name="T45" fmla="*/ 1128 h 1139"/>
              <a:gd name="T46" fmla="*/ 169 w 1180"/>
              <a:gd name="T47" fmla="*/ 1115 h 1139"/>
              <a:gd name="T48" fmla="*/ 164 w 1180"/>
              <a:gd name="T49" fmla="*/ 1100 h 1139"/>
              <a:gd name="T50" fmla="*/ 152 w 1180"/>
              <a:gd name="T51" fmla="*/ 1031 h 1139"/>
              <a:gd name="T52" fmla="*/ 133 w 1180"/>
              <a:gd name="T53" fmla="*/ 965 h 1139"/>
              <a:gd name="T54" fmla="*/ 109 w 1180"/>
              <a:gd name="T55" fmla="*/ 902 h 1139"/>
              <a:gd name="T56" fmla="*/ 81 w 1180"/>
              <a:gd name="T57" fmla="*/ 840 h 1139"/>
              <a:gd name="T58" fmla="*/ 47 w 1180"/>
              <a:gd name="T59" fmla="*/ 782 h 1139"/>
              <a:gd name="T60" fmla="*/ 9 w 1180"/>
              <a:gd name="T61" fmla="*/ 726 h 1139"/>
              <a:gd name="T62" fmla="*/ 2 w 1180"/>
              <a:gd name="T63" fmla="*/ 712 h 1139"/>
              <a:gd name="T64" fmla="*/ 0 w 1180"/>
              <a:gd name="T65" fmla="*/ 696 h 1139"/>
              <a:gd name="T66" fmla="*/ 5 w 1180"/>
              <a:gd name="T67" fmla="*/ 680 h 1139"/>
              <a:gd name="T68" fmla="*/ 14 w 1180"/>
              <a:gd name="T69" fmla="*/ 667 h 1139"/>
              <a:gd name="T70" fmla="*/ 667 w 1180"/>
              <a:gd name="T71" fmla="*/ 14 h 1139"/>
              <a:gd name="T72" fmla="*/ 680 w 1180"/>
              <a:gd name="T73" fmla="*/ 5 h 1139"/>
              <a:gd name="T74" fmla="*/ 694 w 1180"/>
              <a:gd name="T75"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0" h="1139">
                <a:moveTo>
                  <a:pt x="694" y="0"/>
                </a:moveTo>
                <a:lnTo>
                  <a:pt x="709" y="1"/>
                </a:lnTo>
                <a:lnTo>
                  <a:pt x="722" y="6"/>
                </a:lnTo>
                <a:lnTo>
                  <a:pt x="734" y="16"/>
                </a:lnTo>
                <a:lnTo>
                  <a:pt x="800" y="97"/>
                </a:lnTo>
                <a:lnTo>
                  <a:pt x="863" y="182"/>
                </a:lnTo>
                <a:lnTo>
                  <a:pt x="920" y="272"/>
                </a:lnTo>
                <a:lnTo>
                  <a:pt x="973" y="364"/>
                </a:lnTo>
                <a:lnTo>
                  <a:pt x="1020" y="460"/>
                </a:lnTo>
                <a:lnTo>
                  <a:pt x="1061" y="558"/>
                </a:lnTo>
                <a:lnTo>
                  <a:pt x="1097" y="660"/>
                </a:lnTo>
                <a:lnTo>
                  <a:pt x="1127" y="764"/>
                </a:lnTo>
                <a:lnTo>
                  <a:pt x="1151" y="870"/>
                </a:lnTo>
                <a:lnTo>
                  <a:pt x="1169" y="980"/>
                </a:lnTo>
                <a:lnTo>
                  <a:pt x="1180" y="1091"/>
                </a:lnTo>
                <a:lnTo>
                  <a:pt x="1177" y="1105"/>
                </a:lnTo>
                <a:lnTo>
                  <a:pt x="1172" y="1119"/>
                </a:lnTo>
                <a:lnTo>
                  <a:pt x="1162" y="1129"/>
                </a:lnTo>
                <a:lnTo>
                  <a:pt x="1149" y="1137"/>
                </a:lnTo>
                <a:lnTo>
                  <a:pt x="1134" y="1139"/>
                </a:lnTo>
                <a:lnTo>
                  <a:pt x="209" y="1139"/>
                </a:lnTo>
                <a:lnTo>
                  <a:pt x="193" y="1135"/>
                </a:lnTo>
                <a:lnTo>
                  <a:pt x="179" y="1128"/>
                </a:lnTo>
                <a:lnTo>
                  <a:pt x="169" y="1115"/>
                </a:lnTo>
                <a:lnTo>
                  <a:pt x="164" y="1100"/>
                </a:lnTo>
                <a:lnTo>
                  <a:pt x="152" y="1031"/>
                </a:lnTo>
                <a:lnTo>
                  <a:pt x="133" y="965"/>
                </a:lnTo>
                <a:lnTo>
                  <a:pt x="109" y="902"/>
                </a:lnTo>
                <a:lnTo>
                  <a:pt x="81" y="840"/>
                </a:lnTo>
                <a:lnTo>
                  <a:pt x="47" y="782"/>
                </a:lnTo>
                <a:lnTo>
                  <a:pt x="9" y="726"/>
                </a:lnTo>
                <a:lnTo>
                  <a:pt x="2" y="712"/>
                </a:lnTo>
                <a:lnTo>
                  <a:pt x="0" y="696"/>
                </a:lnTo>
                <a:lnTo>
                  <a:pt x="5" y="680"/>
                </a:lnTo>
                <a:lnTo>
                  <a:pt x="14" y="667"/>
                </a:lnTo>
                <a:lnTo>
                  <a:pt x="667" y="14"/>
                </a:lnTo>
                <a:lnTo>
                  <a:pt x="680" y="5"/>
                </a:lnTo>
                <a:lnTo>
                  <a:pt x="694" y="0"/>
                </a:lnTo>
                <a:close/>
              </a:path>
            </a:pathLst>
          </a:custGeom>
          <a:solidFill>
            <a:srgbClr val="79BDCD"/>
          </a:solidFill>
          <a:ln w="0">
            <a:noFill/>
            <a:prstDash val="solid"/>
            <a:round/>
          </a:ln>
          <a:effectLst>
            <a:outerShdw blurRad="50800" dist="38100" dir="2700000" algn="tl" rotWithShape="0">
              <a:prstClr val="black">
                <a:alpha val="22000"/>
              </a:prstClr>
            </a:outerShdw>
          </a:effectLst>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8" name="î$ļiḋè"/>
          <p:cNvSpPr/>
          <p:nvPr/>
        </p:nvSpPr>
        <p:spPr bwMode="auto">
          <a:xfrm>
            <a:off x="4463796" y="3236990"/>
            <a:ext cx="1210774" cy="1169662"/>
          </a:xfrm>
          <a:custGeom>
            <a:avLst/>
            <a:gdLst>
              <a:gd name="T0" fmla="*/ 485 w 1178"/>
              <a:gd name="T1" fmla="*/ 0 h 1139"/>
              <a:gd name="T2" fmla="*/ 499 w 1178"/>
              <a:gd name="T3" fmla="*/ 5 h 1139"/>
              <a:gd name="T4" fmla="*/ 511 w 1178"/>
              <a:gd name="T5" fmla="*/ 14 h 1139"/>
              <a:gd name="T6" fmla="*/ 1165 w 1178"/>
              <a:gd name="T7" fmla="*/ 667 h 1139"/>
              <a:gd name="T8" fmla="*/ 1175 w 1178"/>
              <a:gd name="T9" fmla="*/ 680 h 1139"/>
              <a:gd name="T10" fmla="*/ 1178 w 1178"/>
              <a:gd name="T11" fmla="*/ 696 h 1139"/>
              <a:gd name="T12" fmla="*/ 1177 w 1178"/>
              <a:gd name="T13" fmla="*/ 712 h 1139"/>
              <a:gd name="T14" fmla="*/ 1169 w 1178"/>
              <a:gd name="T15" fmla="*/ 726 h 1139"/>
              <a:gd name="T16" fmla="*/ 1131 w 1178"/>
              <a:gd name="T17" fmla="*/ 782 h 1139"/>
              <a:gd name="T18" fmla="*/ 1099 w 1178"/>
              <a:gd name="T19" fmla="*/ 840 h 1139"/>
              <a:gd name="T20" fmla="*/ 1070 w 1178"/>
              <a:gd name="T21" fmla="*/ 902 h 1139"/>
              <a:gd name="T22" fmla="*/ 1046 w 1178"/>
              <a:gd name="T23" fmla="*/ 965 h 1139"/>
              <a:gd name="T24" fmla="*/ 1027 w 1178"/>
              <a:gd name="T25" fmla="*/ 1031 h 1139"/>
              <a:gd name="T26" fmla="*/ 1015 w 1178"/>
              <a:gd name="T27" fmla="*/ 1100 h 1139"/>
              <a:gd name="T28" fmla="*/ 1009 w 1178"/>
              <a:gd name="T29" fmla="*/ 1115 h 1139"/>
              <a:gd name="T30" fmla="*/ 999 w 1178"/>
              <a:gd name="T31" fmla="*/ 1128 h 1139"/>
              <a:gd name="T32" fmla="*/ 986 w 1178"/>
              <a:gd name="T33" fmla="*/ 1135 h 1139"/>
              <a:gd name="T34" fmla="*/ 970 w 1178"/>
              <a:gd name="T35" fmla="*/ 1139 h 1139"/>
              <a:gd name="T36" fmla="*/ 45 w 1178"/>
              <a:gd name="T37" fmla="*/ 1139 h 1139"/>
              <a:gd name="T38" fmla="*/ 30 w 1178"/>
              <a:gd name="T39" fmla="*/ 1137 h 1139"/>
              <a:gd name="T40" fmla="*/ 17 w 1178"/>
              <a:gd name="T41" fmla="*/ 1129 h 1139"/>
              <a:gd name="T42" fmla="*/ 7 w 1178"/>
              <a:gd name="T43" fmla="*/ 1119 h 1139"/>
              <a:gd name="T44" fmla="*/ 1 w 1178"/>
              <a:gd name="T45" fmla="*/ 1105 h 1139"/>
              <a:gd name="T46" fmla="*/ 0 w 1178"/>
              <a:gd name="T47" fmla="*/ 1091 h 1139"/>
              <a:gd name="T48" fmla="*/ 10 w 1178"/>
              <a:gd name="T49" fmla="*/ 980 h 1139"/>
              <a:gd name="T50" fmla="*/ 28 w 1178"/>
              <a:gd name="T51" fmla="*/ 870 h 1139"/>
              <a:gd name="T52" fmla="*/ 52 w 1178"/>
              <a:gd name="T53" fmla="*/ 764 h 1139"/>
              <a:gd name="T54" fmla="*/ 82 w 1178"/>
              <a:gd name="T55" fmla="*/ 660 h 1139"/>
              <a:gd name="T56" fmla="*/ 118 w 1178"/>
              <a:gd name="T57" fmla="*/ 558 h 1139"/>
              <a:gd name="T58" fmla="*/ 159 w 1178"/>
              <a:gd name="T59" fmla="*/ 460 h 1139"/>
              <a:gd name="T60" fmla="*/ 206 w 1178"/>
              <a:gd name="T61" fmla="*/ 364 h 1139"/>
              <a:gd name="T62" fmla="*/ 259 w 1178"/>
              <a:gd name="T63" fmla="*/ 272 h 1139"/>
              <a:gd name="T64" fmla="*/ 316 w 1178"/>
              <a:gd name="T65" fmla="*/ 182 h 1139"/>
              <a:gd name="T66" fmla="*/ 378 w 1178"/>
              <a:gd name="T67" fmla="*/ 97 h 1139"/>
              <a:gd name="T68" fmla="*/ 444 w 1178"/>
              <a:gd name="T69" fmla="*/ 16 h 1139"/>
              <a:gd name="T70" fmla="*/ 457 w 1178"/>
              <a:gd name="T71" fmla="*/ 6 h 1139"/>
              <a:gd name="T72" fmla="*/ 470 w 1178"/>
              <a:gd name="T73" fmla="*/ 1 h 1139"/>
              <a:gd name="T74" fmla="*/ 485 w 1178"/>
              <a:gd name="T75"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8" h="1139">
                <a:moveTo>
                  <a:pt x="485" y="0"/>
                </a:moveTo>
                <a:lnTo>
                  <a:pt x="499" y="5"/>
                </a:lnTo>
                <a:lnTo>
                  <a:pt x="511" y="14"/>
                </a:lnTo>
                <a:lnTo>
                  <a:pt x="1165" y="667"/>
                </a:lnTo>
                <a:lnTo>
                  <a:pt x="1175" y="680"/>
                </a:lnTo>
                <a:lnTo>
                  <a:pt x="1178" y="696"/>
                </a:lnTo>
                <a:lnTo>
                  <a:pt x="1177" y="712"/>
                </a:lnTo>
                <a:lnTo>
                  <a:pt x="1169" y="726"/>
                </a:lnTo>
                <a:lnTo>
                  <a:pt x="1131" y="782"/>
                </a:lnTo>
                <a:lnTo>
                  <a:pt x="1099" y="840"/>
                </a:lnTo>
                <a:lnTo>
                  <a:pt x="1070" y="902"/>
                </a:lnTo>
                <a:lnTo>
                  <a:pt x="1046" y="965"/>
                </a:lnTo>
                <a:lnTo>
                  <a:pt x="1027" y="1031"/>
                </a:lnTo>
                <a:lnTo>
                  <a:pt x="1015" y="1100"/>
                </a:lnTo>
                <a:lnTo>
                  <a:pt x="1009" y="1115"/>
                </a:lnTo>
                <a:lnTo>
                  <a:pt x="999" y="1128"/>
                </a:lnTo>
                <a:lnTo>
                  <a:pt x="986" y="1135"/>
                </a:lnTo>
                <a:lnTo>
                  <a:pt x="970" y="1139"/>
                </a:lnTo>
                <a:lnTo>
                  <a:pt x="45" y="1139"/>
                </a:lnTo>
                <a:lnTo>
                  <a:pt x="30" y="1137"/>
                </a:lnTo>
                <a:lnTo>
                  <a:pt x="17" y="1129"/>
                </a:lnTo>
                <a:lnTo>
                  <a:pt x="7" y="1119"/>
                </a:lnTo>
                <a:lnTo>
                  <a:pt x="1" y="1105"/>
                </a:lnTo>
                <a:lnTo>
                  <a:pt x="0" y="1091"/>
                </a:lnTo>
                <a:lnTo>
                  <a:pt x="10" y="980"/>
                </a:lnTo>
                <a:lnTo>
                  <a:pt x="28" y="870"/>
                </a:lnTo>
                <a:lnTo>
                  <a:pt x="52" y="764"/>
                </a:lnTo>
                <a:lnTo>
                  <a:pt x="82" y="660"/>
                </a:lnTo>
                <a:lnTo>
                  <a:pt x="118" y="558"/>
                </a:lnTo>
                <a:lnTo>
                  <a:pt x="159" y="460"/>
                </a:lnTo>
                <a:lnTo>
                  <a:pt x="206" y="364"/>
                </a:lnTo>
                <a:lnTo>
                  <a:pt x="259" y="272"/>
                </a:lnTo>
                <a:lnTo>
                  <a:pt x="316" y="182"/>
                </a:lnTo>
                <a:lnTo>
                  <a:pt x="378" y="97"/>
                </a:lnTo>
                <a:lnTo>
                  <a:pt x="444" y="16"/>
                </a:lnTo>
                <a:lnTo>
                  <a:pt x="457" y="6"/>
                </a:lnTo>
                <a:lnTo>
                  <a:pt x="470" y="1"/>
                </a:lnTo>
                <a:lnTo>
                  <a:pt x="485" y="0"/>
                </a:lnTo>
                <a:close/>
              </a:path>
            </a:pathLst>
          </a:custGeom>
          <a:solidFill>
            <a:srgbClr val="79BDCD"/>
          </a:solidFill>
          <a:ln w="0">
            <a:noFill/>
            <a:prstDash val="solid"/>
            <a:round/>
          </a:ln>
          <a:effectLst>
            <a:outerShdw blurRad="50800" dist="38100" dir="2700000" algn="tl" rotWithShape="0">
              <a:prstClr val="black">
                <a:alpha val="22000"/>
              </a:prstClr>
            </a:outerShdw>
          </a:effectLst>
        </p:spPr>
        <p:txBody>
          <a:bodyPr vert="horz" wrap="square" lIns="91440" tIns="45720" rIns="91440" bIns="45720" numCol="1" anchor="t" anchorCtr="0" compatLnSpc="1">
            <a:normAutofit/>
          </a:bodyPr>
          <a:lstStyle/>
          <a:p>
            <a:endParaRPr lang="en-US"/>
          </a:p>
        </p:txBody>
      </p:sp>
      <p:sp>
        <p:nvSpPr>
          <p:cNvPr id="29" name="isḷíde"/>
          <p:cNvSpPr/>
          <p:nvPr/>
        </p:nvSpPr>
        <p:spPr bwMode="auto">
          <a:xfrm>
            <a:off x="6431047" y="2605908"/>
            <a:ext cx="1171716" cy="1212829"/>
          </a:xfrm>
          <a:custGeom>
            <a:avLst/>
            <a:gdLst>
              <a:gd name="T0" fmla="*/ 48 w 1138"/>
              <a:gd name="T1" fmla="*/ 0 h 1179"/>
              <a:gd name="T2" fmla="*/ 158 w 1138"/>
              <a:gd name="T3" fmla="*/ 11 h 1179"/>
              <a:gd name="T4" fmla="*/ 268 w 1138"/>
              <a:gd name="T5" fmla="*/ 29 h 1179"/>
              <a:gd name="T6" fmla="*/ 374 w 1138"/>
              <a:gd name="T7" fmla="*/ 53 h 1179"/>
              <a:gd name="T8" fmla="*/ 478 w 1138"/>
              <a:gd name="T9" fmla="*/ 83 h 1179"/>
              <a:gd name="T10" fmla="*/ 580 w 1138"/>
              <a:gd name="T11" fmla="*/ 119 h 1179"/>
              <a:gd name="T12" fmla="*/ 679 w 1138"/>
              <a:gd name="T13" fmla="*/ 160 h 1179"/>
              <a:gd name="T14" fmla="*/ 775 w 1138"/>
              <a:gd name="T15" fmla="*/ 207 h 1179"/>
              <a:gd name="T16" fmla="*/ 867 w 1138"/>
              <a:gd name="T17" fmla="*/ 260 h 1179"/>
              <a:gd name="T18" fmla="*/ 956 w 1138"/>
              <a:gd name="T19" fmla="*/ 317 h 1179"/>
              <a:gd name="T20" fmla="*/ 1041 w 1138"/>
              <a:gd name="T21" fmla="*/ 379 h 1179"/>
              <a:gd name="T22" fmla="*/ 1123 w 1138"/>
              <a:gd name="T23" fmla="*/ 445 h 1179"/>
              <a:gd name="T24" fmla="*/ 1133 w 1138"/>
              <a:gd name="T25" fmla="*/ 458 h 1179"/>
              <a:gd name="T26" fmla="*/ 1137 w 1138"/>
              <a:gd name="T27" fmla="*/ 471 h 1179"/>
              <a:gd name="T28" fmla="*/ 1138 w 1138"/>
              <a:gd name="T29" fmla="*/ 486 h 1179"/>
              <a:gd name="T30" fmla="*/ 1134 w 1138"/>
              <a:gd name="T31" fmla="*/ 500 h 1179"/>
              <a:gd name="T32" fmla="*/ 1125 w 1138"/>
              <a:gd name="T33" fmla="*/ 512 h 1179"/>
              <a:gd name="T34" fmla="*/ 472 w 1138"/>
              <a:gd name="T35" fmla="*/ 1166 h 1179"/>
              <a:gd name="T36" fmla="*/ 458 w 1138"/>
              <a:gd name="T37" fmla="*/ 1175 h 1179"/>
              <a:gd name="T38" fmla="*/ 443 w 1138"/>
              <a:gd name="T39" fmla="*/ 1179 h 1179"/>
              <a:gd name="T40" fmla="*/ 427 w 1138"/>
              <a:gd name="T41" fmla="*/ 1177 h 1179"/>
              <a:gd name="T42" fmla="*/ 412 w 1138"/>
              <a:gd name="T43" fmla="*/ 1170 h 1179"/>
              <a:gd name="T44" fmla="*/ 356 w 1138"/>
              <a:gd name="T45" fmla="*/ 1132 h 1179"/>
              <a:gd name="T46" fmla="*/ 298 w 1138"/>
              <a:gd name="T47" fmla="*/ 1098 h 1179"/>
              <a:gd name="T48" fmla="*/ 237 w 1138"/>
              <a:gd name="T49" fmla="*/ 1071 h 1179"/>
              <a:gd name="T50" fmla="*/ 173 w 1138"/>
              <a:gd name="T51" fmla="*/ 1047 h 1179"/>
              <a:gd name="T52" fmla="*/ 107 w 1138"/>
              <a:gd name="T53" fmla="*/ 1028 h 1179"/>
              <a:gd name="T54" fmla="*/ 39 w 1138"/>
              <a:gd name="T55" fmla="*/ 1016 h 1179"/>
              <a:gd name="T56" fmla="*/ 23 w 1138"/>
              <a:gd name="T57" fmla="*/ 1010 h 1179"/>
              <a:gd name="T58" fmla="*/ 11 w 1138"/>
              <a:gd name="T59" fmla="*/ 1000 h 1179"/>
              <a:gd name="T60" fmla="*/ 3 w 1138"/>
              <a:gd name="T61" fmla="*/ 987 h 1179"/>
              <a:gd name="T62" fmla="*/ 0 w 1138"/>
              <a:gd name="T63" fmla="*/ 971 h 1179"/>
              <a:gd name="T64" fmla="*/ 0 w 1138"/>
              <a:gd name="T65" fmla="*/ 46 h 1179"/>
              <a:gd name="T66" fmla="*/ 2 w 1138"/>
              <a:gd name="T67" fmla="*/ 30 h 1179"/>
              <a:gd name="T68" fmla="*/ 10 w 1138"/>
              <a:gd name="T69" fmla="*/ 18 h 1179"/>
              <a:gd name="T70" fmla="*/ 20 w 1138"/>
              <a:gd name="T71" fmla="*/ 8 h 1179"/>
              <a:gd name="T72" fmla="*/ 33 w 1138"/>
              <a:gd name="T73" fmla="*/ 2 h 1179"/>
              <a:gd name="T74" fmla="*/ 48 w 1138"/>
              <a:gd name="T75"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8" h="1179">
                <a:moveTo>
                  <a:pt x="48" y="0"/>
                </a:moveTo>
                <a:lnTo>
                  <a:pt x="158" y="11"/>
                </a:lnTo>
                <a:lnTo>
                  <a:pt x="268" y="29"/>
                </a:lnTo>
                <a:lnTo>
                  <a:pt x="374" y="53"/>
                </a:lnTo>
                <a:lnTo>
                  <a:pt x="478" y="83"/>
                </a:lnTo>
                <a:lnTo>
                  <a:pt x="580" y="119"/>
                </a:lnTo>
                <a:lnTo>
                  <a:pt x="679" y="160"/>
                </a:lnTo>
                <a:lnTo>
                  <a:pt x="775" y="207"/>
                </a:lnTo>
                <a:lnTo>
                  <a:pt x="867" y="260"/>
                </a:lnTo>
                <a:lnTo>
                  <a:pt x="956" y="317"/>
                </a:lnTo>
                <a:lnTo>
                  <a:pt x="1041" y="379"/>
                </a:lnTo>
                <a:lnTo>
                  <a:pt x="1123" y="445"/>
                </a:lnTo>
                <a:lnTo>
                  <a:pt x="1133" y="458"/>
                </a:lnTo>
                <a:lnTo>
                  <a:pt x="1137" y="471"/>
                </a:lnTo>
                <a:lnTo>
                  <a:pt x="1138" y="486"/>
                </a:lnTo>
                <a:lnTo>
                  <a:pt x="1134" y="500"/>
                </a:lnTo>
                <a:lnTo>
                  <a:pt x="1125" y="512"/>
                </a:lnTo>
                <a:lnTo>
                  <a:pt x="472" y="1166"/>
                </a:lnTo>
                <a:lnTo>
                  <a:pt x="458" y="1175"/>
                </a:lnTo>
                <a:lnTo>
                  <a:pt x="443" y="1179"/>
                </a:lnTo>
                <a:lnTo>
                  <a:pt x="427" y="1177"/>
                </a:lnTo>
                <a:lnTo>
                  <a:pt x="412" y="1170"/>
                </a:lnTo>
                <a:lnTo>
                  <a:pt x="356" y="1132"/>
                </a:lnTo>
                <a:lnTo>
                  <a:pt x="298" y="1098"/>
                </a:lnTo>
                <a:lnTo>
                  <a:pt x="237" y="1071"/>
                </a:lnTo>
                <a:lnTo>
                  <a:pt x="173" y="1047"/>
                </a:lnTo>
                <a:lnTo>
                  <a:pt x="107" y="1028"/>
                </a:lnTo>
                <a:lnTo>
                  <a:pt x="39" y="1016"/>
                </a:lnTo>
                <a:lnTo>
                  <a:pt x="23" y="1010"/>
                </a:lnTo>
                <a:lnTo>
                  <a:pt x="11" y="1000"/>
                </a:lnTo>
                <a:lnTo>
                  <a:pt x="3" y="987"/>
                </a:lnTo>
                <a:lnTo>
                  <a:pt x="0" y="971"/>
                </a:lnTo>
                <a:lnTo>
                  <a:pt x="0" y="46"/>
                </a:lnTo>
                <a:lnTo>
                  <a:pt x="2" y="30"/>
                </a:lnTo>
                <a:lnTo>
                  <a:pt x="10" y="18"/>
                </a:lnTo>
                <a:lnTo>
                  <a:pt x="20" y="8"/>
                </a:lnTo>
                <a:lnTo>
                  <a:pt x="33" y="2"/>
                </a:lnTo>
                <a:lnTo>
                  <a:pt x="48" y="0"/>
                </a:lnTo>
                <a:close/>
              </a:path>
            </a:pathLst>
          </a:custGeom>
          <a:solidFill>
            <a:srgbClr val="79BDCD"/>
          </a:solidFill>
          <a:ln w="0">
            <a:noFill/>
            <a:prstDash val="solid"/>
            <a:round/>
          </a:ln>
          <a:effectLst>
            <a:outerShdw blurRad="50800" dist="38100" dir="2700000" algn="tl" rotWithShape="0">
              <a:prstClr val="black">
                <a:alpha val="22000"/>
              </a:prstClr>
            </a:outerShdw>
          </a:effectLst>
        </p:spPr>
        <p:txBody>
          <a:bodyPr vert="horz" wrap="square" lIns="91440" tIns="45720" rIns="91440" bIns="45720" numCol="1" anchor="t" anchorCtr="0" compatLnSpc="1">
            <a:normAutofit/>
          </a:bodyPr>
          <a:lstStyle/>
          <a:p>
            <a:endParaRPr lang="en-US"/>
          </a:p>
        </p:txBody>
      </p:sp>
      <p:sp>
        <p:nvSpPr>
          <p:cNvPr id="30" name="í$1íḑê"/>
          <p:cNvSpPr/>
          <p:nvPr/>
        </p:nvSpPr>
        <p:spPr bwMode="auto">
          <a:xfrm>
            <a:off x="7021016" y="4575214"/>
            <a:ext cx="1212830" cy="1169662"/>
          </a:xfrm>
          <a:custGeom>
            <a:avLst/>
            <a:gdLst>
              <a:gd name="T0" fmla="*/ 209 w 1180"/>
              <a:gd name="T1" fmla="*/ 0 h 1139"/>
              <a:gd name="T2" fmla="*/ 1134 w 1180"/>
              <a:gd name="T3" fmla="*/ 0 h 1139"/>
              <a:gd name="T4" fmla="*/ 1149 w 1180"/>
              <a:gd name="T5" fmla="*/ 2 h 1139"/>
              <a:gd name="T6" fmla="*/ 1162 w 1180"/>
              <a:gd name="T7" fmla="*/ 9 h 1139"/>
              <a:gd name="T8" fmla="*/ 1172 w 1180"/>
              <a:gd name="T9" fmla="*/ 20 h 1139"/>
              <a:gd name="T10" fmla="*/ 1177 w 1180"/>
              <a:gd name="T11" fmla="*/ 34 h 1139"/>
              <a:gd name="T12" fmla="*/ 1180 w 1180"/>
              <a:gd name="T13" fmla="*/ 48 h 1139"/>
              <a:gd name="T14" fmla="*/ 1169 w 1180"/>
              <a:gd name="T15" fmla="*/ 159 h 1139"/>
              <a:gd name="T16" fmla="*/ 1151 w 1180"/>
              <a:gd name="T17" fmla="*/ 269 h 1139"/>
              <a:gd name="T18" fmla="*/ 1127 w 1180"/>
              <a:gd name="T19" fmla="*/ 375 h 1139"/>
              <a:gd name="T20" fmla="*/ 1097 w 1180"/>
              <a:gd name="T21" fmla="*/ 479 h 1139"/>
              <a:gd name="T22" fmla="*/ 1061 w 1180"/>
              <a:gd name="T23" fmla="*/ 581 h 1139"/>
              <a:gd name="T24" fmla="*/ 1020 w 1180"/>
              <a:gd name="T25" fmla="*/ 679 h 1139"/>
              <a:gd name="T26" fmla="*/ 973 w 1180"/>
              <a:gd name="T27" fmla="*/ 774 h 1139"/>
              <a:gd name="T28" fmla="*/ 920 w 1180"/>
              <a:gd name="T29" fmla="*/ 867 h 1139"/>
              <a:gd name="T30" fmla="*/ 863 w 1180"/>
              <a:gd name="T31" fmla="*/ 956 h 1139"/>
              <a:gd name="T32" fmla="*/ 800 w 1180"/>
              <a:gd name="T33" fmla="*/ 1041 h 1139"/>
              <a:gd name="T34" fmla="*/ 734 w 1180"/>
              <a:gd name="T35" fmla="*/ 1123 h 1139"/>
              <a:gd name="T36" fmla="*/ 722 w 1180"/>
              <a:gd name="T37" fmla="*/ 1133 h 1139"/>
              <a:gd name="T38" fmla="*/ 709 w 1180"/>
              <a:gd name="T39" fmla="*/ 1138 h 1139"/>
              <a:gd name="T40" fmla="*/ 694 w 1180"/>
              <a:gd name="T41" fmla="*/ 1139 h 1139"/>
              <a:gd name="T42" fmla="*/ 680 w 1180"/>
              <a:gd name="T43" fmla="*/ 1134 h 1139"/>
              <a:gd name="T44" fmla="*/ 667 w 1180"/>
              <a:gd name="T45" fmla="*/ 1125 h 1139"/>
              <a:gd name="T46" fmla="*/ 14 w 1180"/>
              <a:gd name="T47" fmla="*/ 471 h 1139"/>
              <a:gd name="T48" fmla="*/ 5 w 1180"/>
              <a:gd name="T49" fmla="*/ 458 h 1139"/>
              <a:gd name="T50" fmla="*/ 0 w 1180"/>
              <a:gd name="T51" fmla="*/ 443 h 1139"/>
              <a:gd name="T52" fmla="*/ 2 w 1180"/>
              <a:gd name="T53" fmla="*/ 427 h 1139"/>
              <a:gd name="T54" fmla="*/ 9 w 1180"/>
              <a:gd name="T55" fmla="*/ 413 h 1139"/>
              <a:gd name="T56" fmla="*/ 47 w 1180"/>
              <a:gd name="T57" fmla="*/ 357 h 1139"/>
              <a:gd name="T58" fmla="*/ 81 w 1180"/>
              <a:gd name="T59" fmla="*/ 299 h 1139"/>
              <a:gd name="T60" fmla="*/ 109 w 1180"/>
              <a:gd name="T61" fmla="*/ 237 h 1139"/>
              <a:gd name="T62" fmla="*/ 133 w 1180"/>
              <a:gd name="T63" fmla="*/ 174 h 1139"/>
              <a:gd name="T64" fmla="*/ 152 w 1180"/>
              <a:gd name="T65" fmla="*/ 108 h 1139"/>
              <a:gd name="T66" fmla="*/ 164 w 1180"/>
              <a:gd name="T67" fmla="*/ 39 h 1139"/>
              <a:gd name="T68" fmla="*/ 169 w 1180"/>
              <a:gd name="T69" fmla="*/ 24 h 1139"/>
              <a:gd name="T70" fmla="*/ 179 w 1180"/>
              <a:gd name="T71" fmla="*/ 11 h 1139"/>
              <a:gd name="T72" fmla="*/ 193 w 1180"/>
              <a:gd name="T73" fmla="*/ 3 h 1139"/>
              <a:gd name="T74" fmla="*/ 209 w 1180"/>
              <a:gd name="T75"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0" h="1139">
                <a:moveTo>
                  <a:pt x="209" y="0"/>
                </a:moveTo>
                <a:lnTo>
                  <a:pt x="1134" y="0"/>
                </a:lnTo>
                <a:lnTo>
                  <a:pt x="1149" y="2"/>
                </a:lnTo>
                <a:lnTo>
                  <a:pt x="1162" y="9"/>
                </a:lnTo>
                <a:lnTo>
                  <a:pt x="1172" y="20"/>
                </a:lnTo>
                <a:lnTo>
                  <a:pt x="1177" y="34"/>
                </a:lnTo>
                <a:lnTo>
                  <a:pt x="1180" y="48"/>
                </a:lnTo>
                <a:lnTo>
                  <a:pt x="1169" y="159"/>
                </a:lnTo>
                <a:lnTo>
                  <a:pt x="1151" y="269"/>
                </a:lnTo>
                <a:lnTo>
                  <a:pt x="1127" y="375"/>
                </a:lnTo>
                <a:lnTo>
                  <a:pt x="1097" y="479"/>
                </a:lnTo>
                <a:lnTo>
                  <a:pt x="1061" y="581"/>
                </a:lnTo>
                <a:lnTo>
                  <a:pt x="1020" y="679"/>
                </a:lnTo>
                <a:lnTo>
                  <a:pt x="973" y="774"/>
                </a:lnTo>
                <a:lnTo>
                  <a:pt x="920" y="867"/>
                </a:lnTo>
                <a:lnTo>
                  <a:pt x="863" y="956"/>
                </a:lnTo>
                <a:lnTo>
                  <a:pt x="800" y="1041"/>
                </a:lnTo>
                <a:lnTo>
                  <a:pt x="734" y="1123"/>
                </a:lnTo>
                <a:lnTo>
                  <a:pt x="722" y="1133"/>
                </a:lnTo>
                <a:lnTo>
                  <a:pt x="709" y="1138"/>
                </a:lnTo>
                <a:lnTo>
                  <a:pt x="694" y="1139"/>
                </a:lnTo>
                <a:lnTo>
                  <a:pt x="680" y="1134"/>
                </a:lnTo>
                <a:lnTo>
                  <a:pt x="667" y="1125"/>
                </a:lnTo>
                <a:lnTo>
                  <a:pt x="14" y="471"/>
                </a:lnTo>
                <a:lnTo>
                  <a:pt x="5" y="458"/>
                </a:lnTo>
                <a:lnTo>
                  <a:pt x="0" y="443"/>
                </a:lnTo>
                <a:lnTo>
                  <a:pt x="2" y="427"/>
                </a:lnTo>
                <a:lnTo>
                  <a:pt x="9" y="413"/>
                </a:lnTo>
                <a:lnTo>
                  <a:pt x="47" y="357"/>
                </a:lnTo>
                <a:lnTo>
                  <a:pt x="81" y="299"/>
                </a:lnTo>
                <a:lnTo>
                  <a:pt x="109" y="237"/>
                </a:lnTo>
                <a:lnTo>
                  <a:pt x="133" y="174"/>
                </a:lnTo>
                <a:lnTo>
                  <a:pt x="152" y="108"/>
                </a:lnTo>
                <a:lnTo>
                  <a:pt x="164" y="39"/>
                </a:lnTo>
                <a:lnTo>
                  <a:pt x="169" y="24"/>
                </a:lnTo>
                <a:lnTo>
                  <a:pt x="179" y="11"/>
                </a:lnTo>
                <a:lnTo>
                  <a:pt x="193" y="3"/>
                </a:lnTo>
                <a:lnTo>
                  <a:pt x="209" y="0"/>
                </a:lnTo>
                <a:close/>
              </a:path>
            </a:pathLst>
          </a:custGeom>
          <a:solidFill>
            <a:srgbClr val="79BDCD"/>
          </a:solidFill>
          <a:ln w="0">
            <a:noFill/>
            <a:prstDash val="solid"/>
            <a:round/>
          </a:ln>
          <a:effectLst>
            <a:outerShdw blurRad="50800" dist="38100" dir="2700000" algn="tl" rotWithShape="0">
              <a:prstClr val="black">
                <a:alpha val="22000"/>
              </a:prstClr>
            </a:outerShdw>
          </a:effectLst>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1" name="îšľiḍé"/>
          <p:cNvSpPr/>
          <p:nvPr/>
        </p:nvSpPr>
        <p:spPr bwMode="auto">
          <a:xfrm>
            <a:off x="4463796" y="4575214"/>
            <a:ext cx="1210774" cy="1169662"/>
          </a:xfrm>
          <a:custGeom>
            <a:avLst/>
            <a:gdLst>
              <a:gd name="T0" fmla="*/ 45 w 1178"/>
              <a:gd name="T1" fmla="*/ 0 h 1139"/>
              <a:gd name="T2" fmla="*/ 970 w 1178"/>
              <a:gd name="T3" fmla="*/ 0 h 1139"/>
              <a:gd name="T4" fmla="*/ 986 w 1178"/>
              <a:gd name="T5" fmla="*/ 3 h 1139"/>
              <a:gd name="T6" fmla="*/ 999 w 1178"/>
              <a:gd name="T7" fmla="*/ 11 h 1139"/>
              <a:gd name="T8" fmla="*/ 1009 w 1178"/>
              <a:gd name="T9" fmla="*/ 24 h 1139"/>
              <a:gd name="T10" fmla="*/ 1015 w 1178"/>
              <a:gd name="T11" fmla="*/ 39 h 1139"/>
              <a:gd name="T12" fmla="*/ 1027 w 1178"/>
              <a:gd name="T13" fmla="*/ 108 h 1139"/>
              <a:gd name="T14" fmla="*/ 1046 w 1178"/>
              <a:gd name="T15" fmla="*/ 174 h 1139"/>
              <a:gd name="T16" fmla="*/ 1070 w 1178"/>
              <a:gd name="T17" fmla="*/ 237 h 1139"/>
              <a:gd name="T18" fmla="*/ 1099 w 1178"/>
              <a:gd name="T19" fmla="*/ 299 h 1139"/>
              <a:gd name="T20" fmla="*/ 1131 w 1178"/>
              <a:gd name="T21" fmla="*/ 357 h 1139"/>
              <a:gd name="T22" fmla="*/ 1169 w 1178"/>
              <a:gd name="T23" fmla="*/ 413 h 1139"/>
              <a:gd name="T24" fmla="*/ 1177 w 1178"/>
              <a:gd name="T25" fmla="*/ 427 h 1139"/>
              <a:gd name="T26" fmla="*/ 1178 w 1178"/>
              <a:gd name="T27" fmla="*/ 443 h 1139"/>
              <a:gd name="T28" fmla="*/ 1175 w 1178"/>
              <a:gd name="T29" fmla="*/ 458 h 1139"/>
              <a:gd name="T30" fmla="*/ 1165 w 1178"/>
              <a:gd name="T31" fmla="*/ 471 h 1139"/>
              <a:gd name="T32" fmla="*/ 511 w 1178"/>
              <a:gd name="T33" fmla="*/ 1125 h 1139"/>
              <a:gd name="T34" fmla="*/ 499 w 1178"/>
              <a:gd name="T35" fmla="*/ 1134 h 1139"/>
              <a:gd name="T36" fmla="*/ 485 w 1178"/>
              <a:gd name="T37" fmla="*/ 1139 h 1139"/>
              <a:gd name="T38" fmla="*/ 470 w 1178"/>
              <a:gd name="T39" fmla="*/ 1138 h 1139"/>
              <a:gd name="T40" fmla="*/ 457 w 1178"/>
              <a:gd name="T41" fmla="*/ 1133 h 1139"/>
              <a:gd name="T42" fmla="*/ 444 w 1178"/>
              <a:gd name="T43" fmla="*/ 1123 h 1139"/>
              <a:gd name="T44" fmla="*/ 378 w 1178"/>
              <a:gd name="T45" fmla="*/ 1041 h 1139"/>
              <a:gd name="T46" fmla="*/ 316 w 1178"/>
              <a:gd name="T47" fmla="*/ 956 h 1139"/>
              <a:gd name="T48" fmla="*/ 259 w 1178"/>
              <a:gd name="T49" fmla="*/ 867 h 1139"/>
              <a:gd name="T50" fmla="*/ 206 w 1178"/>
              <a:gd name="T51" fmla="*/ 774 h 1139"/>
              <a:gd name="T52" fmla="*/ 159 w 1178"/>
              <a:gd name="T53" fmla="*/ 679 h 1139"/>
              <a:gd name="T54" fmla="*/ 118 w 1178"/>
              <a:gd name="T55" fmla="*/ 581 h 1139"/>
              <a:gd name="T56" fmla="*/ 82 w 1178"/>
              <a:gd name="T57" fmla="*/ 479 h 1139"/>
              <a:gd name="T58" fmla="*/ 52 w 1178"/>
              <a:gd name="T59" fmla="*/ 375 h 1139"/>
              <a:gd name="T60" fmla="*/ 28 w 1178"/>
              <a:gd name="T61" fmla="*/ 269 h 1139"/>
              <a:gd name="T62" fmla="*/ 10 w 1178"/>
              <a:gd name="T63" fmla="*/ 159 h 1139"/>
              <a:gd name="T64" fmla="*/ 0 w 1178"/>
              <a:gd name="T65" fmla="*/ 48 h 1139"/>
              <a:gd name="T66" fmla="*/ 1 w 1178"/>
              <a:gd name="T67" fmla="*/ 34 h 1139"/>
              <a:gd name="T68" fmla="*/ 7 w 1178"/>
              <a:gd name="T69" fmla="*/ 20 h 1139"/>
              <a:gd name="T70" fmla="*/ 17 w 1178"/>
              <a:gd name="T71" fmla="*/ 9 h 1139"/>
              <a:gd name="T72" fmla="*/ 30 w 1178"/>
              <a:gd name="T73" fmla="*/ 2 h 1139"/>
              <a:gd name="T74" fmla="*/ 45 w 1178"/>
              <a:gd name="T75"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8" h="1139">
                <a:moveTo>
                  <a:pt x="45" y="0"/>
                </a:moveTo>
                <a:lnTo>
                  <a:pt x="970" y="0"/>
                </a:lnTo>
                <a:lnTo>
                  <a:pt x="986" y="3"/>
                </a:lnTo>
                <a:lnTo>
                  <a:pt x="999" y="11"/>
                </a:lnTo>
                <a:lnTo>
                  <a:pt x="1009" y="24"/>
                </a:lnTo>
                <a:lnTo>
                  <a:pt x="1015" y="39"/>
                </a:lnTo>
                <a:lnTo>
                  <a:pt x="1027" y="108"/>
                </a:lnTo>
                <a:lnTo>
                  <a:pt x="1046" y="174"/>
                </a:lnTo>
                <a:lnTo>
                  <a:pt x="1070" y="237"/>
                </a:lnTo>
                <a:lnTo>
                  <a:pt x="1099" y="299"/>
                </a:lnTo>
                <a:lnTo>
                  <a:pt x="1131" y="357"/>
                </a:lnTo>
                <a:lnTo>
                  <a:pt x="1169" y="413"/>
                </a:lnTo>
                <a:lnTo>
                  <a:pt x="1177" y="427"/>
                </a:lnTo>
                <a:lnTo>
                  <a:pt x="1178" y="443"/>
                </a:lnTo>
                <a:lnTo>
                  <a:pt x="1175" y="458"/>
                </a:lnTo>
                <a:lnTo>
                  <a:pt x="1165" y="471"/>
                </a:lnTo>
                <a:lnTo>
                  <a:pt x="511" y="1125"/>
                </a:lnTo>
                <a:lnTo>
                  <a:pt x="499" y="1134"/>
                </a:lnTo>
                <a:lnTo>
                  <a:pt x="485" y="1139"/>
                </a:lnTo>
                <a:lnTo>
                  <a:pt x="470" y="1138"/>
                </a:lnTo>
                <a:lnTo>
                  <a:pt x="457" y="1133"/>
                </a:lnTo>
                <a:lnTo>
                  <a:pt x="444" y="1123"/>
                </a:lnTo>
                <a:lnTo>
                  <a:pt x="378" y="1041"/>
                </a:lnTo>
                <a:lnTo>
                  <a:pt x="316" y="956"/>
                </a:lnTo>
                <a:lnTo>
                  <a:pt x="259" y="867"/>
                </a:lnTo>
                <a:lnTo>
                  <a:pt x="206" y="774"/>
                </a:lnTo>
                <a:lnTo>
                  <a:pt x="159" y="679"/>
                </a:lnTo>
                <a:lnTo>
                  <a:pt x="118" y="581"/>
                </a:lnTo>
                <a:lnTo>
                  <a:pt x="82" y="479"/>
                </a:lnTo>
                <a:lnTo>
                  <a:pt x="52" y="375"/>
                </a:lnTo>
                <a:lnTo>
                  <a:pt x="28" y="269"/>
                </a:lnTo>
                <a:lnTo>
                  <a:pt x="10" y="159"/>
                </a:lnTo>
                <a:lnTo>
                  <a:pt x="0" y="48"/>
                </a:lnTo>
                <a:lnTo>
                  <a:pt x="1" y="34"/>
                </a:lnTo>
                <a:lnTo>
                  <a:pt x="7" y="20"/>
                </a:lnTo>
                <a:lnTo>
                  <a:pt x="17" y="9"/>
                </a:lnTo>
                <a:lnTo>
                  <a:pt x="30" y="2"/>
                </a:lnTo>
                <a:lnTo>
                  <a:pt x="45" y="0"/>
                </a:lnTo>
                <a:close/>
              </a:path>
            </a:pathLst>
          </a:custGeom>
          <a:solidFill>
            <a:srgbClr val="79BDCD"/>
          </a:solidFill>
          <a:ln w="0">
            <a:noFill/>
            <a:prstDash val="solid"/>
            <a:round/>
          </a:ln>
          <a:effectLst>
            <a:outerShdw blurRad="50800" dist="38100" dir="2700000" algn="tl" rotWithShape="0">
              <a:prstClr val="black">
                <a:alpha val="22000"/>
              </a:prstClr>
            </a:outerShdw>
          </a:effectLst>
        </p:spPr>
        <p:txBody>
          <a:bodyPr vert="horz" wrap="square" lIns="91440" tIns="45720" rIns="91440" bIns="45720" numCol="1" anchor="t" anchorCtr="0" compatLnSpc="1">
            <a:normAutofit/>
          </a:bodyPr>
          <a:lstStyle/>
          <a:p>
            <a:endParaRPr lang="en-US"/>
          </a:p>
        </p:txBody>
      </p:sp>
      <p:grpSp>
        <p:nvGrpSpPr>
          <p:cNvPr id="32" name="组合 31"/>
          <p:cNvGrpSpPr/>
          <p:nvPr/>
        </p:nvGrpSpPr>
        <p:grpSpPr>
          <a:xfrm>
            <a:off x="1492652" y="4718814"/>
            <a:ext cx="2926948" cy="1194624"/>
            <a:chOff x="8011128" y="2075248"/>
            <a:chExt cx="2926948" cy="1194624"/>
          </a:xfrm>
        </p:grpSpPr>
        <p:sp>
          <p:nvSpPr>
            <p:cNvPr id="33" name="TextBox 62"/>
            <p:cNvSpPr txBox="1"/>
            <p:nvPr/>
          </p:nvSpPr>
          <p:spPr>
            <a:xfrm>
              <a:off x="8011129" y="2401942"/>
              <a:ext cx="2926947"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34" name="Rectangle 63"/>
            <p:cNvSpPr/>
            <p:nvPr/>
          </p:nvSpPr>
          <p:spPr>
            <a:xfrm>
              <a:off x="8011128" y="2075248"/>
              <a:ext cx="1716173" cy="338554"/>
            </a:xfrm>
            <a:prstGeom prst="rect">
              <a:avLst/>
            </a:prstGeom>
          </p:spPr>
          <p:txBody>
            <a:bodyPr wrap="square">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latin typeface="微软雅黑 Light" panose="020B0502040204020203" pitchFamily="34" charset="-122"/>
                <a:ea typeface="微软雅黑 Light" panose="020B0502040204020203" pitchFamily="34" charset="-122"/>
                <a:cs typeface="Lato Regular"/>
              </a:endParaRPr>
            </a:p>
          </p:txBody>
        </p:sp>
      </p:grpSp>
      <p:grpSp>
        <p:nvGrpSpPr>
          <p:cNvPr id="35" name="组合 34"/>
          <p:cNvGrpSpPr/>
          <p:nvPr/>
        </p:nvGrpSpPr>
        <p:grpSpPr>
          <a:xfrm>
            <a:off x="1492652" y="3090225"/>
            <a:ext cx="2926948" cy="1194624"/>
            <a:chOff x="8011128" y="2075248"/>
            <a:chExt cx="2926948" cy="1194624"/>
          </a:xfrm>
        </p:grpSpPr>
        <p:sp>
          <p:nvSpPr>
            <p:cNvPr id="36" name="TextBox 62"/>
            <p:cNvSpPr txBox="1"/>
            <p:nvPr/>
          </p:nvSpPr>
          <p:spPr>
            <a:xfrm>
              <a:off x="8011129" y="2401942"/>
              <a:ext cx="2926947"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37" name="Rectangle 63"/>
            <p:cNvSpPr/>
            <p:nvPr/>
          </p:nvSpPr>
          <p:spPr>
            <a:xfrm>
              <a:off x="8011128" y="2075248"/>
              <a:ext cx="1716173" cy="338554"/>
            </a:xfrm>
            <a:prstGeom prst="rect">
              <a:avLst/>
            </a:prstGeom>
          </p:spPr>
          <p:txBody>
            <a:bodyPr wrap="square">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latin typeface="微软雅黑 Light" panose="020B0502040204020203" pitchFamily="34" charset="-122"/>
                <a:ea typeface="微软雅黑 Light" panose="020B0502040204020203" pitchFamily="34" charset="-122"/>
                <a:cs typeface="Lato Regular"/>
              </a:endParaRPr>
            </a:p>
          </p:txBody>
        </p:sp>
      </p:grpSp>
      <p:grpSp>
        <p:nvGrpSpPr>
          <p:cNvPr id="38" name="组合 37"/>
          <p:cNvGrpSpPr/>
          <p:nvPr/>
        </p:nvGrpSpPr>
        <p:grpSpPr>
          <a:xfrm>
            <a:off x="8374559" y="3090225"/>
            <a:ext cx="2926948" cy="1194624"/>
            <a:chOff x="8011128" y="2075248"/>
            <a:chExt cx="2926948" cy="1194624"/>
          </a:xfrm>
        </p:grpSpPr>
        <p:sp>
          <p:nvSpPr>
            <p:cNvPr id="39" name="TextBox 62"/>
            <p:cNvSpPr txBox="1"/>
            <p:nvPr/>
          </p:nvSpPr>
          <p:spPr>
            <a:xfrm>
              <a:off x="8011129" y="2401942"/>
              <a:ext cx="2926947"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40" name="Rectangle 63"/>
            <p:cNvSpPr/>
            <p:nvPr/>
          </p:nvSpPr>
          <p:spPr>
            <a:xfrm>
              <a:off x="8011128" y="2075248"/>
              <a:ext cx="1716173" cy="338554"/>
            </a:xfrm>
            <a:prstGeom prst="rect">
              <a:avLst/>
            </a:prstGeom>
          </p:spPr>
          <p:txBody>
            <a:bodyPr wrap="square">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latin typeface="微软雅黑 Light" panose="020B0502040204020203" pitchFamily="34" charset="-122"/>
                <a:ea typeface="微软雅黑 Light" panose="020B0502040204020203" pitchFamily="34" charset="-122"/>
                <a:cs typeface="Lato Regular"/>
              </a:endParaRPr>
            </a:p>
          </p:txBody>
        </p:sp>
      </p:grpSp>
      <p:grpSp>
        <p:nvGrpSpPr>
          <p:cNvPr id="41" name="组合 40"/>
          <p:cNvGrpSpPr/>
          <p:nvPr/>
        </p:nvGrpSpPr>
        <p:grpSpPr>
          <a:xfrm>
            <a:off x="8374559" y="4718814"/>
            <a:ext cx="2926948" cy="1194624"/>
            <a:chOff x="8011128" y="2075248"/>
            <a:chExt cx="2926948" cy="1194624"/>
          </a:xfrm>
        </p:grpSpPr>
        <p:sp>
          <p:nvSpPr>
            <p:cNvPr id="42" name="TextBox 62"/>
            <p:cNvSpPr txBox="1"/>
            <p:nvPr/>
          </p:nvSpPr>
          <p:spPr>
            <a:xfrm>
              <a:off x="8011129" y="2401942"/>
              <a:ext cx="2926947"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43" name="Rectangle 63"/>
            <p:cNvSpPr/>
            <p:nvPr/>
          </p:nvSpPr>
          <p:spPr>
            <a:xfrm>
              <a:off x="8011128" y="2075248"/>
              <a:ext cx="1716173" cy="338554"/>
            </a:xfrm>
            <a:prstGeom prst="rect">
              <a:avLst/>
            </a:prstGeom>
          </p:spPr>
          <p:txBody>
            <a:bodyPr wrap="square">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latin typeface="微软雅黑 Light" panose="020B0502040204020203" pitchFamily="34" charset="-122"/>
                <a:ea typeface="微软雅黑 Light" panose="020B0502040204020203" pitchFamily="34" charset="-122"/>
                <a:cs typeface="Lato Regular"/>
              </a:endParaRPr>
            </a:p>
          </p:txBody>
        </p:sp>
      </p:grpSp>
      <p:grpSp>
        <p:nvGrpSpPr>
          <p:cNvPr id="44" name="组合 43"/>
          <p:cNvGrpSpPr/>
          <p:nvPr/>
        </p:nvGrpSpPr>
        <p:grpSpPr>
          <a:xfrm>
            <a:off x="3208825" y="1291824"/>
            <a:ext cx="2926948" cy="1194624"/>
            <a:chOff x="8011128" y="2075248"/>
            <a:chExt cx="2926948" cy="1194624"/>
          </a:xfrm>
        </p:grpSpPr>
        <p:sp>
          <p:nvSpPr>
            <p:cNvPr id="45" name="TextBox 62"/>
            <p:cNvSpPr txBox="1"/>
            <p:nvPr/>
          </p:nvSpPr>
          <p:spPr>
            <a:xfrm>
              <a:off x="8011129" y="2401942"/>
              <a:ext cx="2926947"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46" name="Rectangle 63"/>
            <p:cNvSpPr/>
            <p:nvPr/>
          </p:nvSpPr>
          <p:spPr>
            <a:xfrm>
              <a:off x="8011128" y="2075248"/>
              <a:ext cx="1716173" cy="338554"/>
            </a:xfrm>
            <a:prstGeom prst="rect">
              <a:avLst/>
            </a:prstGeom>
          </p:spPr>
          <p:txBody>
            <a:bodyPr wrap="square">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latin typeface="微软雅黑 Light" panose="020B0502040204020203" pitchFamily="34" charset="-122"/>
                <a:ea typeface="微软雅黑 Light" panose="020B0502040204020203" pitchFamily="34" charset="-122"/>
                <a:cs typeface="Lato Regular"/>
              </a:endParaRPr>
            </a:p>
          </p:txBody>
        </p:sp>
      </p:grpSp>
      <p:grpSp>
        <p:nvGrpSpPr>
          <p:cNvPr id="47" name="组合 46"/>
          <p:cNvGrpSpPr/>
          <p:nvPr/>
        </p:nvGrpSpPr>
        <p:grpSpPr>
          <a:xfrm>
            <a:off x="6426756" y="1291824"/>
            <a:ext cx="2926948" cy="1194624"/>
            <a:chOff x="8011128" y="2075248"/>
            <a:chExt cx="2926948" cy="1194624"/>
          </a:xfrm>
        </p:grpSpPr>
        <p:sp>
          <p:nvSpPr>
            <p:cNvPr id="48" name="TextBox 62"/>
            <p:cNvSpPr txBox="1"/>
            <p:nvPr/>
          </p:nvSpPr>
          <p:spPr>
            <a:xfrm>
              <a:off x="8011129" y="2401942"/>
              <a:ext cx="2926947"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49" name="Rectangle 63"/>
            <p:cNvSpPr/>
            <p:nvPr/>
          </p:nvSpPr>
          <p:spPr>
            <a:xfrm>
              <a:off x="8011128" y="2075248"/>
              <a:ext cx="1716173" cy="338554"/>
            </a:xfrm>
            <a:prstGeom prst="rect">
              <a:avLst/>
            </a:prstGeom>
          </p:spPr>
          <p:txBody>
            <a:bodyPr wrap="square">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latin typeface="微软雅黑 Light" panose="020B0502040204020203" pitchFamily="34" charset="-122"/>
                <a:ea typeface="微软雅黑 Light" panose="020B0502040204020203" pitchFamily="34" charset="-122"/>
                <a:cs typeface="Lato Regular"/>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750"/>
                                        <p:tgtEl>
                                          <p:spTgt spid="18"/>
                                        </p:tgtEl>
                                      </p:cBhvr>
                                    </p:animEffect>
                                  </p:childTnLst>
                                </p:cTn>
                              </p:par>
                            </p:childTnLst>
                          </p:cTn>
                        </p:par>
                        <p:par>
                          <p:cTn id="8" fill="hold">
                            <p:stCondLst>
                              <p:cond delay="1000"/>
                            </p:stCondLst>
                            <p:childTnLst>
                              <p:par>
                                <p:cTn id="9" presetID="23" presetClass="entr" presetSubtype="3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strVal val="4*#ppt_w"/>
                                          </p:val>
                                        </p:tav>
                                        <p:tav tm="100000">
                                          <p:val>
                                            <p:strVal val="#ppt_w"/>
                                          </p:val>
                                        </p:tav>
                                      </p:tavLst>
                                    </p:anim>
                                    <p:anim calcmode="lin" valueType="num">
                                      <p:cBhvr>
                                        <p:cTn id="12" dur="500" fill="hold"/>
                                        <p:tgtEl>
                                          <p:spTgt spid="31"/>
                                        </p:tgtEl>
                                        <p:attrNameLst>
                                          <p:attrName>ppt_h</p:attrName>
                                        </p:attrNameLst>
                                      </p:cBhvr>
                                      <p:tavLst>
                                        <p:tav tm="0">
                                          <p:val>
                                            <p:strVal val="4*#ppt_h"/>
                                          </p:val>
                                        </p:tav>
                                        <p:tav tm="100000">
                                          <p:val>
                                            <p:strVal val="#ppt_h"/>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3" presetClass="entr" presetSubtype="32"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strVal val="4*#ppt_w"/>
                                          </p:val>
                                        </p:tav>
                                        <p:tav tm="100000">
                                          <p:val>
                                            <p:strVal val="#ppt_w"/>
                                          </p:val>
                                        </p:tav>
                                      </p:tavLst>
                                    </p:anim>
                                    <p:anim calcmode="lin" valueType="num">
                                      <p:cBhvr>
                                        <p:cTn id="22" dur="500" fill="hold"/>
                                        <p:tgtEl>
                                          <p:spTgt spid="28"/>
                                        </p:tgtEl>
                                        <p:attrNameLst>
                                          <p:attrName>ppt_h</p:attrName>
                                        </p:attrNameLst>
                                      </p:cBhvr>
                                      <p:tavLst>
                                        <p:tav tm="0">
                                          <p:val>
                                            <p:strVal val="4*#ppt_h"/>
                                          </p:val>
                                        </p:tav>
                                        <p:tav tm="100000">
                                          <p:val>
                                            <p:strVal val="#ppt_h"/>
                                          </p:val>
                                        </p:tav>
                                      </p:tavLst>
                                    </p:anim>
                                  </p:childTnLst>
                                </p:cTn>
                              </p:par>
                            </p:childTnLst>
                          </p:cTn>
                        </p:par>
                        <p:par>
                          <p:cTn id="23" fill="hold">
                            <p:stCondLst>
                              <p:cond delay="2500"/>
                            </p:stCondLst>
                            <p:childTnLst>
                              <p:par>
                                <p:cTn id="24" presetID="2" presetClass="entr" presetSubtype="1"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3" presetClass="entr" presetSubtype="32"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strVal val="4*#ppt_w"/>
                                          </p:val>
                                        </p:tav>
                                        <p:tav tm="100000">
                                          <p:val>
                                            <p:strVal val="#ppt_w"/>
                                          </p:val>
                                        </p:tav>
                                      </p:tavLst>
                                    </p:anim>
                                    <p:anim calcmode="lin" valueType="num">
                                      <p:cBhvr>
                                        <p:cTn id="32" dur="500" fill="hold"/>
                                        <p:tgtEl>
                                          <p:spTgt spid="26"/>
                                        </p:tgtEl>
                                        <p:attrNameLst>
                                          <p:attrName>ppt_h</p:attrName>
                                        </p:attrNameLst>
                                      </p:cBhvr>
                                      <p:tavLst>
                                        <p:tav tm="0">
                                          <p:val>
                                            <p:strVal val="4*#ppt_h"/>
                                          </p:val>
                                        </p:tav>
                                        <p:tav tm="100000">
                                          <p:val>
                                            <p:strVal val="#ppt_h"/>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ppt_x"/>
                                          </p:val>
                                        </p:tav>
                                        <p:tav tm="100000">
                                          <p:val>
                                            <p:strVal val="#ppt_x"/>
                                          </p:val>
                                        </p:tav>
                                      </p:tavLst>
                                    </p:anim>
                                    <p:anim calcmode="lin" valueType="num">
                                      <p:cBhvr additive="base">
                                        <p:cTn id="37" dur="500" fill="hold"/>
                                        <p:tgtEl>
                                          <p:spTgt spid="4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3" presetClass="entr" presetSubtype="32"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strVal val="4*#ppt_w"/>
                                          </p:val>
                                        </p:tav>
                                        <p:tav tm="100000">
                                          <p:val>
                                            <p:strVal val="#ppt_w"/>
                                          </p:val>
                                        </p:tav>
                                      </p:tavLst>
                                    </p:anim>
                                    <p:anim calcmode="lin" valueType="num">
                                      <p:cBhvr>
                                        <p:cTn id="42" dur="500" fill="hold"/>
                                        <p:tgtEl>
                                          <p:spTgt spid="29"/>
                                        </p:tgtEl>
                                        <p:attrNameLst>
                                          <p:attrName>ppt_h</p:attrName>
                                        </p:attrNameLst>
                                      </p:cBhvr>
                                      <p:tavLst>
                                        <p:tav tm="0">
                                          <p:val>
                                            <p:strVal val="4*#ppt_h"/>
                                          </p:val>
                                        </p:tav>
                                        <p:tav tm="100000">
                                          <p:val>
                                            <p:strVal val="#ppt_h"/>
                                          </p:val>
                                        </p:tav>
                                      </p:tavLst>
                                    </p:anim>
                                  </p:childTnLst>
                                </p:cTn>
                              </p:par>
                            </p:childTnLst>
                          </p:cTn>
                        </p:par>
                        <p:par>
                          <p:cTn id="43" fill="hold">
                            <p:stCondLst>
                              <p:cond delay="4500"/>
                            </p:stCondLst>
                            <p:childTnLst>
                              <p:par>
                                <p:cTn id="44" presetID="2" presetClass="entr" presetSubtype="1"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ppt_x"/>
                                          </p:val>
                                        </p:tav>
                                        <p:tav tm="100000">
                                          <p:val>
                                            <p:strVal val="#ppt_x"/>
                                          </p:val>
                                        </p:tav>
                                      </p:tavLst>
                                    </p:anim>
                                    <p:anim calcmode="lin" valueType="num">
                                      <p:cBhvr additive="base">
                                        <p:cTn id="47" dur="500" fill="hold"/>
                                        <p:tgtEl>
                                          <p:spTgt spid="47"/>
                                        </p:tgtEl>
                                        <p:attrNameLst>
                                          <p:attrName>ppt_y</p:attrName>
                                        </p:attrNameLst>
                                      </p:cBhvr>
                                      <p:tavLst>
                                        <p:tav tm="0">
                                          <p:val>
                                            <p:strVal val="0-#ppt_h/2"/>
                                          </p:val>
                                        </p:tav>
                                        <p:tav tm="100000">
                                          <p:val>
                                            <p:strVal val="#ppt_y"/>
                                          </p:val>
                                        </p:tav>
                                      </p:tavLst>
                                    </p:anim>
                                  </p:childTnLst>
                                </p:cTn>
                              </p:par>
                            </p:childTnLst>
                          </p:cTn>
                        </p:par>
                        <p:par>
                          <p:cTn id="48" fill="hold">
                            <p:stCondLst>
                              <p:cond delay="5000"/>
                            </p:stCondLst>
                            <p:childTnLst>
                              <p:par>
                                <p:cTn id="49" presetID="23" presetClass="entr" presetSubtype="32"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strVal val="4*#ppt_w"/>
                                          </p:val>
                                        </p:tav>
                                        <p:tav tm="100000">
                                          <p:val>
                                            <p:strVal val="#ppt_w"/>
                                          </p:val>
                                        </p:tav>
                                      </p:tavLst>
                                    </p:anim>
                                    <p:anim calcmode="lin" valueType="num">
                                      <p:cBhvr>
                                        <p:cTn id="52" dur="500" fill="hold"/>
                                        <p:tgtEl>
                                          <p:spTgt spid="27"/>
                                        </p:tgtEl>
                                        <p:attrNameLst>
                                          <p:attrName>ppt_h</p:attrName>
                                        </p:attrNameLst>
                                      </p:cBhvr>
                                      <p:tavLst>
                                        <p:tav tm="0">
                                          <p:val>
                                            <p:strVal val="4*#ppt_h"/>
                                          </p:val>
                                        </p:tav>
                                        <p:tav tm="100000">
                                          <p:val>
                                            <p:strVal val="#ppt_h"/>
                                          </p:val>
                                        </p:tav>
                                      </p:tavLst>
                                    </p:anim>
                                  </p:childTnLst>
                                </p:cTn>
                              </p:par>
                            </p:childTnLst>
                          </p:cTn>
                        </p:par>
                        <p:par>
                          <p:cTn id="53" fill="hold">
                            <p:stCondLst>
                              <p:cond delay="5500"/>
                            </p:stCondLst>
                            <p:childTnLst>
                              <p:par>
                                <p:cTn id="54" presetID="2" presetClass="entr" presetSubtype="1"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23" presetClass="entr" presetSubtype="32"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strVal val="4*#ppt_w"/>
                                          </p:val>
                                        </p:tav>
                                        <p:tav tm="100000">
                                          <p:val>
                                            <p:strVal val="#ppt_w"/>
                                          </p:val>
                                        </p:tav>
                                      </p:tavLst>
                                    </p:anim>
                                    <p:anim calcmode="lin" valueType="num">
                                      <p:cBhvr>
                                        <p:cTn id="62" dur="500" fill="hold"/>
                                        <p:tgtEl>
                                          <p:spTgt spid="30"/>
                                        </p:tgtEl>
                                        <p:attrNameLst>
                                          <p:attrName>ppt_h</p:attrName>
                                        </p:attrNameLst>
                                      </p:cBhvr>
                                      <p:tavLst>
                                        <p:tav tm="0">
                                          <p:val>
                                            <p:strVal val="4*#ppt_h"/>
                                          </p:val>
                                        </p:tav>
                                        <p:tav tm="100000">
                                          <p:val>
                                            <p:strVal val="#ppt_h"/>
                                          </p:val>
                                        </p:tav>
                                      </p:tavLst>
                                    </p:anim>
                                  </p:childTnLst>
                                </p:cTn>
                              </p:par>
                            </p:childTnLst>
                          </p:cTn>
                        </p:par>
                        <p:par>
                          <p:cTn id="63" fill="hold">
                            <p:stCondLst>
                              <p:cond delay="6500"/>
                            </p:stCondLst>
                            <p:childTnLst>
                              <p:par>
                                <p:cTn id="64" presetID="2" presetClass="entr" presetSubtype="1"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additive="base">
                                        <p:cTn id="66" dur="500" fill="hold"/>
                                        <p:tgtEl>
                                          <p:spTgt spid="41"/>
                                        </p:tgtEl>
                                        <p:attrNameLst>
                                          <p:attrName>ppt_x</p:attrName>
                                        </p:attrNameLst>
                                      </p:cBhvr>
                                      <p:tavLst>
                                        <p:tav tm="0">
                                          <p:val>
                                            <p:strVal val="#ppt_x"/>
                                          </p:val>
                                        </p:tav>
                                        <p:tav tm="100000">
                                          <p:val>
                                            <p:strVal val="#ppt_x"/>
                                          </p:val>
                                        </p:tav>
                                      </p:tavLst>
                                    </p:anim>
                                    <p:anim calcmode="lin" valueType="num">
                                      <p:cBhvr additive="base">
                                        <p:cTn id="67"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165600" y="296558"/>
            <a:ext cx="3860800" cy="461665"/>
            <a:chOff x="4165600" y="226708"/>
            <a:chExt cx="3860800" cy="461665"/>
          </a:xfrm>
        </p:grpSpPr>
        <p:sp>
          <p:nvSpPr>
            <p:cNvPr id="31" name="文本框 30"/>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研究背景及意义</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44196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23138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sp>
        <p:nvSpPr>
          <p:cNvPr id="4" name="椭圆 3"/>
          <p:cNvSpPr/>
          <p:nvPr/>
        </p:nvSpPr>
        <p:spPr>
          <a:xfrm>
            <a:off x="4716780" y="2408833"/>
            <a:ext cx="2514600" cy="2514600"/>
          </a:xfrm>
          <a:prstGeom prst="ellipse">
            <a:avLst/>
          </a:prstGeom>
          <a:blipFill dpi="0" rotWithShape="1">
            <a:blip r:embed="rId1"/>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995464" y="1869292"/>
            <a:ext cx="4436075" cy="1559708"/>
            <a:chOff x="6995464" y="1869292"/>
            <a:chExt cx="4436075" cy="1559708"/>
          </a:xfrm>
        </p:grpSpPr>
        <p:sp>
          <p:nvSpPr>
            <p:cNvPr id="37" name="i$ľîdê"/>
            <p:cNvSpPr/>
            <p:nvPr/>
          </p:nvSpPr>
          <p:spPr bwMode="auto">
            <a:xfrm flipH="1">
              <a:off x="6995464" y="1869292"/>
              <a:ext cx="4436075" cy="1559708"/>
            </a:xfrm>
            <a:prstGeom prst="homePlate">
              <a:avLst/>
            </a:prstGeom>
            <a:solidFill>
              <a:srgbClr val="2B6573"/>
            </a:solidFill>
            <a:ln w="38100">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bg1"/>
                </a:solidFill>
              </a:endParaRPr>
            </a:p>
          </p:txBody>
        </p:sp>
        <p:grpSp>
          <p:nvGrpSpPr>
            <p:cNvPr id="51" name="组合 50"/>
            <p:cNvGrpSpPr/>
            <p:nvPr/>
          </p:nvGrpSpPr>
          <p:grpSpPr>
            <a:xfrm>
              <a:off x="7689381" y="2051834"/>
              <a:ext cx="3531069" cy="1194624"/>
              <a:chOff x="8011128" y="2075248"/>
              <a:chExt cx="3531069" cy="1194624"/>
            </a:xfrm>
          </p:grpSpPr>
          <p:sp>
            <p:nvSpPr>
              <p:cNvPr id="52" name="TextBox 62"/>
              <p:cNvSpPr txBox="1"/>
              <p:nvPr/>
            </p:nvSpPr>
            <p:spPr>
              <a:xfrm>
                <a:off x="8011129" y="2401942"/>
                <a:ext cx="3531068"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53" name="Rectangle 63"/>
              <p:cNvSpPr/>
              <p:nvPr/>
            </p:nvSpPr>
            <p:spPr>
              <a:xfrm>
                <a:off x="8011128" y="2075248"/>
                <a:ext cx="1716173" cy="338554"/>
              </a:xfrm>
              <a:prstGeom prst="rect">
                <a:avLst/>
              </a:prstGeom>
            </p:spPr>
            <p:txBody>
              <a:bodyPr wrap="square">
                <a:spAutoFit/>
              </a:bodyPr>
              <a:lstStyle/>
              <a:p>
                <a:pPr algn="dist"/>
                <a:r>
                  <a:rPr lang="zh-CN" altLang="en-US" sz="16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solidFill>
                    <a:schemeClr val="bg1"/>
                  </a:solidFill>
                  <a:latin typeface="微软雅黑 Light" panose="020B0502040204020203" pitchFamily="34" charset="-122"/>
                  <a:ea typeface="微软雅黑 Light" panose="020B0502040204020203" pitchFamily="34" charset="-122"/>
                  <a:cs typeface="Lato Regular"/>
                </a:endParaRPr>
              </a:p>
            </p:txBody>
          </p:sp>
        </p:grpSp>
      </p:grpSp>
      <p:grpSp>
        <p:nvGrpSpPr>
          <p:cNvPr id="5" name="组合 4"/>
          <p:cNvGrpSpPr/>
          <p:nvPr/>
        </p:nvGrpSpPr>
        <p:grpSpPr>
          <a:xfrm>
            <a:off x="6995464" y="3789000"/>
            <a:ext cx="4436075" cy="1559707"/>
            <a:chOff x="6995464" y="3789000"/>
            <a:chExt cx="4436075" cy="1559707"/>
          </a:xfrm>
        </p:grpSpPr>
        <p:sp>
          <p:nvSpPr>
            <p:cNvPr id="38" name="í$lïdê"/>
            <p:cNvSpPr/>
            <p:nvPr/>
          </p:nvSpPr>
          <p:spPr bwMode="auto">
            <a:xfrm flipH="1">
              <a:off x="6995464" y="3789000"/>
              <a:ext cx="4436075" cy="1559707"/>
            </a:xfrm>
            <a:prstGeom prst="homePlate">
              <a:avLst/>
            </a:prstGeom>
            <a:solidFill>
              <a:srgbClr val="79BDCD"/>
            </a:solidFill>
            <a:ln w="38100">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bg1"/>
                </a:solidFill>
              </a:endParaRPr>
            </a:p>
          </p:txBody>
        </p:sp>
        <p:grpSp>
          <p:nvGrpSpPr>
            <p:cNvPr id="54" name="组合 53"/>
            <p:cNvGrpSpPr/>
            <p:nvPr/>
          </p:nvGrpSpPr>
          <p:grpSpPr>
            <a:xfrm>
              <a:off x="7659069" y="4009641"/>
              <a:ext cx="3531069" cy="1194624"/>
              <a:chOff x="8011128" y="2075248"/>
              <a:chExt cx="3531069" cy="1194624"/>
            </a:xfrm>
          </p:grpSpPr>
          <p:sp>
            <p:nvSpPr>
              <p:cNvPr id="55" name="TextBox 62"/>
              <p:cNvSpPr txBox="1"/>
              <p:nvPr/>
            </p:nvSpPr>
            <p:spPr>
              <a:xfrm>
                <a:off x="8011129" y="2401942"/>
                <a:ext cx="3531068"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56" name="Rectangle 63"/>
              <p:cNvSpPr/>
              <p:nvPr/>
            </p:nvSpPr>
            <p:spPr>
              <a:xfrm>
                <a:off x="8011128" y="2075248"/>
                <a:ext cx="1716173" cy="338554"/>
              </a:xfrm>
              <a:prstGeom prst="rect">
                <a:avLst/>
              </a:prstGeom>
            </p:spPr>
            <p:txBody>
              <a:bodyPr wrap="square">
                <a:spAutoFit/>
              </a:bodyPr>
              <a:lstStyle/>
              <a:p>
                <a:pPr algn="dist"/>
                <a:r>
                  <a:rPr lang="zh-CN" altLang="en-US" sz="16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solidFill>
                    <a:schemeClr val="bg1"/>
                  </a:solidFill>
                  <a:latin typeface="微软雅黑 Light" panose="020B0502040204020203" pitchFamily="34" charset="-122"/>
                  <a:ea typeface="微软雅黑 Light" panose="020B0502040204020203" pitchFamily="34" charset="-122"/>
                  <a:cs typeface="Lato Regular"/>
                </a:endParaRPr>
              </a:p>
            </p:txBody>
          </p:sp>
        </p:grpSp>
      </p:grpSp>
      <p:grpSp>
        <p:nvGrpSpPr>
          <p:cNvPr id="63" name="组合 62"/>
          <p:cNvGrpSpPr/>
          <p:nvPr/>
        </p:nvGrpSpPr>
        <p:grpSpPr>
          <a:xfrm>
            <a:off x="579390" y="1869292"/>
            <a:ext cx="4436075" cy="1559708"/>
            <a:chOff x="579390" y="1869292"/>
            <a:chExt cx="4436075" cy="1559708"/>
          </a:xfrm>
        </p:grpSpPr>
        <p:sp>
          <p:nvSpPr>
            <p:cNvPr id="35" name="išļîḑê"/>
            <p:cNvSpPr/>
            <p:nvPr/>
          </p:nvSpPr>
          <p:spPr bwMode="auto">
            <a:xfrm>
              <a:off x="579390" y="1869292"/>
              <a:ext cx="4436075" cy="1559708"/>
            </a:xfrm>
            <a:prstGeom prst="homePlate">
              <a:avLst/>
            </a:prstGeom>
            <a:solidFill>
              <a:srgbClr val="79BDCD"/>
            </a:solidFill>
            <a:ln w="38100">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bg1"/>
                </a:solidFill>
              </a:endParaRPr>
            </a:p>
          </p:txBody>
        </p:sp>
        <p:grpSp>
          <p:nvGrpSpPr>
            <p:cNvPr id="57" name="组合 56"/>
            <p:cNvGrpSpPr/>
            <p:nvPr/>
          </p:nvGrpSpPr>
          <p:grpSpPr>
            <a:xfrm>
              <a:off x="720295" y="2070279"/>
              <a:ext cx="3531068" cy="1195834"/>
              <a:chOff x="8011129" y="2074038"/>
              <a:chExt cx="3531068" cy="1195834"/>
            </a:xfrm>
          </p:grpSpPr>
          <p:sp>
            <p:nvSpPr>
              <p:cNvPr id="58" name="TextBox 62"/>
              <p:cNvSpPr txBox="1"/>
              <p:nvPr/>
            </p:nvSpPr>
            <p:spPr>
              <a:xfrm>
                <a:off x="8011129" y="2401942"/>
                <a:ext cx="3531068" cy="867930"/>
              </a:xfrm>
              <a:prstGeom prst="rect">
                <a:avLst/>
              </a:prstGeom>
              <a:noFill/>
            </p:spPr>
            <p:txBody>
              <a:bodyPr wrap="square" rtlCol="0">
                <a:spAutoFit/>
              </a:bodyPr>
              <a:lstStyle/>
              <a:p>
                <a:pPr algn="r" defTabSz="1216660">
                  <a:lnSpc>
                    <a:spcPct val="120000"/>
                  </a:lnSpc>
                  <a:spcBef>
                    <a:spcPct val="20000"/>
                  </a:spcBef>
                </a:pPr>
                <a:r>
                  <a:rPr lang="zh-CN" altLang="en-US" sz="1400"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59" name="Rectangle 63"/>
              <p:cNvSpPr/>
              <p:nvPr/>
            </p:nvSpPr>
            <p:spPr>
              <a:xfrm>
                <a:off x="9773287" y="2074038"/>
                <a:ext cx="1716173" cy="338554"/>
              </a:xfrm>
              <a:prstGeom prst="rect">
                <a:avLst/>
              </a:prstGeom>
            </p:spPr>
            <p:txBody>
              <a:bodyPr wrap="square">
                <a:spAutoFit/>
              </a:bodyPr>
              <a:lstStyle/>
              <a:p>
                <a:pPr algn="dist"/>
                <a:r>
                  <a:rPr lang="zh-CN" altLang="en-US" sz="16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solidFill>
                    <a:schemeClr val="bg1"/>
                  </a:solidFill>
                  <a:latin typeface="微软雅黑 Light" panose="020B0502040204020203" pitchFamily="34" charset="-122"/>
                  <a:ea typeface="微软雅黑 Light" panose="020B0502040204020203" pitchFamily="34" charset="-122"/>
                  <a:cs typeface="Lato Regular"/>
                </a:endParaRPr>
              </a:p>
            </p:txBody>
          </p:sp>
        </p:grpSp>
      </p:grpSp>
      <p:grpSp>
        <p:nvGrpSpPr>
          <p:cNvPr id="64" name="组合 63"/>
          <p:cNvGrpSpPr/>
          <p:nvPr/>
        </p:nvGrpSpPr>
        <p:grpSpPr>
          <a:xfrm>
            <a:off x="579390" y="3789001"/>
            <a:ext cx="4436075" cy="1559706"/>
            <a:chOff x="579390" y="3789001"/>
            <a:chExt cx="4436075" cy="1559706"/>
          </a:xfrm>
        </p:grpSpPr>
        <p:sp>
          <p:nvSpPr>
            <p:cNvPr id="36" name="ï$lïḓé"/>
            <p:cNvSpPr/>
            <p:nvPr/>
          </p:nvSpPr>
          <p:spPr bwMode="auto">
            <a:xfrm>
              <a:off x="579390" y="3789001"/>
              <a:ext cx="4436075" cy="1559706"/>
            </a:xfrm>
            <a:prstGeom prst="homePlate">
              <a:avLst/>
            </a:prstGeom>
            <a:solidFill>
              <a:srgbClr val="2B6573"/>
            </a:solidFill>
            <a:ln w="38100">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bg1"/>
                </a:solidFill>
              </a:endParaRPr>
            </a:p>
          </p:txBody>
        </p:sp>
        <p:grpSp>
          <p:nvGrpSpPr>
            <p:cNvPr id="60" name="组合 59"/>
            <p:cNvGrpSpPr/>
            <p:nvPr/>
          </p:nvGrpSpPr>
          <p:grpSpPr>
            <a:xfrm>
              <a:off x="720295" y="3957891"/>
              <a:ext cx="3531068" cy="1195834"/>
              <a:chOff x="8011129" y="2074038"/>
              <a:chExt cx="3531068" cy="1195834"/>
            </a:xfrm>
          </p:grpSpPr>
          <p:sp>
            <p:nvSpPr>
              <p:cNvPr id="61" name="TextBox 62"/>
              <p:cNvSpPr txBox="1"/>
              <p:nvPr/>
            </p:nvSpPr>
            <p:spPr>
              <a:xfrm>
                <a:off x="8011129" y="2401942"/>
                <a:ext cx="3531068" cy="867930"/>
              </a:xfrm>
              <a:prstGeom prst="rect">
                <a:avLst/>
              </a:prstGeom>
              <a:noFill/>
            </p:spPr>
            <p:txBody>
              <a:bodyPr wrap="square" rtlCol="0">
                <a:spAutoFit/>
              </a:bodyPr>
              <a:lstStyle/>
              <a:p>
                <a:pPr algn="r" defTabSz="1216660">
                  <a:lnSpc>
                    <a:spcPct val="120000"/>
                  </a:lnSpc>
                  <a:spcBef>
                    <a:spcPct val="20000"/>
                  </a:spcBef>
                </a:pPr>
                <a:r>
                  <a:rPr lang="zh-CN" altLang="en-US" sz="1400"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62" name="Rectangle 63"/>
              <p:cNvSpPr/>
              <p:nvPr/>
            </p:nvSpPr>
            <p:spPr>
              <a:xfrm>
                <a:off x="9773287" y="2074038"/>
                <a:ext cx="1716173" cy="338554"/>
              </a:xfrm>
              <a:prstGeom prst="rect">
                <a:avLst/>
              </a:prstGeom>
            </p:spPr>
            <p:txBody>
              <a:bodyPr wrap="square">
                <a:spAutoFit/>
              </a:bodyPr>
              <a:lstStyle/>
              <a:p>
                <a:pPr algn="dist"/>
                <a:r>
                  <a:rPr lang="zh-CN" altLang="en-US" sz="16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solidFill>
                    <a:schemeClr val="bg1"/>
                  </a:solidFill>
                  <a:latin typeface="微软雅黑 Light" panose="020B0502040204020203" pitchFamily="34" charset="-122"/>
                  <a:ea typeface="微软雅黑 Light" panose="020B0502040204020203" pitchFamily="34" charset="-122"/>
                  <a:cs typeface="Lato Regular"/>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750"/>
                                        <p:tgtEl>
                                          <p:spTgt spid="3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2" presetClass="entr" presetSubtype="8"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p:tgtEl>
                                          <p:spTgt spid="63"/>
                                        </p:tgtEl>
                                        <p:attrNameLst>
                                          <p:attrName>ppt_x</p:attrName>
                                        </p:attrNameLst>
                                      </p:cBhvr>
                                      <p:tavLst>
                                        <p:tav tm="0">
                                          <p:val>
                                            <p:strVal val="#ppt_x-#ppt_w*1.125000"/>
                                          </p:val>
                                        </p:tav>
                                        <p:tav tm="100000">
                                          <p:val>
                                            <p:strVal val="#ppt_x"/>
                                          </p:val>
                                        </p:tav>
                                      </p:tavLst>
                                    </p:anim>
                                    <p:animEffect transition="in" filter="wipe(right)">
                                      <p:cBhvr>
                                        <p:cTn id="18" dur="500"/>
                                        <p:tgtEl>
                                          <p:spTgt spid="63"/>
                                        </p:tgtEl>
                                      </p:cBhvr>
                                    </p:animEffect>
                                  </p:childTnLst>
                                </p:cTn>
                              </p:par>
                            </p:childTnLst>
                          </p:cTn>
                        </p:par>
                        <p:par>
                          <p:cTn id="19" fill="hold">
                            <p:stCondLst>
                              <p:cond delay="2000"/>
                            </p:stCondLst>
                            <p:childTnLst>
                              <p:par>
                                <p:cTn id="20" presetID="12" presetClass="entr" presetSubtype="8"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500"/>
                                        <p:tgtEl>
                                          <p:spTgt spid="64"/>
                                        </p:tgtEl>
                                        <p:attrNameLst>
                                          <p:attrName>ppt_x</p:attrName>
                                        </p:attrNameLst>
                                      </p:cBhvr>
                                      <p:tavLst>
                                        <p:tav tm="0">
                                          <p:val>
                                            <p:strVal val="#ppt_x-#ppt_w*1.125000"/>
                                          </p:val>
                                        </p:tav>
                                        <p:tav tm="100000">
                                          <p:val>
                                            <p:strVal val="#ppt_x"/>
                                          </p:val>
                                        </p:tav>
                                      </p:tavLst>
                                    </p:anim>
                                    <p:animEffect transition="in" filter="wipe(right)">
                                      <p:cBhvr>
                                        <p:cTn id="23" dur="500"/>
                                        <p:tgtEl>
                                          <p:spTgt spid="64"/>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left)">
                                      <p:cBhvr>
                                        <p:cTn id="28" dur="500"/>
                                        <p:tgtEl>
                                          <p:spTgt spid="6"/>
                                        </p:tgtEl>
                                      </p:cBhvr>
                                    </p:animEffect>
                                  </p:childTnLst>
                                </p:cTn>
                              </p:par>
                            </p:childTnLst>
                          </p:cTn>
                        </p:par>
                        <p:par>
                          <p:cTn id="29" fill="hold">
                            <p:stCondLst>
                              <p:cond delay="3000"/>
                            </p:stCondLst>
                            <p:childTnLst>
                              <p:par>
                                <p:cTn id="30" presetID="1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ppt_x</p:attrName>
                                        </p:attrNameLst>
                                      </p:cBhvr>
                                      <p:tavLst>
                                        <p:tav tm="0">
                                          <p:val>
                                            <p:strVal val="#ppt_x+#ppt_w*1.125000"/>
                                          </p:val>
                                        </p:tav>
                                        <p:tav tm="100000">
                                          <p:val>
                                            <p:strVal val="#ppt_x"/>
                                          </p:val>
                                        </p:tav>
                                      </p:tavLst>
                                    </p:anim>
                                    <p:animEffect transition="in" filter="wipe(lef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165600" y="296558"/>
            <a:ext cx="3860800" cy="461665"/>
            <a:chOff x="4165600" y="226708"/>
            <a:chExt cx="3860800" cy="461665"/>
          </a:xfrm>
        </p:grpSpPr>
        <p:sp>
          <p:nvSpPr>
            <p:cNvPr id="20" name="文本框 19"/>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研究背景及意义</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44196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23138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4319768" y="1368218"/>
            <a:ext cx="3552463" cy="4955516"/>
            <a:chOff x="4319768" y="1368218"/>
            <a:chExt cx="3552463" cy="4955516"/>
          </a:xfrm>
        </p:grpSpPr>
        <p:sp>
          <p:nvSpPr>
            <p:cNvPr id="25" name="íšḷîḑe"/>
            <p:cNvSpPr/>
            <p:nvPr/>
          </p:nvSpPr>
          <p:spPr>
            <a:xfrm rot="17767266">
              <a:off x="4395377" y="1629296"/>
              <a:ext cx="3383733" cy="3383733"/>
            </a:xfrm>
            <a:prstGeom prst="arc">
              <a:avLst>
                <a:gd name="adj1" fmla="val 10740212"/>
                <a:gd name="adj2" fmla="val 0"/>
              </a:avLst>
            </a:prstGeom>
            <a:solidFill>
              <a:schemeClr val="bg1">
                <a:lumMod val="75000"/>
              </a:schemeClr>
            </a:solidFill>
            <a:ln w="76200" cap="rnd">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p>
              <a:pPr algn="ctr"/>
            </a:p>
          </p:txBody>
        </p:sp>
        <p:grpSp>
          <p:nvGrpSpPr>
            <p:cNvPr id="26" name="îs1íḑê"/>
            <p:cNvGrpSpPr/>
            <p:nvPr/>
          </p:nvGrpSpPr>
          <p:grpSpPr>
            <a:xfrm>
              <a:off x="4319768" y="1368218"/>
              <a:ext cx="3552463" cy="4955516"/>
              <a:chOff x="4319769" y="1188109"/>
              <a:chExt cx="3552463" cy="4955516"/>
            </a:xfrm>
            <a:effectLst/>
          </p:grpSpPr>
          <p:cxnSp>
            <p:nvCxnSpPr>
              <p:cNvPr id="27" name="直接连接符 26"/>
              <p:cNvCxnSpPr/>
              <p:nvPr/>
            </p:nvCxnSpPr>
            <p:spPr>
              <a:xfrm flipV="1">
                <a:off x="4837672" y="4606634"/>
                <a:ext cx="530923" cy="1082738"/>
              </a:xfrm>
              <a:prstGeom prst="line">
                <a:avLst/>
              </a:prstGeom>
              <a:solidFill>
                <a:schemeClr val="tx2">
                  <a:lumMod val="20000"/>
                  <a:lumOff val="80000"/>
                </a:schemeClr>
              </a:solidFill>
              <a:ln w="76200" cap="rnd">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6805894" y="1188109"/>
                <a:ext cx="238980" cy="487367"/>
              </a:xfrm>
              <a:prstGeom prst="line">
                <a:avLst/>
              </a:prstGeom>
              <a:solidFill>
                <a:schemeClr val="tx2">
                  <a:lumMod val="20000"/>
                  <a:lumOff val="80000"/>
                </a:schemeClr>
              </a:solidFill>
              <a:ln w="76200" cap="rnd">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îşļiďê"/>
              <p:cNvSpPr/>
              <p:nvPr/>
            </p:nvSpPr>
            <p:spPr>
              <a:xfrm>
                <a:off x="4703099" y="5440110"/>
                <a:ext cx="2474907" cy="703515"/>
              </a:xfrm>
              <a:prstGeom prst="ellipse">
                <a:avLst/>
              </a:prstGeom>
              <a:solidFill>
                <a:srgbClr val="2B6573">
                  <a:alpha val="91000"/>
                </a:srgbClr>
              </a:solidFill>
              <a:ln w="76200">
                <a:solidFill>
                  <a:schemeClr val="bg1"/>
                </a:solidFill>
              </a:ln>
              <a:effectLst>
                <a:outerShdw blurRad="50800" dist="63500" dir="5400000" sx="101000" sy="101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0" name="íṥļïďê"/>
              <p:cNvSpPr/>
              <p:nvPr/>
            </p:nvSpPr>
            <p:spPr>
              <a:xfrm rot="1757658">
                <a:off x="5377343" y="1813680"/>
                <a:ext cx="2494889" cy="721423"/>
              </a:xfrm>
              <a:custGeom>
                <a:avLst/>
                <a:gdLst>
                  <a:gd name="connsiteX0" fmla="*/ 895136 w 1790272"/>
                  <a:gd name="connsiteY0" fmla="*/ 0 h 517676"/>
                  <a:gd name="connsiteX1" fmla="*/ 1752819 w 1790272"/>
                  <a:gd name="connsiteY1" fmla="*/ 456026 h 517676"/>
                  <a:gd name="connsiteX2" fmla="*/ 1790272 w 1790272"/>
                  <a:gd name="connsiteY2" fmla="*/ 517676 h 517676"/>
                  <a:gd name="connsiteX3" fmla="*/ 0 w 1790272"/>
                  <a:gd name="connsiteY3" fmla="*/ 517676 h 517676"/>
                  <a:gd name="connsiteX4" fmla="*/ 37453 w 1790272"/>
                  <a:gd name="connsiteY4" fmla="*/ 456026 h 517676"/>
                  <a:gd name="connsiteX5" fmla="*/ 895136 w 1790272"/>
                  <a:gd name="connsiteY5" fmla="*/ 0 h 51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272" h="517676">
                    <a:moveTo>
                      <a:pt x="895136" y="0"/>
                    </a:moveTo>
                    <a:cubicBezTo>
                      <a:pt x="1252164" y="0"/>
                      <a:pt x="1566942" y="180893"/>
                      <a:pt x="1752819" y="456026"/>
                    </a:cubicBezTo>
                    <a:lnTo>
                      <a:pt x="1790272" y="517676"/>
                    </a:lnTo>
                    <a:lnTo>
                      <a:pt x="0" y="517676"/>
                    </a:lnTo>
                    <a:lnTo>
                      <a:pt x="37453" y="456026"/>
                    </a:lnTo>
                    <a:cubicBezTo>
                      <a:pt x="223330" y="180893"/>
                      <a:pt x="538108" y="0"/>
                      <a:pt x="895136" y="0"/>
                    </a:cubicBezTo>
                    <a:close/>
                  </a:path>
                </a:pathLst>
              </a:custGeom>
              <a:solidFill>
                <a:srgbClr val="79BDCD">
                  <a:alpha val="91000"/>
                </a:srgb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1" name="îṧḻîďe"/>
              <p:cNvSpPr/>
              <p:nvPr/>
            </p:nvSpPr>
            <p:spPr>
              <a:xfrm rot="1757658">
                <a:off x="4478083" y="3070771"/>
                <a:ext cx="2882845" cy="721423"/>
              </a:xfrm>
              <a:custGeom>
                <a:avLst/>
                <a:gdLst>
                  <a:gd name="connsiteX0" fmla="*/ 0 w 2068660"/>
                  <a:gd name="connsiteY0" fmla="*/ 0 h 517676"/>
                  <a:gd name="connsiteX1" fmla="*/ 2068660 w 2068660"/>
                  <a:gd name="connsiteY1" fmla="*/ 0 h 517676"/>
                  <a:gd name="connsiteX2" fmla="*/ 1943822 w 2068660"/>
                  <a:gd name="connsiteY2" fmla="*/ 493023 h 517676"/>
                  <a:gd name="connsiteX3" fmla="*/ 1928845 w 2068660"/>
                  <a:gd name="connsiteY3" fmla="*/ 517676 h 517676"/>
                  <a:gd name="connsiteX4" fmla="*/ 139815 w 2068660"/>
                  <a:gd name="connsiteY4" fmla="*/ 517676 h 517676"/>
                  <a:gd name="connsiteX5" fmla="*/ 124838 w 2068660"/>
                  <a:gd name="connsiteY5" fmla="*/ 493023 h 517676"/>
                  <a:gd name="connsiteX6" fmla="*/ 0 w 2068660"/>
                  <a:gd name="connsiteY6" fmla="*/ 0 h 51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660" h="517676">
                    <a:moveTo>
                      <a:pt x="0" y="0"/>
                    </a:moveTo>
                    <a:lnTo>
                      <a:pt x="2068660" y="0"/>
                    </a:lnTo>
                    <a:cubicBezTo>
                      <a:pt x="2068660" y="178514"/>
                      <a:pt x="2023437" y="346466"/>
                      <a:pt x="1943822" y="493023"/>
                    </a:cubicBezTo>
                    <a:lnTo>
                      <a:pt x="1928845" y="517676"/>
                    </a:lnTo>
                    <a:lnTo>
                      <a:pt x="139815" y="517676"/>
                    </a:lnTo>
                    <a:lnTo>
                      <a:pt x="124838" y="493023"/>
                    </a:lnTo>
                    <a:cubicBezTo>
                      <a:pt x="45223" y="346466"/>
                      <a:pt x="0" y="178514"/>
                      <a:pt x="0" y="0"/>
                    </a:cubicBezTo>
                    <a:close/>
                  </a:path>
                </a:pathLst>
              </a:custGeom>
              <a:solidFill>
                <a:srgbClr val="79BDCD">
                  <a:alpha val="91000"/>
                </a:srgb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ïṩlïḑe"/>
              <p:cNvSpPr/>
              <p:nvPr/>
            </p:nvSpPr>
            <p:spPr>
              <a:xfrm rot="1757658">
                <a:off x="4831073" y="2441604"/>
                <a:ext cx="2882845" cy="721423"/>
              </a:xfrm>
              <a:custGeom>
                <a:avLst/>
                <a:gdLst>
                  <a:gd name="connsiteX0" fmla="*/ 139815 w 2068660"/>
                  <a:gd name="connsiteY0" fmla="*/ 0 h 517676"/>
                  <a:gd name="connsiteX1" fmla="*/ 1928845 w 2068660"/>
                  <a:gd name="connsiteY1" fmla="*/ 0 h 517676"/>
                  <a:gd name="connsiteX2" fmla="*/ 1943822 w 2068660"/>
                  <a:gd name="connsiteY2" fmla="*/ 24653 h 517676"/>
                  <a:gd name="connsiteX3" fmla="*/ 2068660 w 2068660"/>
                  <a:gd name="connsiteY3" fmla="*/ 517676 h 517676"/>
                  <a:gd name="connsiteX4" fmla="*/ 0 w 2068660"/>
                  <a:gd name="connsiteY4" fmla="*/ 517676 h 517676"/>
                  <a:gd name="connsiteX5" fmla="*/ 124838 w 2068660"/>
                  <a:gd name="connsiteY5" fmla="*/ 24653 h 51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660" h="517676">
                    <a:moveTo>
                      <a:pt x="139815" y="0"/>
                    </a:moveTo>
                    <a:lnTo>
                      <a:pt x="1928845" y="0"/>
                    </a:lnTo>
                    <a:lnTo>
                      <a:pt x="1943822" y="24653"/>
                    </a:lnTo>
                    <a:cubicBezTo>
                      <a:pt x="2023437" y="171211"/>
                      <a:pt x="2068660" y="339162"/>
                      <a:pt x="2068660" y="517676"/>
                    </a:cubicBezTo>
                    <a:lnTo>
                      <a:pt x="0" y="517676"/>
                    </a:lnTo>
                    <a:cubicBezTo>
                      <a:pt x="0" y="339162"/>
                      <a:pt x="45223" y="171211"/>
                      <a:pt x="124838" y="24653"/>
                    </a:cubicBezTo>
                    <a:close/>
                  </a:path>
                </a:pathLst>
              </a:custGeom>
              <a:solidFill>
                <a:schemeClr val="bg1">
                  <a:lumMod val="85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3" name="ïṣļíḑê"/>
              <p:cNvSpPr/>
              <p:nvPr/>
            </p:nvSpPr>
            <p:spPr>
              <a:xfrm rot="1757658">
                <a:off x="4319769" y="3698695"/>
                <a:ext cx="2494889" cy="721423"/>
              </a:xfrm>
              <a:custGeom>
                <a:avLst/>
                <a:gdLst>
                  <a:gd name="connsiteX0" fmla="*/ 0 w 1790272"/>
                  <a:gd name="connsiteY0" fmla="*/ 0 h 517676"/>
                  <a:gd name="connsiteX1" fmla="*/ 1790272 w 1790272"/>
                  <a:gd name="connsiteY1" fmla="*/ 0 h 517676"/>
                  <a:gd name="connsiteX2" fmla="*/ 1752819 w 1790272"/>
                  <a:gd name="connsiteY2" fmla="*/ 61650 h 517676"/>
                  <a:gd name="connsiteX3" fmla="*/ 895136 w 1790272"/>
                  <a:gd name="connsiteY3" fmla="*/ 517676 h 517676"/>
                  <a:gd name="connsiteX4" fmla="*/ 37453 w 1790272"/>
                  <a:gd name="connsiteY4" fmla="*/ 61650 h 51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272" h="517676">
                    <a:moveTo>
                      <a:pt x="0" y="0"/>
                    </a:moveTo>
                    <a:lnTo>
                      <a:pt x="1790272" y="0"/>
                    </a:lnTo>
                    <a:lnTo>
                      <a:pt x="1752819" y="61650"/>
                    </a:lnTo>
                    <a:cubicBezTo>
                      <a:pt x="1566942" y="336784"/>
                      <a:pt x="1252164" y="517676"/>
                      <a:pt x="895136" y="517676"/>
                    </a:cubicBezTo>
                    <a:cubicBezTo>
                      <a:pt x="538108" y="517676"/>
                      <a:pt x="223330" y="336784"/>
                      <a:pt x="37453" y="61650"/>
                    </a:cubicBezTo>
                    <a:close/>
                  </a:path>
                </a:pathLst>
              </a:custGeom>
              <a:solidFill>
                <a:schemeClr val="bg1">
                  <a:lumMod val="85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sp>
        <p:nvSpPr>
          <p:cNvPr id="38" name="arrow-loop_32277"/>
          <p:cNvSpPr>
            <a:spLocks noChangeAspect="1"/>
          </p:cNvSpPr>
          <p:nvPr/>
        </p:nvSpPr>
        <p:spPr bwMode="auto">
          <a:xfrm rot="1790249">
            <a:off x="6315698" y="2152740"/>
            <a:ext cx="609685" cy="385499"/>
          </a:xfrm>
          <a:custGeom>
            <a:avLst/>
            <a:gdLst>
              <a:gd name="T0" fmla="*/ 6505 w 6505"/>
              <a:gd name="T1" fmla="*/ 2329 h 4119"/>
              <a:gd name="T2" fmla="*/ 6505 w 6505"/>
              <a:gd name="T3" fmla="*/ 2442 h 4119"/>
              <a:gd name="T4" fmla="*/ 4828 w 6505"/>
              <a:gd name="T5" fmla="*/ 4119 h 4119"/>
              <a:gd name="T6" fmla="*/ 1677 w 6505"/>
              <a:gd name="T7" fmla="*/ 4119 h 4119"/>
              <a:gd name="T8" fmla="*/ 0 w 6505"/>
              <a:gd name="T9" fmla="*/ 2442 h 4119"/>
              <a:gd name="T10" fmla="*/ 0 w 6505"/>
              <a:gd name="T11" fmla="*/ 2329 h 4119"/>
              <a:gd name="T12" fmla="*/ 1677 w 6505"/>
              <a:gd name="T13" fmla="*/ 653 h 4119"/>
              <a:gd name="T14" fmla="*/ 1862 w 6505"/>
              <a:gd name="T15" fmla="*/ 659 h 4119"/>
              <a:gd name="T16" fmla="*/ 1677 w 6505"/>
              <a:gd name="T17" fmla="*/ 1307 h 4119"/>
              <a:gd name="T18" fmla="*/ 655 w 6505"/>
              <a:gd name="T19" fmla="*/ 2329 h 4119"/>
              <a:gd name="T20" fmla="*/ 655 w 6505"/>
              <a:gd name="T21" fmla="*/ 2442 h 4119"/>
              <a:gd name="T22" fmla="*/ 1677 w 6505"/>
              <a:gd name="T23" fmla="*/ 3464 h 4119"/>
              <a:gd name="T24" fmla="*/ 4828 w 6505"/>
              <a:gd name="T25" fmla="*/ 3464 h 4119"/>
              <a:gd name="T26" fmla="*/ 5850 w 6505"/>
              <a:gd name="T27" fmla="*/ 2442 h 4119"/>
              <a:gd name="T28" fmla="*/ 5850 w 6505"/>
              <a:gd name="T29" fmla="*/ 2329 h 4119"/>
              <a:gd name="T30" fmla="*/ 4828 w 6505"/>
              <a:gd name="T31" fmla="*/ 1307 h 4119"/>
              <a:gd name="T32" fmla="*/ 3327 w 6505"/>
              <a:gd name="T33" fmla="*/ 1307 h 4119"/>
              <a:gd name="T34" fmla="*/ 3327 w 6505"/>
              <a:gd name="T35" fmla="*/ 1307 h 4119"/>
              <a:gd name="T36" fmla="*/ 2931 w 6505"/>
              <a:gd name="T37" fmla="*/ 1307 h 4119"/>
              <a:gd name="T38" fmla="*/ 3162 w 6505"/>
              <a:gd name="T39" fmla="*/ 1892 h 4119"/>
              <a:gd name="T40" fmla="*/ 3146 w 6505"/>
              <a:gd name="T41" fmla="*/ 1950 h 4119"/>
              <a:gd name="T42" fmla="*/ 3086 w 6505"/>
              <a:gd name="T43" fmla="*/ 1949 h 4119"/>
              <a:gd name="T44" fmla="*/ 1876 w 6505"/>
              <a:gd name="T45" fmla="*/ 1019 h 4119"/>
              <a:gd name="T46" fmla="*/ 1857 w 6505"/>
              <a:gd name="T47" fmla="*/ 980 h 4119"/>
              <a:gd name="T48" fmla="*/ 1876 w 6505"/>
              <a:gd name="T49" fmla="*/ 941 h 4119"/>
              <a:gd name="T50" fmla="*/ 3086 w 6505"/>
              <a:gd name="T51" fmla="*/ 10 h 4119"/>
              <a:gd name="T52" fmla="*/ 3116 w 6505"/>
              <a:gd name="T53" fmla="*/ 0 h 4119"/>
              <a:gd name="T54" fmla="*/ 3146 w 6505"/>
              <a:gd name="T55" fmla="*/ 10 h 4119"/>
              <a:gd name="T56" fmla="*/ 3162 w 6505"/>
              <a:gd name="T57" fmla="*/ 68 h 4119"/>
              <a:gd name="T58" fmla="*/ 2931 w 6505"/>
              <a:gd name="T59" fmla="*/ 653 h 4119"/>
              <a:gd name="T60" fmla="*/ 3327 w 6505"/>
              <a:gd name="T61" fmla="*/ 653 h 4119"/>
              <a:gd name="T62" fmla="*/ 3327 w 6505"/>
              <a:gd name="T63" fmla="*/ 653 h 4119"/>
              <a:gd name="T64" fmla="*/ 4828 w 6505"/>
              <a:gd name="T65" fmla="*/ 653 h 4119"/>
              <a:gd name="T66" fmla="*/ 6505 w 6505"/>
              <a:gd name="T67" fmla="*/ 2329 h 4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05" h="4119">
                <a:moveTo>
                  <a:pt x="6505" y="2329"/>
                </a:moveTo>
                <a:lnTo>
                  <a:pt x="6505" y="2442"/>
                </a:lnTo>
                <a:cubicBezTo>
                  <a:pt x="6505" y="3367"/>
                  <a:pt x="5753" y="4119"/>
                  <a:pt x="4828" y="4119"/>
                </a:cubicBezTo>
                <a:lnTo>
                  <a:pt x="1677" y="4119"/>
                </a:lnTo>
                <a:cubicBezTo>
                  <a:pt x="752" y="4119"/>
                  <a:pt x="0" y="3367"/>
                  <a:pt x="0" y="2442"/>
                </a:cubicBezTo>
                <a:lnTo>
                  <a:pt x="0" y="2329"/>
                </a:lnTo>
                <a:cubicBezTo>
                  <a:pt x="0" y="1405"/>
                  <a:pt x="752" y="653"/>
                  <a:pt x="1677" y="653"/>
                </a:cubicBezTo>
                <a:lnTo>
                  <a:pt x="1862" y="659"/>
                </a:lnTo>
                <a:cubicBezTo>
                  <a:pt x="1862" y="659"/>
                  <a:pt x="1555" y="870"/>
                  <a:pt x="1677" y="1307"/>
                </a:cubicBezTo>
                <a:cubicBezTo>
                  <a:pt x="1086" y="1307"/>
                  <a:pt x="655" y="1766"/>
                  <a:pt x="655" y="2329"/>
                </a:cubicBezTo>
                <a:lnTo>
                  <a:pt x="655" y="2442"/>
                </a:lnTo>
                <a:cubicBezTo>
                  <a:pt x="655" y="3006"/>
                  <a:pt x="1113" y="3464"/>
                  <a:pt x="1677" y="3464"/>
                </a:cubicBezTo>
                <a:lnTo>
                  <a:pt x="4828" y="3464"/>
                </a:lnTo>
                <a:cubicBezTo>
                  <a:pt x="5392" y="3464"/>
                  <a:pt x="5850" y="3006"/>
                  <a:pt x="5850" y="2442"/>
                </a:cubicBezTo>
                <a:lnTo>
                  <a:pt x="5850" y="2329"/>
                </a:lnTo>
                <a:cubicBezTo>
                  <a:pt x="5850" y="1766"/>
                  <a:pt x="5392" y="1307"/>
                  <a:pt x="4828" y="1307"/>
                </a:cubicBezTo>
                <a:lnTo>
                  <a:pt x="3327" y="1307"/>
                </a:lnTo>
                <a:lnTo>
                  <a:pt x="3327" y="1307"/>
                </a:lnTo>
                <a:lnTo>
                  <a:pt x="2931" y="1307"/>
                </a:lnTo>
                <a:lnTo>
                  <a:pt x="3162" y="1892"/>
                </a:lnTo>
                <a:cubicBezTo>
                  <a:pt x="3170" y="1913"/>
                  <a:pt x="3163" y="1936"/>
                  <a:pt x="3146" y="1950"/>
                </a:cubicBezTo>
                <a:cubicBezTo>
                  <a:pt x="3128" y="1963"/>
                  <a:pt x="3103" y="1963"/>
                  <a:pt x="3086" y="1949"/>
                </a:cubicBezTo>
                <a:lnTo>
                  <a:pt x="1876" y="1019"/>
                </a:lnTo>
                <a:cubicBezTo>
                  <a:pt x="1864" y="1010"/>
                  <a:pt x="1857" y="995"/>
                  <a:pt x="1857" y="980"/>
                </a:cubicBezTo>
                <a:cubicBezTo>
                  <a:pt x="1857" y="965"/>
                  <a:pt x="1864" y="950"/>
                  <a:pt x="1876" y="941"/>
                </a:cubicBezTo>
                <a:lnTo>
                  <a:pt x="3086" y="10"/>
                </a:lnTo>
                <a:cubicBezTo>
                  <a:pt x="3095" y="4"/>
                  <a:pt x="3105" y="0"/>
                  <a:pt x="3116" y="0"/>
                </a:cubicBezTo>
                <a:cubicBezTo>
                  <a:pt x="3126" y="0"/>
                  <a:pt x="3137" y="3"/>
                  <a:pt x="3146" y="10"/>
                </a:cubicBezTo>
                <a:cubicBezTo>
                  <a:pt x="3163" y="24"/>
                  <a:pt x="3170" y="47"/>
                  <a:pt x="3162" y="68"/>
                </a:cubicBezTo>
                <a:lnTo>
                  <a:pt x="2931" y="653"/>
                </a:lnTo>
                <a:lnTo>
                  <a:pt x="3327" y="653"/>
                </a:lnTo>
                <a:lnTo>
                  <a:pt x="3327" y="653"/>
                </a:lnTo>
                <a:lnTo>
                  <a:pt x="4828" y="653"/>
                </a:lnTo>
                <a:cubicBezTo>
                  <a:pt x="5753" y="653"/>
                  <a:pt x="6505" y="1405"/>
                  <a:pt x="6505" y="2329"/>
                </a:cubicBezTo>
                <a:close/>
              </a:path>
            </a:pathLst>
          </a:custGeom>
          <a:solidFill>
            <a:schemeClr val="bg1"/>
          </a:solidFill>
          <a:ln>
            <a:noFill/>
          </a:ln>
        </p:spPr>
        <p:txBody>
          <a:bodyPr/>
          <a:p/>
        </p:txBody>
      </p:sp>
      <p:sp>
        <p:nvSpPr>
          <p:cNvPr id="39" name="student-reading_73705"/>
          <p:cNvSpPr>
            <a:spLocks noChangeAspect="1"/>
          </p:cNvSpPr>
          <p:nvPr/>
        </p:nvSpPr>
        <p:spPr bwMode="auto">
          <a:xfrm rot="2123590">
            <a:off x="6148613" y="2791876"/>
            <a:ext cx="360000" cy="422627"/>
          </a:xfrm>
          <a:custGeom>
            <a:avLst/>
            <a:gdLst>
              <a:gd name="T0" fmla="*/ 2311 w 2389"/>
              <a:gd name="T1" fmla="*/ 1022 h 2809"/>
              <a:gd name="T2" fmla="*/ 1628 w 2389"/>
              <a:gd name="T3" fmla="*/ 1143 h 2809"/>
              <a:gd name="T4" fmla="*/ 1793 w 2389"/>
              <a:gd name="T5" fmla="*/ 746 h 2809"/>
              <a:gd name="T6" fmla="*/ 1740 w 2389"/>
              <a:gd name="T7" fmla="*/ 597 h 2809"/>
              <a:gd name="T8" fmla="*/ 1228 w 2389"/>
              <a:gd name="T9" fmla="*/ 0 h 2809"/>
              <a:gd name="T10" fmla="*/ 844 w 2389"/>
              <a:gd name="T11" fmla="*/ 207 h 2809"/>
              <a:gd name="T12" fmla="*/ 641 w 2389"/>
              <a:gd name="T13" fmla="*/ 650 h 2809"/>
              <a:gd name="T14" fmla="*/ 593 w 2389"/>
              <a:gd name="T15" fmla="*/ 746 h 2809"/>
              <a:gd name="T16" fmla="*/ 750 w 2389"/>
              <a:gd name="T17" fmla="*/ 1141 h 2809"/>
              <a:gd name="T18" fmla="*/ 24 w 2389"/>
              <a:gd name="T19" fmla="*/ 1036 h 2809"/>
              <a:gd name="T20" fmla="*/ 0 w 2389"/>
              <a:gd name="T21" fmla="*/ 2491 h 2809"/>
              <a:gd name="T22" fmla="*/ 983 w 2389"/>
              <a:gd name="T23" fmla="*/ 2722 h 2809"/>
              <a:gd name="T24" fmla="*/ 1049 w 2389"/>
              <a:gd name="T25" fmla="*/ 2809 h 2809"/>
              <a:gd name="T26" fmla="*/ 1407 w 2389"/>
              <a:gd name="T27" fmla="*/ 2742 h 2809"/>
              <a:gd name="T28" fmla="*/ 2334 w 2389"/>
              <a:gd name="T29" fmla="*/ 2557 h 2809"/>
              <a:gd name="T30" fmla="*/ 2389 w 2389"/>
              <a:gd name="T31" fmla="*/ 1087 h 2809"/>
              <a:gd name="T32" fmla="*/ 1274 w 2389"/>
              <a:gd name="T33" fmla="*/ 2676 h 2809"/>
              <a:gd name="T34" fmla="*/ 1116 w 2389"/>
              <a:gd name="T35" fmla="*/ 1362 h 2809"/>
              <a:gd name="T36" fmla="*/ 1274 w 2389"/>
              <a:gd name="T37" fmla="*/ 2676 h 2809"/>
              <a:gd name="T38" fmla="*/ 926 w 2389"/>
              <a:gd name="T39" fmla="*/ 1172 h 2809"/>
              <a:gd name="T40" fmla="*/ 804 w 2389"/>
              <a:gd name="T41" fmla="*/ 1009 h 2809"/>
              <a:gd name="T42" fmla="*/ 786 w 2389"/>
              <a:gd name="T43" fmla="*/ 1012 h 2809"/>
              <a:gd name="T44" fmla="*/ 718 w 2389"/>
              <a:gd name="T45" fmla="*/ 808 h 2809"/>
              <a:gd name="T46" fmla="*/ 772 w 2389"/>
              <a:gd name="T47" fmla="*/ 736 h 2809"/>
              <a:gd name="T48" fmla="*/ 927 w 2389"/>
              <a:gd name="T49" fmla="*/ 567 h 2809"/>
              <a:gd name="T50" fmla="*/ 1142 w 2389"/>
              <a:gd name="T51" fmla="*/ 571 h 2809"/>
              <a:gd name="T52" fmla="*/ 1614 w 2389"/>
              <a:gd name="T53" fmla="*/ 736 h 2809"/>
              <a:gd name="T54" fmla="*/ 1681 w 2389"/>
              <a:gd name="T55" fmla="*/ 819 h 2809"/>
              <a:gd name="T56" fmla="*/ 1600 w 2389"/>
              <a:gd name="T57" fmla="*/ 1012 h 2809"/>
              <a:gd name="T58" fmla="*/ 1525 w 2389"/>
              <a:gd name="T59" fmla="*/ 1049 h 2809"/>
              <a:gd name="T60" fmla="*/ 1194 w 2389"/>
              <a:gd name="T61" fmla="*/ 1220 h 2809"/>
              <a:gd name="T62" fmla="*/ 1528 w 2389"/>
              <a:gd name="T63" fmla="*/ 1974 h 2809"/>
              <a:gd name="T64" fmla="*/ 1450 w 2389"/>
              <a:gd name="T65" fmla="*/ 1922 h 2809"/>
              <a:gd name="T66" fmla="*/ 2155 w 2389"/>
              <a:gd name="T67" fmla="*/ 1715 h 2809"/>
              <a:gd name="T68" fmla="*/ 2181 w 2389"/>
              <a:gd name="T69" fmla="*/ 1845 h 2809"/>
              <a:gd name="T70" fmla="*/ 1528 w 2389"/>
              <a:gd name="T71" fmla="*/ 1628 h 2809"/>
              <a:gd name="T72" fmla="*/ 1450 w 2389"/>
              <a:gd name="T73" fmla="*/ 1576 h 2809"/>
              <a:gd name="T74" fmla="*/ 2155 w 2389"/>
              <a:gd name="T75" fmla="*/ 1368 h 2809"/>
              <a:gd name="T76" fmla="*/ 2181 w 2389"/>
              <a:gd name="T77" fmla="*/ 1499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9" h="2809">
                <a:moveTo>
                  <a:pt x="2365" y="1036"/>
                </a:moveTo>
                <a:cubicBezTo>
                  <a:pt x="2350" y="1023"/>
                  <a:pt x="2330" y="1018"/>
                  <a:pt x="2311" y="1022"/>
                </a:cubicBezTo>
                <a:lnTo>
                  <a:pt x="1628" y="1143"/>
                </a:lnTo>
                <a:cubicBezTo>
                  <a:pt x="1628" y="1143"/>
                  <a:pt x="1628" y="1143"/>
                  <a:pt x="1628" y="1143"/>
                </a:cubicBezTo>
                <a:cubicBezTo>
                  <a:pt x="1680" y="1134"/>
                  <a:pt x="1771" y="1097"/>
                  <a:pt x="1810" y="947"/>
                </a:cubicBezTo>
                <a:cubicBezTo>
                  <a:pt x="1832" y="865"/>
                  <a:pt x="1826" y="797"/>
                  <a:pt x="1793" y="746"/>
                </a:cubicBezTo>
                <a:cubicBezTo>
                  <a:pt x="1779" y="725"/>
                  <a:pt x="1763" y="710"/>
                  <a:pt x="1748" y="700"/>
                </a:cubicBezTo>
                <a:cubicBezTo>
                  <a:pt x="1748" y="674"/>
                  <a:pt x="1746" y="638"/>
                  <a:pt x="1740" y="597"/>
                </a:cubicBezTo>
                <a:cubicBezTo>
                  <a:pt x="1744" y="541"/>
                  <a:pt x="1758" y="254"/>
                  <a:pt x="1580" y="123"/>
                </a:cubicBezTo>
                <a:cubicBezTo>
                  <a:pt x="1471" y="43"/>
                  <a:pt x="1349" y="0"/>
                  <a:pt x="1228" y="0"/>
                </a:cubicBezTo>
                <a:cubicBezTo>
                  <a:pt x="1129" y="0"/>
                  <a:pt x="1034" y="28"/>
                  <a:pt x="962" y="79"/>
                </a:cubicBezTo>
                <a:cubicBezTo>
                  <a:pt x="900" y="123"/>
                  <a:pt x="864" y="171"/>
                  <a:pt x="844" y="207"/>
                </a:cubicBezTo>
                <a:cubicBezTo>
                  <a:pt x="786" y="210"/>
                  <a:pt x="673" y="236"/>
                  <a:pt x="622" y="382"/>
                </a:cubicBezTo>
                <a:cubicBezTo>
                  <a:pt x="578" y="510"/>
                  <a:pt x="606" y="601"/>
                  <a:pt x="641" y="650"/>
                </a:cubicBezTo>
                <a:cubicBezTo>
                  <a:pt x="639" y="669"/>
                  <a:pt x="638" y="686"/>
                  <a:pt x="638" y="700"/>
                </a:cubicBezTo>
                <a:cubicBezTo>
                  <a:pt x="623" y="710"/>
                  <a:pt x="607" y="725"/>
                  <a:pt x="593" y="746"/>
                </a:cubicBezTo>
                <a:cubicBezTo>
                  <a:pt x="560" y="797"/>
                  <a:pt x="554" y="865"/>
                  <a:pt x="576" y="947"/>
                </a:cubicBezTo>
                <a:cubicBezTo>
                  <a:pt x="613" y="1090"/>
                  <a:pt x="697" y="1130"/>
                  <a:pt x="750" y="1141"/>
                </a:cubicBezTo>
                <a:lnTo>
                  <a:pt x="78" y="1022"/>
                </a:lnTo>
                <a:cubicBezTo>
                  <a:pt x="59" y="1018"/>
                  <a:pt x="39" y="1023"/>
                  <a:pt x="24" y="1036"/>
                </a:cubicBezTo>
                <a:cubicBezTo>
                  <a:pt x="9" y="1049"/>
                  <a:pt x="0" y="1067"/>
                  <a:pt x="0" y="1087"/>
                </a:cubicBezTo>
                <a:lnTo>
                  <a:pt x="0" y="2491"/>
                </a:lnTo>
                <a:cubicBezTo>
                  <a:pt x="0" y="2524"/>
                  <a:pt x="23" y="2551"/>
                  <a:pt x="55" y="2557"/>
                </a:cubicBezTo>
                <a:lnTo>
                  <a:pt x="983" y="2722"/>
                </a:lnTo>
                <a:lnTo>
                  <a:pt x="983" y="2742"/>
                </a:lnTo>
                <a:cubicBezTo>
                  <a:pt x="983" y="2779"/>
                  <a:pt x="1012" y="2809"/>
                  <a:pt x="1049" y="2809"/>
                </a:cubicBezTo>
                <a:lnTo>
                  <a:pt x="1341" y="2809"/>
                </a:lnTo>
                <a:cubicBezTo>
                  <a:pt x="1378" y="2809"/>
                  <a:pt x="1407" y="2779"/>
                  <a:pt x="1407" y="2742"/>
                </a:cubicBezTo>
                <a:lnTo>
                  <a:pt x="1407" y="2722"/>
                </a:lnTo>
                <a:lnTo>
                  <a:pt x="2334" y="2557"/>
                </a:lnTo>
                <a:cubicBezTo>
                  <a:pt x="2366" y="2551"/>
                  <a:pt x="2389" y="2524"/>
                  <a:pt x="2389" y="2491"/>
                </a:cubicBezTo>
                <a:lnTo>
                  <a:pt x="2389" y="1087"/>
                </a:lnTo>
                <a:cubicBezTo>
                  <a:pt x="2389" y="1067"/>
                  <a:pt x="2380" y="1049"/>
                  <a:pt x="2365" y="1036"/>
                </a:cubicBezTo>
                <a:close/>
                <a:moveTo>
                  <a:pt x="1274" y="2676"/>
                </a:moveTo>
                <a:lnTo>
                  <a:pt x="1116" y="2676"/>
                </a:lnTo>
                <a:lnTo>
                  <a:pt x="1116" y="1362"/>
                </a:lnTo>
                <a:lnTo>
                  <a:pt x="1274" y="1362"/>
                </a:lnTo>
                <a:lnTo>
                  <a:pt x="1274" y="2676"/>
                </a:lnTo>
                <a:close/>
                <a:moveTo>
                  <a:pt x="1194" y="1220"/>
                </a:moveTo>
                <a:lnTo>
                  <a:pt x="926" y="1172"/>
                </a:lnTo>
                <a:cubicBezTo>
                  <a:pt x="897" y="1124"/>
                  <a:pt x="872" y="1074"/>
                  <a:pt x="861" y="1049"/>
                </a:cubicBezTo>
                <a:cubicBezTo>
                  <a:pt x="849" y="1025"/>
                  <a:pt x="828" y="1009"/>
                  <a:pt x="804" y="1009"/>
                </a:cubicBezTo>
                <a:cubicBezTo>
                  <a:pt x="799" y="1009"/>
                  <a:pt x="793" y="1010"/>
                  <a:pt x="788" y="1012"/>
                </a:cubicBezTo>
                <a:cubicBezTo>
                  <a:pt x="787" y="1012"/>
                  <a:pt x="787" y="1012"/>
                  <a:pt x="786" y="1012"/>
                </a:cubicBezTo>
                <a:cubicBezTo>
                  <a:pt x="751" y="1012"/>
                  <a:pt x="721" y="976"/>
                  <a:pt x="705" y="914"/>
                </a:cubicBezTo>
                <a:cubicBezTo>
                  <a:pt x="690" y="857"/>
                  <a:pt x="695" y="815"/>
                  <a:pt x="718" y="808"/>
                </a:cubicBezTo>
                <a:cubicBezTo>
                  <a:pt x="735" y="806"/>
                  <a:pt x="748" y="798"/>
                  <a:pt x="760" y="785"/>
                </a:cubicBezTo>
                <a:cubicBezTo>
                  <a:pt x="771" y="771"/>
                  <a:pt x="774" y="754"/>
                  <a:pt x="772" y="736"/>
                </a:cubicBezTo>
                <a:cubicBezTo>
                  <a:pt x="772" y="736"/>
                  <a:pt x="771" y="712"/>
                  <a:pt x="773" y="675"/>
                </a:cubicBezTo>
                <a:cubicBezTo>
                  <a:pt x="813" y="657"/>
                  <a:pt x="875" y="623"/>
                  <a:pt x="927" y="567"/>
                </a:cubicBezTo>
                <a:cubicBezTo>
                  <a:pt x="951" y="540"/>
                  <a:pt x="970" y="508"/>
                  <a:pt x="984" y="477"/>
                </a:cubicBezTo>
                <a:cubicBezTo>
                  <a:pt x="1023" y="507"/>
                  <a:pt x="1075" y="542"/>
                  <a:pt x="1142" y="571"/>
                </a:cubicBezTo>
                <a:cubicBezTo>
                  <a:pt x="1264" y="625"/>
                  <a:pt x="1504" y="652"/>
                  <a:pt x="1613" y="661"/>
                </a:cubicBezTo>
                <a:cubicBezTo>
                  <a:pt x="1616" y="706"/>
                  <a:pt x="1614" y="735"/>
                  <a:pt x="1614" y="736"/>
                </a:cubicBezTo>
                <a:cubicBezTo>
                  <a:pt x="1611" y="771"/>
                  <a:pt x="1635" y="802"/>
                  <a:pt x="1669" y="808"/>
                </a:cubicBezTo>
                <a:cubicBezTo>
                  <a:pt x="1669" y="808"/>
                  <a:pt x="1676" y="811"/>
                  <a:pt x="1681" y="819"/>
                </a:cubicBezTo>
                <a:cubicBezTo>
                  <a:pt x="1692" y="836"/>
                  <a:pt x="1692" y="871"/>
                  <a:pt x="1681" y="914"/>
                </a:cubicBezTo>
                <a:cubicBezTo>
                  <a:pt x="1665" y="976"/>
                  <a:pt x="1635" y="1012"/>
                  <a:pt x="1600" y="1012"/>
                </a:cubicBezTo>
                <a:cubicBezTo>
                  <a:pt x="1599" y="1012"/>
                  <a:pt x="1599" y="1012"/>
                  <a:pt x="1598" y="1012"/>
                </a:cubicBezTo>
                <a:cubicBezTo>
                  <a:pt x="1567" y="1003"/>
                  <a:pt x="1539" y="1020"/>
                  <a:pt x="1525" y="1049"/>
                </a:cubicBezTo>
                <a:cubicBezTo>
                  <a:pt x="1514" y="1074"/>
                  <a:pt x="1489" y="1124"/>
                  <a:pt x="1459" y="1173"/>
                </a:cubicBezTo>
                <a:lnTo>
                  <a:pt x="1194" y="1220"/>
                </a:lnTo>
                <a:close/>
                <a:moveTo>
                  <a:pt x="2181" y="1845"/>
                </a:moveTo>
                <a:lnTo>
                  <a:pt x="1528" y="1974"/>
                </a:lnTo>
                <a:cubicBezTo>
                  <a:pt x="1524" y="1975"/>
                  <a:pt x="1519" y="1976"/>
                  <a:pt x="1515" y="1976"/>
                </a:cubicBezTo>
                <a:cubicBezTo>
                  <a:pt x="1484" y="1976"/>
                  <a:pt x="1456" y="1954"/>
                  <a:pt x="1450" y="1922"/>
                </a:cubicBezTo>
                <a:cubicBezTo>
                  <a:pt x="1442" y="1886"/>
                  <a:pt x="1466" y="1851"/>
                  <a:pt x="1502" y="1844"/>
                </a:cubicBezTo>
                <a:lnTo>
                  <a:pt x="2155" y="1715"/>
                </a:lnTo>
                <a:cubicBezTo>
                  <a:pt x="2191" y="1707"/>
                  <a:pt x="2227" y="1731"/>
                  <a:pt x="2234" y="1767"/>
                </a:cubicBezTo>
                <a:cubicBezTo>
                  <a:pt x="2241" y="1803"/>
                  <a:pt x="2217" y="1838"/>
                  <a:pt x="2181" y="1845"/>
                </a:cubicBezTo>
                <a:close/>
                <a:moveTo>
                  <a:pt x="2181" y="1499"/>
                </a:moveTo>
                <a:lnTo>
                  <a:pt x="1528" y="1628"/>
                </a:lnTo>
                <a:cubicBezTo>
                  <a:pt x="1524" y="1629"/>
                  <a:pt x="1519" y="1629"/>
                  <a:pt x="1515" y="1629"/>
                </a:cubicBezTo>
                <a:cubicBezTo>
                  <a:pt x="1484" y="1629"/>
                  <a:pt x="1456" y="1607"/>
                  <a:pt x="1450" y="1576"/>
                </a:cubicBezTo>
                <a:cubicBezTo>
                  <a:pt x="1442" y="1540"/>
                  <a:pt x="1466" y="1504"/>
                  <a:pt x="1502" y="1497"/>
                </a:cubicBezTo>
                <a:lnTo>
                  <a:pt x="2155" y="1368"/>
                </a:lnTo>
                <a:cubicBezTo>
                  <a:pt x="2191" y="1361"/>
                  <a:pt x="2227" y="1385"/>
                  <a:pt x="2234" y="1421"/>
                </a:cubicBezTo>
                <a:cubicBezTo>
                  <a:pt x="2241" y="1457"/>
                  <a:pt x="2217" y="1492"/>
                  <a:pt x="2181" y="1499"/>
                </a:cubicBezTo>
                <a:close/>
              </a:path>
            </a:pathLst>
          </a:custGeom>
          <a:solidFill>
            <a:schemeClr val="bg1"/>
          </a:solidFill>
          <a:ln>
            <a:noFill/>
          </a:ln>
        </p:spPr>
        <p:txBody>
          <a:bodyPr/>
          <a:p/>
        </p:txBody>
      </p:sp>
      <p:sp>
        <p:nvSpPr>
          <p:cNvPr id="40" name="signal-with-full-capacity_36599"/>
          <p:cNvSpPr>
            <a:spLocks noChangeAspect="1"/>
          </p:cNvSpPr>
          <p:nvPr/>
        </p:nvSpPr>
        <p:spPr bwMode="auto">
          <a:xfrm rot="1820916">
            <a:off x="5744220" y="3348252"/>
            <a:ext cx="468000" cy="481016"/>
          </a:xfrm>
          <a:custGeom>
            <a:avLst/>
            <a:gdLst>
              <a:gd name="T0" fmla="*/ 403 w 403"/>
              <a:gd name="T1" fmla="*/ 0 h 415"/>
              <a:gd name="T2" fmla="*/ 403 w 403"/>
              <a:gd name="T3" fmla="*/ 415 h 415"/>
              <a:gd name="T4" fmla="*/ 332 w 403"/>
              <a:gd name="T5" fmla="*/ 415 h 415"/>
              <a:gd name="T6" fmla="*/ 332 w 403"/>
              <a:gd name="T7" fmla="*/ 0 h 415"/>
              <a:gd name="T8" fmla="*/ 403 w 403"/>
              <a:gd name="T9" fmla="*/ 0 h 415"/>
              <a:gd name="T10" fmla="*/ 221 w 403"/>
              <a:gd name="T11" fmla="*/ 415 h 415"/>
              <a:gd name="T12" fmla="*/ 292 w 403"/>
              <a:gd name="T13" fmla="*/ 415 h 415"/>
              <a:gd name="T14" fmla="*/ 292 w 403"/>
              <a:gd name="T15" fmla="*/ 82 h 415"/>
              <a:gd name="T16" fmla="*/ 221 w 403"/>
              <a:gd name="T17" fmla="*/ 82 h 415"/>
              <a:gd name="T18" fmla="*/ 221 w 403"/>
              <a:gd name="T19" fmla="*/ 415 h 415"/>
              <a:gd name="T20" fmla="*/ 111 w 403"/>
              <a:gd name="T21" fmla="*/ 415 h 415"/>
              <a:gd name="T22" fmla="*/ 181 w 403"/>
              <a:gd name="T23" fmla="*/ 415 h 415"/>
              <a:gd name="T24" fmla="*/ 181 w 403"/>
              <a:gd name="T25" fmla="*/ 194 h 415"/>
              <a:gd name="T26" fmla="*/ 111 w 403"/>
              <a:gd name="T27" fmla="*/ 194 h 415"/>
              <a:gd name="T28" fmla="*/ 111 w 403"/>
              <a:gd name="T29" fmla="*/ 415 h 415"/>
              <a:gd name="T30" fmla="*/ 0 w 403"/>
              <a:gd name="T31" fmla="*/ 415 h 415"/>
              <a:gd name="T32" fmla="*/ 71 w 403"/>
              <a:gd name="T33" fmla="*/ 415 h 415"/>
              <a:gd name="T34" fmla="*/ 71 w 403"/>
              <a:gd name="T35" fmla="*/ 267 h 415"/>
              <a:gd name="T36" fmla="*/ 0 w 403"/>
              <a:gd name="T37" fmla="*/ 267 h 415"/>
              <a:gd name="T38" fmla="*/ 0 w 403"/>
              <a:gd name="T39"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3" h="415">
                <a:moveTo>
                  <a:pt x="403" y="0"/>
                </a:moveTo>
                <a:lnTo>
                  <a:pt x="403" y="415"/>
                </a:lnTo>
                <a:lnTo>
                  <a:pt x="332" y="415"/>
                </a:lnTo>
                <a:lnTo>
                  <a:pt x="332" y="0"/>
                </a:lnTo>
                <a:lnTo>
                  <a:pt x="403" y="0"/>
                </a:lnTo>
                <a:close/>
                <a:moveTo>
                  <a:pt x="221" y="415"/>
                </a:moveTo>
                <a:lnTo>
                  <a:pt x="292" y="415"/>
                </a:lnTo>
                <a:lnTo>
                  <a:pt x="292" y="82"/>
                </a:lnTo>
                <a:lnTo>
                  <a:pt x="221" y="82"/>
                </a:lnTo>
                <a:lnTo>
                  <a:pt x="221" y="415"/>
                </a:lnTo>
                <a:close/>
                <a:moveTo>
                  <a:pt x="111" y="415"/>
                </a:moveTo>
                <a:lnTo>
                  <a:pt x="181" y="415"/>
                </a:lnTo>
                <a:lnTo>
                  <a:pt x="181" y="194"/>
                </a:lnTo>
                <a:lnTo>
                  <a:pt x="111" y="194"/>
                </a:lnTo>
                <a:lnTo>
                  <a:pt x="111" y="415"/>
                </a:lnTo>
                <a:close/>
                <a:moveTo>
                  <a:pt x="0" y="415"/>
                </a:moveTo>
                <a:lnTo>
                  <a:pt x="71" y="415"/>
                </a:lnTo>
                <a:lnTo>
                  <a:pt x="71" y="267"/>
                </a:lnTo>
                <a:lnTo>
                  <a:pt x="0" y="267"/>
                </a:lnTo>
                <a:lnTo>
                  <a:pt x="0" y="415"/>
                </a:lnTo>
                <a:close/>
              </a:path>
            </a:pathLst>
          </a:custGeom>
          <a:solidFill>
            <a:schemeClr val="bg1"/>
          </a:solidFill>
          <a:ln>
            <a:noFill/>
          </a:ln>
        </p:spPr>
        <p:txBody>
          <a:bodyPr/>
          <a:p/>
        </p:txBody>
      </p:sp>
      <p:sp>
        <p:nvSpPr>
          <p:cNvPr id="41" name="marketing-strategy_48653"/>
          <p:cNvSpPr>
            <a:spLocks noChangeAspect="1"/>
          </p:cNvSpPr>
          <p:nvPr/>
        </p:nvSpPr>
        <p:spPr bwMode="auto">
          <a:xfrm>
            <a:off x="5360373" y="3983728"/>
            <a:ext cx="504000" cy="550994"/>
          </a:xfrm>
          <a:custGeom>
            <a:avLst/>
            <a:gdLst>
              <a:gd name="connsiteX0" fmla="*/ 275273 w 550534"/>
              <a:gd name="connsiteY0" fmla="*/ 198079 h 601867"/>
              <a:gd name="connsiteX1" fmla="*/ 352172 w 550534"/>
              <a:gd name="connsiteY1" fmla="*/ 274852 h 601867"/>
              <a:gd name="connsiteX2" fmla="*/ 301688 w 550534"/>
              <a:gd name="connsiteY2" fmla="*/ 348108 h 601867"/>
              <a:gd name="connsiteX3" fmla="*/ 282317 w 550534"/>
              <a:gd name="connsiteY3" fmla="*/ 294191 h 601867"/>
              <a:gd name="connsiteX4" fmla="*/ 296405 w 550534"/>
              <a:gd name="connsiteY4" fmla="*/ 274852 h 601867"/>
              <a:gd name="connsiteX5" fmla="*/ 275273 w 550534"/>
              <a:gd name="connsiteY5" fmla="*/ 253754 h 601867"/>
              <a:gd name="connsiteX6" fmla="*/ 254140 w 550534"/>
              <a:gd name="connsiteY6" fmla="*/ 274852 h 601867"/>
              <a:gd name="connsiteX7" fmla="*/ 268228 w 550534"/>
              <a:gd name="connsiteY7" fmla="*/ 294191 h 601867"/>
              <a:gd name="connsiteX8" fmla="*/ 275273 w 550534"/>
              <a:gd name="connsiteY8" fmla="*/ 274852 h 601867"/>
              <a:gd name="connsiteX9" fmla="*/ 275273 w 550534"/>
              <a:gd name="connsiteY9" fmla="*/ 601867 h 601867"/>
              <a:gd name="connsiteX10" fmla="*/ 152586 w 550534"/>
              <a:gd name="connsiteY10" fmla="*/ 601867 h 601867"/>
              <a:gd name="connsiteX11" fmla="*/ 248857 w 550534"/>
              <a:gd name="connsiteY11" fmla="*/ 346350 h 601867"/>
              <a:gd name="connsiteX12" fmla="*/ 197786 w 550534"/>
              <a:gd name="connsiteY12" fmla="*/ 274852 h 601867"/>
              <a:gd name="connsiteX13" fmla="*/ 275273 w 550534"/>
              <a:gd name="connsiteY13" fmla="*/ 198079 h 601867"/>
              <a:gd name="connsiteX14" fmla="*/ 275278 w 550534"/>
              <a:gd name="connsiteY14" fmla="*/ 97862 h 601867"/>
              <a:gd name="connsiteX15" fmla="*/ 451919 w 550534"/>
              <a:gd name="connsiteY15" fmla="*/ 274875 h 601867"/>
              <a:gd name="connsiteX16" fmla="*/ 334550 w 550534"/>
              <a:gd name="connsiteY16" fmla="*/ 439579 h 601867"/>
              <a:gd name="connsiteX17" fmla="*/ 315184 w 550534"/>
              <a:gd name="connsiteY17" fmla="*/ 385069 h 601867"/>
              <a:gd name="connsiteX18" fmla="*/ 392648 w 550534"/>
              <a:gd name="connsiteY18" fmla="*/ 274875 h 601867"/>
              <a:gd name="connsiteX19" fmla="*/ 273518 w 550534"/>
              <a:gd name="connsiteY19" fmla="*/ 155890 h 601867"/>
              <a:gd name="connsiteX20" fmla="*/ 154388 w 550534"/>
              <a:gd name="connsiteY20" fmla="*/ 274875 h 601867"/>
              <a:gd name="connsiteX21" fmla="*/ 231265 w 550534"/>
              <a:gd name="connsiteY21" fmla="*/ 385069 h 601867"/>
              <a:gd name="connsiteX22" fmla="*/ 211899 w 550534"/>
              <a:gd name="connsiteY22" fmla="*/ 439579 h 601867"/>
              <a:gd name="connsiteX23" fmla="*/ 98051 w 550534"/>
              <a:gd name="connsiteY23" fmla="*/ 274875 h 601867"/>
              <a:gd name="connsiteX24" fmla="*/ 275278 w 550534"/>
              <a:gd name="connsiteY24" fmla="*/ 97862 h 601867"/>
              <a:gd name="connsiteX25" fmla="*/ 275267 w 550534"/>
              <a:gd name="connsiteY25" fmla="*/ 0 h 601867"/>
              <a:gd name="connsiteX26" fmla="*/ 550534 w 550534"/>
              <a:gd name="connsiteY26" fmla="*/ 274875 h 601867"/>
              <a:gd name="connsiteX27" fmla="*/ 371522 w 550534"/>
              <a:gd name="connsiteY27" fmla="*/ 532167 h 601867"/>
              <a:gd name="connsiteX28" fmla="*/ 352154 w 550534"/>
              <a:gd name="connsiteY28" fmla="*/ 477661 h 601867"/>
              <a:gd name="connsiteX29" fmla="*/ 492429 w 550534"/>
              <a:gd name="connsiteY29" fmla="*/ 274875 h 601867"/>
              <a:gd name="connsiteX30" fmla="*/ 275267 w 550534"/>
              <a:gd name="connsiteY30" fmla="*/ 58023 h 601867"/>
              <a:gd name="connsiteX31" fmla="*/ 57518 w 550534"/>
              <a:gd name="connsiteY31" fmla="*/ 274875 h 601867"/>
              <a:gd name="connsiteX32" fmla="*/ 197793 w 550534"/>
              <a:gd name="connsiteY32" fmla="*/ 477661 h 601867"/>
              <a:gd name="connsiteX33" fmla="*/ 178425 w 550534"/>
              <a:gd name="connsiteY33" fmla="*/ 532167 h 601867"/>
              <a:gd name="connsiteX34" fmla="*/ 0 w 550534"/>
              <a:gd name="connsiteY34" fmla="*/ 274875 h 601867"/>
              <a:gd name="connsiteX35" fmla="*/ 275267 w 550534"/>
              <a:gd name="connsiteY35" fmla="*/ 0 h 6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0534" h="601867">
                <a:moveTo>
                  <a:pt x="275273" y="198079"/>
                </a:moveTo>
                <a:cubicBezTo>
                  <a:pt x="316951" y="198079"/>
                  <a:pt x="352172" y="230898"/>
                  <a:pt x="352172" y="274852"/>
                </a:cubicBezTo>
                <a:cubicBezTo>
                  <a:pt x="352172" y="308256"/>
                  <a:pt x="331039" y="335801"/>
                  <a:pt x="301688" y="348108"/>
                </a:cubicBezTo>
                <a:lnTo>
                  <a:pt x="282317" y="294191"/>
                </a:lnTo>
                <a:cubicBezTo>
                  <a:pt x="291122" y="290675"/>
                  <a:pt x="296405" y="283642"/>
                  <a:pt x="296405" y="274852"/>
                </a:cubicBezTo>
                <a:cubicBezTo>
                  <a:pt x="296405" y="262545"/>
                  <a:pt x="285839" y="253754"/>
                  <a:pt x="275273" y="253754"/>
                </a:cubicBezTo>
                <a:cubicBezTo>
                  <a:pt x="262945" y="253754"/>
                  <a:pt x="254140" y="264303"/>
                  <a:pt x="254140" y="274852"/>
                </a:cubicBezTo>
                <a:cubicBezTo>
                  <a:pt x="254140" y="283642"/>
                  <a:pt x="261184" y="290675"/>
                  <a:pt x="268228" y="294191"/>
                </a:cubicBezTo>
                <a:lnTo>
                  <a:pt x="275273" y="274852"/>
                </a:lnTo>
                <a:lnTo>
                  <a:pt x="275273" y="601867"/>
                </a:lnTo>
                <a:lnTo>
                  <a:pt x="152586" y="601867"/>
                </a:lnTo>
                <a:lnTo>
                  <a:pt x="248857" y="346350"/>
                </a:lnTo>
                <a:cubicBezTo>
                  <a:pt x="218919" y="335801"/>
                  <a:pt x="197786" y="308256"/>
                  <a:pt x="197786" y="274852"/>
                </a:cubicBezTo>
                <a:cubicBezTo>
                  <a:pt x="197786" y="232656"/>
                  <a:pt x="231246" y="198079"/>
                  <a:pt x="275273" y="198079"/>
                </a:cubicBezTo>
                <a:close/>
                <a:moveTo>
                  <a:pt x="275278" y="97862"/>
                </a:moveTo>
                <a:cubicBezTo>
                  <a:pt x="373282" y="97862"/>
                  <a:pt x="451919" y="178749"/>
                  <a:pt x="451919" y="274875"/>
                </a:cubicBezTo>
                <a:cubicBezTo>
                  <a:pt x="451919" y="349900"/>
                  <a:pt x="403211" y="414961"/>
                  <a:pt x="334550" y="439579"/>
                </a:cubicBezTo>
                <a:lnTo>
                  <a:pt x="315184" y="385069"/>
                </a:lnTo>
                <a:cubicBezTo>
                  <a:pt x="360958" y="369243"/>
                  <a:pt x="392648" y="325869"/>
                  <a:pt x="392648" y="274875"/>
                </a:cubicBezTo>
                <a:cubicBezTo>
                  <a:pt x="392648" y="208056"/>
                  <a:pt x="338071" y="155890"/>
                  <a:pt x="273518" y="155890"/>
                </a:cubicBezTo>
                <a:cubicBezTo>
                  <a:pt x="206617" y="155890"/>
                  <a:pt x="154388" y="209814"/>
                  <a:pt x="154388" y="274875"/>
                </a:cubicBezTo>
                <a:cubicBezTo>
                  <a:pt x="154388" y="325869"/>
                  <a:pt x="185491" y="367484"/>
                  <a:pt x="231265" y="385069"/>
                </a:cubicBezTo>
                <a:lnTo>
                  <a:pt x="211899" y="439579"/>
                </a:lnTo>
                <a:cubicBezTo>
                  <a:pt x="145586" y="414961"/>
                  <a:pt x="98051" y="349900"/>
                  <a:pt x="98051" y="274875"/>
                </a:cubicBezTo>
                <a:cubicBezTo>
                  <a:pt x="98051" y="176990"/>
                  <a:pt x="178449" y="97862"/>
                  <a:pt x="275278" y="97862"/>
                </a:cubicBezTo>
                <a:close/>
                <a:moveTo>
                  <a:pt x="275267" y="0"/>
                </a:moveTo>
                <a:cubicBezTo>
                  <a:pt x="426106" y="0"/>
                  <a:pt x="550534" y="122492"/>
                  <a:pt x="550534" y="274875"/>
                </a:cubicBezTo>
                <a:cubicBezTo>
                  <a:pt x="550534" y="392092"/>
                  <a:pt x="474821" y="493485"/>
                  <a:pt x="371522" y="532167"/>
                </a:cubicBezTo>
                <a:lnTo>
                  <a:pt x="352154" y="477661"/>
                </a:lnTo>
                <a:cubicBezTo>
                  <a:pt x="432562" y="446598"/>
                  <a:pt x="492429" y="367477"/>
                  <a:pt x="492429" y="274875"/>
                </a:cubicBezTo>
                <a:cubicBezTo>
                  <a:pt x="492429" y="155899"/>
                  <a:pt x="394412" y="58023"/>
                  <a:pt x="275267" y="58023"/>
                </a:cubicBezTo>
                <a:cubicBezTo>
                  <a:pt x="156122" y="58023"/>
                  <a:pt x="57518" y="155899"/>
                  <a:pt x="57518" y="274875"/>
                </a:cubicBezTo>
                <a:cubicBezTo>
                  <a:pt x="57518" y="367477"/>
                  <a:pt x="115624" y="446598"/>
                  <a:pt x="197793" y="477661"/>
                </a:cubicBezTo>
                <a:lnTo>
                  <a:pt x="178425" y="532167"/>
                </a:lnTo>
                <a:cubicBezTo>
                  <a:pt x="73365" y="491727"/>
                  <a:pt x="0" y="392092"/>
                  <a:pt x="0" y="274875"/>
                </a:cubicBezTo>
                <a:cubicBezTo>
                  <a:pt x="0" y="122492"/>
                  <a:pt x="124428" y="0"/>
                  <a:pt x="275267" y="0"/>
                </a:cubicBezTo>
                <a:close/>
              </a:path>
            </a:pathLst>
          </a:custGeom>
          <a:solidFill>
            <a:schemeClr val="bg1"/>
          </a:solidFill>
          <a:ln>
            <a:noFill/>
          </a:ln>
        </p:spPr>
        <p:txBody>
          <a:bodyPr/>
          <a:p/>
        </p:txBody>
      </p:sp>
      <p:grpSp>
        <p:nvGrpSpPr>
          <p:cNvPr id="42" name="组合 41"/>
          <p:cNvGrpSpPr/>
          <p:nvPr/>
        </p:nvGrpSpPr>
        <p:grpSpPr>
          <a:xfrm>
            <a:off x="1539746" y="1847708"/>
            <a:ext cx="2926948" cy="1194624"/>
            <a:chOff x="8011128" y="2075248"/>
            <a:chExt cx="2926948" cy="1194624"/>
          </a:xfrm>
        </p:grpSpPr>
        <p:sp>
          <p:nvSpPr>
            <p:cNvPr id="43" name="TextBox 62"/>
            <p:cNvSpPr txBox="1"/>
            <p:nvPr/>
          </p:nvSpPr>
          <p:spPr>
            <a:xfrm>
              <a:off x="8011129" y="2401942"/>
              <a:ext cx="2926947"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44" name="Rectangle 63"/>
            <p:cNvSpPr/>
            <p:nvPr/>
          </p:nvSpPr>
          <p:spPr>
            <a:xfrm>
              <a:off x="8011128" y="2075248"/>
              <a:ext cx="1716173" cy="338554"/>
            </a:xfrm>
            <a:prstGeom prst="rect">
              <a:avLst/>
            </a:prstGeom>
          </p:spPr>
          <p:txBody>
            <a:bodyPr wrap="square">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latin typeface="微软雅黑 Light" panose="020B0502040204020203" pitchFamily="34" charset="-122"/>
                <a:ea typeface="微软雅黑 Light" panose="020B0502040204020203" pitchFamily="34" charset="-122"/>
                <a:cs typeface="Lato Regular"/>
              </a:endParaRPr>
            </a:p>
          </p:txBody>
        </p:sp>
      </p:grpSp>
      <p:grpSp>
        <p:nvGrpSpPr>
          <p:cNvPr id="48" name="组合 47"/>
          <p:cNvGrpSpPr/>
          <p:nvPr/>
        </p:nvGrpSpPr>
        <p:grpSpPr>
          <a:xfrm>
            <a:off x="1539746" y="3969844"/>
            <a:ext cx="2926948" cy="1194624"/>
            <a:chOff x="8011128" y="2075248"/>
            <a:chExt cx="2926948" cy="1194624"/>
          </a:xfrm>
        </p:grpSpPr>
        <p:sp>
          <p:nvSpPr>
            <p:cNvPr id="54" name="TextBox 62"/>
            <p:cNvSpPr txBox="1"/>
            <p:nvPr/>
          </p:nvSpPr>
          <p:spPr>
            <a:xfrm>
              <a:off x="8011129" y="2401942"/>
              <a:ext cx="2926947"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55" name="Rectangle 63"/>
            <p:cNvSpPr/>
            <p:nvPr/>
          </p:nvSpPr>
          <p:spPr>
            <a:xfrm>
              <a:off x="8011128" y="2075248"/>
              <a:ext cx="1716173" cy="338554"/>
            </a:xfrm>
            <a:prstGeom prst="rect">
              <a:avLst/>
            </a:prstGeom>
          </p:spPr>
          <p:txBody>
            <a:bodyPr wrap="square">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latin typeface="微软雅黑 Light" panose="020B0502040204020203" pitchFamily="34" charset="-122"/>
                <a:ea typeface="微软雅黑 Light" panose="020B0502040204020203" pitchFamily="34" charset="-122"/>
                <a:cs typeface="Lato Regular"/>
              </a:endParaRPr>
            </a:p>
          </p:txBody>
        </p:sp>
      </p:grpSp>
      <p:grpSp>
        <p:nvGrpSpPr>
          <p:cNvPr id="56" name="组合 55"/>
          <p:cNvGrpSpPr/>
          <p:nvPr/>
        </p:nvGrpSpPr>
        <p:grpSpPr>
          <a:xfrm>
            <a:off x="7779682" y="1847708"/>
            <a:ext cx="2926948" cy="1194624"/>
            <a:chOff x="8011128" y="2075248"/>
            <a:chExt cx="2926948" cy="1194624"/>
          </a:xfrm>
        </p:grpSpPr>
        <p:sp>
          <p:nvSpPr>
            <p:cNvPr id="57" name="TextBox 62"/>
            <p:cNvSpPr txBox="1"/>
            <p:nvPr/>
          </p:nvSpPr>
          <p:spPr>
            <a:xfrm>
              <a:off x="8011129" y="2401942"/>
              <a:ext cx="2926947"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58" name="Rectangle 63"/>
            <p:cNvSpPr/>
            <p:nvPr/>
          </p:nvSpPr>
          <p:spPr>
            <a:xfrm>
              <a:off x="8011128" y="2075248"/>
              <a:ext cx="1716173" cy="338554"/>
            </a:xfrm>
            <a:prstGeom prst="rect">
              <a:avLst/>
            </a:prstGeom>
          </p:spPr>
          <p:txBody>
            <a:bodyPr wrap="square">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latin typeface="微软雅黑 Light" panose="020B0502040204020203" pitchFamily="34" charset="-122"/>
                <a:ea typeface="微软雅黑 Light" panose="020B0502040204020203" pitchFamily="34" charset="-122"/>
                <a:cs typeface="Lato Regular"/>
              </a:endParaRPr>
            </a:p>
          </p:txBody>
        </p:sp>
      </p:grpSp>
      <p:grpSp>
        <p:nvGrpSpPr>
          <p:cNvPr id="59" name="组合 58"/>
          <p:cNvGrpSpPr/>
          <p:nvPr/>
        </p:nvGrpSpPr>
        <p:grpSpPr>
          <a:xfrm>
            <a:off x="7865984" y="3969844"/>
            <a:ext cx="2926948" cy="1194624"/>
            <a:chOff x="8011128" y="2075248"/>
            <a:chExt cx="2926948" cy="1194624"/>
          </a:xfrm>
        </p:grpSpPr>
        <p:sp>
          <p:nvSpPr>
            <p:cNvPr id="60" name="TextBox 62"/>
            <p:cNvSpPr txBox="1"/>
            <p:nvPr/>
          </p:nvSpPr>
          <p:spPr>
            <a:xfrm>
              <a:off x="8011129" y="2401942"/>
              <a:ext cx="2926947"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61" name="Rectangle 63"/>
            <p:cNvSpPr/>
            <p:nvPr/>
          </p:nvSpPr>
          <p:spPr>
            <a:xfrm>
              <a:off x="8011128" y="2075248"/>
              <a:ext cx="1716173" cy="338554"/>
            </a:xfrm>
            <a:prstGeom prst="rect">
              <a:avLst/>
            </a:prstGeom>
          </p:spPr>
          <p:txBody>
            <a:bodyPr wrap="square">
              <a:spAutoFit/>
            </a:bodyPr>
            <a:lstStyle/>
            <a:p>
              <a:pPr algn="dist"/>
              <a:r>
                <a:rPr lang="zh-CN" altLang="en-US" sz="1600" b="1"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单击此处编辑</a:t>
              </a:r>
              <a:endParaRPr lang="en-US" sz="1600" b="1" dirty="0">
                <a:latin typeface="微软雅黑 Light" panose="020B0502040204020203" pitchFamily="34" charset="-122"/>
                <a:ea typeface="微软雅黑 Light" panose="020B0502040204020203" pitchFamily="34" charset="-122"/>
                <a:cs typeface="Lato Regular"/>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750"/>
                                        <p:tgtEl>
                                          <p:spTgt spid="1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50" presetClass="entr" presetSubtype="0" decel="100000" fill="hold" nodeType="withEffect">
                                  <p:stCondLst>
                                    <p:cond delay="750"/>
                                  </p:stCondLst>
                                  <p:childTnLst>
                                    <p:set>
                                      <p:cBhvr>
                                        <p:cTn id="15" dur="1" fill="hold">
                                          <p:stCondLst>
                                            <p:cond delay="0"/>
                                          </p:stCondLst>
                                        </p:cTn>
                                        <p:tgtEl>
                                          <p:spTgt spid="38"/>
                                        </p:tgtEl>
                                        <p:attrNameLst>
                                          <p:attrName>style.visibility</p:attrName>
                                        </p:attrNameLst>
                                      </p:cBhvr>
                                      <p:to>
                                        <p:strVal val="visible"/>
                                      </p:to>
                                    </p:set>
                                    <p:anim calcmode="lin" valueType="num">
                                      <p:cBhvr>
                                        <p:cTn id="16" dur="750" fill="hold"/>
                                        <p:tgtEl>
                                          <p:spTgt spid="38"/>
                                        </p:tgtEl>
                                        <p:attrNameLst>
                                          <p:attrName>ppt_w</p:attrName>
                                        </p:attrNameLst>
                                      </p:cBhvr>
                                      <p:tavLst>
                                        <p:tav tm="0">
                                          <p:val>
                                            <p:strVal val="#ppt_w+.3"/>
                                          </p:val>
                                        </p:tav>
                                        <p:tav tm="100000">
                                          <p:val>
                                            <p:strVal val="#ppt_w"/>
                                          </p:val>
                                        </p:tav>
                                      </p:tavLst>
                                    </p:anim>
                                    <p:anim calcmode="lin" valueType="num">
                                      <p:cBhvr>
                                        <p:cTn id="17" dur="750" fill="hold"/>
                                        <p:tgtEl>
                                          <p:spTgt spid="38"/>
                                        </p:tgtEl>
                                        <p:attrNameLst>
                                          <p:attrName>ppt_h</p:attrName>
                                        </p:attrNameLst>
                                      </p:cBhvr>
                                      <p:tavLst>
                                        <p:tav tm="0">
                                          <p:val>
                                            <p:strVal val="#ppt_h"/>
                                          </p:val>
                                        </p:tav>
                                        <p:tav tm="100000">
                                          <p:val>
                                            <p:strVal val="#ppt_h"/>
                                          </p:val>
                                        </p:tav>
                                      </p:tavLst>
                                    </p:anim>
                                    <p:animEffect transition="in" filter="fade">
                                      <p:cBhvr>
                                        <p:cTn id="18" dur="750"/>
                                        <p:tgtEl>
                                          <p:spTgt spid="38"/>
                                        </p:tgtEl>
                                      </p:cBhvr>
                                    </p:animEffect>
                                  </p:childTnLst>
                                </p:cTn>
                              </p:par>
                              <p:par>
                                <p:cTn id="19" presetID="50" presetClass="entr" presetSubtype="0" decel="100000" fill="hold" nodeType="withEffect">
                                  <p:stCondLst>
                                    <p:cond delay="750"/>
                                  </p:stCondLst>
                                  <p:childTnLst>
                                    <p:set>
                                      <p:cBhvr>
                                        <p:cTn id="20" dur="1" fill="hold">
                                          <p:stCondLst>
                                            <p:cond delay="0"/>
                                          </p:stCondLst>
                                        </p:cTn>
                                        <p:tgtEl>
                                          <p:spTgt spid="39"/>
                                        </p:tgtEl>
                                        <p:attrNameLst>
                                          <p:attrName>style.visibility</p:attrName>
                                        </p:attrNameLst>
                                      </p:cBhvr>
                                      <p:to>
                                        <p:strVal val="visible"/>
                                      </p:to>
                                    </p:set>
                                    <p:anim calcmode="lin" valueType="num">
                                      <p:cBhvr>
                                        <p:cTn id="21" dur="750" fill="hold"/>
                                        <p:tgtEl>
                                          <p:spTgt spid="39"/>
                                        </p:tgtEl>
                                        <p:attrNameLst>
                                          <p:attrName>ppt_w</p:attrName>
                                        </p:attrNameLst>
                                      </p:cBhvr>
                                      <p:tavLst>
                                        <p:tav tm="0">
                                          <p:val>
                                            <p:strVal val="#ppt_w+.3"/>
                                          </p:val>
                                        </p:tav>
                                        <p:tav tm="100000">
                                          <p:val>
                                            <p:strVal val="#ppt_w"/>
                                          </p:val>
                                        </p:tav>
                                      </p:tavLst>
                                    </p:anim>
                                    <p:anim calcmode="lin" valueType="num">
                                      <p:cBhvr>
                                        <p:cTn id="22" dur="750" fill="hold"/>
                                        <p:tgtEl>
                                          <p:spTgt spid="39"/>
                                        </p:tgtEl>
                                        <p:attrNameLst>
                                          <p:attrName>ppt_h</p:attrName>
                                        </p:attrNameLst>
                                      </p:cBhvr>
                                      <p:tavLst>
                                        <p:tav tm="0">
                                          <p:val>
                                            <p:strVal val="#ppt_h"/>
                                          </p:val>
                                        </p:tav>
                                        <p:tav tm="100000">
                                          <p:val>
                                            <p:strVal val="#ppt_h"/>
                                          </p:val>
                                        </p:tav>
                                      </p:tavLst>
                                    </p:anim>
                                    <p:animEffect transition="in" filter="fade">
                                      <p:cBhvr>
                                        <p:cTn id="23" dur="750"/>
                                        <p:tgtEl>
                                          <p:spTgt spid="39"/>
                                        </p:tgtEl>
                                      </p:cBhvr>
                                    </p:animEffect>
                                  </p:childTnLst>
                                </p:cTn>
                              </p:par>
                              <p:par>
                                <p:cTn id="24" presetID="50" presetClass="entr" presetSubtype="0" decel="100000" fill="hold" nodeType="withEffect">
                                  <p:stCondLst>
                                    <p:cond delay="750"/>
                                  </p:stCondLst>
                                  <p:childTnLst>
                                    <p:set>
                                      <p:cBhvr>
                                        <p:cTn id="25" dur="1" fill="hold">
                                          <p:stCondLst>
                                            <p:cond delay="0"/>
                                          </p:stCondLst>
                                        </p:cTn>
                                        <p:tgtEl>
                                          <p:spTgt spid="40"/>
                                        </p:tgtEl>
                                        <p:attrNameLst>
                                          <p:attrName>style.visibility</p:attrName>
                                        </p:attrNameLst>
                                      </p:cBhvr>
                                      <p:to>
                                        <p:strVal val="visible"/>
                                      </p:to>
                                    </p:set>
                                    <p:anim calcmode="lin" valueType="num">
                                      <p:cBhvr>
                                        <p:cTn id="26" dur="750" fill="hold"/>
                                        <p:tgtEl>
                                          <p:spTgt spid="40"/>
                                        </p:tgtEl>
                                        <p:attrNameLst>
                                          <p:attrName>ppt_w</p:attrName>
                                        </p:attrNameLst>
                                      </p:cBhvr>
                                      <p:tavLst>
                                        <p:tav tm="0">
                                          <p:val>
                                            <p:strVal val="#ppt_w+.3"/>
                                          </p:val>
                                        </p:tav>
                                        <p:tav tm="100000">
                                          <p:val>
                                            <p:strVal val="#ppt_w"/>
                                          </p:val>
                                        </p:tav>
                                      </p:tavLst>
                                    </p:anim>
                                    <p:anim calcmode="lin" valueType="num">
                                      <p:cBhvr>
                                        <p:cTn id="27" dur="750" fill="hold"/>
                                        <p:tgtEl>
                                          <p:spTgt spid="40"/>
                                        </p:tgtEl>
                                        <p:attrNameLst>
                                          <p:attrName>ppt_h</p:attrName>
                                        </p:attrNameLst>
                                      </p:cBhvr>
                                      <p:tavLst>
                                        <p:tav tm="0">
                                          <p:val>
                                            <p:strVal val="#ppt_h"/>
                                          </p:val>
                                        </p:tav>
                                        <p:tav tm="100000">
                                          <p:val>
                                            <p:strVal val="#ppt_h"/>
                                          </p:val>
                                        </p:tav>
                                      </p:tavLst>
                                    </p:anim>
                                    <p:animEffect transition="in" filter="fade">
                                      <p:cBhvr>
                                        <p:cTn id="28" dur="750"/>
                                        <p:tgtEl>
                                          <p:spTgt spid="40"/>
                                        </p:tgtEl>
                                      </p:cBhvr>
                                    </p:animEffect>
                                  </p:childTnLst>
                                </p:cTn>
                              </p:par>
                              <p:par>
                                <p:cTn id="29" presetID="50" presetClass="entr" presetSubtype="0" decel="100000" fill="hold" nodeType="withEffect">
                                  <p:stCondLst>
                                    <p:cond delay="750"/>
                                  </p:stCondLst>
                                  <p:childTnLst>
                                    <p:set>
                                      <p:cBhvr>
                                        <p:cTn id="30" dur="1" fill="hold">
                                          <p:stCondLst>
                                            <p:cond delay="0"/>
                                          </p:stCondLst>
                                        </p:cTn>
                                        <p:tgtEl>
                                          <p:spTgt spid="41"/>
                                        </p:tgtEl>
                                        <p:attrNameLst>
                                          <p:attrName>style.visibility</p:attrName>
                                        </p:attrNameLst>
                                      </p:cBhvr>
                                      <p:to>
                                        <p:strVal val="visible"/>
                                      </p:to>
                                    </p:set>
                                    <p:anim calcmode="lin" valueType="num">
                                      <p:cBhvr>
                                        <p:cTn id="31" dur="750" fill="hold"/>
                                        <p:tgtEl>
                                          <p:spTgt spid="41"/>
                                        </p:tgtEl>
                                        <p:attrNameLst>
                                          <p:attrName>ppt_w</p:attrName>
                                        </p:attrNameLst>
                                      </p:cBhvr>
                                      <p:tavLst>
                                        <p:tav tm="0">
                                          <p:val>
                                            <p:strVal val="#ppt_w+.3"/>
                                          </p:val>
                                        </p:tav>
                                        <p:tav tm="100000">
                                          <p:val>
                                            <p:strVal val="#ppt_w"/>
                                          </p:val>
                                        </p:tav>
                                      </p:tavLst>
                                    </p:anim>
                                    <p:anim calcmode="lin" valueType="num">
                                      <p:cBhvr>
                                        <p:cTn id="32" dur="750" fill="hold"/>
                                        <p:tgtEl>
                                          <p:spTgt spid="41"/>
                                        </p:tgtEl>
                                        <p:attrNameLst>
                                          <p:attrName>ppt_h</p:attrName>
                                        </p:attrNameLst>
                                      </p:cBhvr>
                                      <p:tavLst>
                                        <p:tav tm="0">
                                          <p:val>
                                            <p:strVal val="#ppt_h"/>
                                          </p:val>
                                        </p:tav>
                                        <p:tav tm="100000">
                                          <p:val>
                                            <p:strVal val="#ppt_h"/>
                                          </p:val>
                                        </p:tav>
                                      </p:tavLst>
                                    </p:anim>
                                    <p:animEffect transition="in" filter="fade">
                                      <p:cBhvr>
                                        <p:cTn id="33" dur="750"/>
                                        <p:tgtEl>
                                          <p:spTgt spid="41"/>
                                        </p:tgtEl>
                                      </p:cBhvr>
                                    </p:animEffect>
                                  </p:childTnLst>
                                </p:cTn>
                              </p:par>
                            </p:childTnLst>
                          </p:cTn>
                        </p:par>
                        <p:par>
                          <p:cTn id="34" fill="hold">
                            <p:stCondLst>
                              <p:cond delay="2000"/>
                            </p:stCondLst>
                            <p:childTnLst>
                              <p:par>
                                <p:cTn id="35" presetID="2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childTnLst>
                                </p:cTn>
                              </p:par>
                            </p:childTnLst>
                          </p:cTn>
                        </p:par>
                        <p:par>
                          <p:cTn id="39" fill="hold">
                            <p:stCondLst>
                              <p:cond delay="2500"/>
                            </p:stCondLst>
                            <p:childTnLst>
                              <p:par>
                                <p:cTn id="40" presetID="23" presetClass="entr" presetSubtype="16"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childTnLst>
                                </p:cTn>
                              </p:par>
                            </p:childTnLst>
                          </p:cTn>
                        </p:par>
                        <p:par>
                          <p:cTn id="44" fill="hold">
                            <p:stCondLst>
                              <p:cond delay="3000"/>
                            </p:stCondLst>
                            <p:childTnLst>
                              <p:par>
                                <p:cTn id="45" presetID="23" presetClass="entr" presetSubtype="16" fill="hold" nodeType="after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childTnLst>
                                </p:cTn>
                              </p:par>
                            </p:childTnLst>
                          </p:cTn>
                        </p:par>
                        <p:par>
                          <p:cTn id="49" fill="hold">
                            <p:stCondLst>
                              <p:cond delay="3500"/>
                            </p:stCondLst>
                            <p:childTnLst>
                              <p:par>
                                <p:cTn id="50" presetID="2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4165600" y="296558"/>
            <a:ext cx="3860800" cy="461665"/>
            <a:chOff x="4165600" y="226708"/>
            <a:chExt cx="3860800" cy="461665"/>
          </a:xfrm>
        </p:grpSpPr>
        <p:sp>
          <p:nvSpPr>
            <p:cNvPr id="51" name="文本框 50"/>
            <p:cNvSpPr txBox="1"/>
            <p:nvPr/>
          </p:nvSpPr>
          <p:spPr>
            <a:xfrm>
              <a:off x="4165600" y="226708"/>
              <a:ext cx="3860800" cy="461665"/>
            </a:xfrm>
            <a:prstGeom prst="rect">
              <a:avLst/>
            </a:prstGeom>
            <a:noFill/>
          </p:spPr>
          <p:txBody>
            <a:bodyPr wrap="square" rtlCol="0">
              <a:spAutoFit/>
            </a:bodyPr>
            <a:lstStyle/>
            <a:p>
              <a:pPr algn="ctr"/>
              <a:r>
                <a:rPr lang="zh-CN" altLang="en-US" sz="2400" dirty="0">
                  <a:solidFill>
                    <a:srgbClr val="2B6573"/>
                  </a:solidFill>
                  <a:latin typeface="微软雅黑" panose="020B0503020204020204" pitchFamily="34" charset="-122"/>
                  <a:ea typeface="微软雅黑" panose="020B0503020204020204" pitchFamily="34" charset="-122"/>
                </a:rPr>
                <a:t>研究背景及意义</a:t>
              </a:r>
              <a:endParaRPr lang="zh-CN" altLang="en-US" sz="2400" dirty="0">
                <a:solidFill>
                  <a:srgbClr val="2B6573"/>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441960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231380" y="457541"/>
              <a:ext cx="487680" cy="0"/>
            </a:xfrm>
            <a:prstGeom prst="line">
              <a:avLst/>
            </a:prstGeom>
            <a:ln w="12700">
              <a:solidFill>
                <a:srgbClr val="2B6573"/>
              </a:solidFill>
            </a:ln>
          </p:spPr>
          <p:style>
            <a:lnRef idx="1">
              <a:schemeClr val="accent1"/>
            </a:lnRef>
            <a:fillRef idx="0">
              <a:schemeClr val="accent1"/>
            </a:fillRef>
            <a:effectRef idx="0">
              <a:schemeClr val="accent1"/>
            </a:effectRef>
            <a:fontRef idx="minor">
              <a:schemeClr val="tx1"/>
            </a:fontRef>
          </p:style>
        </p:cxnSp>
      </p:grpSp>
      <p:sp>
        <p:nvSpPr>
          <p:cNvPr id="54" name="i$ļiḓé"/>
          <p:cNvSpPr/>
          <p:nvPr/>
        </p:nvSpPr>
        <p:spPr>
          <a:xfrm>
            <a:off x="732430" y="3239448"/>
            <a:ext cx="10727140" cy="2061505"/>
          </a:xfrm>
          <a:custGeom>
            <a:avLst/>
            <a:gdLst>
              <a:gd name="connsiteX0" fmla="*/ 0 w 10727140"/>
              <a:gd name="connsiteY0" fmla="*/ 1405720 h 2061505"/>
              <a:gd name="connsiteX1" fmla="*/ 1610436 w 10727140"/>
              <a:gd name="connsiteY1" fmla="*/ 750627 h 2061505"/>
              <a:gd name="connsiteX2" fmla="*/ 4230806 w 10727140"/>
              <a:gd name="connsiteY2" fmla="*/ 2060812 h 2061505"/>
              <a:gd name="connsiteX3" fmla="*/ 6974006 w 10727140"/>
              <a:gd name="connsiteY3" fmla="*/ 545911 h 2061505"/>
              <a:gd name="connsiteX4" fmla="*/ 9567081 w 10727140"/>
              <a:gd name="connsiteY4" fmla="*/ 1392072 h 2061505"/>
              <a:gd name="connsiteX5" fmla="*/ 10727140 w 10727140"/>
              <a:gd name="connsiteY5" fmla="*/ 0 h 206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7140" h="2061505">
                <a:moveTo>
                  <a:pt x="0" y="1405720"/>
                </a:moveTo>
                <a:cubicBezTo>
                  <a:pt x="452651" y="1023582"/>
                  <a:pt x="905302" y="641445"/>
                  <a:pt x="1610436" y="750627"/>
                </a:cubicBezTo>
                <a:cubicBezTo>
                  <a:pt x="2315570" y="859809"/>
                  <a:pt x="3336878" y="2094931"/>
                  <a:pt x="4230806" y="2060812"/>
                </a:cubicBezTo>
                <a:cubicBezTo>
                  <a:pt x="5124734" y="2026693"/>
                  <a:pt x="6084627" y="657368"/>
                  <a:pt x="6974006" y="545911"/>
                </a:cubicBezTo>
                <a:cubicBezTo>
                  <a:pt x="7863385" y="434454"/>
                  <a:pt x="8941559" y="1483057"/>
                  <a:pt x="9567081" y="1392072"/>
                </a:cubicBezTo>
                <a:cubicBezTo>
                  <a:pt x="10192603" y="1301087"/>
                  <a:pt x="10459871" y="650543"/>
                  <a:pt x="10727140" y="0"/>
                </a:cubicBez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latin typeface="微软雅黑 Light" panose="020B0502040204020203" pitchFamily="34" charset="-122"/>
              <a:ea typeface="微软雅黑 Light" panose="020B0502040204020203" pitchFamily="34" charset="-122"/>
            </a:endParaRPr>
          </a:p>
        </p:txBody>
      </p:sp>
      <p:cxnSp>
        <p:nvCxnSpPr>
          <p:cNvPr id="56" name="直接连接符 55"/>
          <p:cNvCxnSpPr/>
          <p:nvPr/>
        </p:nvCxnSpPr>
        <p:spPr>
          <a:xfrm>
            <a:off x="669924" y="2530451"/>
            <a:ext cx="10866714" cy="0"/>
          </a:xfrm>
          <a:prstGeom prst="line">
            <a:avLst/>
          </a:prstGeom>
          <a:ln>
            <a:solidFill>
              <a:srgbClr val="2B6573"/>
            </a:solidFill>
          </a:ln>
        </p:spPr>
        <p:style>
          <a:lnRef idx="1">
            <a:schemeClr val="accent2"/>
          </a:lnRef>
          <a:fillRef idx="0">
            <a:schemeClr val="accent2"/>
          </a:fillRef>
          <a:effectRef idx="0">
            <a:schemeClr val="accent2"/>
          </a:effectRef>
          <a:fontRef idx="minor">
            <a:schemeClr val="tx1"/>
          </a:fontRef>
        </p:style>
      </p:cxnSp>
      <p:grpSp>
        <p:nvGrpSpPr>
          <p:cNvPr id="61" name="î$ľídé"/>
          <p:cNvGrpSpPr/>
          <p:nvPr/>
        </p:nvGrpSpPr>
        <p:grpSpPr>
          <a:xfrm>
            <a:off x="1436091" y="4677899"/>
            <a:ext cx="2643684" cy="1246107"/>
            <a:chOff x="1364084" y="4388931"/>
            <a:chExt cx="2643684" cy="1246107"/>
          </a:xfrm>
        </p:grpSpPr>
        <p:sp>
          <p:nvSpPr>
            <p:cNvPr id="62" name="í$ľíďè"/>
            <p:cNvSpPr txBox="1"/>
            <p:nvPr/>
          </p:nvSpPr>
          <p:spPr>
            <a:xfrm flipH="1">
              <a:off x="1364084" y="4696708"/>
              <a:ext cx="2643684" cy="938330"/>
            </a:xfrm>
            <a:prstGeom prst="rect">
              <a:avLst/>
            </a:prstGeom>
            <a:noFill/>
          </p:spPr>
          <p:txBody>
            <a:bodyPr wrap="square" lIns="90000" tIns="46800" rIns="90000" bIns="46800" rtlCol="0">
              <a:normAutofit/>
            </a:bodyPr>
            <a:lstStyle/>
            <a:p>
              <a:pPr>
                <a:lnSpc>
                  <a:spcPct val="150000"/>
                </a:lnSpc>
                <a:spcBef>
                  <a:spcPct val="0"/>
                </a:spcBef>
              </a:pPr>
              <a:r>
                <a:rPr lang="zh-CN" altLang="en-US" sz="1000" dirty="0">
                  <a:solidFill>
                    <a:schemeClr val="tx1">
                      <a:lumMod val="95000"/>
                      <a:lumOff val="5000"/>
                    </a:schemeClr>
                  </a:solidFill>
                  <a:latin typeface="微软雅黑 Light" panose="020B0502040204020203" pitchFamily="34" charset="-122"/>
                  <a:ea typeface="微软雅黑 Light" panose="020B0502040204020203" pitchFamily="34" charset="-122"/>
                </a:rPr>
                <a:t>点击此处输入您的文本内容，点击此处输入您的文本内容，点击此处输入您的文本内容</a:t>
              </a:r>
              <a:endParaRPr lang="zh-CN" altLang="en-US" sz="1000" dirty="0">
                <a:solidFill>
                  <a:schemeClr val="tx1">
                    <a:lumMod val="95000"/>
                    <a:lumOff val="5000"/>
                  </a:schemeClr>
                </a:solidFill>
                <a:latin typeface="微软雅黑 Light" panose="020B0502040204020203" pitchFamily="34" charset="-122"/>
                <a:ea typeface="微软雅黑 Light" panose="020B0502040204020203" pitchFamily="34" charset="-122"/>
              </a:endParaRPr>
            </a:p>
            <a:p>
              <a:pPr>
                <a:lnSpc>
                  <a:spcPct val="150000"/>
                </a:lnSpc>
                <a:spcBef>
                  <a:spcPct val="0"/>
                </a:spcBef>
              </a:pPr>
              <a:endParaRPr lang="zh-CN" altLang="en-US" sz="10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63" name="iSľïḍé"/>
            <p:cNvSpPr txBox="1"/>
            <p:nvPr/>
          </p:nvSpPr>
          <p:spPr>
            <a:xfrm flipH="1">
              <a:off x="1364085" y="4388931"/>
              <a:ext cx="2643682" cy="307777"/>
            </a:xfrm>
            <a:prstGeom prst="rect">
              <a:avLst/>
            </a:prstGeom>
            <a:noFill/>
          </p:spPr>
          <p:txBody>
            <a:bodyPr wrap="none" rtlCol="0">
              <a:normAutofit/>
            </a:bodyPr>
            <a:lstStyle>
              <a:defPPr>
                <a:defRPr lang="zh-CN"/>
              </a:defPPr>
              <a:lvl1pPr>
                <a:defRPr sz="1400" b="1">
                  <a:solidFill>
                    <a:schemeClr val="accent1"/>
                  </a:solidFill>
                </a:defRPr>
              </a:lvl1pPr>
            </a:lstStyle>
            <a:p>
              <a:pPr>
                <a:lnSpc>
                  <a:spcPct val="90000"/>
                </a:lnSpc>
              </a:pPr>
              <a:r>
                <a:rPr lang="zh-CN" altLang="en-US" dirty="0">
                  <a:solidFill>
                    <a:srgbClr val="2B6573"/>
                  </a:solidFill>
                  <a:latin typeface="微软雅黑 Light" panose="020B0502040204020203" pitchFamily="34" charset="-122"/>
                  <a:ea typeface="微软雅黑 Light" panose="020B0502040204020203" pitchFamily="34" charset="-122"/>
                </a:rPr>
                <a:t>文 本 标 题</a:t>
              </a:r>
              <a:endParaRPr lang="en-US" altLang="zh-CN" dirty="0">
                <a:solidFill>
                  <a:srgbClr val="2B6573"/>
                </a:solidFill>
                <a:latin typeface="微软雅黑 Light" panose="020B0502040204020203" pitchFamily="34" charset="-122"/>
                <a:ea typeface="微软雅黑 Light" panose="020B0502040204020203" pitchFamily="34" charset="-122"/>
              </a:endParaRPr>
            </a:p>
          </p:txBody>
        </p:sp>
      </p:grpSp>
      <p:grpSp>
        <p:nvGrpSpPr>
          <p:cNvPr id="64" name="ïṣļíḓe"/>
          <p:cNvGrpSpPr/>
          <p:nvPr/>
        </p:nvGrpSpPr>
        <p:grpSpPr>
          <a:xfrm>
            <a:off x="3663949" y="3457074"/>
            <a:ext cx="2643684" cy="1246107"/>
            <a:chOff x="1364084" y="4388931"/>
            <a:chExt cx="2643684" cy="1246107"/>
          </a:xfrm>
        </p:grpSpPr>
        <p:sp>
          <p:nvSpPr>
            <p:cNvPr id="65" name="íṩļïḋè"/>
            <p:cNvSpPr txBox="1"/>
            <p:nvPr/>
          </p:nvSpPr>
          <p:spPr>
            <a:xfrm flipH="1">
              <a:off x="1364084" y="4696708"/>
              <a:ext cx="2643684" cy="938330"/>
            </a:xfrm>
            <a:prstGeom prst="rect">
              <a:avLst/>
            </a:prstGeom>
            <a:noFill/>
          </p:spPr>
          <p:txBody>
            <a:bodyPr wrap="square" lIns="90000" tIns="46800" rIns="90000" bIns="46800" rtlCol="0">
              <a:normAutofit/>
            </a:bodyPr>
            <a:lstStyle/>
            <a:p>
              <a:pPr>
                <a:lnSpc>
                  <a:spcPct val="150000"/>
                </a:lnSpc>
                <a:spcBef>
                  <a:spcPct val="0"/>
                </a:spcBef>
              </a:pPr>
              <a:r>
                <a:rPr lang="zh-CN" altLang="en-US" sz="1000" dirty="0">
                  <a:solidFill>
                    <a:schemeClr val="tx1">
                      <a:lumMod val="95000"/>
                      <a:lumOff val="5000"/>
                    </a:schemeClr>
                  </a:solidFill>
                  <a:latin typeface="微软雅黑 Light" panose="020B0502040204020203" pitchFamily="34" charset="-122"/>
                  <a:ea typeface="微软雅黑 Light" panose="020B0502040204020203" pitchFamily="34" charset="-122"/>
                </a:rPr>
                <a:t>点击此处输入您的文本内容，点击此处输入您的文本内容，点击此处输入您的文本内容</a:t>
              </a:r>
              <a:endParaRPr lang="zh-CN" altLang="en-US" sz="10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66" name="iŝlîḍe"/>
            <p:cNvSpPr txBox="1"/>
            <p:nvPr/>
          </p:nvSpPr>
          <p:spPr>
            <a:xfrm flipH="1">
              <a:off x="1364085" y="4388931"/>
              <a:ext cx="2643682" cy="307777"/>
            </a:xfrm>
            <a:prstGeom prst="rect">
              <a:avLst/>
            </a:prstGeom>
            <a:noFill/>
          </p:spPr>
          <p:txBody>
            <a:bodyPr wrap="none" rtlCol="0">
              <a:normAutofit/>
            </a:bodyPr>
            <a:lstStyle>
              <a:defPPr>
                <a:defRPr lang="zh-CN"/>
              </a:defPPr>
              <a:lvl1pPr>
                <a:defRPr sz="1400" b="1">
                  <a:solidFill>
                    <a:schemeClr val="accent1"/>
                  </a:solidFill>
                </a:defRPr>
              </a:lvl1pPr>
            </a:lstStyle>
            <a:p>
              <a:pPr>
                <a:lnSpc>
                  <a:spcPct val="90000"/>
                </a:lnSpc>
              </a:pPr>
              <a:r>
                <a:rPr lang="zh-CN" altLang="en-US" dirty="0">
                  <a:solidFill>
                    <a:srgbClr val="2B6573"/>
                  </a:solidFill>
                  <a:latin typeface="微软雅黑 Light" panose="020B0502040204020203" pitchFamily="34" charset="-122"/>
                  <a:ea typeface="微软雅黑 Light" panose="020B0502040204020203" pitchFamily="34" charset="-122"/>
                </a:rPr>
                <a:t>文 本 标 题</a:t>
              </a:r>
              <a:endParaRPr lang="en-US" altLang="zh-CN" dirty="0">
                <a:solidFill>
                  <a:srgbClr val="2B6573"/>
                </a:solidFill>
                <a:latin typeface="微软雅黑 Light" panose="020B0502040204020203" pitchFamily="34" charset="-122"/>
                <a:ea typeface="微软雅黑 Light" panose="020B0502040204020203" pitchFamily="34" charset="-122"/>
              </a:endParaRPr>
            </a:p>
          </p:txBody>
        </p:sp>
      </p:grpSp>
      <p:grpSp>
        <p:nvGrpSpPr>
          <p:cNvPr id="67" name="íṡḻiḍè"/>
          <p:cNvGrpSpPr/>
          <p:nvPr/>
        </p:nvGrpSpPr>
        <p:grpSpPr>
          <a:xfrm>
            <a:off x="6728680" y="4490598"/>
            <a:ext cx="2643684" cy="1246107"/>
            <a:chOff x="1364084" y="4388931"/>
            <a:chExt cx="2643684" cy="1246107"/>
          </a:xfrm>
        </p:grpSpPr>
        <p:sp>
          <p:nvSpPr>
            <p:cNvPr id="68" name="ïŝḷîḑê"/>
            <p:cNvSpPr txBox="1"/>
            <p:nvPr/>
          </p:nvSpPr>
          <p:spPr>
            <a:xfrm flipH="1">
              <a:off x="1364084" y="4696708"/>
              <a:ext cx="2643684" cy="938330"/>
            </a:xfrm>
            <a:prstGeom prst="rect">
              <a:avLst/>
            </a:prstGeom>
            <a:noFill/>
          </p:spPr>
          <p:txBody>
            <a:bodyPr wrap="square" lIns="90000" tIns="46800" rIns="90000" bIns="46800" rtlCol="0">
              <a:normAutofit/>
            </a:bodyPr>
            <a:lstStyle/>
            <a:p>
              <a:pPr>
                <a:lnSpc>
                  <a:spcPct val="150000"/>
                </a:lnSpc>
                <a:spcBef>
                  <a:spcPct val="0"/>
                </a:spcBef>
              </a:pPr>
              <a:r>
                <a:rPr lang="zh-CN" altLang="en-US" sz="1000" dirty="0">
                  <a:solidFill>
                    <a:schemeClr val="tx1">
                      <a:lumMod val="95000"/>
                      <a:lumOff val="5000"/>
                    </a:schemeClr>
                  </a:solidFill>
                  <a:latin typeface="微软雅黑 Light" panose="020B0502040204020203" pitchFamily="34" charset="-122"/>
                  <a:ea typeface="微软雅黑 Light" panose="020B0502040204020203" pitchFamily="34" charset="-122"/>
                </a:rPr>
                <a:t>点击此处输入您的文本内容，点击此处输入您的文本内容，点击此处输入您的文本内容</a:t>
              </a:r>
              <a:endParaRPr lang="zh-CN" altLang="en-US" sz="10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106" name="îṡľïḋé"/>
            <p:cNvSpPr txBox="1"/>
            <p:nvPr/>
          </p:nvSpPr>
          <p:spPr>
            <a:xfrm flipH="1">
              <a:off x="1364085" y="4388931"/>
              <a:ext cx="2643682" cy="307777"/>
            </a:xfrm>
            <a:prstGeom prst="rect">
              <a:avLst/>
            </a:prstGeom>
            <a:noFill/>
          </p:spPr>
          <p:txBody>
            <a:bodyPr wrap="none" rtlCol="0">
              <a:normAutofit/>
            </a:bodyPr>
            <a:lstStyle>
              <a:defPPr>
                <a:defRPr lang="zh-CN"/>
              </a:defPPr>
              <a:lvl1pPr>
                <a:defRPr sz="1400" b="1">
                  <a:solidFill>
                    <a:schemeClr val="accent1"/>
                  </a:solidFill>
                </a:defRPr>
              </a:lvl1pPr>
            </a:lstStyle>
            <a:p>
              <a:pPr>
                <a:lnSpc>
                  <a:spcPct val="90000"/>
                </a:lnSpc>
              </a:pPr>
              <a:r>
                <a:rPr lang="zh-CN" altLang="en-US" dirty="0">
                  <a:solidFill>
                    <a:srgbClr val="2B6573"/>
                  </a:solidFill>
                  <a:latin typeface="微软雅黑 Light" panose="020B0502040204020203" pitchFamily="34" charset="-122"/>
                  <a:ea typeface="微软雅黑 Light" panose="020B0502040204020203" pitchFamily="34" charset="-122"/>
                </a:rPr>
                <a:t>文 本 标 题</a:t>
              </a:r>
              <a:endParaRPr lang="en-US" altLang="zh-CN" dirty="0">
                <a:solidFill>
                  <a:srgbClr val="2B6573"/>
                </a:solidFill>
                <a:latin typeface="微软雅黑 Light" panose="020B0502040204020203" pitchFamily="34" charset="-122"/>
                <a:ea typeface="微软雅黑 Light" panose="020B0502040204020203" pitchFamily="34" charset="-122"/>
              </a:endParaRPr>
            </a:p>
          </p:txBody>
        </p:sp>
      </p:grpSp>
      <p:grpSp>
        <p:nvGrpSpPr>
          <p:cNvPr id="107" name="ïSļíḍé"/>
          <p:cNvGrpSpPr/>
          <p:nvPr/>
        </p:nvGrpSpPr>
        <p:grpSpPr>
          <a:xfrm>
            <a:off x="8760296" y="2819651"/>
            <a:ext cx="2643684" cy="1246107"/>
            <a:chOff x="1364084" y="4388931"/>
            <a:chExt cx="2643684" cy="1246107"/>
          </a:xfrm>
        </p:grpSpPr>
        <p:sp>
          <p:nvSpPr>
            <p:cNvPr id="108" name="ísḷïḋê"/>
            <p:cNvSpPr txBox="1"/>
            <p:nvPr/>
          </p:nvSpPr>
          <p:spPr>
            <a:xfrm flipH="1">
              <a:off x="1364084" y="4696708"/>
              <a:ext cx="2643684" cy="938330"/>
            </a:xfrm>
            <a:prstGeom prst="rect">
              <a:avLst/>
            </a:prstGeom>
            <a:noFill/>
          </p:spPr>
          <p:txBody>
            <a:bodyPr wrap="square" lIns="90000" tIns="46800" rIns="90000" bIns="46800" rtlCol="0">
              <a:normAutofit/>
            </a:bodyPr>
            <a:lstStyle/>
            <a:p>
              <a:pPr>
                <a:lnSpc>
                  <a:spcPct val="150000"/>
                </a:lnSpc>
                <a:spcBef>
                  <a:spcPct val="0"/>
                </a:spcBef>
              </a:pPr>
              <a:r>
                <a:rPr lang="zh-CN" altLang="en-US" sz="1000" dirty="0">
                  <a:solidFill>
                    <a:schemeClr val="tx1">
                      <a:lumMod val="95000"/>
                      <a:lumOff val="5000"/>
                    </a:schemeClr>
                  </a:solidFill>
                  <a:latin typeface="微软雅黑 Light" panose="020B0502040204020203" pitchFamily="34" charset="-122"/>
                  <a:ea typeface="微软雅黑 Light" panose="020B0502040204020203" pitchFamily="34" charset="-122"/>
                </a:rPr>
                <a:t>点击此处输入您的文本内容，点击此处输入您的文本内容，点击此处输入您的文本内容</a:t>
              </a:r>
              <a:endParaRPr lang="zh-CN" altLang="en-US" sz="10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109" name="îŝlidè"/>
            <p:cNvSpPr txBox="1"/>
            <p:nvPr/>
          </p:nvSpPr>
          <p:spPr>
            <a:xfrm flipH="1">
              <a:off x="1364085" y="4388931"/>
              <a:ext cx="2643682" cy="307777"/>
            </a:xfrm>
            <a:prstGeom prst="rect">
              <a:avLst/>
            </a:prstGeom>
            <a:noFill/>
          </p:spPr>
          <p:txBody>
            <a:bodyPr wrap="none" rtlCol="0">
              <a:normAutofit/>
            </a:bodyPr>
            <a:lstStyle>
              <a:defPPr>
                <a:defRPr lang="zh-CN"/>
              </a:defPPr>
              <a:lvl1pPr>
                <a:defRPr sz="1400" b="1">
                  <a:solidFill>
                    <a:schemeClr val="accent1"/>
                  </a:solidFill>
                </a:defRPr>
              </a:lvl1pPr>
            </a:lstStyle>
            <a:p>
              <a:pPr algn="dist">
                <a:lnSpc>
                  <a:spcPct val="90000"/>
                </a:lnSpc>
              </a:pPr>
              <a:r>
                <a:rPr lang="zh-CN" altLang="en-US" dirty="0">
                  <a:solidFill>
                    <a:srgbClr val="2B6573"/>
                  </a:solidFill>
                  <a:latin typeface="微软雅黑 Light" panose="020B0502040204020203" pitchFamily="34" charset="-122"/>
                  <a:ea typeface="微软雅黑 Light" panose="020B0502040204020203" pitchFamily="34" charset="-122"/>
                </a:rPr>
                <a:t>文 本 标 题</a:t>
              </a:r>
              <a:endParaRPr lang="en-US" altLang="zh-CN" dirty="0">
                <a:solidFill>
                  <a:srgbClr val="2B6573"/>
                </a:solidFill>
                <a:latin typeface="微软雅黑 Light" panose="020B0502040204020203" pitchFamily="34" charset="-122"/>
                <a:ea typeface="微软雅黑 Light" panose="020B0502040204020203" pitchFamily="34" charset="-122"/>
              </a:endParaRPr>
            </a:p>
          </p:txBody>
        </p:sp>
      </p:grpSp>
      <p:sp>
        <p:nvSpPr>
          <p:cNvPr id="111" name="íṧḻíḑè"/>
          <p:cNvSpPr txBox="1"/>
          <p:nvPr/>
        </p:nvSpPr>
        <p:spPr>
          <a:xfrm>
            <a:off x="2821409" y="1550206"/>
            <a:ext cx="6550956" cy="353943"/>
          </a:xfrm>
          <a:prstGeom prst="rect">
            <a:avLst/>
          </a:prstGeom>
          <a:noFill/>
        </p:spPr>
        <p:txBody>
          <a:bodyPr wrap="square" lIns="91440" tIns="45720" rIns="91440" bIns="45720" rtlCol="0">
            <a:normAutofit/>
          </a:bodyPr>
          <a:lstStyle/>
          <a:p>
            <a:pPr algn="ctr"/>
            <a:endParaRPr lang="en-US" altLang="zh-CN" sz="1700" b="1" dirty="0">
              <a:latin typeface="微软雅黑 Light" panose="020B0502040204020203" pitchFamily="34" charset="-122"/>
              <a:ea typeface="微软雅黑 Light" panose="020B0502040204020203" pitchFamily="34" charset="-122"/>
            </a:endParaRPr>
          </a:p>
        </p:txBody>
      </p:sp>
      <p:grpSp>
        <p:nvGrpSpPr>
          <p:cNvPr id="2" name="组合 1"/>
          <p:cNvGrpSpPr/>
          <p:nvPr/>
        </p:nvGrpSpPr>
        <p:grpSpPr>
          <a:xfrm>
            <a:off x="1405942" y="3142409"/>
            <a:ext cx="1511062" cy="1302640"/>
            <a:chOff x="1405942" y="3142409"/>
            <a:chExt cx="1511062" cy="1302640"/>
          </a:xfrm>
        </p:grpSpPr>
        <p:sp>
          <p:nvSpPr>
            <p:cNvPr id="55" name="iṣḻîďè"/>
            <p:cNvSpPr/>
            <p:nvPr/>
          </p:nvSpPr>
          <p:spPr>
            <a:xfrm>
              <a:off x="1405942" y="3142409"/>
              <a:ext cx="1511062" cy="1302640"/>
            </a:xfrm>
            <a:prstGeom prst="roundRect">
              <a:avLst>
                <a:gd name="adj" fmla="val 0"/>
              </a:avLst>
            </a:prstGeom>
            <a:solidFill>
              <a:srgbClr val="2B6573"/>
            </a:solidFill>
            <a:ln w="19050" cap="flat" cmpd="sng" algn="ctr">
              <a:noFill/>
              <a:prstDash val="solid"/>
              <a:miter lim="800000"/>
            </a:ln>
            <a:effectLst>
              <a:outerShdw blurRad="50800" dist="635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a:latin typeface="微软雅黑 Light" panose="020B0502040204020203" pitchFamily="34" charset="-122"/>
                <a:ea typeface="微软雅黑 Light" panose="020B0502040204020203" pitchFamily="34" charset="-122"/>
              </a:endParaRPr>
            </a:p>
          </p:txBody>
        </p:sp>
        <p:sp>
          <p:nvSpPr>
            <p:cNvPr id="113" name="searching-data-in-database_30659"/>
            <p:cNvSpPr>
              <a:spLocks noChangeAspect="1"/>
            </p:cNvSpPr>
            <p:nvPr/>
          </p:nvSpPr>
          <p:spPr bwMode="auto">
            <a:xfrm>
              <a:off x="1890054" y="3559509"/>
              <a:ext cx="542838" cy="609685"/>
            </a:xfrm>
            <a:custGeom>
              <a:avLst/>
              <a:gdLst>
                <a:gd name="T0" fmla="*/ 665 w 1804"/>
                <a:gd name="T1" fmla="*/ 866 h 2029"/>
                <a:gd name="T2" fmla="*/ 911 w 1804"/>
                <a:gd name="T3" fmla="*/ 586 h 2029"/>
                <a:gd name="T4" fmla="*/ 1203 w 1804"/>
                <a:gd name="T5" fmla="*/ 507 h 2029"/>
                <a:gd name="T6" fmla="*/ 1446 w 1804"/>
                <a:gd name="T7" fmla="*/ 561 h 2029"/>
                <a:gd name="T8" fmla="*/ 1446 w 1804"/>
                <a:gd name="T9" fmla="*/ 289 h 2029"/>
                <a:gd name="T10" fmla="*/ 723 w 1804"/>
                <a:gd name="T11" fmla="*/ 0 h 2029"/>
                <a:gd name="T12" fmla="*/ 1 w 1804"/>
                <a:gd name="T13" fmla="*/ 289 h 2029"/>
                <a:gd name="T14" fmla="*/ 1 w 1804"/>
                <a:gd name="T15" fmla="*/ 578 h 2029"/>
                <a:gd name="T16" fmla="*/ 665 w 1804"/>
                <a:gd name="T17" fmla="*/ 866 h 2029"/>
                <a:gd name="T18" fmla="*/ 723 w 1804"/>
                <a:gd name="T19" fmla="*/ 72 h 2029"/>
                <a:gd name="T20" fmla="*/ 1373 w 1804"/>
                <a:gd name="T21" fmla="*/ 289 h 2029"/>
                <a:gd name="T22" fmla="*/ 723 w 1804"/>
                <a:gd name="T23" fmla="*/ 506 h 2029"/>
                <a:gd name="T24" fmla="*/ 73 w 1804"/>
                <a:gd name="T25" fmla="*/ 289 h 2029"/>
                <a:gd name="T26" fmla="*/ 723 w 1804"/>
                <a:gd name="T27" fmla="*/ 72 h 2029"/>
                <a:gd name="T28" fmla="*/ 0 w 1804"/>
                <a:gd name="T29" fmla="*/ 1012 h 2029"/>
                <a:gd name="T30" fmla="*/ 0 w 1804"/>
                <a:gd name="T31" fmla="*/ 723 h 2029"/>
                <a:gd name="T32" fmla="*/ 625 w 1804"/>
                <a:gd name="T33" fmla="*/ 1009 h 2029"/>
                <a:gd name="T34" fmla="*/ 657 w 1804"/>
                <a:gd name="T35" fmla="*/ 1299 h 2029"/>
                <a:gd name="T36" fmla="*/ 0 w 1804"/>
                <a:gd name="T37" fmla="*/ 1012 h 2029"/>
                <a:gd name="T38" fmla="*/ 1160 w 1804"/>
                <a:gd name="T39" fmla="*/ 1675 h 2029"/>
                <a:gd name="T40" fmla="*/ 723 w 1804"/>
                <a:gd name="T41" fmla="*/ 1734 h 2029"/>
                <a:gd name="T42" fmla="*/ 0 w 1804"/>
                <a:gd name="T43" fmla="*/ 1445 h 2029"/>
                <a:gd name="T44" fmla="*/ 0 w 1804"/>
                <a:gd name="T45" fmla="*/ 1156 h 2029"/>
                <a:gd name="T46" fmla="*/ 723 w 1804"/>
                <a:gd name="T47" fmla="*/ 1445 h 2029"/>
                <a:gd name="T48" fmla="*/ 737 w 1804"/>
                <a:gd name="T49" fmla="*/ 1445 h 2029"/>
                <a:gd name="T50" fmla="*/ 1160 w 1804"/>
                <a:gd name="T51" fmla="*/ 1675 h 2029"/>
                <a:gd name="T52" fmla="*/ 1639 w 1804"/>
                <a:gd name="T53" fmla="*/ 841 h 2029"/>
                <a:gd name="T54" fmla="*/ 952 w 1804"/>
                <a:gd name="T55" fmla="*/ 658 h 2029"/>
                <a:gd name="T56" fmla="*/ 769 w 1804"/>
                <a:gd name="T57" fmla="*/ 1344 h 2029"/>
                <a:gd name="T58" fmla="*/ 1455 w 1804"/>
                <a:gd name="T59" fmla="*/ 1528 h 2029"/>
                <a:gd name="T60" fmla="*/ 1639 w 1804"/>
                <a:gd name="T61" fmla="*/ 841 h 2029"/>
                <a:gd name="T62" fmla="*/ 841 w 1804"/>
                <a:gd name="T63" fmla="*/ 1302 h 2029"/>
                <a:gd name="T64" fmla="*/ 994 w 1804"/>
                <a:gd name="T65" fmla="*/ 730 h 2029"/>
                <a:gd name="T66" fmla="*/ 1567 w 1804"/>
                <a:gd name="T67" fmla="*/ 883 h 2029"/>
                <a:gd name="T68" fmla="*/ 1413 w 1804"/>
                <a:gd name="T69" fmla="*/ 1456 h 2029"/>
                <a:gd name="T70" fmla="*/ 841 w 1804"/>
                <a:gd name="T71" fmla="*/ 1302 h 2029"/>
                <a:gd name="T72" fmla="*/ 1747 w 1804"/>
                <a:gd name="T73" fmla="*/ 1785 h 2029"/>
                <a:gd name="T74" fmla="*/ 1531 w 1804"/>
                <a:gd name="T75" fmla="*/ 1909 h 2029"/>
                <a:gd name="T76" fmla="*/ 1365 w 1804"/>
                <a:gd name="T77" fmla="*/ 1621 h 2029"/>
                <a:gd name="T78" fmla="*/ 1581 w 1804"/>
                <a:gd name="T79" fmla="*/ 1497 h 2029"/>
                <a:gd name="T80" fmla="*/ 1747 w 1804"/>
                <a:gd name="T81" fmla="*/ 1785 h 2029"/>
                <a:gd name="T82" fmla="*/ 1724 w 1804"/>
                <a:gd name="T83" fmla="*/ 1994 h 2029"/>
                <a:gd name="T84" fmla="*/ 1554 w 1804"/>
                <a:gd name="T85" fmla="*/ 1948 h 2029"/>
                <a:gd name="T86" fmla="*/ 1770 w 1804"/>
                <a:gd name="T87" fmla="*/ 1824 h 2029"/>
                <a:gd name="T88" fmla="*/ 1724 w 1804"/>
                <a:gd name="T89" fmla="*/ 1994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04" h="2029">
                  <a:moveTo>
                    <a:pt x="665" y="866"/>
                  </a:moveTo>
                  <a:cubicBezTo>
                    <a:pt x="713" y="752"/>
                    <a:pt x="796" y="652"/>
                    <a:pt x="911" y="586"/>
                  </a:cubicBezTo>
                  <a:cubicBezTo>
                    <a:pt x="1000" y="534"/>
                    <a:pt x="1101" y="507"/>
                    <a:pt x="1203" y="507"/>
                  </a:cubicBezTo>
                  <a:cubicBezTo>
                    <a:pt x="1288" y="507"/>
                    <a:pt x="1371" y="527"/>
                    <a:pt x="1446" y="561"/>
                  </a:cubicBezTo>
                  <a:lnTo>
                    <a:pt x="1446" y="289"/>
                  </a:lnTo>
                  <a:cubicBezTo>
                    <a:pt x="1446" y="129"/>
                    <a:pt x="1122" y="0"/>
                    <a:pt x="723" y="0"/>
                  </a:cubicBezTo>
                  <a:cubicBezTo>
                    <a:pt x="324" y="0"/>
                    <a:pt x="1" y="129"/>
                    <a:pt x="1" y="289"/>
                  </a:cubicBezTo>
                  <a:lnTo>
                    <a:pt x="1" y="578"/>
                  </a:lnTo>
                  <a:cubicBezTo>
                    <a:pt x="0" y="730"/>
                    <a:pt x="293" y="854"/>
                    <a:pt x="665" y="866"/>
                  </a:cubicBezTo>
                  <a:close/>
                  <a:moveTo>
                    <a:pt x="723" y="72"/>
                  </a:moveTo>
                  <a:cubicBezTo>
                    <a:pt x="1120" y="72"/>
                    <a:pt x="1373" y="201"/>
                    <a:pt x="1373" y="289"/>
                  </a:cubicBezTo>
                  <a:cubicBezTo>
                    <a:pt x="1373" y="377"/>
                    <a:pt x="1120" y="506"/>
                    <a:pt x="723" y="506"/>
                  </a:cubicBezTo>
                  <a:cubicBezTo>
                    <a:pt x="326" y="506"/>
                    <a:pt x="73" y="377"/>
                    <a:pt x="73" y="289"/>
                  </a:cubicBezTo>
                  <a:cubicBezTo>
                    <a:pt x="73" y="201"/>
                    <a:pt x="326" y="72"/>
                    <a:pt x="723" y="72"/>
                  </a:cubicBezTo>
                  <a:close/>
                  <a:moveTo>
                    <a:pt x="0" y="1012"/>
                  </a:moveTo>
                  <a:lnTo>
                    <a:pt x="0" y="723"/>
                  </a:lnTo>
                  <a:cubicBezTo>
                    <a:pt x="0" y="869"/>
                    <a:pt x="272" y="990"/>
                    <a:pt x="625" y="1009"/>
                  </a:cubicBezTo>
                  <a:cubicBezTo>
                    <a:pt x="611" y="1105"/>
                    <a:pt x="621" y="1205"/>
                    <a:pt x="657" y="1299"/>
                  </a:cubicBezTo>
                  <a:cubicBezTo>
                    <a:pt x="289" y="1286"/>
                    <a:pt x="0" y="1162"/>
                    <a:pt x="0" y="1012"/>
                  </a:cubicBezTo>
                  <a:close/>
                  <a:moveTo>
                    <a:pt x="1160" y="1675"/>
                  </a:moveTo>
                  <a:cubicBezTo>
                    <a:pt x="1039" y="1712"/>
                    <a:pt x="888" y="1734"/>
                    <a:pt x="723" y="1734"/>
                  </a:cubicBezTo>
                  <a:cubicBezTo>
                    <a:pt x="324" y="1734"/>
                    <a:pt x="0" y="1605"/>
                    <a:pt x="0" y="1445"/>
                  </a:cubicBezTo>
                  <a:lnTo>
                    <a:pt x="0" y="1156"/>
                  </a:lnTo>
                  <a:cubicBezTo>
                    <a:pt x="0" y="1316"/>
                    <a:pt x="324" y="1445"/>
                    <a:pt x="723" y="1445"/>
                  </a:cubicBezTo>
                  <a:cubicBezTo>
                    <a:pt x="728" y="1445"/>
                    <a:pt x="732" y="1445"/>
                    <a:pt x="737" y="1445"/>
                  </a:cubicBezTo>
                  <a:cubicBezTo>
                    <a:pt x="838" y="1578"/>
                    <a:pt x="992" y="1662"/>
                    <a:pt x="1160" y="1675"/>
                  </a:cubicBezTo>
                  <a:close/>
                  <a:moveTo>
                    <a:pt x="1639" y="841"/>
                  </a:moveTo>
                  <a:cubicBezTo>
                    <a:pt x="1500" y="602"/>
                    <a:pt x="1192" y="519"/>
                    <a:pt x="952" y="658"/>
                  </a:cubicBezTo>
                  <a:cubicBezTo>
                    <a:pt x="713" y="796"/>
                    <a:pt x="630" y="1104"/>
                    <a:pt x="769" y="1344"/>
                  </a:cubicBezTo>
                  <a:cubicBezTo>
                    <a:pt x="907" y="1584"/>
                    <a:pt x="1215" y="1666"/>
                    <a:pt x="1455" y="1528"/>
                  </a:cubicBezTo>
                  <a:cubicBezTo>
                    <a:pt x="1695" y="1389"/>
                    <a:pt x="1777" y="1081"/>
                    <a:pt x="1639" y="841"/>
                  </a:cubicBezTo>
                  <a:close/>
                  <a:moveTo>
                    <a:pt x="841" y="1302"/>
                  </a:moveTo>
                  <a:cubicBezTo>
                    <a:pt x="725" y="1102"/>
                    <a:pt x="794" y="845"/>
                    <a:pt x="994" y="730"/>
                  </a:cubicBezTo>
                  <a:cubicBezTo>
                    <a:pt x="1194" y="614"/>
                    <a:pt x="1451" y="683"/>
                    <a:pt x="1567" y="883"/>
                  </a:cubicBezTo>
                  <a:cubicBezTo>
                    <a:pt x="1682" y="1083"/>
                    <a:pt x="1613" y="1340"/>
                    <a:pt x="1413" y="1456"/>
                  </a:cubicBezTo>
                  <a:cubicBezTo>
                    <a:pt x="1213" y="1571"/>
                    <a:pt x="956" y="1502"/>
                    <a:pt x="841" y="1302"/>
                  </a:cubicBezTo>
                  <a:close/>
                  <a:moveTo>
                    <a:pt x="1747" y="1785"/>
                  </a:moveTo>
                  <a:lnTo>
                    <a:pt x="1531" y="1909"/>
                  </a:lnTo>
                  <a:lnTo>
                    <a:pt x="1365" y="1621"/>
                  </a:lnTo>
                  <a:lnTo>
                    <a:pt x="1581" y="1497"/>
                  </a:lnTo>
                  <a:lnTo>
                    <a:pt x="1747" y="1785"/>
                  </a:lnTo>
                  <a:close/>
                  <a:moveTo>
                    <a:pt x="1724" y="1994"/>
                  </a:moveTo>
                  <a:cubicBezTo>
                    <a:pt x="1664" y="2029"/>
                    <a:pt x="1588" y="2008"/>
                    <a:pt x="1554" y="1948"/>
                  </a:cubicBezTo>
                  <a:lnTo>
                    <a:pt x="1770" y="1824"/>
                  </a:lnTo>
                  <a:cubicBezTo>
                    <a:pt x="1804" y="1884"/>
                    <a:pt x="1784" y="1960"/>
                    <a:pt x="1724" y="1994"/>
                  </a:cubicBezTo>
                  <a:close/>
                </a:path>
              </a:pathLst>
            </a:custGeom>
            <a:solidFill>
              <a:schemeClr val="bg1"/>
            </a:solidFill>
            <a:ln>
              <a:noFill/>
            </a:ln>
          </p:spPr>
        </p:sp>
      </p:grpSp>
      <p:grpSp>
        <p:nvGrpSpPr>
          <p:cNvPr id="3" name="组合 2"/>
          <p:cNvGrpSpPr/>
          <p:nvPr/>
        </p:nvGrpSpPr>
        <p:grpSpPr>
          <a:xfrm>
            <a:off x="4197964" y="4717078"/>
            <a:ext cx="1511062" cy="1302640"/>
            <a:chOff x="4197964" y="4717078"/>
            <a:chExt cx="1511062" cy="1302640"/>
          </a:xfrm>
        </p:grpSpPr>
        <p:sp>
          <p:nvSpPr>
            <p:cNvPr id="58" name="îṣlíďê"/>
            <p:cNvSpPr/>
            <p:nvPr/>
          </p:nvSpPr>
          <p:spPr>
            <a:xfrm>
              <a:off x="4197964" y="4717078"/>
              <a:ext cx="1511062" cy="1302640"/>
            </a:xfrm>
            <a:prstGeom prst="roundRect">
              <a:avLst>
                <a:gd name="adj" fmla="val 0"/>
              </a:avLst>
            </a:prstGeom>
            <a:solidFill>
              <a:srgbClr val="79BDCD"/>
            </a:solidFill>
            <a:ln>
              <a:noFill/>
            </a:ln>
            <a:effectLst>
              <a:outerShdw blurRad="50800" dist="63500" algn="l" rotWithShape="0">
                <a:prstClr val="black">
                  <a:alpha val="10000"/>
                </a:prstClr>
              </a:outerShdw>
            </a:effectLst>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a:latin typeface="微软雅黑 Light" panose="020B0502040204020203" pitchFamily="34" charset="-122"/>
                <a:ea typeface="微软雅黑 Light" panose="020B0502040204020203" pitchFamily="34" charset="-122"/>
              </a:endParaRPr>
            </a:p>
          </p:txBody>
        </p:sp>
        <p:sp>
          <p:nvSpPr>
            <p:cNvPr id="114" name="students-group_43742"/>
            <p:cNvSpPr>
              <a:spLocks noChangeAspect="1"/>
            </p:cNvSpPr>
            <p:nvPr/>
          </p:nvSpPr>
          <p:spPr bwMode="auto">
            <a:xfrm>
              <a:off x="4648652" y="5260613"/>
              <a:ext cx="609685" cy="271559"/>
            </a:xfrm>
            <a:custGeom>
              <a:avLst/>
              <a:gdLst>
                <a:gd name="connsiteX0" fmla="*/ 165066 w 608536"/>
                <a:gd name="connsiteY0" fmla="*/ 185067 h 271048"/>
                <a:gd name="connsiteX1" fmla="*/ 175114 w 608536"/>
                <a:gd name="connsiteY1" fmla="*/ 185067 h 271048"/>
                <a:gd name="connsiteX2" fmla="*/ 188032 w 608536"/>
                <a:gd name="connsiteY2" fmla="*/ 185067 h 271048"/>
                <a:gd name="connsiteX3" fmla="*/ 205257 w 608536"/>
                <a:gd name="connsiteY3" fmla="*/ 185067 h 271048"/>
                <a:gd name="connsiteX4" fmla="*/ 222482 w 608536"/>
                <a:gd name="connsiteY4" fmla="*/ 205129 h 271048"/>
                <a:gd name="connsiteX5" fmla="*/ 238271 w 608536"/>
                <a:gd name="connsiteY5" fmla="*/ 185067 h 271048"/>
                <a:gd name="connsiteX6" fmla="*/ 255495 w 608536"/>
                <a:gd name="connsiteY6" fmla="*/ 185067 h 271048"/>
                <a:gd name="connsiteX7" fmla="*/ 266979 w 608536"/>
                <a:gd name="connsiteY7" fmla="*/ 185067 h 271048"/>
                <a:gd name="connsiteX8" fmla="*/ 275591 w 608536"/>
                <a:gd name="connsiteY8" fmla="*/ 185067 h 271048"/>
                <a:gd name="connsiteX9" fmla="*/ 277026 w 608536"/>
                <a:gd name="connsiteY9" fmla="*/ 271048 h 271048"/>
                <a:gd name="connsiteX10" fmla="*/ 165066 w 608536"/>
                <a:gd name="connsiteY10" fmla="*/ 271048 h 271048"/>
                <a:gd name="connsiteX11" fmla="*/ 0 w 608536"/>
                <a:gd name="connsiteY11" fmla="*/ 185067 h 271048"/>
                <a:gd name="connsiteX12" fmla="*/ 10047 w 608536"/>
                <a:gd name="connsiteY12" fmla="*/ 185067 h 271048"/>
                <a:gd name="connsiteX13" fmla="*/ 21531 w 608536"/>
                <a:gd name="connsiteY13" fmla="*/ 185067 h 271048"/>
                <a:gd name="connsiteX14" fmla="*/ 40191 w 608536"/>
                <a:gd name="connsiteY14" fmla="*/ 185067 h 271048"/>
                <a:gd name="connsiteX15" fmla="*/ 57415 w 608536"/>
                <a:gd name="connsiteY15" fmla="*/ 205129 h 271048"/>
                <a:gd name="connsiteX16" fmla="*/ 73204 w 608536"/>
                <a:gd name="connsiteY16" fmla="*/ 185067 h 271048"/>
                <a:gd name="connsiteX17" fmla="*/ 90429 w 608536"/>
                <a:gd name="connsiteY17" fmla="*/ 185067 h 271048"/>
                <a:gd name="connsiteX18" fmla="*/ 100477 w 608536"/>
                <a:gd name="connsiteY18" fmla="*/ 185067 h 271048"/>
                <a:gd name="connsiteX19" fmla="*/ 109089 w 608536"/>
                <a:gd name="connsiteY19" fmla="*/ 185067 h 271048"/>
                <a:gd name="connsiteX20" fmla="*/ 111960 w 608536"/>
                <a:gd name="connsiteY20" fmla="*/ 271048 h 271048"/>
                <a:gd name="connsiteX21" fmla="*/ 0 w 608536"/>
                <a:gd name="connsiteY21" fmla="*/ 271048 h 271048"/>
                <a:gd name="connsiteX22" fmla="*/ 495197 w 608536"/>
                <a:gd name="connsiteY22" fmla="*/ 183457 h 271048"/>
                <a:gd name="connsiteX23" fmla="*/ 505240 w 608536"/>
                <a:gd name="connsiteY23" fmla="*/ 183457 h 271048"/>
                <a:gd name="connsiteX24" fmla="*/ 518152 w 608536"/>
                <a:gd name="connsiteY24" fmla="*/ 183457 h 271048"/>
                <a:gd name="connsiteX25" fmla="*/ 535368 w 608536"/>
                <a:gd name="connsiteY25" fmla="*/ 183457 h 271048"/>
                <a:gd name="connsiteX26" fmla="*/ 552584 w 608536"/>
                <a:gd name="connsiteY26" fmla="*/ 203573 h 271048"/>
                <a:gd name="connsiteX27" fmla="*/ 568365 w 608536"/>
                <a:gd name="connsiteY27" fmla="*/ 183457 h 271048"/>
                <a:gd name="connsiteX28" fmla="*/ 585582 w 608536"/>
                <a:gd name="connsiteY28" fmla="*/ 183457 h 271048"/>
                <a:gd name="connsiteX29" fmla="*/ 597059 w 608536"/>
                <a:gd name="connsiteY29" fmla="*/ 183457 h 271048"/>
                <a:gd name="connsiteX30" fmla="*/ 605667 w 608536"/>
                <a:gd name="connsiteY30" fmla="*/ 183457 h 271048"/>
                <a:gd name="connsiteX31" fmla="*/ 608536 w 608536"/>
                <a:gd name="connsiteY31" fmla="*/ 269668 h 271048"/>
                <a:gd name="connsiteX32" fmla="*/ 495197 w 608536"/>
                <a:gd name="connsiteY32" fmla="*/ 269668 h 271048"/>
                <a:gd name="connsiteX33" fmla="*/ 325763 w 608536"/>
                <a:gd name="connsiteY33" fmla="*/ 183457 h 271048"/>
                <a:gd name="connsiteX34" fmla="*/ 335811 w 608536"/>
                <a:gd name="connsiteY34" fmla="*/ 183457 h 271048"/>
                <a:gd name="connsiteX35" fmla="*/ 348729 w 608536"/>
                <a:gd name="connsiteY35" fmla="*/ 183457 h 271048"/>
                <a:gd name="connsiteX36" fmla="*/ 365954 w 608536"/>
                <a:gd name="connsiteY36" fmla="*/ 183457 h 271048"/>
                <a:gd name="connsiteX37" fmla="*/ 383179 w 608536"/>
                <a:gd name="connsiteY37" fmla="*/ 203573 h 271048"/>
                <a:gd name="connsiteX38" fmla="*/ 398968 w 608536"/>
                <a:gd name="connsiteY38" fmla="*/ 183457 h 271048"/>
                <a:gd name="connsiteX39" fmla="*/ 416192 w 608536"/>
                <a:gd name="connsiteY39" fmla="*/ 183457 h 271048"/>
                <a:gd name="connsiteX40" fmla="*/ 427676 w 608536"/>
                <a:gd name="connsiteY40" fmla="*/ 183457 h 271048"/>
                <a:gd name="connsiteX41" fmla="*/ 436288 w 608536"/>
                <a:gd name="connsiteY41" fmla="*/ 183457 h 271048"/>
                <a:gd name="connsiteX42" fmla="*/ 437723 w 608536"/>
                <a:gd name="connsiteY42" fmla="*/ 269668 h 271048"/>
                <a:gd name="connsiteX43" fmla="*/ 325763 w 608536"/>
                <a:gd name="connsiteY43" fmla="*/ 269668 h 271048"/>
                <a:gd name="connsiteX44" fmla="*/ 268398 w 608536"/>
                <a:gd name="connsiteY44" fmla="*/ 108971 h 271048"/>
                <a:gd name="connsiteX45" fmla="*/ 275578 w 608536"/>
                <a:gd name="connsiteY45" fmla="*/ 108971 h 271048"/>
                <a:gd name="connsiteX46" fmla="*/ 288500 w 608536"/>
                <a:gd name="connsiteY46" fmla="*/ 108971 h 271048"/>
                <a:gd name="connsiteX47" fmla="*/ 301423 w 608536"/>
                <a:gd name="connsiteY47" fmla="*/ 123340 h 271048"/>
                <a:gd name="connsiteX48" fmla="*/ 312909 w 608536"/>
                <a:gd name="connsiteY48" fmla="*/ 108971 h 271048"/>
                <a:gd name="connsiteX49" fmla="*/ 325832 w 608536"/>
                <a:gd name="connsiteY49" fmla="*/ 108971 h 271048"/>
                <a:gd name="connsiteX50" fmla="*/ 333011 w 608536"/>
                <a:gd name="connsiteY50" fmla="*/ 108971 h 271048"/>
                <a:gd name="connsiteX51" fmla="*/ 337319 w 608536"/>
                <a:gd name="connsiteY51" fmla="*/ 108971 h 271048"/>
                <a:gd name="connsiteX52" fmla="*/ 331575 w 608536"/>
                <a:gd name="connsiteY52" fmla="*/ 133398 h 271048"/>
                <a:gd name="connsiteX53" fmla="*/ 341626 w 608536"/>
                <a:gd name="connsiteY53" fmla="*/ 169319 h 271048"/>
                <a:gd name="connsiteX54" fmla="*/ 341626 w 608536"/>
                <a:gd name="connsiteY54" fmla="*/ 172193 h 271048"/>
                <a:gd name="connsiteX55" fmla="*/ 259783 w 608536"/>
                <a:gd name="connsiteY55" fmla="*/ 172193 h 271048"/>
                <a:gd name="connsiteX56" fmla="*/ 274142 w 608536"/>
                <a:gd name="connsiteY56" fmla="*/ 133398 h 271048"/>
                <a:gd name="connsiteX57" fmla="*/ 268398 w 608536"/>
                <a:gd name="connsiteY57" fmla="*/ 108971 h 271048"/>
                <a:gd name="connsiteX58" fmla="*/ 103332 w 608536"/>
                <a:gd name="connsiteY58" fmla="*/ 108971 h 271048"/>
                <a:gd name="connsiteX59" fmla="*/ 110512 w 608536"/>
                <a:gd name="connsiteY59" fmla="*/ 108971 h 271048"/>
                <a:gd name="connsiteX60" fmla="*/ 123434 w 608536"/>
                <a:gd name="connsiteY60" fmla="*/ 108971 h 271048"/>
                <a:gd name="connsiteX61" fmla="*/ 136357 w 608536"/>
                <a:gd name="connsiteY61" fmla="*/ 123340 h 271048"/>
                <a:gd name="connsiteX62" fmla="*/ 147843 w 608536"/>
                <a:gd name="connsiteY62" fmla="*/ 108971 h 271048"/>
                <a:gd name="connsiteX63" fmla="*/ 160766 w 608536"/>
                <a:gd name="connsiteY63" fmla="*/ 108971 h 271048"/>
                <a:gd name="connsiteX64" fmla="*/ 167945 w 608536"/>
                <a:gd name="connsiteY64" fmla="*/ 108971 h 271048"/>
                <a:gd name="connsiteX65" fmla="*/ 170817 w 608536"/>
                <a:gd name="connsiteY65" fmla="*/ 108971 h 271048"/>
                <a:gd name="connsiteX66" fmla="*/ 166509 w 608536"/>
                <a:gd name="connsiteY66" fmla="*/ 133398 h 271048"/>
                <a:gd name="connsiteX67" fmla="*/ 176560 w 608536"/>
                <a:gd name="connsiteY67" fmla="*/ 169319 h 271048"/>
                <a:gd name="connsiteX68" fmla="*/ 176560 w 608536"/>
                <a:gd name="connsiteY68" fmla="*/ 172193 h 271048"/>
                <a:gd name="connsiteX69" fmla="*/ 94717 w 608536"/>
                <a:gd name="connsiteY69" fmla="*/ 172193 h 271048"/>
                <a:gd name="connsiteX70" fmla="*/ 109076 w 608536"/>
                <a:gd name="connsiteY70" fmla="*/ 133398 h 271048"/>
                <a:gd name="connsiteX71" fmla="*/ 103332 w 608536"/>
                <a:gd name="connsiteY71" fmla="*/ 108971 h 271048"/>
                <a:gd name="connsiteX72" fmla="*/ 429096 w 608536"/>
                <a:gd name="connsiteY72" fmla="*/ 107592 h 271048"/>
                <a:gd name="connsiteX73" fmla="*/ 436276 w 608536"/>
                <a:gd name="connsiteY73" fmla="*/ 107592 h 271048"/>
                <a:gd name="connsiteX74" fmla="*/ 449198 w 608536"/>
                <a:gd name="connsiteY74" fmla="*/ 107592 h 271048"/>
                <a:gd name="connsiteX75" fmla="*/ 462121 w 608536"/>
                <a:gd name="connsiteY75" fmla="*/ 121908 h 271048"/>
                <a:gd name="connsiteX76" fmla="*/ 473607 w 608536"/>
                <a:gd name="connsiteY76" fmla="*/ 107592 h 271048"/>
                <a:gd name="connsiteX77" fmla="*/ 486530 w 608536"/>
                <a:gd name="connsiteY77" fmla="*/ 107592 h 271048"/>
                <a:gd name="connsiteX78" fmla="*/ 493709 w 608536"/>
                <a:gd name="connsiteY78" fmla="*/ 107592 h 271048"/>
                <a:gd name="connsiteX79" fmla="*/ 498017 w 608536"/>
                <a:gd name="connsiteY79" fmla="*/ 107592 h 271048"/>
                <a:gd name="connsiteX80" fmla="*/ 492273 w 608536"/>
                <a:gd name="connsiteY80" fmla="*/ 131930 h 271048"/>
                <a:gd name="connsiteX81" fmla="*/ 502324 w 608536"/>
                <a:gd name="connsiteY81" fmla="*/ 169152 h 271048"/>
                <a:gd name="connsiteX82" fmla="*/ 502324 w 608536"/>
                <a:gd name="connsiteY82" fmla="*/ 170584 h 271048"/>
                <a:gd name="connsiteX83" fmla="*/ 420481 w 608536"/>
                <a:gd name="connsiteY83" fmla="*/ 170584 h 271048"/>
                <a:gd name="connsiteX84" fmla="*/ 434840 w 608536"/>
                <a:gd name="connsiteY84" fmla="*/ 131930 h 271048"/>
                <a:gd name="connsiteX85" fmla="*/ 429096 w 608536"/>
                <a:gd name="connsiteY85" fmla="*/ 107592 h 271048"/>
                <a:gd name="connsiteX86" fmla="*/ 221736 w 608536"/>
                <a:gd name="connsiteY86" fmla="*/ 88970 h 271048"/>
                <a:gd name="connsiteX87" fmla="*/ 266911 w 608536"/>
                <a:gd name="connsiteY87" fmla="*/ 133455 h 271048"/>
                <a:gd name="connsiteX88" fmla="*/ 221736 w 608536"/>
                <a:gd name="connsiteY88" fmla="*/ 177940 h 271048"/>
                <a:gd name="connsiteX89" fmla="*/ 176561 w 608536"/>
                <a:gd name="connsiteY89" fmla="*/ 133455 h 271048"/>
                <a:gd name="connsiteX90" fmla="*/ 221736 w 608536"/>
                <a:gd name="connsiteY90" fmla="*/ 88970 h 271048"/>
                <a:gd name="connsiteX91" fmla="*/ 55980 w 608536"/>
                <a:gd name="connsiteY91" fmla="*/ 88970 h 271048"/>
                <a:gd name="connsiteX92" fmla="*/ 100465 w 608536"/>
                <a:gd name="connsiteY92" fmla="*/ 133455 h 271048"/>
                <a:gd name="connsiteX93" fmla="*/ 55980 w 608536"/>
                <a:gd name="connsiteY93" fmla="*/ 177940 h 271048"/>
                <a:gd name="connsiteX94" fmla="*/ 11495 w 608536"/>
                <a:gd name="connsiteY94" fmla="*/ 133455 h 271048"/>
                <a:gd name="connsiteX95" fmla="*/ 55980 w 608536"/>
                <a:gd name="connsiteY95" fmla="*/ 88970 h 271048"/>
                <a:gd name="connsiteX96" fmla="*/ 547614 w 608536"/>
                <a:gd name="connsiteY96" fmla="*/ 87591 h 271048"/>
                <a:gd name="connsiteX97" fmla="*/ 592904 w 608536"/>
                <a:gd name="connsiteY97" fmla="*/ 131961 h 271048"/>
                <a:gd name="connsiteX98" fmla="*/ 547614 w 608536"/>
                <a:gd name="connsiteY98" fmla="*/ 176331 h 271048"/>
                <a:gd name="connsiteX99" fmla="*/ 502324 w 608536"/>
                <a:gd name="connsiteY99" fmla="*/ 131961 h 271048"/>
                <a:gd name="connsiteX100" fmla="*/ 547614 w 608536"/>
                <a:gd name="connsiteY100" fmla="*/ 87591 h 271048"/>
                <a:gd name="connsiteX101" fmla="*/ 382548 w 608536"/>
                <a:gd name="connsiteY101" fmla="*/ 87591 h 271048"/>
                <a:gd name="connsiteX102" fmla="*/ 427838 w 608536"/>
                <a:gd name="connsiteY102" fmla="*/ 131961 h 271048"/>
                <a:gd name="connsiteX103" fmla="*/ 382548 w 608536"/>
                <a:gd name="connsiteY103" fmla="*/ 176331 h 271048"/>
                <a:gd name="connsiteX104" fmla="*/ 337258 w 608536"/>
                <a:gd name="connsiteY104" fmla="*/ 131961 h 271048"/>
                <a:gd name="connsiteX105" fmla="*/ 382548 w 608536"/>
                <a:gd name="connsiteY105" fmla="*/ 87591 h 271048"/>
                <a:gd name="connsiteX106" fmla="*/ 300015 w 608536"/>
                <a:gd name="connsiteY106" fmla="*/ 37473 h 271048"/>
                <a:gd name="connsiteX107" fmla="*/ 333120 w 608536"/>
                <a:gd name="connsiteY107" fmla="*/ 70348 h 271048"/>
                <a:gd name="connsiteX108" fmla="*/ 300015 w 608536"/>
                <a:gd name="connsiteY108" fmla="*/ 103223 h 271048"/>
                <a:gd name="connsiteX109" fmla="*/ 266910 w 608536"/>
                <a:gd name="connsiteY109" fmla="*/ 70348 h 271048"/>
                <a:gd name="connsiteX110" fmla="*/ 300015 w 608536"/>
                <a:gd name="connsiteY110" fmla="*/ 37473 h 271048"/>
                <a:gd name="connsiteX111" fmla="*/ 134949 w 608536"/>
                <a:gd name="connsiteY111" fmla="*/ 37473 h 271048"/>
                <a:gd name="connsiteX112" fmla="*/ 168054 w 608536"/>
                <a:gd name="connsiteY112" fmla="*/ 70348 h 271048"/>
                <a:gd name="connsiteX113" fmla="*/ 134949 w 608536"/>
                <a:gd name="connsiteY113" fmla="*/ 103223 h 271048"/>
                <a:gd name="connsiteX114" fmla="*/ 101844 w 608536"/>
                <a:gd name="connsiteY114" fmla="*/ 70348 h 271048"/>
                <a:gd name="connsiteX115" fmla="*/ 134949 w 608536"/>
                <a:gd name="connsiteY115" fmla="*/ 37473 h 271048"/>
                <a:gd name="connsiteX116" fmla="*/ 461518 w 608536"/>
                <a:gd name="connsiteY116" fmla="*/ 35864 h 271048"/>
                <a:gd name="connsiteX117" fmla="*/ 493819 w 608536"/>
                <a:gd name="connsiteY117" fmla="*/ 68854 h 271048"/>
                <a:gd name="connsiteX118" fmla="*/ 461518 w 608536"/>
                <a:gd name="connsiteY118" fmla="*/ 101844 h 271048"/>
                <a:gd name="connsiteX119" fmla="*/ 429217 w 608536"/>
                <a:gd name="connsiteY119" fmla="*/ 68854 h 271048"/>
                <a:gd name="connsiteX120" fmla="*/ 461518 w 608536"/>
                <a:gd name="connsiteY120" fmla="*/ 35864 h 271048"/>
                <a:gd name="connsiteX121" fmla="*/ 551981 w 608536"/>
                <a:gd name="connsiteY121" fmla="*/ 2989 h 271048"/>
                <a:gd name="connsiteX122" fmla="*/ 582787 w 608536"/>
                <a:gd name="connsiteY122" fmla="*/ 34485 h 271048"/>
                <a:gd name="connsiteX123" fmla="*/ 551981 w 608536"/>
                <a:gd name="connsiteY123" fmla="*/ 65981 h 271048"/>
                <a:gd name="connsiteX124" fmla="*/ 521175 w 608536"/>
                <a:gd name="connsiteY124" fmla="*/ 34485 h 271048"/>
                <a:gd name="connsiteX125" fmla="*/ 551981 w 608536"/>
                <a:gd name="connsiteY125" fmla="*/ 2989 h 271048"/>
                <a:gd name="connsiteX126" fmla="*/ 382548 w 608536"/>
                <a:gd name="connsiteY126" fmla="*/ 2989 h 271048"/>
                <a:gd name="connsiteX127" fmla="*/ 413354 w 608536"/>
                <a:gd name="connsiteY127" fmla="*/ 34485 h 271048"/>
                <a:gd name="connsiteX128" fmla="*/ 382548 w 608536"/>
                <a:gd name="connsiteY128" fmla="*/ 65981 h 271048"/>
                <a:gd name="connsiteX129" fmla="*/ 351742 w 608536"/>
                <a:gd name="connsiteY129" fmla="*/ 34485 h 271048"/>
                <a:gd name="connsiteX130" fmla="*/ 382548 w 608536"/>
                <a:gd name="connsiteY130" fmla="*/ 2989 h 271048"/>
                <a:gd name="connsiteX131" fmla="*/ 218861 w 608536"/>
                <a:gd name="connsiteY131" fmla="*/ 0 h 271048"/>
                <a:gd name="connsiteX132" fmla="*/ 249667 w 608536"/>
                <a:gd name="connsiteY132" fmla="*/ 31611 h 271048"/>
                <a:gd name="connsiteX133" fmla="*/ 218861 w 608536"/>
                <a:gd name="connsiteY133" fmla="*/ 63222 h 271048"/>
                <a:gd name="connsiteX134" fmla="*/ 188055 w 608536"/>
                <a:gd name="connsiteY134" fmla="*/ 31611 h 271048"/>
                <a:gd name="connsiteX135" fmla="*/ 218861 w 608536"/>
                <a:gd name="connsiteY135" fmla="*/ 0 h 271048"/>
                <a:gd name="connsiteX136" fmla="*/ 55980 w 608536"/>
                <a:gd name="connsiteY136" fmla="*/ 0 h 271048"/>
                <a:gd name="connsiteX137" fmla="*/ 87591 w 608536"/>
                <a:gd name="connsiteY137" fmla="*/ 31611 h 271048"/>
                <a:gd name="connsiteX138" fmla="*/ 55980 w 608536"/>
                <a:gd name="connsiteY138" fmla="*/ 63222 h 271048"/>
                <a:gd name="connsiteX139" fmla="*/ 24369 w 608536"/>
                <a:gd name="connsiteY139" fmla="*/ 31611 h 271048"/>
                <a:gd name="connsiteX140" fmla="*/ 55980 w 608536"/>
                <a:gd name="connsiteY140" fmla="*/ 0 h 27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08536" h="271048">
                  <a:moveTo>
                    <a:pt x="165066" y="185067"/>
                  </a:moveTo>
                  <a:lnTo>
                    <a:pt x="175114" y="185067"/>
                  </a:lnTo>
                  <a:lnTo>
                    <a:pt x="188032" y="185067"/>
                  </a:lnTo>
                  <a:lnTo>
                    <a:pt x="205257" y="185067"/>
                  </a:lnTo>
                  <a:lnTo>
                    <a:pt x="222482" y="205129"/>
                  </a:lnTo>
                  <a:lnTo>
                    <a:pt x="238271" y="185067"/>
                  </a:lnTo>
                  <a:lnTo>
                    <a:pt x="255495" y="185067"/>
                  </a:lnTo>
                  <a:lnTo>
                    <a:pt x="266979" y="185067"/>
                  </a:lnTo>
                  <a:lnTo>
                    <a:pt x="275591" y="185067"/>
                  </a:lnTo>
                  <a:lnTo>
                    <a:pt x="277026" y="271048"/>
                  </a:lnTo>
                  <a:lnTo>
                    <a:pt x="165066" y="271048"/>
                  </a:lnTo>
                  <a:close/>
                  <a:moveTo>
                    <a:pt x="0" y="185067"/>
                  </a:moveTo>
                  <a:lnTo>
                    <a:pt x="10047" y="185067"/>
                  </a:lnTo>
                  <a:lnTo>
                    <a:pt x="21531" y="185067"/>
                  </a:lnTo>
                  <a:lnTo>
                    <a:pt x="40191" y="185067"/>
                  </a:lnTo>
                  <a:lnTo>
                    <a:pt x="57415" y="205129"/>
                  </a:lnTo>
                  <a:lnTo>
                    <a:pt x="73204" y="185067"/>
                  </a:lnTo>
                  <a:lnTo>
                    <a:pt x="90429" y="185067"/>
                  </a:lnTo>
                  <a:lnTo>
                    <a:pt x="100477" y="185067"/>
                  </a:lnTo>
                  <a:lnTo>
                    <a:pt x="109089" y="185067"/>
                  </a:lnTo>
                  <a:lnTo>
                    <a:pt x="111960" y="271048"/>
                  </a:lnTo>
                  <a:lnTo>
                    <a:pt x="0" y="271048"/>
                  </a:lnTo>
                  <a:close/>
                  <a:moveTo>
                    <a:pt x="495197" y="183457"/>
                  </a:moveTo>
                  <a:lnTo>
                    <a:pt x="505240" y="183457"/>
                  </a:lnTo>
                  <a:lnTo>
                    <a:pt x="518152" y="183457"/>
                  </a:lnTo>
                  <a:lnTo>
                    <a:pt x="535368" y="183457"/>
                  </a:lnTo>
                  <a:lnTo>
                    <a:pt x="552584" y="203573"/>
                  </a:lnTo>
                  <a:lnTo>
                    <a:pt x="568365" y="183457"/>
                  </a:lnTo>
                  <a:lnTo>
                    <a:pt x="585582" y="183457"/>
                  </a:lnTo>
                  <a:lnTo>
                    <a:pt x="597059" y="183457"/>
                  </a:lnTo>
                  <a:lnTo>
                    <a:pt x="605667" y="183457"/>
                  </a:lnTo>
                  <a:lnTo>
                    <a:pt x="608536" y="269668"/>
                  </a:lnTo>
                  <a:lnTo>
                    <a:pt x="495197" y="269668"/>
                  </a:lnTo>
                  <a:close/>
                  <a:moveTo>
                    <a:pt x="325763" y="183457"/>
                  </a:moveTo>
                  <a:lnTo>
                    <a:pt x="335811" y="183457"/>
                  </a:lnTo>
                  <a:lnTo>
                    <a:pt x="348729" y="183457"/>
                  </a:lnTo>
                  <a:lnTo>
                    <a:pt x="365954" y="183457"/>
                  </a:lnTo>
                  <a:lnTo>
                    <a:pt x="383179" y="203573"/>
                  </a:lnTo>
                  <a:lnTo>
                    <a:pt x="398968" y="183457"/>
                  </a:lnTo>
                  <a:lnTo>
                    <a:pt x="416192" y="183457"/>
                  </a:lnTo>
                  <a:lnTo>
                    <a:pt x="427676" y="183457"/>
                  </a:lnTo>
                  <a:lnTo>
                    <a:pt x="436288" y="183457"/>
                  </a:lnTo>
                  <a:lnTo>
                    <a:pt x="437723" y="269668"/>
                  </a:lnTo>
                  <a:lnTo>
                    <a:pt x="325763" y="269668"/>
                  </a:lnTo>
                  <a:close/>
                  <a:moveTo>
                    <a:pt x="268398" y="108971"/>
                  </a:moveTo>
                  <a:lnTo>
                    <a:pt x="275578" y="108971"/>
                  </a:lnTo>
                  <a:lnTo>
                    <a:pt x="288500" y="108971"/>
                  </a:lnTo>
                  <a:lnTo>
                    <a:pt x="301423" y="123340"/>
                  </a:lnTo>
                  <a:lnTo>
                    <a:pt x="312909" y="108971"/>
                  </a:lnTo>
                  <a:lnTo>
                    <a:pt x="325832" y="108971"/>
                  </a:lnTo>
                  <a:lnTo>
                    <a:pt x="333011" y="108971"/>
                  </a:lnTo>
                  <a:lnTo>
                    <a:pt x="337319" y="108971"/>
                  </a:lnTo>
                  <a:cubicBezTo>
                    <a:pt x="334447" y="116155"/>
                    <a:pt x="331575" y="124777"/>
                    <a:pt x="331575" y="133398"/>
                  </a:cubicBezTo>
                  <a:cubicBezTo>
                    <a:pt x="331575" y="146330"/>
                    <a:pt x="335883" y="159261"/>
                    <a:pt x="341626" y="169319"/>
                  </a:cubicBezTo>
                  <a:lnTo>
                    <a:pt x="341626" y="172193"/>
                  </a:lnTo>
                  <a:lnTo>
                    <a:pt x="259783" y="172193"/>
                  </a:lnTo>
                  <a:cubicBezTo>
                    <a:pt x="268398" y="160698"/>
                    <a:pt x="274142" y="147766"/>
                    <a:pt x="274142" y="133398"/>
                  </a:cubicBezTo>
                  <a:cubicBezTo>
                    <a:pt x="274142" y="124777"/>
                    <a:pt x="271270" y="116155"/>
                    <a:pt x="268398" y="108971"/>
                  </a:cubicBezTo>
                  <a:close/>
                  <a:moveTo>
                    <a:pt x="103332" y="108971"/>
                  </a:moveTo>
                  <a:lnTo>
                    <a:pt x="110512" y="108971"/>
                  </a:lnTo>
                  <a:lnTo>
                    <a:pt x="123434" y="108971"/>
                  </a:lnTo>
                  <a:lnTo>
                    <a:pt x="136357" y="123340"/>
                  </a:lnTo>
                  <a:lnTo>
                    <a:pt x="147843" y="108971"/>
                  </a:lnTo>
                  <a:lnTo>
                    <a:pt x="160766" y="108971"/>
                  </a:lnTo>
                  <a:lnTo>
                    <a:pt x="167945" y="108971"/>
                  </a:lnTo>
                  <a:lnTo>
                    <a:pt x="170817" y="108971"/>
                  </a:lnTo>
                  <a:cubicBezTo>
                    <a:pt x="169381" y="116155"/>
                    <a:pt x="166509" y="124777"/>
                    <a:pt x="166509" y="133398"/>
                  </a:cubicBezTo>
                  <a:cubicBezTo>
                    <a:pt x="166509" y="146330"/>
                    <a:pt x="170817" y="159261"/>
                    <a:pt x="176560" y="169319"/>
                  </a:cubicBezTo>
                  <a:lnTo>
                    <a:pt x="176560" y="172193"/>
                  </a:lnTo>
                  <a:lnTo>
                    <a:pt x="94717" y="172193"/>
                  </a:lnTo>
                  <a:cubicBezTo>
                    <a:pt x="103332" y="160698"/>
                    <a:pt x="109076" y="147766"/>
                    <a:pt x="109076" y="133398"/>
                  </a:cubicBezTo>
                  <a:cubicBezTo>
                    <a:pt x="109076" y="124777"/>
                    <a:pt x="106204" y="116155"/>
                    <a:pt x="103332" y="108971"/>
                  </a:cubicBezTo>
                  <a:close/>
                  <a:moveTo>
                    <a:pt x="429096" y="107592"/>
                  </a:moveTo>
                  <a:lnTo>
                    <a:pt x="436276" y="107592"/>
                  </a:lnTo>
                  <a:lnTo>
                    <a:pt x="449198" y="107592"/>
                  </a:lnTo>
                  <a:lnTo>
                    <a:pt x="462121" y="121908"/>
                  </a:lnTo>
                  <a:lnTo>
                    <a:pt x="473607" y="107592"/>
                  </a:lnTo>
                  <a:lnTo>
                    <a:pt x="486530" y="107592"/>
                  </a:lnTo>
                  <a:lnTo>
                    <a:pt x="493709" y="107592"/>
                  </a:lnTo>
                  <a:lnTo>
                    <a:pt x="498017" y="107592"/>
                  </a:lnTo>
                  <a:cubicBezTo>
                    <a:pt x="495145" y="114750"/>
                    <a:pt x="492273" y="123340"/>
                    <a:pt x="492273" y="131930"/>
                  </a:cubicBezTo>
                  <a:cubicBezTo>
                    <a:pt x="492273" y="144815"/>
                    <a:pt x="496581" y="157699"/>
                    <a:pt x="502324" y="169152"/>
                  </a:cubicBezTo>
                  <a:lnTo>
                    <a:pt x="502324" y="170584"/>
                  </a:lnTo>
                  <a:lnTo>
                    <a:pt x="420481" y="170584"/>
                  </a:lnTo>
                  <a:cubicBezTo>
                    <a:pt x="429096" y="159131"/>
                    <a:pt x="434840" y="146246"/>
                    <a:pt x="434840" y="131930"/>
                  </a:cubicBezTo>
                  <a:cubicBezTo>
                    <a:pt x="434840" y="123340"/>
                    <a:pt x="433404" y="114750"/>
                    <a:pt x="429096" y="107592"/>
                  </a:cubicBezTo>
                  <a:close/>
                  <a:moveTo>
                    <a:pt x="221736" y="88970"/>
                  </a:moveTo>
                  <a:cubicBezTo>
                    <a:pt x="246685" y="88970"/>
                    <a:pt x="266911" y="108887"/>
                    <a:pt x="266911" y="133455"/>
                  </a:cubicBezTo>
                  <a:cubicBezTo>
                    <a:pt x="266911" y="158023"/>
                    <a:pt x="246685" y="177940"/>
                    <a:pt x="221736" y="177940"/>
                  </a:cubicBezTo>
                  <a:cubicBezTo>
                    <a:pt x="196787" y="177940"/>
                    <a:pt x="176561" y="158023"/>
                    <a:pt x="176561" y="133455"/>
                  </a:cubicBezTo>
                  <a:cubicBezTo>
                    <a:pt x="176561" y="108887"/>
                    <a:pt x="196787" y="88970"/>
                    <a:pt x="221736" y="88970"/>
                  </a:cubicBezTo>
                  <a:close/>
                  <a:moveTo>
                    <a:pt x="55980" y="88970"/>
                  </a:moveTo>
                  <a:cubicBezTo>
                    <a:pt x="80548" y="88970"/>
                    <a:pt x="100465" y="108887"/>
                    <a:pt x="100465" y="133455"/>
                  </a:cubicBezTo>
                  <a:cubicBezTo>
                    <a:pt x="100465" y="158023"/>
                    <a:pt x="80548" y="177940"/>
                    <a:pt x="55980" y="177940"/>
                  </a:cubicBezTo>
                  <a:cubicBezTo>
                    <a:pt x="31412" y="177940"/>
                    <a:pt x="11495" y="158023"/>
                    <a:pt x="11495" y="133455"/>
                  </a:cubicBezTo>
                  <a:cubicBezTo>
                    <a:pt x="11495" y="108887"/>
                    <a:pt x="31412" y="88970"/>
                    <a:pt x="55980" y="88970"/>
                  </a:cubicBezTo>
                  <a:close/>
                  <a:moveTo>
                    <a:pt x="547614" y="87591"/>
                  </a:moveTo>
                  <a:cubicBezTo>
                    <a:pt x="572627" y="87591"/>
                    <a:pt x="592904" y="107456"/>
                    <a:pt x="592904" y="131961"/>
                  </a:cubicBezTo>
                  <a:cubicBezTo>
                    <a:pt x="592904" y="156466"/>
                    <a:pt x="572627" y="176331"/>
                    <a:pt x="547614" y="176331"/>
                  </a:cubicBezTo>
                  <a:cubicBezTo>
                    <a:pt x="522601" y="176331"/>
                    <a:pt x="502324" y="156466"/>
                    <a:pt x="502324" y="131961"/>
                  </a:cubicBezTo>
                  <a:cubicBezTo>
                    <a:pt x="502324" y="107456"/>
                    <a:pt x="522601" y="87591"/>
                    <a:pt x="547614" y="87591"/>
                  </a:cubicBezTo>
                  <a:close/>
                  <a:moveTo>
                    <a:pt x="382548" y="87591"/>
                  </a:moveTo>
                  <a:cubicBezTo>
                    <a:pt x="407561" y="87591"/>
                    <a:pt x="427838" y="107456"/>
                    <a:pt x="427838" y="131961"/>
                  </a:cubicBezTo>
                  <a:cubicBezTo>
                    <a:pt x="427838" y="156466"/>
                    <a:pt x="407561" y="176331"/>
                    <a:pt x="382548" y="176331"/>
                  </a:cubicBezTo>
                  <a:cubicBezTo>
                    <a:pt x="357535" y="176331"/>
                    <a:pt x="337258" y="156466"/>
                    <a:pt x="337258" y="131961"/>
                  </a:cubicBezTo>
                  <a:cubicBezTo>
                    <a:pt x="337258" y="107456"/>
                    <a:pt x="357535" y="87591"/>
                    <a:pt x="382548" y="87591"/>
                  </a:cubicBezTo>
                  <a:close/>
                  <a:moveTo>
                    <a:pt x="300015" y="37473"/>
                  </a:moveTo>
                  <a:cubicBezTo>
                    <a:pt x="318298" y="37473"/>
                    <a:pt x="333120" y="52192"/>
                    <a:pt x="333120" y="70348"/>
                  </a:cubicBezTo>
                  <a:cubicBezTo>
                    <a:pt x="333120" y="88504"/>
                    <a:pt x="318298" y="103223"/>
                    <a:pt x="300015" y="103223"/>
                  </a:cubicBezTo>
                  <a:cubicBezTo>
                    <a:pt x="281732" y="103223"/>
                    <a:pt x="266910" y="88504"/>
                    <a:pt x="266910" y="70348"/>
                  </a:cubicBezTo>
                  <a:cubicBezTo>
                    <a:pt x="266910" y="52192"/>
                    <a:pt x="281732" y="37473"/>
                    <a:pt x="300015" y="37473"/>
                  </a:cubicBezTo>
                  <a:close/>
                  <a:moveTo>
                    <a:pt x="134949" y="37473"/>
                  </a:moveTo>
                  <a:cubicBezTo>
                    <a:pt x="153232" y="37473"/>
                    <a:pt x="168054" y="52192"/>
                    <a:pt x="168054" y="70348"/>
                  </a:cubicBezTo>
                  <a:cubicBezTo>
                    <a:pt x="168054" y="88504"/>
                    <a:pt x="153232" y="103223"/>
                    <a:pt x="134949" y="103223"/>
                  </a:cubicBezTo>
                  <a:cubicBezTo>
                    <a:pt x="116666" y="103223"/>
                    <a:pt x="101844" y="88504"/>
                    <a:pt x="101844" y="70348"/>
                  </a:cubicBezTo>
                  <a:cubicBezTo>
                    <a:pt x="101844" y="52192"/>
                    <a:pt x="116666" y="37473"/>
                    <a:pt x="134949" y="37473"/>
                  </a:cubicBezTo>
                  <a:close/>
                  <a:moveTo>
                    <a:pt x="461518" y="35864"/>
                  </a:moveTo>
                  <a:cubicBezTo>
                    <a:pt x="479357" y="35864"/>
                    <a:pt x="493819" y="50634"/>
                    <a:pt x="493819" y="68854"/>
                  </a:cubicBezTo>
                  <a:cubicBezTo>
                    <a:pt x="493819" y="87074"/>
                    <a:pt x="479357" y="101844"/>
                    <a:pt x="461518" y="101844"/>
                  </a:cubicBezTo>
                  <a:cubicBezTo>
                    <a:pt x="443679" y="101844"/>
                    <a:pt x="429217" y="87074"/>
                    <a:pt x="429217" y="68854"/>
                  </a:cubicBezTo>
                  <a:cubicBezTo>
                    <a:pt x="429217" y="50634"/>
                    <a:pt x="443679" y="35864"/>
                    <a:pt x="461518" y="35864"/>
                  </a:cubicBezTo>
                  <a:close/>
                  <a:moveTo>
                    <a:pt x="551981" y="2989"/>
                  </a:moveTo>
                  <a:cubicBezTo>
                    <a:pt x="568995" y="2989"/>
                    <a:pt x="582787" y="17090"/>
                    <a:pt x="582787" y="34485"/>
                  </a:cubicBezTo>
                  <a:cubicBezTo>
                    <a:pt x="582787" y="51880"/>
                    <a:pt x="568995" y="65981"/>
                    <a:pt x="551981" y="65981"/>
                  </a:cubicBezTo>
                  <a:cubicBezTo>
                    <a:pt x="534967" y="65981"/>
                    <a:pt x="521175" y="51880"/>
                    <a:pt x="521175" y="34485"/>
                  </a:cubicBezTo>
                  <a:cubicBezTo>
                    <a:pt x="521175" y="17090"/>
                    <a:pt x="534967" y="2989"/>
                    <a:pt x="551981" y="2989"/>
                  </a:cubicBezTo>
                  <a:close/>
                  <a:moveTo>
                    <a:pt x="382548" y="2989"/>
                  </a:moveTo>
                  <a:cubicBezTo>
                    <a:pt x="399562" y="2989"/>
                    <a:pt x="413354" y="17090"/>
                    <a:pt x="413354" y="34485"/>
                  </a:cubicBezTo>
                  <a:cubicBezTo>
                    <a:pt x="413354" y="51880"/>
                    <a:pt x="399562" y="65981"/>
                    <a:pt x="382548" y="65981"/>
                  </a:cubicBezTo>
                  <a:cubicBezTo>
                    <a:pt x="365534" y="65981"/>
                    <a:pt x="351742" y="51880"/>
                    <a:pt x="351742" y="34485"/>
                  </a:cubicBezTo>
                  <a:cubicBezTo>
                    <a:pt x="351742" y="17090"/>
                    <a:pt x="365534" y="2989"/>
                    <a:pt x="382548" y="2989"/>
                  </a:cubicBezTo>
                  <a:close/>
                  <a:moveTo>
                    <a:pt x="218861" y="0"/>
                  </a:moveTo>
                  <a:cubicBezTo>
                    <a:pt x="235875" y="0"/>
                    <a:pt x="249667" y="14153"/>
                    <a:pt x="249667" y="31611"/>
                  </a:cubicBezTo>
                  <a:cubicBezTo>
                    <a:pt x="249667" y="49069"/>
                    <a:pt x="235875" y="63222"/>
                    <a:pt x="218861" y="63222"/>
                  </a:cubicBezTo>
                  <a:cubicBezTo>
                    <a:pt x="201847" y="63222"/>
                    <a:pt x="188055" y="49069"/>
                    <a:pt x="188055" y="31611"/>
                  </a:cubicBezTo>
                  <a:cubicBezTo>
                    <a:pt x="188055" y="14153"/>
                    <a:pt x="201847" y="0"/>
                    <a:pt x="218861" y="0"/>
                  </a:cubicBezTo>
                  <a:close/>
                  <a:moveTo>
                    <a:pt x="55980" y="0"/>
                  </a:moveTo>
                  <a:cubicBezTo>
                    <a:pt x="73438" y="0"/>
                    <a:pt x="87591" y="14153"/>
                    <a:pt x="87591" y="31611"/>
                  </a:cubicBezTo>
                  <a:cubicBezTo>
                    <a:pt x="87591" y="49069"/>
                    <a:pt x="73438" y="63222"/>
                    <a:pt x="55980" y="63222"/>
                  </a:cubicBezTo>
                  <a:cubicBezTo>
                    <a:pt x="38522" y="63222"/>
                    <a:pt x="24369" y="49069"/>
                    <a:pt x="24369" y="31611"/>
                  </a:cubicBezTo>
                  <a:cubicBezTo>
                    <a:pt x="24369" y="14153"/>
                    <a:pt x="38522" y="0"/>
                    <a:pt x="55980" y="0"/>
                  </a:cubicBezTo>
                  <a:close/>
                </a:path>
              </a:pathLst>
            </a:custGeom>
            <a:solidFill>
              <a:schemeClr val="bg1"/>
            </a:solidFill>
            <a:ln>
              <a:noFill/>
            </a:ln>
          </p:spPr>
        </p:sp>
      </p:grpSp>
      <p:grpSp>
        <p:nvGrpSpPr>
          <p:cNvPr id="4" name="组合 3"/>
          <p:cNvGrpSpPr/>
          <p:nvPr/>
        </p:nvGrpSpPr>
        <p:grpSpPr>
          <a:xfrm>
            <a:off x="6943200" y="2973539"/>
            <a:ext cx="1511062" cy="1302640"/>
            <a:chOff x="6943200" y="2973539"/>
            <a:chExt cx="1511062" cy="1302640"/>
          </a:xfrm>
        </p:grpSpPr>
        <p:sp>
          <p:nvSpPr>
            <p:cNvPr id="59" name="îṣḷîďè"/>
            <p:cNvSpPr/>
            <p:nvPr/>
          </p:nvSpPr>
          <p:spPr>
            <a:xfrm>
              <a:off x="6943200" y="2973539"/>
              <a:ext cx="1511062" cy="1302640"/>
            </a:xfrm>
            <a:prstGeom prst="roundRect">
              <a:avLst>
                <a:gd name="adj" fmla="val 0"/>
              </a:avLst>
            </a:prstGeom>
            <a:solidFill>
              <a:srgbClr val="2B6573"/>
            </a:solidFill>
            <a:ln>
              <a:noFill/>
            </a:ln>
            <a:effectLst>
              <a:outerShdw blurRad="50800" dist="63500" algn="l" rotWithShape="0">
                <a:prstClr val="black">
                  <a:alpha val="10000"/>
                </a:prstClr>
              </a:outerShdw>
            </a:effectLst>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dirty="0">
                <a:latin typeface="微软雅黑 Light" panose="020B0502040204020203" pitchFamily="34" charset="-122"/>
                <a:ea typeface="微软雅黑 Light" panose="020B0502040204020203" pitchFamily="34" charset="-122"/>
              </a:endParaRPr>
            </a:p>
          </p:txBody>
        </p:sp>
        <p:sp>
          <p:nvSpPr>
            <p:cNvPr id="115" name="on-call_75234"/>
            <p:cNvSpPr>
              <a:spLocks noChangeAspect="1"/>
            </p:cNvSpPr>
            <p:nvPr/>
          </p:nvSpPr>
          <p:spPr bwMode="auto">
            <a:xfrm>
              <a:off x="7393888" y="3306580"/>
              <a:ext cx="609685" cy="608763"/>
            </a:xfrm>
            <a:custGeom>
              <a:avLst/>
              <a:gdLst>
                <a:gd name="connsiteX0" fmla="*/ 304799 w 606933"/>
                <a:gd name="connsiteY0" fmla="*/ 178447 h 606016"/>
                <a:gd name="connsiteX1" fmla="*/ 316164 w 606933"/>
                <a:gd name="connsiteY1" fmla="*/ 180849 h 606016"/>
                <a:gd name="connsiteX2" fmla="*/ 326997 w 606933"/>
                <a:gd name="connsiteY2" fmla="*/ 189825 h 606016"/>
                <a:gd name="connsiteX3" fmla="*/ 330108 w 606933"/>
                <a:gd name="connsiteY3" fmla="*/ 297310 h 606016"/>
                <a:gd name="connsiteX4" fmla="*/ 318815 w 606933"/>
                <a:gd name="connsiteY4" fmla="*/ 302373 h 606016"/>
                <a:gd name="connsiteX5" fmla="*/ 308674 w 606933"/>
                <a:gd name="connsiteY5" fmla="*/ 298575 h 606016"/>
                <a:gd name="connsiteX6" fmla="*/ 307521 w 606933"/>
                <a:gd name="connsiteY6" fmla="*/ 277171 h 606016"/>
                <a:gd name="connsiteX7" fmla="*/ 305562 w 606933"/>
                <a:gd name="connsiteY7" fmla="*/ 211345 h 606016"/>
                <a:gd name="connsiteX8" fmla="*/ 298878 w 606933"/>
                <a:gd name="connsiteY8" fmla="*/ 205821 h 606016"/>
                <a:gd name="connsiteX9" fmla="*/ 295075 w 606933"/>
                <a:gd name="connsiteY9" fmla="*/ 184762 h 606016"/>
                <a:gd name="connsiteX10" fmla="*/ 304799 w 606933"/>
                <a:gd name="connsiteY10" fmla="*/ 178447 h 606016"/>
                <a:gd name="connsiteX11" fmla="*/ 190857 w 606933"/>
                <a:gd name="connsiteY11" fmla="*/ 161530 h 606016"/>
                <a:gd name="connsiteX12" fmla="*/ 237977 w 606933"/>
                <a:gd name="connsiteY12" fmla="*/ 195719 h 606016"/>
                <a:gd name="connsiteX13" fmla="*/ 247080 w 606933"/>
                <a:gd name="connsiteY13" fmla="*/ 286270 h 606016"/>
                <a:gd name="connsiteX14" fmla="*/ 265978 w 606933"/>
                <a:gd name="connsiteY14" fmla="*/ 344950 h 606016"/>
                <a:gd name="connsiteX15" fmla="*/ 314489 w 606933"/>
                <a:gd name="connsiteY15" fmla="*/ 383035 h 606016"/>
                <a:gd name="connsiteX16" fmla="*/ 396531 w 606933"/>
                <a:gd name="connsiteY16" fmla="*/ 422960 h 606016"/>
                <a:gd name="connsiteX17" fmla="*/ 397798 w 606933"/>
                <a:gd name="connsiteY17" fmla="*/ 494642 h 606016"/>
                <a:gd name="connsiteX18" fmla="*/ 205253 w 606933"/>
                <a:gd name="connsiteY18" fmla="*/ 387177 h 606016"/>
                <a:gd name="connsiteX19" fmla="*/ 171030 w 606933"/>
                <a:gd name="connsiteY19" fmla="*/ 169600 h 606016"/>
                <a:gd name="connsiteX20" fmla="*/ 190857 w 606933"/>
                <a:gd name="connsiteY20" fmla="*/ 161530 h 606016"/>
                <a:gd name="connsiteX21" fmla="*/ 351301 w 606933"/>
                <a:gd name="connsiteY21" fmla="*/ 133180 h 606016"/>
                <a:gd name="connsiteX22" fmla="*/ 362401 w 606933"/>
                <a:gd name="connsiteY22" fmla="*/ 136661 h 606016"/>
                <a:gd name="connsiteX23" fmla="*/ 371731 w 606933"/>
                <a:gd name="connsiteY23" fmla="*/ 145178 h 606016"/>
                <a:gd name="connsiteX24" fmla="*/ 413194 w 606933"/>
                <a:gd name="connsiteY24" fmla="*/ 243347 h 606016"/>
                <a:gd name="connsiteX25" fmla="*/ 374610 w 606933"/>
                <a:gd name="connsiteY25" fmla="*/ 342322 h 606016"/>
                <a:gd name="connsiteX26" fmla="*/ 363553 w 606933"/>
                <a:gd name="connsiteY26" fmla="*/ 347041 h 606016"/>
                <a:gd name="connsiteX27" fmla="*/ 353187 w 606933"/>
                <a:gd name="connsiteY27" fmla="*/ 343013 h 606016"/>
                <a:gd name="connsiteX28" fmla="*/ 352611 w 606933"/>
                <a:gd name="connsiteY28" fmla="*/ 321492 h 606016"/>
                <a:gd name="connsiteX29" fmla="*/ 350308 w 606933"/>
                <a:gd name="connsiteY29" fmla="*/ 166699 h 606016"/>
                <a:gd name="connsiteX30" fmla="*/ 342936 w 606933"/>
                <a:gd name="connsiteY30" fmla="*/ 159909 h 606016"/>
                <a:gd name="connsiteX31" fmla="*/ 340978 w 606933"/>
                <a:gd name="connsiteY31" fmla="*/ 138503 h 606016"/>
                <a:gd name="connsiteX32" fmla="*/ 351301 w 606933"/>
                <a:gd name="connsiteY32" fmla="*/ 133180 h 606016"/>
                <a:gd name="connsiteX33" fmla="*/ 396617 w 606933"/>
                <a:gd name="connsiteY33" fmla="*/ 88423 h 606016"/>
                <a:gd name="connsiteX34" fmla="*/ 407591 w 606933"/>
                <a:gd name="connsiteY34" fmla="*/ 92292 h 606016"/>
                <a:gd name="connsiteX35" fmla="*/ 416463 w 606933"/>
                <a:gd name="connsiteY35" fmla="*/ 100576 h 606016"/>
                <a:gd name="connsiteX36" fmla="*/ 476491 w 606933"/>
                <a:gd name="connsiteY36" fmla="*/ 243358 h 606016"/>
                <a:gd name="connsiteX37" fmla="*/ 419343 w 606933"/>
                <a:gd name="connsiteY37" fmla="*/ 387062 h 606016"/>
                <a:gd name="connsiteX38" fmla="*/ 408398 w 606933"/>
                <a:gd name="connsiteY38" fmla="*/ 391779 h 606016"/>
                <a:gd name="connsiteX39" fmla="*/ 397798 w 606933"/>
                <a:gd name="connsiteY39" fmla="*/ 387522 h 606016"/>
                <a:gd name="connsiteX40" fmla="*/ 397452 w 606933"/>
                <a:gd name="connsiteY40" fmla="*/ 366122 h 606016"/>
                <a:gd name="connsiteX41" fmla="*/ 395032 w 606933"/>
                <a:gd name="connsiteY41" fmla="*/ 121976 h 606016"/>
                <a:gd name="connsiteX42" fmla="*/ 387428 w 606933"/>
                <a:gd name="connsiteY42" fmla="*/ 114842 h 606016"/>
                <a:gd name="connsiteX43" fmla="*/ 386161 w 606933"/>
                <a:gd name="connsiteY43" fmla="*/ 93442 h 606016"/>
                <a:gd name="connsiteX44" fmla="*/ 396617 w 606933"/>
                <a:gd name="connsiteY44" fmla="*/ 88423 h 606016"/>
                <a:gd name="connsiteX45" fmla="*/ 125950 w 606933"/>
                <a:gd name="connsiteY45" fmla="*/ 23012 h 606016"/>
                <a:gd name="connsiteX46" fmla="*/ 23047 w 606933"/>
                <a:gd name="connsiteY46" fmla="*/ 125760 h 606016"/>
                <a:gd name="connsiteX47" fmla="*/ 23047 w 606933"/>
                <a:gd name="connsiteY47" fmla="*/ 480141 h 606016"/>
                <a:gd name="connsiteX48" fmla="*/ 125950 w 606933"/>
                <a:gd name="connsiteY48" fmla="*/ 583004 h 606016"/>
                <a:gd name="connsiteX49" fmla="*/ 480868 w 606933"/>
                <a:gd name="connsiteY49" fmla="*/ 583004 h 606016"/>
                <a:gd name="connsiteX50" fmla="*/ 583886 w 606933"/>
                <a:gd name="connsiteY50" fmla="*/ 480141 h 606016"/>
                <a:gd name="connsiteX51" fmla="*/ 583886 w 606933"/>
                <a:gd name="connsiteY51" fmla="*/ 125760 h 606016"/>
                <a:gd name="connsiteX52" fmla="*/ 480868 w 606933"/>
                <a:gd name="connsiteY52" fmla="*/ 23012 h 606016"/>
                <a:gd name="connsiteX53" fmla="*/ 125950 w 606933"/>
                <a:gd name="connsiteY53" fmla="*/ 0 h 606016"/>
                <a:gd name="connsiteX54" fmla="*/ 480868 w 606933"/>
                <a:gd name="connsiteY54" fmla="*/ 0 h 606016"/>
                <a:gd name="connsiteX55" fmla="*/ 606933 w 606933"/>
                <a:gd name="connsiteY55" fmla="*/ 125760 h 606016"/>
                <a:gd name="connsiteX56" fmla="*/ 606933 w 606933"/>
                <a:gd name="connsiteY56" fmla="*/ 480141 h 606016"/>
                <a:gd name="connsiteX57" fmla="*/ 480868 w 606933"/>
                <a:gd name="connsiteY57" fmla="*/ 606016 h 606016"/>
                <a:gd name="connsiteX58" fmla="*/ 125950 w 606933"/>
                <a:gd name="connsiteY58" fmla="*/ 606016 h 606016"/>
                <a:gd name="connsiteX59" fmla="*/ 0 w 606933"/>
                <a:gd name="connsiteY59" fmla="*/ 480141 h 606016"/>
                <a:gd name="connsiteX60" fmla="*/ 0 w 606933"/>
                <a:gd name="connsiteY60" fmla="*/ 125760 h 606016"/>
                <a:gd name="connsiteX61" fmla="*/ 125950 w 606933"/>
                <a:gd name="connsiteY61"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6933" h="606016">
                  <a:moveTo>
                    <a:pt x="304799" y="178447"/>
                  </a:moveTo>
                  <a:cubicBezTo>
                    <a:pt x="308616" y="177742"/>
                    <a:pt x="312707" y="178490"/>
                    <a:pt x="316164" y="180849"/>
                  </a:cubicBezTo>
                  <a:cubicBezTo>
                    <a:pt x="320082" y="183611"/>
                    <a:pt x="323770" y="186603"/>
                    <a:pt x="326997" y="189825"/>
                  </a:cubicBezTo>
                  <a:cubicBezTo>
                    <a:pt x="356383" y="219171"/>
                    <a:pt x="357766" y="266353"/>
                    <a:pt x="330108" y="297310"/>
                  </a:cubicBezTo>
                  <a:cubicBezTo>
                    <a:pt x="327112" y="300647"/>
                    <a:pt x="322963" y="302373"/>
                    <a:pt x="318815" y="302373"/>
                  </a:cubicBezTo>
                  <a:cubicBezTo>
                    <a:pt x="315242" y="302373"/>
                    <a:pt x="311670" y="301107"/>
                    <a:pt x="308674" y="298575"/>
                  </a:cubicBezTo>
                  <a:cubicBezTo>
                    <a:pt x="302451" y="292937"/>
                    <a:pt x="301874" y="283385"/>
                    <a:pt x="307521" y="277171"/>
                  </a:cubicBezTo>
                  <a:cubicBezTo>
                    <a:pt x="324346" y="258183"/>
                    <a:pt x="323540" y="229298"/>
                    <a:pt x="305562" y="211345"/>
                  </a:cubicBezTo>
                  <a:cubicBezTo>
                    <a:pt x="303488" y="209274"/>
                    <a:pt x="301298" y="207433"/>
                    <a:pt x="298878" y="205821"/>
                  </a:cubicBezTo>
                  <a:cubicBezTo>
                    <a:pt x="291964" y="200988"/>
                    <a:pt x="290235" y="191552"/>
                    <a:pt x="295075" y="184762"/>
                  </a:cubicBezTo>
                  <a:cubicBezTo>
                    <a:pt x="297438" y="181310"/>
                    <a:pt x="300981" y="179152"/>
                    <a:pt x="304799" y="178447"/>
                  </a:cubicBezTo>
                  <a:close/>
                  <a:moveTo>
                    <a:pt x="190857" y="161530"/>
                  </a:moveTo>
                  <a:cubicBezTo>
                    <a:pt x="209286" y="159756"/>
                    <a:pt x="223891" y="175440"/>
                    <a:pt x="237977" y="195719"/>
                  </a:cubicBezTo>
                  <a:cubicBezTo>
                    <a:pt x="256875" y="222642"/>
                    <a:pt x="270702" y="277986"/>
                    <a:pt x="247080" y="286270"/>
                  </a:cubicBezTo>
                  <a:cubicBezTo>
                    <a:pt x="234290" y="290757"/>
                    <a:pt x="249961" y="323549"/>
                    <a:pt x="265978" y="344950"/>
                  </a:cubicBezTo>
                  <a:cubicBezTo>
                    <a:pt x="282110" y="366236"/>
                    <a:pt x="305962" y="393390"/>
                    <a:pt x="314489" y="383035"/>
                  </a:cubicBezTo>
                  <a:cubicBezTo>
                    <a:pt x="330505" y="363705"/>
                    <a:pt x="377633" y="395921"/>
                    <a:pt x="396531" y="422960"/>
                  </a:cubicBezTo>
                  <a:cubicBezTo>
                    <a:pt x="415313" y="449884"/>
                    <a:pt x="426144" y="474967"/>
                    <a:pt x="397798" y="494642"/>
                  </a:cubicBezTo>
                  <a:cubicBezTo>
                    <a:pt x="390654" y="499590"/>
                    <a:pt x="309995" y="537214"/>
                    <a:pt x="205253" y="387177"/>
                  </a:cubicBezTo>
                  <a:cubicBezTo>
                    <a:pt x="100626" y="237025"/>
                    <a:pt x="164001" y="174548"/>
                    <a:pt x="171030" y="169600"/>
                  </a:cubicBezTo>
                  <a:cubicBezTo>
                    <a:pt x="178145" y="164653"/>
                    <a:pt x="184713" y="162121"/>
                    <a:pt x="190857" y="161530"/>
                  </a:cubicBezTo>
                  <a:close/>
                  <a:moveTo>
                    <a:pt x="351301" y="133180"/>
                  </a:moveTo>
                  <a:cubicBezTo>
                    <a:pt x="355174" y="132835"/>
                    <a:pt x="359176" y="133957"/>
                    <a:pt x="362401" y="136661"/>
                  </a:cubicBezTo>
                  <a:cubicBezTo>
                    <a:pt x="365626" y="139423"/>
                    <a:pt x="368851" y="142300"/>
                    <a:pt x="371731" y="145178"/>
                  </a:cubicBezTo>
                  <a:cubicBezTo>
                    <a:pt x="397991" y="171418"/>
                    <a:pt x="412734" y="206289"/>
                    <a:pt x="413194" y="243347"/>
                  </a:cubicBezTo>
                  <a:cubicBezTo>
                    <a:pt x="413655" y="280290"/>
                    <a:pt x="400064" y="315507"/>
                    <a:pt x="374610" y="342322"/>
                  </a:cubicBezTo>
                  <a:cubicBezTo>
                    <a:pt x="371615" y="345545"/>
                    <a:pt x="367584" y="347041"/>
                    <a:pt x="363553" y="347041"/>
                  </a:cubicBezTo>
                  <a:cubicBezTo>
                    <a:pt x="359867" y="347041"/>
                    <a:pt x="356182" y="345775"/>
                    <a:pt x="353187" y="343013"/>
                  </a:cubicBezTo>
                  <a:cubicBezTo>
                    <a:pt x="347083" y="337259"/>
                    <a:pt x="346852" y="327591"/>
                    <a:pt x="352611" y="321492"/>
                  </a:cubicBezTo>
                  <a:cubicBezTo>
                    <a:pt x="394190" y="277528"/>
                    <a:pt x="393154" y="209511"/>
                    <a:pt x="350308" y="166699"/>
                  </a:cubicBezTo>
                  <a:cubicBezTo>
                    <a:pt x="348004" y="164397"/>
                    <a:pt x="345470" y="162095"/>
                    <a:pt x="342936" y="159909"/>
                  </a:cubicBezTo>
                  <a:cubicBezTo>
                    <a:pt x="336486" y="154500"/>
                    <a:pt x="335680" y="144947"/>
                    <a:pt x="340978" y="138503"/>
                  </a:cubicBezTo>
                  <a:cubicBezTo>
                    <a:pt x="343685" y="135338"/>
                    <a:pt x="347428" y="133525"/>
                    <a:pt x="351301" y="133180"/>
                  </a:cubicBezTo>
                  <a:close/>
                  <a:moveTo>
                    <a:pt x="396617" y="88423"/>
                  </a:moveTo>
                  <a:cubicBezTo>
                    <a:pt x="400505" y="88207"/>
                    <a:pt x="404480" y="89473"/>
                    <a:pt x="407591" y="92292"/>
                  </a:cubicBezTo>
                  <a:cubicBezTo>
                    <a:pt x="410817" y="95053"/>
                    <a:pt x="413698" y="97814"/>
                    <a:pt x="416463" y="100576"/>
                  </a:cubicBezTo>
                  <a:cubicBezTo>
                    <a:pt x="454715" y="138774"/>
                    <a:pt x="476030" y="189513"/>
                    <a:pt x="476491" y="243358"/>
                  </a:cubicBezTo>
                  <a:cubicBezTo>
                    <a:pt x="476952" y="297319"/>
                    <a:pt x="456674" y="348288"/>
                    <a:pt x="419343" y="387062"/>
                  </a:cubicBezTo>
                  <a:cubicBezTo>
                    <a:pt x="416348" y="390168"/>
                    <a:pt x="412315" y="391779"/>
                    <a:pt x="408398" y="391779"/>
                  </a:cubicBezTo>
                  <a:cubicBezTo>
                    <a:pt x="404595" y="391779"/>
                    <a:pt x="400793" y="390283"/>
                    <a:pt x="397798" y="387522"/>
                  </a:cubicBezTo>
                  <a:cubicBezTo>
                    <a:pt x="391806" y="381654"/>
                    <a:pt x="391576" y="372105"/>
                    <a:pt x="397452" y="366122"/>
                  </a:cubicBezTo>
                  <a:cubicBezTo>
                    <a:pt x="462896" y="298125"/>
                    <a:pt x="461743" y="188707"/>
                    <a:pt x="395032" y="121976"/>
                  </a:cubicBezTo>
                  <a:cubicBezTo>
                    <a:pt x="392613" y="119675"/>
                    <a:pt x="390193" y="117374"/>
                    <a:pt x="387428" y="114842"/>
                  </a:cubicBezTo>
                  <a:cubicBezTo>
                    <a:pt x="381206" y="109320"/>
                    <a:pt x="380630" y="99770"/>
                    <a:pt x="386161" y="93442"/>
                  </a:cubicBezTo>
                  <a:cubicBezTo>
                    <a:pt x="388926" y="90336"/>
                    <a:pt x="392728" y="88639"/>
                    <a:pt x="396617" y="88423"/>
                  </a:cubicBezTo>
                  <a:close/>
                  <a:moveTo>
                    <a:pt x="125950" y="23012"/>
                  </a:moveTo>
                  <a:cubicBezTo>
                    <a:pt x="69255" y="23012"/>
                    <a:pt x="23047" y="69150"/>
                    <a:pt x="23047" y="125760"/>
                  </a:cubicBezTo>
                  <a:lnTo>
                    <a:pt x="23047" y="480141"/>
                  </a:lnTo>
                  <a:cubicBezTo>
                    <a:pt x="23047" y="536865"/>
                    <a:pt x="69255" y="583004"/>
                    <a:pt x="125950" y="583004"/>
                  </a:cubicBezTo>
                  <a:lnTo>
                    <a:pt x="480868" y="583004"/>
                  </a:lnTo>
                  <a:cubicBezTo>
                    <a:pt x="537678" y="583004"/>
                    <a:pt x="583886" y="536865"/>
                    <a:pt x="583886" y="480141"/>
                  </a:cubicBezTo>
                  <a:lnTo>
                    <a:pt x="583886" y="125760"/>
                  </a:lnTo>
                  <a:cubicBezTo>
                    <a:pt x="583886" y="69150"/>
                    <a:pt x="537678" y="23012"/>
                    <a:pt x="480868" y="23012"/>
                  </a:cubicBezTo>
                  <a:close/>
                  <a:moveTo>
                    <a:pt x="125950" y="0"/>
                  </a:moveTo>
                  <a:lnTo>
                    <a:pt x="480868" y="0"/>
                  </a:lnTo>
                  <a:cubicBezTo>
                    <a:pt x="550354" y="0"/>
                    <a:pt x="606933" y="56379"/>
                    <a:pt x="606933" y="125760"/>
                  </a:cubicBezTo>
                  <a:lnTo>
                    <a:pt x="606933" y="480141"/>
                  </a:lnTo>
                  <a:cubicBezTo>
                    <a:pt x="606933" y="549522"/>
                    <a:pt x="550354" y="606016"/>
                    <a:pt x="480868" y="606016"/>
                  </a:cubicBezTo>
                  <a:lnTo>
                    <a:pt x="125950" y="606016"/>
                  </a:lnTo>
                  <a:cubicBezTo>
                    <a:pt x="56464" y="606016"/>
                    <a:pt x="0" y="549522"/>
                    <a:pt x="0" y="480141"/>
                  </a:cubicBezTo>
                  <a:lnTo>
                    <a:pt x="0" y="125760"/>
                  </a:lnTo>
                  <a:cubicBezTo>
                    <a:pt x="0" y="56379"/>
                    <a:pt x="56464" y="0"/>
                    <a:pt x="125950" y="0"/>
                  </a:cubicBezTo>
                  <a:close/>
                </a:path>
              </a:pathLst>
            </a:custGeom>
            <a:solidFill>
              <a:schemeClr val="bg1"/>
            </a:solidFill>
            <a:ln>
              <a:noFill/>
            </a:ln>
          </p:spPr>
        </p:sp>
      </p:grpSp>
      <p:grpSp>
        <p:nvGrpSpPr>
          <p:cNvPr id="5" name="组合 4"/>
          <p:cNvGrpSpPr/>
          <p:nvPr/>
        </p:nvGrpSpPr>
        <p:grpSpPr>
          <a:xfrm>
            <a:off x="9449663" y="4065758"/>
            <a:ext cx="1511062" cy="1302640"/>
            <a:chOff x="9449663" y="4065758"/>
            <a:chExt cx="1511062" cy="1302640"/>
          </a:xfrm>
        </p:grpSpPr>
        <p:sp>
          <p:nvSpPr>
            <p:cNvPr id="60" name="işḷîďé"/>
            <p:cNvSpPr/>
            <p:nvPr/>
          </p:nvSpPr>
          <p:spPr>
            <a:xfrm>
              <a:off x="9449663" y="4065758"/>
              <a:ext cx="1511062" cy="1302640"/>
            </a:xfrm>
            <a:prstGeom prst="roundRect">
              <a:avLst>
                <a:gd name="adj" fmla="val 0"/>
              </a:avLst>
            </a:prstGeom>
            <a:solidFill>
              <a:srgbClr val="79BDCD"/>
            </a:solidFill>
            <a:ln>
              <a:noFill/>
            </a:ln>
            <a:effectLst>
              <a:outerShdw blurRad="50800" dist="63500" algn="l" rotWithShape="0">
                <a:prstClr val="black">
                  <a:alpha val="10000"/>
                </a:prstClr>
              </a:outerShdw>
            </a:effectLst>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a:latin typeface="微软雅黑 Light" panose="020B0502040204020203" pitchFamily="34" charset="-122"/>
                <a:ea typeface="微软雅黑 Light" panose="020B0502040204020203" pitchFamily="34" charset="-122"/>
              </a:endParaRPr>
            </a:p>
          </p:txBody>
        </p:sp>
        <p:sp>
          <p:nvSpPr>
            <p:cNvPr id="116" name="stats-on-laptop-screen_51875"/>
            <p:cNvSpPr>
              <a:spLocks noChangeAspect="1"/>
            </p:cNvSpPr>
            <p:nvPr/>
          </p:nvSpPr>
          <p:spPr bwMode="auto">
            <a:xfrm>
              <a:off x="9900351" y="4469336"/>
              <a:ext cx="609685" cy="495484"/>
            </a:xfrm>
            <a:custGeom>
              <a:avLst/>
              <a:gdLst>
                <a:gd name="connsiteX0" fmla="*/ 0 w 601409"/>
                <a:gd name="connsiteY0" fmla="*/ 418641 h 488759"/>
                <a:gd name="connsiteX1" fmla="*/ 229655 w 601409"/>
                <a:gd name="connsiteY1" fmla="*/ 418641 h 488759"/>
                <a:gd name="connsiteX2" fmla="*/ 229655 w 601409"/>
                <a:gd name="connsiteY2" fmla="*/ 454415 h 488759"/>
                <a:gd name="connsiteX3" fmla="*/ 371754 w 601409"/>
                <a:gd name="connsiteY3" fmla="*/ 454415 h 488759"/>
                <a:gd name="connsiteX4" fmla="*/ 371754 w 601409"/>
                <a:gd name="connsiteY4" fmla="*/ 418641 h 488759"/>
                <a:gd name="connsiteX5" fmla="*/ 601409 w 601409"/>
                <a:gd name="connsiteY5" fmla="*/ 418641 h 488759"/>
                <a:gd name="connsiteX6" fmla="*/ 601409 w 601409"/>
                <a:gd name="connsiteY6" fmla="*/ 488759 h 488759"/>
                <a:gd name="connsiteX7" fmla="*/ 0 w 601409"/>
                <a:gd name="connsiteY7" fmla="*/ 488759 h 488759"/>
                <a:gd name="connsiteX8" fmla="*/ 439198 w 601409"/>
                <a:gd name="connsiteY8" fmla="*/ 97476 h 488759"/>
                <a:gd name="connsiteX9" fmla="*/ 472207 w 601409"/>
                <a:gd name="connsiteY9" fmla="*/ 130443 h 488759"/>
                <a:gd name="connsiteX10" fmla="*/ 439198 w 601409"/>
                <a:gd name="connsiteY10" fmla="*/ 163411 h 488759"/>
                <a:gd name="connsiteX11" fmla="*/ 436328 w 601409"/>
                <a:gd name="connsiteY11" fmla="*/ 163411 h 488759"/>
                <a:gd name="connsiteX12" fmla="*/ 366005 w 601409"/>
                <a:gd name="connsiteY12" fmla="*/ 246546 h 488759"/>
                <a:gd name="connsiteX13" fmla="*/ 366005 w 601409"/>
                <a:gd name="connsiteY13" fmla="*/ 253713 h 488759"/>
                <a:gd name="connsiteX14" fmla="*/ 332996 w 601409"/>
                <a:gd name="connsiteY14" fmla="*/ 286680 h 488759"/>
                <a:gd name="connsiteX15" fmla="*/ 299987 w 601409"/>
                <a:gd name="connsiteY15" fmla="*/ 253713 h 488759"/>
                <a:gd name="connsiteX16" fmla="*/ 299987 w 601409"/>
                <a:gd name="connsiteY16" fmla="*/ 250846 h 488759"/>
                <a:gd name="connsiteX17" fmla="*/ 248321 w 601409"/>
                <a:gd name="connsiteY17" fmla="*/ 210712 h 488759"/>
                <a:gd name="connsiteX18" fmla="*/ 235404 w 601409"/>
                <a:gd name="connsiteY18" fmla="*/ 213578 h 488759"/>
                <a:gd name="connsiteX19" fmla="*/ 226793 w 601409"/>
                <a:gd name="connsiteY19" fmla="*/ 212145 h 488759"/>
                <a:gd name="connsiteX20" fmla="*/ 195220 w 601409"/>
                <a:gd name="connsiteY20" fmla="*/ 240812 h 488759"/>
                <a:gd name="connsiteX21" fmla="*/ 195220 w 601409"/>
                <a:gd name="connsiteY21" fmla="*/ 246546 h 488759"/>
                <a:gd name="connsiteX22" fmla="*/ 162211 w 601409"/>
                <a:gd name="connsiteY22" fmla="*/ 279513 h 488759"/>
                <a:gd name="connsiteX23" fmla="*/ 129202 w 601409"/>
                <a:gd name="connsiteY23" fmla="*/ 246546 h 488759"/>
                <a:gd name="connsiteX24" fmla="*/ 162211 w 601409"/>
                <a:gd name="connsiteY24" fmla="*/ 213578 h 488759"/>
                <a:gd name="connsiteX25" fmla="*/ 167952 w 601409"/>
                <a:gd name="connsiteY25" fmla="*/ 213578 h 488759"/>
                <a:gd name="connsiteX26" fmla="*/ 202396 w 601409"/>
                <a:gd name="connsiteY26" fmla="*/ 180611 h 488759"/>
                <a:gd name="connsiteX27" fmla="*/ 202396 w 601409"/>
                <a:gd name="connsiteY27" fmla="*/ 179178 h 488759"/>
                <a:gd name="connsiteX28" fmla="*/ 235404 w 601409"/>
                <a:gd name="connsiteY28" fmla="*/ 146210 h 488759"/>
                <a:gd name="connsiteX29" fmla="*/ 268413 w 601409"/>
                <a:gd name="connsiteY29" fmla="*/ 176311 h 488759"/>
                <a:gd name="connsiteX30" fmla="*/ 324385 w 601409"/>
                <a:gd name="connsiteY30" fmla="*/ 222179 h 488759"/>
                <a:gd name="connsiteX31" fmla="*/ 332996 w 601409"/>
                <a:gd name="connsiteY31" fmla="*/ 220745 h 488759"/>
                <a:gd name="connsiteX32" fmla="*/ 335866 w 601409"/>
                <a:gd name="connsiteY32" fmla="*/ 220745 h 488759"/>
                <a:gd name="connsiteX33" fmla="*/ 407624 w 601409"/>
                <a:gd name="connsiteY33" fmla="*/ 137610 h 488759"/>
                <a:gd name="connsiteX34" fmla="*/ 406189 w 601409"/>
                <a:gd name="connsiteY34" fmla="*/ 130443 h 488759"/>
                <a:gd name="connsiteX35" fmla="*/ 439198 w 601409"/>
                <a:gd name="connsiteY35" fmla="*/ 97476 h 488759"/>
                <a:gd name="connsiteX36" fmla="*/ 100420 w 601409"/>
                <a:gd name="connsiteY36" fmla="*/ 57337 h 488759"/>
                <a:gd name="connsiteX37" fmla="*/ 100420 w 601409"/>
                <a:gd name="connsiteY37" fmla="*/ 326819 h 488759"/>
                <a:gd name="connsiteX38" fmla="*/ 500990 w 601409"/>
                <a:gd name="connsiteY38" fmla="*/ 326819 h 488759"/>
                <a:gd name="connsiteX39" fmla="*/ 500990 w 601409"/>
                <a:gd name="connsiteY39" fmla="*/ 57337 h 488759"/>
                <a:gd name="connsiteX40" fmla="*/ 42991 w 601409"/>
                <a:gd name="connsiteY40" fmla="*/ 0 h 488759"/>
                <a:gd name="connsiteX41" fmla="*/ 558419 w 601409"/>
                <a:gd name="connsiteY41" fmla="*/ 0 h 488759"/>
                <a:gd name="connsiteX42" fmla="*/ 558419 w 601409"/>
                <a:gd name="connsiteY42" fmla="*/ 384156 h 488759"/>
                <a:gd name="connsiteX43" fmla="*/ 42991 w 601409"/>
                <a:gd name="connsiteY43" fmla="*/ 384156 h 4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1409" h="488759">
                  <a:moveTo>
                    <a:pt x="0" y="418641"/>
                  </a:moveTo>
                  <a:lnTo>
                    <a:pt x="229655" y="418641"/>
                  </a:lnTo>
                  <a:lnTo>
                    <a:pt x="229655" y="454415"/>
                  </a:lnTo>
                  <a:lnTo>
                    <a:pt x="371754" y="454415"/>
                  </a:lnTo>
                  <a:lnTo>
                    <a:pt x="371754" y="418641"/>
                  </a:lnTo>
                  <a:lnTo>
                    <a:pt x="601409" y="418641"/>
                  </a:lnTo>
                  <a:lnTo>
                    <a:pt x="601409" y="488759"/>
                  </a:lnTo>
                  <a:lnTo>
                    <a:pt x="0" y="488759"/>
                  </a:lnTo>
                  <a:close/>
                  <a:moveTo>
                    <a:pt x="439198" y="97476"/>
                  </a:moveTo>
                  <a:cubicBezTo>
                    <a:pt x="457855" y="97476"/>
                    <a:pt x="472207" y="111810"/>
                    <a:pt x="472207" y="130443"/>
                  </a:cubicBezTo>
                  <a:cubicBezTo>
                    <a:pt x="472207" y="149077"/>
                    <a:pt x="457855" y="163411"/>
                    <a:pt x="439198" y="163411"/>
                  </a:cubicBezTo>
                  <a:cubicBezTo>
                    <a:pt x="437763" y="163411"/>
                    <a:pt x="436328" y="163411"/>
                    <a:pt x="436328" y="163411"/>
                  </a:cubicBezTo>
                  <a:lnTo>
                    <a:pt x="366005" y="246546"/>
                  </a:lnTo>
                  <a:cubicBezTo>
                    <a:pt x="366005" y="249413"/>
                    <a:pt x="366005" y="250846"/>
                    <a:pt x="366005" y="253713"/>
                  </a:cubicBezTo>
                  <a:cubicBezTo>
                    <a:pt x="366005" y="272346"/>
                    <a:pt x="351653" y="286680"/>
                    <a:pt x="332996" y="286680"/>
                  </a:cubicBezTo>
                  <a:cubicBezTo>
                    <a:pt x="314339" y="286680"/>
                    <a:pt x="299987" y="272346"/>
                    <a:pt x="299987" y="253713"/>
                  </a:cubicBezTo>
                  <a:cubicBezTo>
                    <a:pt x="299987" y="253713"/>
                    <a:pt x="299987" y="252279"/>
                    <a:pt x="299987" y="250846"/>
                  </a:cubicBezTo>
                  <a:lnTo>
                    <a:pt x="248321" y="210712"/>
                  </a:lnTo>
                  <a:cubicBezTo>
                    <a:pt x="244015" y="212145"/>
                    <a:pt x="239710" y="213578"/>
                    <a:pt x="235404" y="213578"/>
                  </a:cubicBezTo>
                  <a:cubicBezTo>
                    <a:pt x="232534" y="213578"/>
                    <a:pt x="229664" y="212145"/>
                    <a:pt x="226793" y="212145"/>
                  </a:cubicBezTo>
                  <a:lnTo>
                    <a:pt x="195220" y="240812"/>
                  </a:lnTo>
                  <a:cubicBezTo>
                    <a:pt x="195220" y="243679"/>
                    <a:pt x="195220" y="245112"/>
                    <a:pt x="195220" y="246546"/>
                  </a:cubicBezTo>
                  <a:cubicBezTo>
                    <a:pt x="195220" y="265180"/>
                    <a:pt x="180868" y="279513"/>
                    <a:pt x="162211" y="279513"/>
                  </a:cubicBezTo>
                  <a:cubicBezTo>
                    <a:pt x="143554" y="279513"/>
                    <a:pt x="129202" y="265180"/>
                    <a:pt x="129202" y="246546"/>
                  </a:cubicBezTo>
                  <a:cubicBezTo>
                    <a:pt x="129202" y="227912"/>
                    <a:pt x="143554" y="213578"/>
                    <a:pt x="162211" y="213578"/>
                  </a:cubicBezTo>
                  <a:cubicBezTo>
                    <a:pt x="163646" y="213578"/>
                    <a:pt x="166516" y="213578"/>
                    <a:pt x="167952" y="213578"/>
                  </a:cubicBezTo>
                  <a:lnTo>
                    <a:pt x="202396" y="180611"/>
                  </a:lnTo>
                  <a:cubicBezTo>
                    <a:pt x="202396" y="180611"/>
                    <a:pt x="202396" y="180611"/>
                    <a:pt x="202396" y="179178"/>
                  </a:cubicBezTo>
                  <a:cubicBezTo>
                    <a:pt x="202396" y="161977"/>
                    <a:pt x="216747" y="146210"/>
                    <a:pt x="235404" y="146210"/>
                  </a:cubicBezTo>
                  <a:cubicBezTo>
                    <a:pt x="252626" y="146210"/>
                    <a:pt x="266978" y="159111"/>
                    <a:pt x="268413" y="176311"/>
                  </a:cubicBezTo>
                  <a:lnTo>
                    <a:pt x="324385" y="222179"/>
                  </a:lnTo>
                  <a:cubicBezTo>
                    <a:pt x="327255" y="220745"/>
                    <a:pt x="330125" y="220745"/>
                    <a:pt x="332996" y="220745"/>
                  </a:cubicBezTo>
                  <a:cubicBezTo>
                    <a:pt x="334431" y="220745"/>
                    <a:pt x="335866" y="220745"/>
                    <a:pt x="335866" y="220745"/>
                  </a:cubicBezTo>
                  <a:lnTo>
                    <a:pt x="407624" y="137610"/>
                  </a:lnTo>
                  <a:cubicBezTo>
                    <a:pt x="406189" y="134743"/>
                    <a:pt x="406189" y="131877"/>
                    <a:pt x="406189" y="130443"/>
                  </a:cubicBezTo>
                  <a:cubicBezTo>
                    <a:pt x="406189" y="111810"/>
                    <a:pt x="421976" y="97476"/>
                    <a:pt x="439198" y="97476"/>
                  </a:cubicBezTo>
                  <a:close/>
                  <a:moveTo>
                    <a:pt x="100420" y="57337"/>
                  </a:moveTo>
                  <a:lnTo>
                    <a:pt x="100420" y="326819"/>
                  </a:lnTo>
                  <a:lnTo>
                    <a:pt x="500990" y="326819"/>
                  </a:lnTo>
                  <a:lnTo>
                    <a:pt x="500990" y="57337"/>
                  </a:lnTo>
                  <a:close/>
                  <a:moveTo>
                    <a:pt x="42991" y="0"/>
                  </a:moveTo>
                  <a:lnTo>
                    <a:pt x="558419" y="0"/>
                  </a:lnTo>
                  <a:lnTo>
                    <a:pt x="558419" y="384156"/>
                  </a:lnTo>
                  <a:lnTo>
                    <a:pt x="42991" y="384156"/>
                  </a:lnTo>
                  <a:close/>
                </a:path>
              </a:pathLst>
            </a:custGeom>
            <a:solidFill>
              <a:schemeClr val="bg1"/>
            </a:solidFill>
            <a:ln>
              <a:noFill/>
            </a:ln>
          </p:spPr>
        </p:sp>
      </p:grpSp>
      <p:grpSp>
        <p:nvGrpSpPr>
          <p:cNvPr id="117" name="组合 116"/>
          <p:cNvGrpSpPr/>
          <p:nvPr/>
        </p:nvGrpSpPr>
        <p:grpSpPr>
          <a:xfrm>
            <a:off x="1943595" y="1283298"/>
            <a:ext cx="8231785" cy="1204344"/>
            <a:chOff x="46015" y="1538890"/>
            <a:chExt cx="8231785" cy="1204344"/>
          </a:xfrm>
        </p:grpSpPr>
        <p:sp>
          <p:nvSpPr>
            <p:cNvPr id="118" name="Subtitle 2"/>
            <p:cNvSpPr txBox="1"/>
            <p:nvPr/>
          </p:nvSpPr>
          <p:spPr bwMode="auto">
            <a:xfrm>
              <a:off x="46015" y="2007217"/>
              <a:ext cx="8231785" cy="7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a:lnSpc>
                  <a:spcPts val="17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rPr>
                <a:t>单击此处编辑您要的内容，建议您在展示时采用微软雅黑字体。单击此处编辑您要的内容，建议您在展示时采用微软雅黑字体</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a:p>
              <a:pPr algn="ctr">
                <a:lnSpc>
                  <a:spcPts val="1700"/>
                </a:lnSpc>
              </a:pP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mn-lt"/>
              </a:endParaRPr>
            </a:p>
          </p:txBody>
        </p:sp>
        <p:sp>
          <p:nvSpPr>
            <p:cNvPr id="119" name="TextBox 46"/>
            <p:cNvSpPr txBox="1">
              <a:spLocks noChangeArrowheads="1"/>
            </p:cNvSpPr>
            <p:nvPr/>
          </p:nvSpPr>
          <p:spPr bwMode="auto">
            <a:xfrm>
              <a:off x="3422223" y="153889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单击此处编辑</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750"/>
                                        <p:tgtEl>
                                          <p:spTgt spid="5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750"/>
                                        <p:tgtEl>
                                          <p:spTgt spid="117"/>
                                        </p:tgtEl>
                                      </p:cBhvr>
                                    </p:animEffect>
                                    <p:anim calcmode="lin" valueType="num">
                                      <p:cBhvr>
                                        <p:cTn id="12" dur="750" fill="hold"/>
                                        <p:tgtEl>
                                          <p:spTgt spid="117"/>
                                        </p:tgtEl>
                                        <p:attrNameLst>
                                          <p:attrName>ppt_x</p:attrName>
                                        </p:attrNameLst>
                                      </p:cBhvr>
                                      <p:tavLst>
                                        <p:tav tm="0">
                                          <p:val>
                                            <p:strVal val="#ppt_x"/>
                                          </p:val>
                                        </p:tav>
                                        <p:tav tm="100000">
                                          <p:val>
                                            <p:strVal val="#ppt_x"/>
                                          </p:val>
                                        </p:tav>
                                      </p:tavLst>
                                    </p:anim>
                                    <p:anim calcmode="lin" valueType="num">
                                      <p:cBhvr>
                                        <p:cTn id="13" dur="750" fill="hold"/>
                                        <p:tgtEl>
                                          <p:spTgt spid="11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arn(inVertical)">
                                      <p:cBhvr>
                                        <p:cTn id="17" dur="500"/>
                                        <p:tgtEl>
                                          <p:spTgt spid="56"/>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750"/>
                                        <p:tgtEl>
                                          <p:spTgt spid="54"/>
                                        </p:tgtEl>
                                      </p:cBhvr>
                                    </p:animEffect>
                                  </p:childTnLst>
                                </p:cTn>
                              </p:par>
                            </p:childTnLst>
                          </p:cTn>
                        </p:par>
                        <p:par>
                          <p:cTn id="21" fill="hold">
                            <p:stCondLst>
                              <p:cond delay="2500"/>
                            </p:stCondLst>
                            <p:childTnLst>
                              <p:par>
                                <p:cTn id="22" presetID="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0" presetClass="path" presetSubtype="0" accel="50000" decel="50000" fill="hold" nodeType="withEffect">
                                  <p:stCondLst>
                                    <p:cond delay="0"/>
                                  </p:stCondLst>
                                  <p:childTnLst>
                                    <p:animMotion origin="layout" path="M -0.1151 0.1206 L -0.1151 0.1206 C -0.11172 0.11667 -0.10807 0.11319 -0.10481 0.10903 C -0.10338 0.10718 -0.10234 0.10417 -0.10091 0.10208 C -0.09765 0.09722 -0.09713 0.09745 -0.09323 0.09514 C -0.08411 0.07917 -0.09414 0.09491 -0.08541 0.08588 C -0.07448 0.07477 -0.08528 0.08194 -0.07643 0.07685 C -0.07552 0.07454 -0.075 0.07153 -0.07382 0.06991 C -0.07226 0.06759 -0.07031 0.06713 -0.06862 0.06528 C -0.06679 0.06319 -0.06523 0.06042 -0.06341 0.05833 C -0.06132 0.05579 -0.05898 0.0544 -0.05703 0.05139 C -0.05416 0.04722 -0.05221 0.0412 -0.04922 0.03773 C -0.04791 0.03611 -0.04648 0.03472 -0.04531 0.0331 C -0.04388 0.03102 -0.04297 0.02801 -0.0414 0.02616 C -0.03984 0.02407 -0.03789 0.02361 -0.03632 0.02153 C -0.03476 0.01968 -0.03398 0.01643 -0.03242 0.01458 C -0.03125 0.01319 -0.02968 0.01343 -0.02851 0.01227 C -0.02708 0.01111 -0.02604 0.00903 -0.02461 0.00764 C -0.0233 0.00648 -0.01653 0.00324 -0.01562 0.00324 C -0.01132 0.00255 -0.00703 0.00324 -0.0026 0.00324 L -0.0026 0.00324 " pathEditMode="relative" ptsTypes="AAAAAAAAAAAAAAAAAAAAA">
                                      <p:cBhvr>
                                        <p:cTn id="25" dur="1250" fill="hold"/>
                                        <p:tgtEl>
                                          <p:spTgt spid="2"/>
                                        </p:tgtEl>
                                        <p:attrNameLst>
                                          <p:attrName>ppt_x</p:attrName>
                                          <p:attrName>ppt_y</p:attrName>
                                        </p:attrNameLst>
                                      </p:cBhvr>
                                    </p:animMotion>
                                  </p:childTnLst>
                                </p:cTn>
                              </p:par>
                              <p:par>
                                <p:cTn id="26" presetID="2" presetClass="entr" presetSubtype="4" fill="hold" nodeType="withEffect">
                                  <p:stCondLst>
                                    <p:cond delay="1250"/>
                                  </p:st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750" fill="hold"/>
                                        <p:tgtEl>
                                          <p:spTgt spid="61"/>
                                        </p:tgtEl>
                                        <p:attrNameLst>
                                          <p:attrName>ppt_x</p:attrName>
                                        </p:attrNameLst>
                                      </p:cBhvr>
                                      <p:tavLst>
                                        <p:tav tm="0">
                                          <p:val>
                                            <p:strVal val="#ppt_x"/>
                                          </p:val>
                                        </p:tav>
                                        <p:tav tm="100000">
                                          <p:val>
                                            <p:strVal val="#ppt_x"/>
                                          </p:val>
                                        </p:tav>
                                      </p:tavLst>
                                    </p:anim>
                                    <p:anim calcmode="lin" valueType="num">
                                      <p:cBhvr additive="base">
                                        <p:cTn id="29" dur="750" fill="hold"/>
                                        <p:tgtEl>
                                          <p:spTgt spid="61"/>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1"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23685 -0.2331 L -0.23685 -0.2331 C -0.23346 -0.23009 -0.22969 -0.22801 -0.22656 -0.22408 C -0.21862 -0.21389 -0.22148 -0.21158 -0.21497 -0.20556 C -0.21367 -0.20463 -0.21224 -0.20463 -0.21107 -0.20324 C -0.20182 -0.19375 -0.19284 -0.1838 -0.18385 -0.17338 C -0.18034 -0.16921 -0.17721 -0.16366 -0.17357 -0.15972 C -0.16888 -0.15463 -0.16667 -0.15208 -0.16198 -0.14815 C -0.15859 -0.1456 -0.15352 -0.14283 -0.15026 -0.13912 C -0.12253 -0.10602 -0.1526 -0.13889 -0.13346 -0.11829 C -0.1293 -0.10695 -0.13307 -0.11458 -0.12578 -0.10695 C -0.12305 -0.10394 -0.12057 -0.1007 -0.11797 -0.09769 C -0.11667 -0.09607 -0.11549 -0.09421 -0.11406 -0.09306 L -0.10885 -0.08843 C -0.10625 -0.08148 -0.10534 -0.07801 -0.10117 -0.07245 C -0.09961 -0.07037 -0.09753 -0.06991 -0.09596 -0.06783 C -0.09453 -0.06597 -0.09362 -0.06273 -0.09206 -0.06088 C -0.09102 -0.05949 -0.08945 -0.05949 -0.08828 -0.05857 C -0.08646 -0.05718 -0.08464 -0.05602 -0.08307 -0.05394 C -0.07943 -0.04977 -0.0763 -0.04445 -0.07266 -0.04028 C -0.07135 -0.03866 -0.07031 -0.03681 -0.06888 -0.03565 C -0.0651 -0.03287 -0.06107 -0.03102 -0.05716 -0.0287 C -0.05586 -0.02732 -0.05456 -0.02593 -0.05326 -0.02408 C -0.05143 -0.0213 -0.05013 -0.01759 -0.04818 -0.01505 C -0.04701 -0.01366 -0.04557 -0.01343 -0.04427 -0.01273 C -0.04258 -0.01042 -0.04115 -0.00718 -0.03906 -0.00579 C -0.03581 -0.00324 -0.02878 -0.00116 -0.02878 -0.00116 C -0.02747 0.00046 -0.02643 0.00324 -0.02487 0.00347 C 0.00273 0.00555 0.00221 0.0169 0.00221 -0.00116 L 0.00221 -0.00116 " pathEditMode="relative" ptsTypes="AAAAAAAAAAAAAAAAAAAAAAAAAAAAAA">
                                      <p:cBhvr>
                                        <p:cTn id="34" dur="1250" fill="hold"/>
                                        <p:tgtEl>
                                          <p:spTgt spid="3"/>
                                        </p:tgtEl>
                                        <p:attrNameLst>
                                          <p:attrName>ppt_x</p:attrName>
                                          <p:attrName>ppt_y</p:attrName>
                                        </p:attrNameLst>
                                      </p:cBhvr>
                                    </p:animMotion>
                                  </p:childTnLst>
                                </p:cTn>
                              </p:par>
                              <p:par>
                                <p:cTn id="35" presetID="2" presetClass="entr" presetSubtype="4" fill="hold" nodeType="withEffect">
                                  <p:stCondLst>
                                    <p:cond delay="125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750" fill="hold"/>
                                        <p:tgtEl>
                                          <p:spTgt spid="64"/>
                                        </p:tgtEl>
                                        <p:attrNameLst>
                                          <p:attrName>ppt_x</p:attrName>
                                        </p:attrNameLst>
                                      </p:cBhvr>
                                      <p:tavLst>
                                        <p:tav tm="0">
                                          <p:val>
                                            <p:strVal val="#ppt_x"/>
                                          </p:val>
                                        </p:tav>
                                        <p:tav tm="100000">
                                          <p:val>
                                            <p:strVal val="#ppt_x"/>
                                          </p:val>
                                        </p:tav>
                                      </p:tavLst>
                                    </p:anim>
                                    <p:anim calcmode="lin" valueType="num">
                                      <p:cBhvr additive="base">
                                        <p:cTn id="38" dur="750" fill="hold"/>
                                        <p:tgtEl>
                                          <p:spTgt spid="64"/>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1"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childTnLst>
                                </p:cTn>
                              </p:par>
                              <p:par>
                                <p:cTn id="42" presetID="0" presetClass="path" presetSubtype="0" accel="50000" decel="50000" fill="hold" nodeType="withEffect">
                                  <p:stCondLst>
                                    <p:cond delay="0"/>
                                  </p:stCondLst>
                                  <p:childTnLst>
                                    <p:animMotion origin="layout" path="M -0.22292 0.25324 L -0.22292 0.25324 C -0.21914 0.25093 -0.21497 0.24954 -0.21133 0.2463 C -0.20977 0.24468 -0.20885 0.24144 -0.20742 0.23935 C -0.20078 0.23009 -0.20169 0.23125 -0.19583 0.22778 C -0.19336 0.22338 -0.19128 0.21898 -0.18802 0.21644 C -0.18555 0.21435 -0.18034 0.21181 -0.18034 0.21181 C -0.17904 0.20949 -0.17799 0.20672 -0.17643 0.20486 C -0.17526 0.20347 -0.17383 0.20371 -0.17253 0.20255 C -0.17122 0.20139 -0.16992 0.19954 -0.16862 0.19792 C -0.16432 0.18634 -0.16732 0.19259 -0.15833 0.18172 L -0.15443 0.17732 C -0.15312 0.1757 -0.15208 0.17338 -0.15052 0.17269 C -0.14922 0.17176 -0.14792 0.1713 -0.14674 0.17037 C -0.14531 0.16898 -0.14414 0.1669 -0.14284 0.16574 C -0.14102 0.16412 -0.13542 0.16181 -0.13372 0.16111 C -0.13047 0.15509 -0.12682 0.14769 -0.12213 0.14491 L -0.11823 0.14283 C -0.11732 0.14051 -0.11693 0.1375 -0.11562 0.13588 C -0.11458 0.13426 -0.11302 0.13449 -0.11172 0.13357 C -0.10169 0.12454 -0.1138 0.13241 -0.10404 0.12662 C -0.09271 0.10648 -0.10703 0.13102 -0.09622 0.11505 C -0.09492 0.11297 -0.09375 0.11019 -0.09245 0.1081 C -0.09115 0.10648 -0.08971 0.10556 -0.08854 0.10371 C -0.08581 0.09931 -0.08333 0.09445 -0.08073 0.08982 L -0.07682 0.08287 C -0.07552 0.08056 -0.07474 0.07709 -0.07305 0.07593 L -0.06914 0.07361 C -0.06823 0.0713 -0.06771 0.06852 -0.06654 0.0669 C -0.06341 0.06227 -0.05911 0.06042 -0.05612 0.05533 C -0.05117 0.04653 -0.05378 0.05023 -0.04844 0.04375 C -0.04753 0.04144 -0.04687 0.03889 -0.04583 0.03681 C -0.04427 0.03426 -0.04232 0.03241 -0.04062 0.03009 C -0.03932 0.02778 -0.03815 0.02523 -0.03672 0.02315 C -0.03555 0.0213 -0.03411 0.02037 -0.03294 0.01852 C -0.03151 0.01644 -0.0306 0.0132 -0.02904 0.01158 C -0.02539 0.0081 -0.02005 0.00695 -0.01615 0.00463 C -0.01354 0.00324 -0.01107 0.0007 -0.00833 -2.22222E-6 L 0.00078 -0.00208 L 0.00078 -0.00208 " pathEditMode="relative" ptsTypes="AAAAAAAAAAAAAAAAAAAAAAAAAAAAAAAAAAAAAAAA">
                                      <p:cBhvr>
                                        <p:cTn id="43" dur="1250" fill="hold"/>
                                        <p:tgtEl>
                                          <p:spTgt spid="4"/>
                                        </p:tgtEl>
                                        <p:attrNameLst>
                                          <p:attrName>ppt_x</p:attrName>
                                          <p:attrName>ppt_y</p:attrName>
                                        </p:attrNameLst>
                                      </p:cBhvr>
                                    </p:animMotion>
                                  </p:childTnLst>
                                </p:cTn>
                              </p:par>
                              <p:par>
                                <p:cTn id="44" presetID="2" presetClass="entr" presetSubtype="4" fill="hold" nodeType="withEffect">
                                  <p:stCondLst>
                                    <p:cond delay="1250"/>
                                  </p:stCondLst>
                                  <p:childTnLst>
                                    <p:set>
                                      <p:cBhvr>
                                        <p:cTn id="45" dur="1" fill="hold">
                                          <p:stCondLst>
                                            <p:cond delay="0"/>
                                          </p:stCondLst>
                                        </p:cTn>
                                        <p:tgtEl>
                                          <p:spTgt spid="67"/>
                                        </p:tgtEl>
                                        <p:attrNameLst>
                                          <p:attrName>style.visibility</p:attrName>
                                        </p:attrNameLst>
                                      </p:cBhvr>
                                      <p:to>
                                        <p:strVal val="visible"/>
                                      </p:to>
                                    </p:set>
                                    <p:anim calcmode="lin" valueType="num">
                                      <p:cBhvr additive="base">
                                        <p:cTn id="46" dur="750" fill="hold"/>
                                        <p:tgtEl>
                                          <p:spTgt spid="67"/>
                                        </p:tgtEl>
                                        <p:attrNameLst>
                                          <p:attrName>ppt_x</p:attrName>
                                        </p:attrNameLst>
                                      </p:cBhvr>
                                      <p:tavLst>
                                        <p:tav tm="0">
                                          <p:val>
                                            <p:strVal val="#ppt_x"/>
                                          </p:val>
                                        </p:tav>
                                        <p:tav tm="100000">
                                          <p:val>
                                            <p:strVal val="#ppt_x"/>
                                          </p:val>
                                        </p:tav>
                                      </p:tavLst>
                                    </p:anim>
                                    <p:anim calcmode="lin" valueType="num">
                                      <p:cBhvr additive="base">
                                        <p:cTn id="47" dur="750" fill="hold"/>
                                        <p:tgtEl>
                                          <p:spTgt spid="67"/>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1"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0" presetClass="path" presetSubtype="0" accel="50000" decel="50000" fill="hold" nodeType="withEffect">
                                  <p:stCondLst>
                                    <p:cond delay="0"/>
                                  </p:stCondLst>
                                  <p:childTnLst>
                                    <p:animMotion origin="layout" path="M -0.20469 -0.16597 L -0.20469 -0.16597 C -0.20404 -0.16551 -0.18971 -0.15417 -0.18529 -0.14768 C -0.18399 -0.1456 -0.18281 -0.14282 -0.18151 -0.14074 C -0.18021 -0.13889 -0.17878 -0.13796 -0.1776 -0.13611 C -0.17617 -0.13403 -0.17513 -0.13125 -0.1737 -0.12917 C -0.16979 -0.1243 -0.16641 -0.1243 -0.16211 -0.12014 C -0.15938 -0.11736 -0.1569 -0.11389 -0.1543 -0.11088 C -0.153 -0.10926 -0.15195 -0.10717 -0.15039 -0.10625 L -0.14649 -0.10393 C -0.14518 -0.10231 -0.14388 -0.10116 -0.14271 -0.0993 C -0.13841 -0.09305 -0.13971 -0.09213 -0.1349 -0.08773 C -0.13125 -0.08472 -0.12526 -0.08403 -0.12201 -0.08333 C -0.12018 -0.08171 -0.11862 -0.07963 -0.1168 -0.0787 C -0.11432 -0.07731 -0.11159 -0.07731 -0.10899 -0.07639 C -0.10768 -0.07569 -0.10638 -0.07477 -0.10508 -0.07407 C -0.10391 -0.07176 -0.10287 -0.06875 -0.1013 -0.06713 C -0.09974 -0.06551 -0.09779 -0.06574 -0.09609 -0.06481 C -0.08711 -0.05949 -0.09232 -0.06157 -0.08451 -0.05555 C -0.0832 -0.05463 -0.08177 -0.0544 -0.0806 -0.05324 C -0.07787 -0.05069 -0.07539 -0.04722 -0.07279 -0.04421 C -0.07149 -0.04259 -0.07031 -0.04074 -0.06888 -0.03958 C -0.06628 -0.03727 -0.0638 -0.03449 -0.0612 -0.03264 C -0.05951 -0.03148 -0.05768 -0.03125 -0.05599 -0.03032 C -0.05339 -0.02893 -0.05078 -0.02754 -0.04818 -0.02569 C -0.04609 -0.02407 -0.04401 -0.02222 -0.0418 -0.02106 C -0.03919 -0.01991 -0.03659 -0.01991 -0.03399 -0.01875 C -0.03138 -0.01759 -0.02878 -0.01574 -0.02617 -0.01412 L -0.01849 -0.00949 L -0.01458 -0.00717 C -0.01328 -0.00648 -0.01211 -0.00486 -0.01068 -0.00486 L -0.00547 -0.00486 L -0.00547 -0.00486 " pathEditMode="relative" ptsTypes="AAAAAAAAAAAAAAAAAAAAAAAAAAAAAAAAA">
                                      <p:cBhvr>
                                        <p:cTn id="52" dur="1250" fill="hold"/>
                                        <p:tgtEl>
                                          <p:spTgt spid="5"/>
                                        </p:tgtEl>
                                        <p:attrNameLst>
                                          <p:attrName>ppt_x</p:attrName>
                                          <p:attrName>ppt_y</p:attrName>
                                        </p:attrNameLst>
                                      </p:cBhvr>
                                    </p:animMotion>
                                  </p:childTnLst>
                                </p:cTn>
                              </p:par>
                              <p:par>
                                <p:cTn id="53" presetID="2" presetClass="entr" presetSubtype="4" fill="hold" nodeType="withEffect">
                                  <p:stCondLst>
                                    <p:cond delay="1250"/>
                                  </p:stCondLst>
                                  <p:childTnLst>
                                    <p:set>
                                      <p:cBhvr>
                                        <p:cTn id="54" dur="1" fill="hold">
                                          <p:stCondLst>
                                            <p:cond delay="0"/>
                                          </p:stCondLst>
                                        </p:cTn>
                                        <p:tgtEl>
                                          <p:spTgt spid="107"/>
                                        </p:tgtEl>
                                        <p:attrNameLst>
                                          <p:attrName>style.visibility</p:attrName>
                                        </p:attrNameLst>
                                      </p:cBhvr>
                                      <p:to>
                                        <p:strVal val="visible"/>
                                      </p:to>
                                    </p:set>
                                    <p:anim calcmode="lin" valueType="num">
                                      <p:cBhvr additive="base">
                                        <p:cTn id="55" dur="750" fill="hold"/>
                                        <p:tgtEl>
                                          <p:spTgt spid="107"/>
                                        </p:tgtEl>
                                        <p:attrNameLst>
                                          <p:attrName>ppt_x</p:attrName>
                                        </p:attrNameLst>
                                      </p:cBhvr>
                                      <p:tavLst>
                                        <p:tav tm="0">
                                          <p:val>
                                            <p:strVal val="#ppt_x"/>
                                          </p:val>
                                        </p:tav>
                                        <p:tav tm="100000">
                                          <p:val>
                                            <p:strVal val="#ppt_x"/>
                                          </p:val>
                                        </p:tav>
                                      </p:tavLst>
                                    </p:anim>
                                    <p:anim calcmode="lin" valueType="num">
                                      <p:cBhvr additive="base">
                                        <p:cTn id="56" dur="75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6096000" cy="6858000"/>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096000" y="933450"/>
            <a:ext cx="5676900" cy="5051425"/>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19100" y="933450"/>
            <a:ext cx="5676900" cy="505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23662" y="5434570"/>
            <a:ext cx="2453165" cy="276999"/>
          </a:xfrm>
          <a:prstGeom prst="rect">
            <a:avLst/>
          </a:prstGeom>
          <a:noFill/>
        </p:spPr>
        <p:txBody>
          <a:bodyPr wrap="square" rtlCol="0">
            <a:spAutoFit/>
          </a:bodyPr>
          <a:lstStyle/>
          <a:p>
            <a:r>
              <a:rPr lang="en-US" altLang="zh-CN" sz="1200" dirty="0">
                <a:solidFill>
                  <a:schemeClr val="bg1">
                    <a:lumMod val="75000"/>
                  </a:schemeClr>
                </a:solidFill>
                <a:latin typeface="微软雅黑" panose="020B0503020204020204" pitchFamily="34" charset="-122"/>
                <a:ea typeface="微软雅黑" panose="020B0503020204020204" pitchFamily="34" charset="-122"/>
              </a:rPr>
              <a:t>GRAPHIC DESIGN</a:t>
            </a:r>
            <a:endParaRPr lang="en-US" altLang="zh-CN" sz="12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rot="5400000">
            <a:off x="9200276" y="3407959"/>
            <a:ext cx="4381501" cy="253916"/>
          </a:xfrm>
          <a:prstGeom prst="rect">
            <a:avLst/>
          </a:prstGeom>
          <a:noFill/>
        </p:spPr>
        <p:txBody>
          <a:bodyPr wrap="square" rtlCol="0">
            <a:spAutoFit/>
          </a:bodyPr>
          <a:lstStyle/>
          <a:p>
            <a:pPr algn="ctr"/>
            <a:r>
              <a:rPr lang="en-US" altLang="zh-CN" sz="1050" spc="1500" dirty="0">
                <a:solidFill>
                  <a:schemeClr val="bg1"/>
                </a:solidFill>
                <a:latin typeface="微软雅黑" panose="020B0503020204020204" pitchFamily="34" charset="-122"/>
                <a:ea typeface="微软雅黑" panose="020B0503020204020204" pitchFamily="34" charset="-122"/>
              </a:rPr>
              <a:t>GRAPHIC DESIGN</a:t>
            </a:r>
            <a:endParaRPr lang="en-US" altLang="zh-CN" sz="1050" spc="1500" dirty="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l="5222" t="35067" r="8865" b="33487"/>
          <a:stretch>
            <a:fillRect/>
          </a:stretch>
        </p:blipFill>
        <p:spPr>
          <a:xfrm>
            <a:off x="759618" y="1146430"/>
            <a:ext cx="1031545" cy="377569"/>
          </a:xfrm>
          <a:prstGeom prst="rect">
            <a:avLst/>
          </a:prstGeom>
        </p:spPr>
      </p:pic>
      <p:sp>
        <p:nvSpPr>
          <p:cNvPr id="26" name="文本框 25"/>
          <p:cNvSpPr txBox="1"/>
          <p:nvPr/>
        </p:nvSpPr>
        <p:spPr>
          <a:xfrm>
            <a:off x="3257550" y="1800574"/>
            <a:ext cx="4583922" cy="1092607"/>
          </a:xfrm>
          <a:prstGeom prst="rect">
            <a:avLst/>
          </a:prstGeom>
          <a:noFill/>
        </p:spPr>
        <p:txBody>
          <a:bodyPr wrap="square" rtlCol="0">
            <a:spAutoFit/>
          </a:bodyPr>
          <a:lstStyle/>
          <a:p>
            <a:pPr algn="dist"/>
            <a:r>
              <a:rPr lang="en-US" altLang="zh-CN" sz="6500" dirty="0">
                <a:solidFill>
                  <a:srgbClr val="2B6573"/>
                </a:solidFill>
                <a:latin typeface="微软雅黑" panose="020B0503020204020204" pitchFamily="34" charset="-122"/>
                <a:ea typeface="微软雅黑" panose="020B0503020204020204" pitchFamily="34" charset="-122"/>
              </a:rPr>
              <a:t>PART </a:t>
            </a:r>
            <a:r>
              <a:rPr lang="en-US" altLang="zh-CN" sz="6500" dirty="0">
                <a:solidFill>
                  <a:schemeClr val="bg1"/>
                </a:solidFill>
                <a:latin typeface="微软雅黑" panose="020B0503020204020204" pitchFamily="34" charset="-122"/>
                <a:ea typeface="微软雅黑" panose="020B0503020204020204" pitchFamily="34" charset="-122"/>
              </a:rPr>
              <a:t>02</a:t>
            </a:r>
            <a:endParaRPr lang="en-US" altLang="zh-CN" sz="6500"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2774869" y="3131116"/>
            <a:ext cx="6387349" cy="1469926"/>
            <a:chOff x="2808463" y="1504623"/>
            <a:chExt cx="6387349" cy="1469926"/>
          </a:xfrm>
        </p:grpSpPr>
        <p:grpSp>
          <p:nvGrpSpPr>
            <p:cNvPr id="29" name="组合 28"/>
            <p:cNvGrpSpPr/>
            <p:nvPr/>
          </p:nvGrpSpPr>
          <p:grpSpPr>
            <a:xfrm>
              <a:off x="2808463" y="1504623"/>
              <a:ext cx="6387349" cy="1469926"/>
              <a:chOff x="5057154" y="41275"/>
              <a:chExt cx="5799796" cy="1469926"/>
            </a:xfrm>
          </p:grpSpPr>
          <p:sp>
            <p:nvSpPr>
              <p:cNvPr id="32" name="矩形 31"/>
              <p:cNvSpPr/>
              <p:nvPr/>
            </p:nvSpPr>
            <p:spPr>
              <a:xfrm>
                <a:off x="5057154" y="41529"/>
                <a:ext cx="3023897" cy="1469671"/>
              </a:xfrm>
              <a:prstGeom prst="rect">
                <a:avLst/>
              </a:prstGeom>
              <a:solidFill>
                <a:srgbClr val="2B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056223" y="41275"/>
                <a:ext cx="2800727" cy="1469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3486208" y="1802507"/>
              <a:ext cx="5250294" cy="938719"/>
            </a:xfrm>
            <a:prstGeom prst="rect">
              <a:avLst/>
            </a:prstGeom>
            <a:noFill/>
          </p:spPr>
          <p:txBody>
            <a:bodyPr wrap="square" rtlCol="0">
              <a:spAutoFit/>
            </a:bodyPr>
            <a:lstStyle/>
            <a:p>
              <a:pPr algn="dist"/>
              <a:r>
                <a:rPr lang="zh-CN" altLang="en-US" sz="5500" spc="600" dirty="0">
                  <a:solidFill>
                    <a:schemeClr val="bg1"/>
                  </a:solidFill>
                  <a:latin typeface="微软雅黑" panose="020B0503020204020204" pitchFamily="34" charset="-122"/>
                  <a:ea typeface="微软雅黑" panose="020B0503020204020204" pitchFamily="34" charset="-122"/>
                </a:rPr>
                <a:t>论文</a:t>
              </a:r>
              <a:r>
                <a:rPr lang="zh-CN" altLang="en-US" sz="5500" spc="600" dirty="0">
                  <a:solidFill>
                    <a:srgbClr val="2B6573"/>
                  </a:solidFill>
                  <a:latin typeface="微软雅黑" panose="020B0503020204020204" pitchFamily="34" charset="-122"/>
                  <a:ea typeface="微软雅黑" panose="020B0503020204020204" pitchFamily="34" charset="-122"/>
                </a:rPr>
                <a:t>综述</a:t>
              </a:r>
              <a:endParaRPr lang="zh-CN" altLang="en-US" sz="5500" spc="600" dirty="0">
                <a:solidFill>
                  <a:srgbClr val="2B6573"/>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75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500"/>
                            </p:stCondLst>
                            <p:childTnLst>
                              <p:par>
                                <p:cTn id="16" presetID="50" presetClass="entr" presetSubtype="0" decel="10000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750" fill="hold"/>
                                        <p:tgtEl>
                                          <p:spTgt spid="30"/>
                                        </p:tgtEl>
                                        <p:attrNameLst>
                                          <p:attrName>ppt_w</p:attrName>
                                        </p:attrNameLst>
                                      </p:cBhvr>
                                      <p:tavLst>
                                        <p:tav tm="0">
                                          <p:val>
                                            <p:strVal val="#ppt_w+.3"/>
                                          </p:val>
                                        </p:tav>
                                        <p:tav tm="100000">
                                          <p:val>
                                            <p:strVal val="#ppt_w"/>
                                          </p:val>
                                        </p:tav>
                                      </p:tavLst>
                                    </p:anim>
                                    <p:anim calcmode="lin" valueType="num">
                                      <p:cBhvr>
                                        <p:cTn id="19" dur="750" fill="hold"/>
                                        <p:tgtEl>
                                          <p:spTgt spid="30"/>
                                        </p:tgtEl>
                                        <p:attrNameLst>
                                          <p:attrName>ppt_h</p:attrName>
                                        </p:attrNameLst>
                                      </p:cBhvr>
                                      <p:tavLst>
                                        <p:tav tm="0">
                                          <p:val>
                                            <p:strVal val="#ppt_h"/>
                                          </p:val>
                                        </p:tav>
                                        <p:tav tm="100000">
                                          <p:val>
                                            <p:strVal val="#ppt_h"/>
                                          </p:val>
                                        </p:tav>
                                      </p:tavLst>
                                    </p:anim>
                                    <p:animEffect transition="in" filter="fade">
                                      <p:cBhvr>
                                        <p:cTn id="20" dur="750"/>
                                        <p:tgtEl>
                                          <p:spTgt spid="30"/>
                                        </p:tgtEl>
                                      </p:cBhvr>
                                    </p:animEffect>
                                  </p:childTnLst>
                                </p:cTn>
                              </p:par>
                            </p:childTnLst>
                          </p:cTn>
                        </p:par>
                        <p:par>
                          <p:cTn id="21" fill="hold">
                            <p:stCondLst>
                              <p:cond delay="2500"/>
                            </p:stCondLst>
                            <p:childTnLst>
                              <p:par>
                                <p:cTn id="22" presetID="23" presetClass="entr" presetSubtype="32" fill="hold" grpId="0" nodeType="afterEffect">
                                  <p:stCondLst>
                                    <p:cond delay="0"/>
                                  </p:stCondLst>
                                  <p:iterate type="lt">
                                    <p:tmPct val="0"/>
                                  </p:iterate>
                                  <p:childTnLst>
                                    <p:set>
                                      <p:cBhvr>
                                        <p:cTn id="23" dur="1" fill="hold">
                                          <p:stCondLst>
                                            <p:cond delay="0"/>
                                          </p:stCondLst>
                                        </p:cTn>
                                        <p:tgtEl>
                                          <p:spTgt spid="26"/>
                                        </p:tgtEl>
                                        <p:attrNameLst>
                                          <p:attrName>style.visibility</p:attrName>
                                        </p:attrNameLst>
                                      </p:cBhvr>
                                      <p:to>
                                        <p:strVal val="visible"/>
                                      </p:to>
                                    </p:set>
                                    <p:anim calcmode="lin" valueType="num">
                                      <p:cBhvr>
                                        <p:cTn id="24" dur="750" fill="hold"/>
                                        <p:tgtEl>
                                          <p:spTgt spid="26"/>
                                        </p:tgtEl>
                                        <p:attrNameLst>
                                          <p:attrName>ppt_w</p:attrName>
                                        </p:attrNameLst>
                                      </p:cBhvr>
                                      <p:tavLst>
                                        <p:tav tm="0">
                                          <p:val>
                                            <p:strVal val="4*#ppt_w"/>
                                          </p:val>
                                        </p:tav>
                                        <p:tav tm="100000">
                                          <p:val>
                                            <p:strVal val="#ppt_w"/>
                                          </p:val>
                                        </p:tav>
                                      </p:tavLst>
                                    </p:anim>
                                    <p:anim calcmode="lin" valueType="num">
                                      <p:cBhvr>
                                        <p:cTn id="25" dur="750" fill="hold"/>
                                        <p:tgtEl>
                                          <p:spTgt spid="26"/>
                                        </p:tgtEl>
                                        <p:attrNameLst>
                                          <p:attrName>ppt_h</p:attrName>
                                        </p:attrNameLst>
                                      </p:cBhvr>
                                      <p:tavLst>
                                        <p:tav tm="0">
                                          <p:val>
                                            <p:strVal val="4*#ppt_h"/>
                                          </p:val>
                                        </p:tav>
                                        <p:tav tm="100000">
                                          <p:val>
                                            <p:strVal val="#ppt_h"/>
                                          </p:val>
                                        </p:tav>
                                      </p:tavLst>
                                    </p:anim>
                                  </p:childTnLst>
                                </p:cTn>
                              </p:par>
                              <p:par>
                                <p:cTn id="26" presetID="27" presetClass="emph" presetSubtype="0" fill="remove" grpId="1" nodeType="withEffect">
                                  <p:stCondLst>
                                    <p:cond delay="750"/>
                                  </p:stCondLst>
                                  <p:iterate type="lt">
                                    <p:tmPct val="10000"/>
                                  </p:iterate>
                                  <p:childTnLst>
                                    <p:animClr clrSpc="rgb" dir="cw">
                                      <p:cBhvr override="childStyle">
                                        <p:cTn id="27" dur="500" autoRev="1" fill="remove"/>
                                        <p:tgtEl>
                                          <p:spTgt spid="26"/>
                                        </p:tgtEl>
                                        <p:attrNameLst>
                                          <p:attrName>style.color</p:attrName>
                                        </p:attrNameLst>
                                      </p:cBhvr>
                                      <p:to>
                                        <a:schemeClr val="accent2"/>
                                      </p:to>
                                    </p:animClr>
                                    <p:animClr clrSpc="rgb" dir="cw">
                                      <p:cBhvr>
                                        <p:cTn id="28" dur="500" autoRev="1" fill="remove"/>
                                        <p:tgtEl>
                                          <p:spTgt spid="26"/>
                                        </p:tgtEl>
                                        <p:attrNameLst>
                                          <p:attrName>fillcolor</p:attrName>
                                        </p:attrNameLst>
                                      </p:cBhvr>
                                      <p:to>
                                        <a:schemeClr val="accent2"/>
                                      </p:to>
                                    </p:animClr>
                                    <p:set>
                                      <p:cBhvr>
                                        <p:cTn id="29" dur="500" autoRev="1" fill="remove"/>
                                        <p:tgtEl>
                                          <p:spTgt spid="26"/>
                                        </p:tgtEl>
                                        <p:attrNameLst>
                                          <p:attrName>fill.type</p:attrName>
                                        </p:attrNameLst>
                                      </p:cBhvr>
                                      <p:to>
                                        <p:strVal val="solid"/>
                                      </p:to>
                                    </p:set>
                                    <p:set>
                                      <p:cBhvr>
                                        <p:cTn id="30" dur="500" autoRev="1" fill="remove"/>
                                        <p:tgtEl>
                                          <p:spTgt spid="26"/>
                                        </p:tgtEl>
                                        <p:attrNameLst>
                                          <p:attrName>fill.on</p:attrName>
                                        </p:attrNameLst>
                                      </p:cBhvr>
                                      <p:to>
                                        <p:strVal val="true"/>
                                      </p:to>
                                    </p:set>
                                  </p:childTnLst>
                                </p:cTn>
                              </p:par>
                              <p:par>
                                <p:cTn id="31" presetID="16" presetClass="entr" presetSubtype="37" fill="hold" nodeType="withEffect">
                                  <p:stCondLst>
                                    <p:cond delay="1500"/>
                                  </p:stCondLst>
                                  <p:childTnLst>
                                    <p:set>
                                      <p:cBhvr>
                                        <p:cTn id="32" dur="1" fill="hold">
                                          <p:stCondLst>
                                            <p:cond delay="0"/>
                                          </p:stCondLst>
                                        </p:cTn>
                                        <p:tgtEl>
                                          <p:spTgt spid="27"/>
                                        </p:tgtEl>
                                        <p:attrNameLst>
                                          <p:attrName>style.visibility</p:attrName>
                                        </p:attrNameLst>
                                      </p:cBhvr>
                                      <p:to>
                                        <p:strVal val="visible"/>
                                      </p:to>
                                    </p:set>
                                    <p:animEffect transition="in" filter="barn(outVertical)">
                                      <p:cBhvr>
                                        <p:cTn id="33" dur="750"/>
                                        <p:tgtEl>
                                          <p:spTgt spid="27"/>
                                        </p:tgtEl>
                                      </p:cBhvr>
                                    </p:animEffect>
                                  </p:childTnLst>
                                </p:cTn>
                              </p:par>
                            </p:childTnLst>
                          </p:cTn>
                        </p:par>
                        <p:par>
                          <p:cTn id="34" fill="hold">
                            <p:stCondLst>
                              <p:cond delay="4349"/>
                            </p:stCondLst>
                            <p:childTnLst>
                              <p:par>
                                <p:cTn id="35" presetID="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750" fill="hold"/>
                                        <p:tgtEl>
                                          <p:spTgt spid="28"/>
                                        </p:tgtEl>
                                        <p:attrNameLst>
                                          <p:attrName>ppt_x</p:attrName>
                                        </p:attrNameLst>
                                      </p:cBhvr>
                                      <p:tavLst>
                                        <p:tav tm="0">
                                          <p:val>
                                            <p:strVal val="#ppt_x"/>
                                          </p:val>
                                        </p:tav>
                                        <p:tav tm="100000">
                                          <p:val>
                                            <p:strVal val="#ppt_x"/>
                                          </p:val>
                                        </p:tav>
                                      </p:tavLst>
                                    </p:anim>
                                    <p:anim calcmode="lin" valueType="num">
                                      <p:cBhvr additive="base">
                                        <p:cTn id="38" dur="75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p:bldP spid="28" grpId="0"/>
      <p:bldP spid="26" grpId="0"/>
      <p:bldP spid="26" grpId="1"/>
    </p:bldLst>
  </p:timing>
</p:sld>
</file>

<file path=ppt/theme/theme1.xml><?xml version="1.0" encoding="utf-8"?>
<a:theme xmlns:a="http://schemas.openxmlformats.org/drawingml/2006/main" name="小Q办公">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B657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4459</Words>
  <Application>WPS 演示</Application>
  <PresentationFormat>宽屏</PresentationFormat>
  <Paragraphs>478</Paragraphs>
  <Slides>27</Slides>
  <Notes>1</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vt:lpstr>
      <vt:lpstr>宋体</vt:lpstr>
      <vt:lpstr>Wingdings</vt:lpstr>
      <vt:lpstr>微软雅黑</vt:lpstr>
      <vt:lpstr>微软雅黑 Light</vt:lpstr>
      <vt:lpstr>黑体</vt:lpstr>
      <vt:lpstr>Lato Regular</vt:lpstr>
      <vt:lpstr>Lato Light</vt:lpstr>
      <vt:lpstr>MS PGothic</vt:lpstr>
      <vt:lpstr>等线</vt:lpstr>
      <vt:lpstr>等线 Light</vt:lpstr>
      <vt:lpstr>Calibri</vt:lpstr>
      <vt:lpstr>Arial Unicode MS</vt:lpstr>
      <vt:lpstr>Impact</vt:lpstr>
      <vt:lpstr>Gill Sans</vt:lpstr>
      <vt:lpstr>小Q办公</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subject/>
  <dc:creator>小Q办公</dc:creator>
  <cp:lastModifiedBy> </cp:lastModifiedBy>
  <cp:revision>40</cp:revision>
  <dcterms:created xsi:type="dcterms:W3CDTF">2019-05-19T03:05:00Z</dcterms:created>
  <dcterms:modified xsi:type="dcterms:W3CDTF">2021-04-30T10:45:27Z</dcterms:modified>
  <cp:category/>
  <dc:description/>
  <cp:contentStatus/>
  <dc:identifier/>
  <cp:keywords/>
  <dc:language>utf-8</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5EA315EB0AEB4400B088EDE3B80075FE</vt:lpwstr>
  </property>
  <property fmtid="{D5CDD505-2E9C-101B-9397-08002B2CF9AE}" pid="3" name="KSOProductBuildVer">
    <vt:lpwstr>2052-11.1.0.10463</vt:lpwstr>
  </property>
</Properties>
</file>