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686"/>
    <a:srgbClr val="A6A6A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25F14-6CE1-4E62-A8D0-4638046435F7}" type="datetimeFigureOut">
              <a:rPr lang="zh-CN" altLang="en-US" smtClean="0"/>
              <a:t>2019/9/9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0B706-BF66-4E93-889C-68DD22A3CE97}" type="slidenum">
              <a:rPr lang="zh-CN" altLang="en-US" smtClean="0"/>
              <a:t>‹#›</a:t>
            </a:fld>
            <a:endParaRPr lang="zh-CN" altLang="en-US"/>
          </a:p>
        </p:txBody>
      </p:sp>
    </p:spTree>
    <p:extLst>
      <p:ext uri="{BB962C8B-B14F-4D97-AF65-F5344CB8AC3E}">
        <p14:creationId xmlns:p14="http://schemas.microsoft.com/office/powerpoint/2010/main" val="261217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extLst>
      <p:ext uri="{BB962C8B-B14F-4D97-AF65-F5344CB8AC3E}">
        <p14:creationId xmlns:p14="http://schemas.microsoft.com/office/powerpoint/2010/main" val="3995839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extLst>
      <p:ext uri="{BB962C8B-B14F-4D97-AF65-F5344CB8AC3E}">
        <p14:creationId xmlns:p14="http://schemas.microsoft.com/office/powerpoint/2010/main" val="19479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extLst>
      <p:ext uri="{BB962C8B-B14F-4D97-AF65-F5344CB8AC3E}">
        <p14:creationId xmlns:p14="http://schemas.microsoft.com/office/powerpoint/2010/main" val="368605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extLst>
      <p:ext uri="{BB962C8B-B14F-4D97-AF65-F5344CB8AC3E}">
        <p14:creationId xmlns:p14="http://schemas.microsoft.com/office/powerpoint/2010/main" val="3740812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21</a:t>
            </a:r>
            <a:endParaRPr lang="zh-CN" altLang="en-US"/>
          </a:p>
        </p:txBody>
      </p:sp>
    </p:spTree>
    <p:extLst>
      <p:ext uri="{BB962C8B-B14F-4D97-AF65-F5344CB8AC3E}">
        <p14:creationId xmlns:p14="http://schemas.microsoft.com/office/powerpoint/2010/main" val="329375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23</a:t>
            </a:r>
            <a:endParaRPr lang="zh-CN" altLang="en-US"/>
          </a:p>
        </p:txBody>
      </p:sp>
    </p:spTree>
    <p:extLst>
      <p:ext uri="{BB962C8B-B14F-4D97-AF65-F5344CB8AC3E}">
        <p14:creationId xmlns:p14="http://schemas.microsoft.com/office/powerpoint/2010/main" val="379101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24</a:t>
            </a:r>
            <a:endParaRPr lang="zh-CN" altLang="en-US"/>
          </a:p>
        </p:txBody>
      </p:sp>
    </p:spTree>
    <p:extLst>
      <p:ext uri="{BB962C8B-B14F-4D97-AF65-F5344CB8AC3E}">
        <p14:creationId xmlns:p14="http://schemas.microsoft.com/office/powerpoint/2010/main" val="179348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25</a:t>
            </a:r>
            <a:endParaRPr lang="zh-CN" altLang="en-US"/>
          </a:p>
        </p:txBody>
      </p:sp>
    </p:spTree>
    <p:extLst>
      <p:ext uri="{BB962C8B-B14F-4D97-AF65-F5344CB8AC3E}">
        <p14:creationId xmlns:p14="http://schemas.microsoft.com/office/powerpoint/2010/main" val="215880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27</a:t>
            </a:r>
            <a:endParaRPr lang="zh-CN" altLang="en-US"/>
          </a:p>
        </p:txBody>
      </p:sp>
    </p:spTree>
    <p:extLst>
      <p:ext uri="{BB962C8B-B14F-4D97-AF65-F5344CB8AC3E}">
        <p14:creationId xmlns:p14="http://schemas.microsoft.com/office/powerpoint/2010/main" val="2922062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28</a:t>
            </a:r>
            <a:endParaRPr lang="zh-CN" altLang="en-US"/>
          </a:p>
        </p:txBody>
      </p:sp>
    </p:spTree>
    <p:extLst>
      <p:ext uri="{BB962C8B-B14F-4D97-AF65-F5344CB8AC3E}">
        <p14:creationId xmlns:p14="http://schemas.microsoft.com/office/powerpoint/2010/main" val="967734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29</a:t>
            </a:r>
            <a:endParaRPr lang="zh-CN" altLang="en-US"/>
          </a:p>
        </p:txBody>
      </p:sp>
    </p:spTree>
    <p:extLst>
      <p:ext uri="{BB962C8B-B14F-4D97-AF65-F5344CB8AC3E}">
        <p14:creationId xmlns:p14="http://schemas.microsoft.com/office/powerpoint/2010/main" val="269166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extLst>
      <p:ext uri="{BB962C8B-B14F-4D97-AF65-F5344CB8AC3E}">
        <p14:creationId xmlns:p14="http://schemas.microsoft.com/office/powerpoint/2010/main" val="1238815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30</a:t>
            </a:r>
            <a:endParaRPr lang="zh-CN" altLang="en-US"/>
          </a:p>
        </p:txBody>
      </p:sp>
    </p:spTree>
    <p:extLst>
      <p:ext uri="{BB962C8B-B14F-4D97-AF65-F5344CB8AC3E}">
        <p14:creationId xmlns:p14="http://schemas.microsoft.com/office/powerpoint/2010/main" val="56316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extLst>
      <p:ext uri="{BB962C8B-B14F-4D97-AF65-F5344CB8AC3E}">
        <p14:creationId xmlns:p14="http://schemas.microsoft.com/office/powerpoint/2010/main" val="103653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extLst>
      <p:ext uri="{BB962C8B-B14F-4D97-AF65-F5344CB8AC3E}">
        <p14:creationId xmlns:p14="http://schemas.microsoft.com/office/powerpoint/2010/main" val="140198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extLst>
      <p:ext uri="{BB962C8B-B14F-4D97-AF65-F5344CB8AC3E}">
        <p14:creationId xmlns:p14="http://schemas.microsoft.com/office/powerpoint/2010/main" val="303070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extLst>
      <p:ext uri="{BB962C8B-B14F-4D97-AF65-F5344CB8AC3E}">
        <p14:creationId xmlns:p14="http://schemas.microsoft.com/office/powerpoint/2010/main" val="332312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extLst>
      <p:ext uri="{BB962C8B-B14F-4D97-AF65-F5344CB8AC3E}">
        <p14:creationId xmlns:p14="http://schemas.microsoft.com/office/powerpoint/2010/main" val="70973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extLst>
      <p:ext uri="{BB962C8B-B14F-4D97-AF65-F5344CB8AC3E}">
        <p14:creationId xmlns:p14="http://schemas.microsoft.com/office/powerpoint/2010/main" val="375438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extLst>
      <p:ext uri="{BB962C8B-B14F-4D97-AF65-F5344CB8AC3E}">
        <p14:creationId xmlns:p14="http://schemas.microsoft.com/office/powerpoint/2010/main" val="14055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0B5CE-D035-486E-9135-E43E1E5CA88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437C33A-CB47-46F8-A586-A5EB5B3F2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C154FB3-45EC-4744-866A-6132B8C2C39C}"/>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5" name="页脚占位符 4">
            <a:extLst>
              <a:ext uri="{FF2B5EF4-FFF2-40B4-BE49-F238E27FC236}">
                <a16:creationId xmlns:a16="http://schemas.microsoft.com/office/drawing/2014/main" id="{3862202E-5958-4D6C-87F5-2465733F49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2D0419E-1063-46A3-B51C-A42BC3BF4EA2}"/>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156110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88B82E-2462-4A8D-9770-CF67F74A6BF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F60C98-90A4-4D52-8CBE-93BB74758D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DB5ED-081E-4932-8169-164E104DA800}"/>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5" name="页脚占位符 4">
            <a:extLst>
              <a:ext uri="{FF2B5EF4-FFF2-40B4-BE49-F238E27FC236}">
                <a16:creationId xmlns:a16="http://schemas.microsoft.com/office/drawing/2014/main" id="{96B72E17-0EEF-4843-89C5-7870B163A8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A06C0F-D49D-42B3-91ED-BD64841152A9}"/>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56844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7372A6E-5665-4912-88D9-253B9FE2C58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06F3AAA-84C0-44CB-B448-E85FFCCEC12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F9A4BE9-ECA4-4016-9C14-A385273F311D}"/>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5" name="页脚占位符 4">
            <a:extLst>
              <a:ext uri="{FF2B5EF4-FFF2-40B4-BE49-F238E27FC236}">
                <a16:creationId xmlns:a16="http://schemas.microsoft.com/office/drawing/2014/main" id="{F5629B58-4C17-4984-B828-63A95DFFEE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04BC6B-0C27-4F69-A402-0899BF1FF6A4}"/>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168536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2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7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1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ean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84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653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42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CF9BB0-6B7A-4730-B5F8-A16D2C8D8B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E36A9B-54DD-499B-BF9C-81D78AA043C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2A5A43A-CF0D-4A07-A124-545204BE2980}"/>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5" name="页脚占位符 4">
            <a:extLst>
              <a:ext uri="{FF2B5EF4-FFF2-40B4-BE49-F238E27FC236}">
                <a16:creationId xmlns:a16="http://schemas.microsoft.com/office/drawing/2014/main" id="{B6FF85F4-7053-462F-B127-78FF4C0BD9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E6AFE3-E219-4686-B851-D8A142BB7E24}"/>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188789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2ACE43-6EA8-45D8-A7B4-2C3C80472F3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EC0F890-D6C7-4851-B598-5AA5BA764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C782D21-9614-43AC-90D1-CAC7D847F150}"/>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5" name="页脚占位符 4">
            <a:extLst>
              <a:ext uri="{FF2B5EF4-FFF2-40B4-BE49-F238E27FC236}">
                <a16:creationId xmlns:a16="http://schemas.microsoft.com/office/drawing/2014/main" id="{33AE1CC1-FA1B-462D-8248-13ACD15E56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F007B5-C819-4744-A399-16EEAF6E42B7}"/>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156887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FC1534-FEA7-487B-93E5-FF8BC09740E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7D2139-2AA9-4A6F-A49B-F56BDBCEE3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1FC7EE4-C51E-4DF2-B8DD-0372C22AF8F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572E44B-C26E-443D-AD13-9D4611F3F66E}"/>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6" name="页脚占位符 5">
            <a:extLst>
              <a:ext uri="{FF2B5EF4-FFF2-40B4-BE49-F238E27FC236}">
                <a16:creationId xmlns:a16="http://schemas.microsoft.com/office/drawing/2014/main" id="{2DE4D5C4-8D50-42F6-B5F2-67E8846876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EF23256-B40F-497B-8EC9-41477BD10FA0}"/>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398622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3E8746-7236-4E3E-8243-CEC1F82CA1B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F18ADC8-A278-4E73-B053-142742842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7B83A8A-7ECB-474C-A2CD-A5425CA7971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3D13752-9EBE-4768-B088-0BC8B55C0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DD7F702-01BF-4F85-90B2-2EAAF7DF62A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AA19B64-99F4-4F4B-A8C5-FA31A3C530D2}"/>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8" name="页脚占位符 7">
            <a:extLst>
              <a:ext uri="{FF2B5EF4-FFF2-40B4-BE49-F238E27FC236}">
                <a16:creationId xmlns:a16="http://schemas.microsoft.com/office/drawing/2014/main" id="{4DAC127E-6C85-48F1-B106-90E259A88B8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5FD58D4-FAFA-4CF6-BC10-7EA52044F081}"/>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39105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E7B7B5-15CE-4B8A-A842-608A8BAB025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30AE68-CEE2-4CD1-8D72-27BD3233DA0A}"/>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4" name="页脚占位符 3">
            <a:extLst>
              <a:ext uri="{FF2B5EF4-FFF2-40B4-BE49-F238E27FC236}">
                <a16:creationId xmlns:a16="http://schemas.microsoft.com/office/drawing/2014/main" id="{201F4852-94C9-4F60-9238-40E08CFAEB3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F117D11-8AA4-4A02-A02D-80F766517A81}"/>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256649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B1F0A9A-4502-46CE-8A93-1C466CA92F8D}"/>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3" name="页脚占位符 2">
            <a:extLst>
              <a:ext uri="{FF2B5EF4-FFF2-40B4-BE49-F238E27FC236}">
                <a16:creationId xmlns:a16="http://schemas.microsoft.com/office/drawing/2014/main" id="{E98C0F3B-7888-474B-8A84-2BBEA12AC8D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38C7C99-3834-4FD2-B299-EC614F903052}"/>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78032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AFCB9E-6DEE-4746-B73A-ECBE04053B1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701584-720B-4D73-9EB3-930809041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D7CD71E-1A7F-42A3-A7C1-73BA0F395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A37AEE8-2BC4-45BE-8EAE-281C2318D149}"/>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6" name="页脚占位符 5">
            <a:extLst>
              <a:ext uri="{FF2B5EF4-FFF2-40B4-BE49-F238E27FC236}">
                <a16:creationId xmlns:a16="http://schemas.microsoft.com/office/drawing/2014/main" id="{DEE9B143-7D69-4DA3-944A-D8FD5ACC44B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E08F67-5C15-4FCA-B122-26BCD82AE552}"/>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95835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3299F4-AE04-4DEC-AC59-0BCEBA20072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9C32286-B382-4623-BE46-A66E9E54A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157A04C-D828-435C-96C6-083842C50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C1DF783-7654-4DCD-B424-D263875D37F1}"/>
              </a:ext>
            </a:extLst>
          </p:cNvPr>
          <p:cNvSpPr>
            <a:spLocks noGrp="1"/>
          </p:cNvSpPr>
          <p:nvPr>
            <p:ph type="dt" sz="half" idx="10"/>
          </p:nvPr>
        </p:nvSpPr>
        <p:spPr/>
        <p:txBody>
          <a:bodyPr/>
          <a:lstStyle/>
          <a:p>
            <a:fld id="{46146D9A-CA6B-46F2-9138-71B89C136856}" type="datetimeFigureOut">
              <a:rPr lang="zh-CN" altLang="en-US" smtClean="0"/>
              <a:t>2019/9/9</a:t>
            </a:fld>
            <a:endParaRPr lang="zh-CN" altLang="en-US"/>
          </a:p>
        </p:txBody>
      </p:sp>
      <p:sp>
        <p:nvSpPr>
          <p:cNvPr id="6" name="页脚占位符 5">
            <a:extLst>
              <a:ext uri="{FF2B5EF4-FFF2-40B4-BE49-F238E27FC236}">
                <a16:creationId xmlns:a16="http://schemas.microsoft.com/office/drawing/2014/main" id="{6D5D009D-7D8D-477A-B646-9CA9D2F2D9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089F0B4-F8E6-48AB-9E68-B1FB3749E50A}"/>
              </a:ext>
            </a:extLst>
          </p:cNvPr>
          <p:cNvSpPr>
            <a:spLocks noGrp="1"/>
          </p:cNvSpPr>
          <p:nvPr>
            <p:ph type="sldNum" sz="quarter" idx="12"/>
          </p:nvPr>
        </p:nvSpPr>
        <p:spPr/>
        <p:txBody>
          <a:body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193558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F5F3FDD-8AE2-4655-A0BB-19B0FEC39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9719072-7ABA-4664-8B78-37B8A6D01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018263-C68C-424A-A817-F1C3A8F7F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46D9A-CA6B-46F2-9138-71B89C136856}" type="datetimeFigureOut">
              <a:rPr lang="zh-CN" altLang="en-US" smtClean="0"/>
              <a:t>2019/9/9</a:t>
            </a:fld>
            <a:endParaRPr lang="zh-CN" altLang="en-US"/>
          </a:p>
        </p:txBody>
      </p:sp>
      <p:sp>
        <p:nvSpPr>
          <p:cNvPr id="5" name="页脚占位符 4">
            <a:extLst>
              <a:ext uri="{FF2B5EF4-FFF2-40B4-BE49-F238E27FC236}">
                <a16:creationId xmlns:a16="http://schemas.microsoft.com/office/drawing/2014/main" id="{81FAFA6D-7399-4E1C-B0AB-C61CCF744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0C48254-492F-40C8-BD02-D57311760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ED1-71E0-47E5-84EC-2D099BFD0A7D}" type="slidenum">
              <a:rPr lang="zh-CN" altLang="en-US" smtClean="0"/>
              <a:t>‹#›</a:t>
            </a:fld>
            <a:endParaRPr lang="zh-CN" altLang="en-US"/>
          </a:p>
        </p:txBody>
      </p:sp>
    </p:spTree>
    <p:extLst>
      <p:ext uri="{BB962C8B-B14F-4D97-AF65-F5344CB8AC3E}">
        <p14:creationId xmlns:p14="http://schemas.microsoft.com/office/powerpoint/2010/main" val="1440732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C1050919-4CA2-44F3-A24B-6A542C920DD6}"/>
              </a:ext>
            </a:extLst>
          </p:cNvPr>
          <p:cNvSpPr txBox="1"/>
          <p:nvPr/>
        </p:nvSpPr>
        <p:spPr>
          <a:xfrm>
            <a:off x="6588749" y="1127962"/>
            <a:ext cx="4576359" cy="230832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30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毕业论文答辩模板</a:t>
            </a:r>
          </a:p>
        </p:txBody>
      </p:sp>
      <p:sp>
        <p:nvSpPr>
          <p:cNvPr id="13" name="文本框 12">
            <a:extLst>
              <a:ext uri="{FF2B5EF4-FFF2-40B4-BE49-F238E27FC236}">
                <a16:creationId xmlns:a16="http://schemas.microsoft.com/office/drawing/2014/main" id="{5811AC63-DA69-4F4A-BD87-63A431885A34}"/>
              </a:ext>
            </a:extLst>
          </p:cNvPr>
          <p:cNvSpPr txBox="1"/>
          <p:nvPr/>
        </p:nvSpPr>
        <p:spPr>
          <a:xfrm>
            <a:off x="7318227" y="4115229"/>
            <a:ext cx="25251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答辩人：</a:t>
            </a:r>
            <a:r>
              <a:rPr kumimoji="0" lang="en-US" altLang="zh-CN" sz="2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xxx</a:t>
            </a:r>
            <a:endParaRPr kumimoji="0" lang="zh-CN" altLang="en-US" sz="2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a:extLst>
              <a:ext uri="{FF2B5EF4-FFF2-40B4-BE49-F238E27FC236}">
                <a16:creationId xmlns:a16="http://schemas.microsoft.com/office/drawing/2014/main" id="{ACCCB2EC-07DA-43FC-B41F-58ACD0DD08DD}"/>
              </a:ext>
            </a:extLst>
          </p:cNvPr>
          <p:cNvSpPr txBox="1"/>
          <p:nvPr/>
        </p:nvSpPr>
        <p:spPr>
          <a:xfrm>
            <a:off x="7318227" y="4806787"/>
            <a:ext cx="22080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指导老师：</a:t>
            </a:r>
            <a:r>
              <a:rPr kumimoji="0" lang="en-US" altLang="zh-CN" sz="2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xxx</a:t>
            </a:r>
            <a:endParaRPr kumimoji="0" lang="zh-CN" altLang="en-US" sz="2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菱形 8">
            <a:extLst>
              <a:ext uri="{FF2B5EF4-FFF2-40B4-BE49-F238E27FC236}">
                <a16:creationId xmlns:a16="http://schemas.microsoft.com/office/drawing/2014/main" id="{107A2FE4-1D52-494A-AB8D-E92BEAF25942}"/>
              </a:ext>
            </a:extLst>
          </p:cNvPr>
          <p:cNvSpPr/>
          <p:nvPr/>
        </p:nvSpPr>
        <p:spPr>
          <a:xfrm>
            <a:off x="725405" y="3220417"/>
            <a:ext cx="2048035" cy="2048035"/>
          </a:xfrm>
          <a:prstGeom prst="diamond">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A5E60B67-2340-46DA-BB75-302EDE482475}"/>
              </a:ext>
            </a:extLst>
          </p:cNvPr>
          <p:cNvSpPr/>
          <p:nvPr/>
        </p:nvSpPr>
        <p:spPr>
          <a:xfrm>
            <a:off x="2348636" y="4415865"/>
            <a:ext cx="976767" cy="976767"/>
          </a:xfrm>
          <a:prstGeom prst="diamond">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9DFB8CD1-6592-4A43-817D-32647477A424}"/>
              </a:ext>
            </a:extLst>
          </p:cNvPr>
          <p:cNvGrpSpPr/>
          <p:nvPr/>
        </p:nvGrpSpPr>
        <p:grpSpPr>
          <a:xfrm>
            <a:off x="4574030" y="1485851"/>
            <a:ext cx="1086821" cy="340094"/>
            <a:chOff x="6762749" y="2128837"/>
            <a:chExt cx="2423247" cy="758295"/>
          </a:xfrm>
          <a:solidFill>
            <a:schemeClr val="bg1"/>
          </a:solidFill>
        </p:grpSpPr>
        <p:sp>
          <p:nvSpPr>
            <p:cNvPr id="14" name="Freeform 8">
              <a:extLst>
                <a:ext uri="{FF2B5EF4-FFF2-40B4-BE49-F238E27FC236}">
                  <a16:creationId xmlns:a16="http://schemas.microsoft.com/office/drawing/2014/main" id="{6B28ACA4-6ED3-4299-B49C-F237989E658D}"/>
                </a:ext>
              </a:extLst>
            </p:cNvPr>
            <p:cNvSpPr>
              <a:spLocks/>
            </p:cNvSpPr>
            <p:nvPr/>
          </p:nvSpPr>
          <p:spPr bwMode="auto">
            <a:xfrm>
              <a:off x="7830132" y="2580106"/>
              <a:ext cx="138060" cy="68000"/>
            </a:xfrm>
            <a:custGeom>
              <a:avLst/>
              <a:gdLst>
                <a:gd name="T0" fmla="*/ 38 w 67"/>
                <a:gd name="T1" fmla="*/ 0 h 33"/>
                <a:gd name="T2" fmla="*/ 48 w 67"/>
                <a:gd name="T3" fmla="*/ 29 h 33"/>
                <a:gd name="T4" fmla="*/ 57 w 67"/>
                <a:gd name="T5" fmla="*/ 0 h 33"/>
                <a:gd name="T6" fmla="*/ 67 w 67"/>
                <a:gd name="T7" fmla="*/ 0 h 33"/>
                <a:gd name="T8" fmla="*/ 52 w 67"/>
                <a:gd name="T9" fmla="*/ 33 h 33"/>
                <a:gd name="T10" fmla="*/ 43 w 67"/>
                <a:gd name="T11" fmla="*/ 33 h 33"/>
                <a:gd name="T12" fmla="*/ 33 w 67"/>
                <a:gd name="T13" fmla="*/ 5 h 33"/>
                <a:gd name="T14" fmla="*/ 33 w 67"/>
                <a:gd name="T15" fmla="*/ 5 h 33"/>
                <a:gd name="T16" fmla="*/ 24 w 67"/>
                <a:gd name="T17" fmla="*/ 33 h 33"/>
                <a:gd name="T18" fmla="*/ 14 w 67"/>
                <a:gd name="T19" fmla="*/ 33 h 33"/>
                <a:gd name="T20" fmla="*/ 0 w 67"/>
                <a:gd name="T21" fmla="*/ 0 h 33"/>
                <a:gd name="T22" fmla="*/ 10 w 67"/>
                <a:gd name="T23" fmla="*/ 0 h 33"/>
                <a:gd name="T24" fmla="*/ 19 w 67"/>
                <a:gd name="T25" fmla="*/ 29 h 33"/>
                <a:gd name="T26" fmla="*/ 29 w 67"/>
                <a:gd name="T27" fmla="*/ 0 h 33"/>
                <a:gd name="T28" fmla="*/ 38 w 67"/>
                <a:gd name="T29" fmla="*/ 0 h 33"/>
                <a:gd name="T30" fmla="*/ 38 w 67"/>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3">
                  <a:moveTo>
                    <a:pt x="38" y="0"/>
                  </a:moveTo>
                  <a:lnTo>
                    <a:pt x="48" y="29"/>
                  </a:lnTo>
                  <a:lnTo>
                    <a:pt x="57" y="0"/>
                  </a:lnTo>
                  <a:lnTo>
                    <a:pt x="67" y="0"/>
                  </a:lnTo>
                  <a:lnTo>
                    <a:pt x="52" y="33"/>
                  </a:lnTo>
                  <a:lnTo>
                    <a:pt x="43" y="33"/>
                  </a:lnTo>
                  <a:lnTo>
                    <a:pt x="33" y="5"/>
                  </a:lnTo>
                  <a:lnTo>
                    <a:pt x="33" y="5"/>
                  </a:lnTo>
                  <a:lnTo>
                    <a:pt x="24" y="33"/>
                  </a:lnTo>
                  <a:lnTo>
                    <a:pt x="14" y="33"/>
                  </a:lnTo>
                  <a:lnTo>
                    <a:pt x="0" y="0"/>
                  </a:lnTo>
                  <a:lnTo>
                    <a:pt x="10" y="0"/>
                  </a:lnTo>
                  <a:lnTo>
                    <a:pt x="19" y="29"/>
                  </a:lnTo>
                  <a:lnTo>
                    <a:pt x="29" y="0"/>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16" name="Freeform 9">
              <a:extLst>
                <a:ext uri="{FF2B5EF4-FFF2-40B4-BE49-F238E27FC236}">
                  <a16:creationId xmlns:a16="http://schemas.microsoft.com/office/drawing/2014/main" id="{37AA6369-4CCE-459C-9904-1FEE84F144FF}"/>
                </a:ext>
              </a:extLst>
            </p:cNvPr>
            <p:cNvSpPr>
              <a:spLocks/>
            </p:cNvSpPr>
            <p:nvPr/>
          </p:nvSpPr>
          <p:spPr bwMode="auto">
            <a:xfrm>
              <a:off x="7972313" y="2580106"/>
              <a:ext cx="138060" cy="68000"/>
            </a:xfrm>
            <a:custGeom>
              <a:avLst/>
              <a:gdLst>
                <a:gd name="T0" fmla="*/ 38 w 67"/>
                <a:gd name="T1" fmla="*/ 0 h 33"/>
                <a:gd name="T2" fmla="*/ 48 w 67"/>
                <a:gd name="T3" fmla="*/ 29 h 33"/>
                <a:gd name="T4" fmla="*/ 57 w 67"/>
                <a:gd name="T5" fmla="*/ 0 h 33"/>
                <a:gd name="T6" fmla="*/ 67 w 67"/>
                <a:gd name="T7" fmla="*/ 0 h 33"/>
                <a:gd name="T8" fmla="*/ 52 w 67"/>
                <a:gd name="T9" fmla="*/ 33 h 33"/>
                <a:gd name="T10" fmla="*/ 43 w 67"/>
                <a:gd name="T11" fmla="*/ 33 h 33"/>
                <a:gd name="T12" fmla="*/ 33 w 67"/>
                <a:gd name="T13" fmla="*/ 5 h 33"/>
                <a:gd name="T14" fmla="*/ 33 w 67"/>
                <a:gd name="T15" fmla="*/ 5 h 33"/>
                <a:gd name="T16" fmla="*/ 24 w 67"/>
                <a:gd name="T17" fmla="*/ 33 h 33"/>
                <a:gd name="T18" fmla="*/ 14 w 67"/>
                <a:gd name="T19" fmla="*/ 33 h 33"/>
                <a:gd name="T20" fmla="*/ 0 w 67"/>
                <a:gd name="T21" fmla="*/ 0 h 33"/>
                <a:gd name="T22" fmla="*/ 9 w 67"/>
                <a:gd name="T23" fmla="*/ 0 h 33"/>
                <a:gd name="T24" fmla="*/ 19 w 67"/>
                <a:gd name="T25" fmla="*/ 29 h 33"/>
                <a:gd name="T26" fmla="*/ 29 w 67"/>
                <a:gd name="T27" fmla="*/ 0 h 33"/>
                <a:gd name="T28" fmla="*/ 38 w 67"/>
                <a:gd name="T29" fmla="*/ 0 h 33"/>
                <a:gd name="T30" fmla="*/ 38 w 67"/>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3">
                  <a:moveTo>
                    <a:pt x="38" y="0"/>
                  </a:moveTo>
                  <a:lnTo>
                    <a:pt x="48" y="29"/>
                  </a:lnTo>
                  <a:lnTo>
                    <a:pt x="57" y="0"/>
                  </a:lnTo>
                  <a:lnTo>
                    <a:pt x="67" y="0"/>
                  </a:lnTo>
                  <a:lnTo>
                    <a:pt x="52" y="33"/>
                  </a:lnTo>
                  <a:lnTo>
                    <a:pt x="43" y="33"/>
                  </a:lnTo>
                  <a:lnTo>
                    <a:pt x="33" y="5"/>
                  </a:lnTo>
                  <a:lnTo>
                    <a:pt x="33" y="5"/>
                  </a:lnTo>
                  <a:lnTo>
                    <a:pt x="24" y="33"/>
                  </a:lnTo>
                  <a:lnTo>
                    <a:pt x="14" y="33"/>
                  </a:lnTo>
                  <a:lnTo>
                    <a:pt x="0" y="0"/>
                  </a:lnTo>
                  <a:lnTo>
                    <a:pt x="9" y="0"/>
                  </a:lnTo>
                  <a:lnTo>
                    <a:pt x="19" y="29"/>
                  </a:lnTo>
                  <a:lnTo>
                    <a:pt x="29" y="0"/>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17" name="Freeform 10">
              <a:extLst>
                <a:ext uri="{FF2B5EF4-FFF2-40B4-BE49-F238E27FC236}">
                  <a16:creationId xmlns:a16="http://schemas.microsoft.com/office/drawing/2014/main" id="{42FF781D-AC60-4532-8225-8480AACE3BFB}"/>
                </a:ext>
              </a:extLst>
            </p:cNvPr>
            <p:cNvSpPr>
              <a:spLocks/>
            </p:cNvSpPr>
            <p:nvPr/>
          </p:nvSpPr>
          <p:spPr bwMode="auto">
            <a:xfrm>
              <a:off x="8114492" y="2580106"/>
              <a:ext cx="135999" cy="68000"/>
            </a:xfrm>
            <a:custGeom>
              <a:avLst/>
              <a:gdLst>
                <a:gd name="T0" fmla="*/ 38 w 66"/>
                <a:gd name="T1" fmla="*/ 0 h 33"/>
                <a:gd name="T2" fmla="*/ 47 w 66"/>
                <a:gd name="T3" fmla="*/ 29 h 33"/>
                <a:gd name="T4" fmla="*/ 57 w 66"/>
                <a:gd name="T5" fmla="*/ 0 h 33"/>
                <a:gd name="T6" fmla="*/ 66 w 66"/>
                <a:gd name="T7" fmla="*/ 0 h 33"/>
                <a:gd name="T8" fmla="*/ 52 w 66"/>
                <a:gd name="T9" fmla="*/ 33 h 33"/>
                <a:gd name="T10" fmla="*/ 43 w 66"/>
                <a:gd name="T11" fmla="*/ 33 h 33"/>
                <a:gd name="T12" fmla="*/ 33 w 66"/>
                <a:gd name="T13" fmla="*/ 5 h 33"/>
                <a:gd name="T14" fmla="*/ 33 w 66"/>
                <a:gd name="T15" fmla="*/ 5 h 33"/>
                <a:gd name="T16" fmla="*/ 24 w 66"/>
                <a:gd name="T17" fmla="*/ 33 h 33"/>
                <a:gd name="T18" fmla="*/ 14 w 66"/>
                <a:gd name="T19" fmla="*/ 33 h 33"/>
                <a:gd name="T20" fmla="*/ 0 w 66"/>
                <a:gd name="T21" fmla="*/ 0 h 33"/>
                <a:gd name="T22" fmla="*/ 9 w 66"/>
                <a:gd name="T23" fmla="*/ 0 h 33"/>
                <a:gd name="T24" fmla="*/ 19 w 66"/>
                <a:gd name="T25" fmla="*/ 29 h 33"/>
                <a:gd name="T26" fmla="*/ 28 w 66"/>
                <a:gd name="T27" fmla="*/ 0 h 33"/>
                <a:gd name="T28" fmla="*/ 38 w 66"/>
                <a:gd name="T29" fmla="*/ 0 h 33"/>
                <a:gd name="T30" fmla="*/ 38 w 66"/>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33">
                  <a:moveTo>
                    <a:pt x="38" y="0"/>
                  </a:moveTo>
                  <a:lnTo>
                    <a:pt x="47" y="29"/>
                  </a:lnTo>
                  <a:lnTo>
                    <a:pt x="57" y="0"/>
                  </a:lnTo>
                  <a:lnTo>
                    <a:pt x="66" y="0"/>
                  </a:lnTo>
                  <a:lnTo>
                    <a:pt x="52" y="33"/>
                  </a:lnTo>
                  <a:lnTo>
                    <a:pt x="43" y="33"/>
                  </a:lnTo>
                  <a:lnTo>
                    <a:pt x="33" y="5"/>
                  </a:lnTo>
                  <a:lnTo>
                    <a:pt x="33" y="5"/>
                  </a:lnTo>
                  <a:lnTo>
                    <a:pt x="24" y="33"/>
                  </a:lnTo>
                  <a:lnTo>
                    <a:pt x="14" y="33"/>
                  </a:lnTo>
                  <a:lnTo>
                    <a:pt x="0" y="0"/>
                  </a:lnTo>
                  <a:lnTo>
                    <a:pt x="9" y="0"/>
                  </a:lnTo>
                  <a:lnTo>
                    <a:pt x="19" y="29"/>
                  </a:lnTo>
                  <a:lnTo>
                    <a:pt x="28" y="0"/>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18" name="Freeform 11">
              <a:extLst>
                <a:ext uri="{FF2B5EF4-FFF2-40B4-BE49-F238E27FC236}">
                  <a16:creationId xmlns:a16="http://schemas.microsoft.com/office/drawing/2014/main" id="{CF5F5A52-BC54-4F84-BC77-1C89117AAFA5}"/>
                </a:ext>
              </a:extLst>
            </p:cNvPr>
            <p:cNvSpPr>
              <a:spLocks/>
            </p:cNvSpPr>
            <p:nvPr/>
          </p:nvSpPr>
          <p:spPr bwMode="auto">
            <a:xfrm>
              <a:off x="8266975" y="2633681"/>
              <a:ext cx="22667" cy="14425"/>
            </a:xfrm>
            <a:custGeom>
              <a:avLst/>
              <a:gdLst>
                <a:gd name="T0" fmla="*/ 11 w 11"/>
                <a:gd name="T1" fmla="*/ 7 h 7"/>
                <a:gd name="T2" fmla="*/ 0 w 11"/>
                <a:gd name="T3" fmla="*/ 7 h 7"/>
                <a:gd name="T4" fmla="*/ 0 w 11"/>
                <a:gd name="T5" fmla="*/ 0 h 7"/>
                <a:gd name="T6" fmla="*/ 11 w 11"/>
                <a:gd name="T7" fmla="*/ 0 h 7"/>
                <a:gd name="T8" fmla="*/ 11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lnTo>
                    <a:pt x="0" y="7"/>
                  </a:lnTo>
                  <a:lnTo>
                    <a:pt x="0" y="0"/>
                  </a:lnTo>
                  <a:lnTo>
                    <a:pt x="11" y="0"/>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19" name="Freeform 12">
              <a:extLst>
                <a:ext uri="{FF2B5EF4-FFF2-40B4-BE49-F238E27FC236}">
                  <a16:creationId xmlns:a16="http://schemas.microsoft.com/office/drawing/2014/main" id="{DC9F4331-4F39-4045-A88E-203596CACA15}"/>
                </a:ext>
              </a:extLst>
            </p:cNvPr>
            <p:cNvSpPr>
              <a:spLocks noEditPoints="1"/>
            </p:cNvSpPr>
            <p:nvPr/>
          </p:nvSpPr>
          <p:spPr bwMode="auto">
            <a:xfrm>
              <a:off x="8320551" y="2573923"/>
              <a:ext cx="78302" cy="90666"/>
            </a:xfrm>
            <a:custGeom>
              <a:avLst/>
              <a:gdLst>
                <a:gd name="T0" fmla="*/ 13 w 16"/>
                <a:gd name="T1" fmla="*/ 7 h 18"/>
                <a:gd name="T2" fmla="*/ 8 w 16"/>
                <a:gd name="T3" fmla="*/ 2 h 18"/>
                <a:gd name="T4" fmla="*/ 3 w 16"/>
                <a:gd name="T5" fmla="*/ 7 h 18"/>
                <a:gd name="T6" fmla="*/ 8 w 16"/>
                <a:gd name="T7" fmla="*/ 13 h 18"/>
                <a:gd name="T8" fmla="*/ 13 w 16"/>
                <a:gd name="T9" fmla="*/ 7 h 18"/>
                <a:gd name="T10" fmla="*/ 3 w 16"/>
                <a:gd name="T11" fmla="*/ 13 h 18"/>
                <a:gd name="T12" fmla="*/ 3 w 16"/>
                <a:gd name="T13" fmla="*/ 18 h 18"/>
                <a:gd name="T14" fmla="*/ 0 w 16"/>
                <a:gd name="T15" fmla="*/ 18 h 18"/>
                <a:gd name="T16" fmla="*/ 0 w 16"/>
                <a:gd name="T17" fmla="*/ 1 h 18"/>
                <a:gd name="T18" fmla="*/ 3 w 16"/>
                <a:gd name="T19" fmla="*/ 1 h 18"/>
                <a:gd name="T20" fmla="*/ 3 w 16"/>
                <a:gd name="T21" fmla="*/ 2 h 18"/>
                <a:gd name="T22" fmla="*/ 8 w 16"/>
                <a:gd name="T23" fmla="*/ 0 h 18"/>
                <a:gd name="T24" fmla="*/ 16 w 16"/>
                <a:gd name="T25" fmla="*/ 7 h 18"/>
                <a:gd name="T26" fmla="*/ 9 w 16"/>
                <a:gd name="T27" fmla="*/ 15 h 18"/>
                <a:gd name="T28" fmla="*/ 3 w 1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8">
                  <a:moveTo>
                    <a:pt x="13" y="7"/>
                  </a:moveTo>
                  <a:cubicBezTo>
                    <a:pt x="13" y="4"/>
                    <a:pt x="11" y="2"/>
                    <a:pt x="8" y="2"/>
                  </a:cubicBezTo>
                  <a:cubicBezTo>
                    <a:pt x="5" y="2"/>
                    <a:pt x="3" y="4"/>
                    <a:pt x="3" y="7"/>
                  </a:cubicBezTo>
                  <a:cubicBezTo>
                    <a:pt x="3" y="11"/>
                    <a:pt x="5" y="13"/>
                    <a:pt x="8" y="13"/>
                  </a:cubicBezTo>
                  <a:cubicBezTo>
                    <a:pt x="11" y="13"/>
                    <a:pt x="13" y="11"/>
                    <a:pt x="13" y="7"/>
                  </a:cubicBezTo>
                  <a:close/>
                  <a:moveTo>
                    <a:pt x="3" y="13"/>
                  </a:moveTo>
                  <a:cubicBezTo>
                    <a:pt x="3" y="18"/>
                    <a:pt x="3" y="18"/>
                    <a:pt x="3" y="18"/>
                  </a:cubicBezTo>
                  <a:cubicBezTo>
                    <a:pt x="0" y="18"/>
                    <a:pt x="0" y="18"/>
                    <a:pt x="0" y="18"/>
                  </a:cubicBezTo>
                  <a:cubicBezTo>
                    <a:pt x="0" y="1"/>
                    <a:pt x="0" y="1"/>
                    <a:pt x="0" y="1"/>
                  </a:cubicBezTo>
                  <a:cubicBezTo>
                    <a:pt x="3" y="1"/>
                    <a:pt x="3" y="1"/>
                    <a:pt x="3" y="1"/>
                  </a:cubicBezTo>
                  <a:cubicBezTo>
                    <a:pt x="3" y="2"/>
                    <a:pt x="3" y="2"/>
                    <a:pt x="3" y="2"/>
                  </a:cubicBezTo>
                  <a:cubicBezTo>
                    <a:pt x="4" y="1"/>
                    <a:pt x="6" y="0"/>
                    <a:pt x="8" y="0"/>
                  </a:cubicBezTo>
                  <a:cubicBezTo>
                    <a:pt x="13" y="0"/>
                    <a:pt x="16" y="3"/>
                    <a:pt x="16" y="7"/>
                  </a:cubicBezTo>
                  <a:cubicBezTo>
                    <a:pt x="16" y="12"/>
                    <a:pt x="14" y="15"/>
                    <a:pt x="9" y="15"/>
                  </a:cubicBezTo>
                  <a:cubicBezTo>
                    <a:pt x="6" y="15"/>
                    <a:pt x="5"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0" name="Freeform 13">
              <a:extLst>
                <a:ext uri="{FF2B5EF4-FFF2-40B4-BE49-F238E27FC236}">
                  <a16:creationId xmlns:a16="http://schemas.microsoft.com/office/drawing/2014/main" id="{C964ACEE-77D3-4ADE-9D59-D3E5CC60633A}"/>
                </a:ext>
              </a:extLst>
            </p:cNvPr>
            <p:cNvSpPr>
              <a:spLocks noEditPoints="1"/>
            </p:cNvSpPr>
            <p:nvPr/>
          </p:nvSpPr>
          <p:spPr bwMode="auto">
            <a:xfrm>
              <a:off x="8423580" y="2573923"/>
              <a:ext cx="82423" cy="90666"/>
            </a:xfrm>
            <a:custGeom>
              <a:avLst/>
              <a:gdLst>
                <a:gd name="T0" fmla="*/ 13 w 17"/>
                <a:gd name="T1" fmla="*/ 7 h 18"/>
                <a:gd name="T2" fmla="*/ 9 w 17"/>
                <a:gd name="T3" fmla="*/ 2 h 18"/>
                <a:gd name="T4" fmla="*/ 4 w 17"/>
                <a:gd name="T5" fmla="*/ 7 h 18"/>
                <a:gd name="T6" fmla="*/ 9 w 17"/>
                <a:gd name="T7" fmla="*/ 13 h 18"/>
                <a:gd name="T8" fmla="*/ 13 w 17"/>
                <a:gd name="T9" fmla="*/ 7 h 18"/>
                <a:gd name="T10" fmla="*/ 4 w 17"/>
                <a:gd name="T11" fmla="*/ 13 h 18"/>
                <a:gd name="T12" fmla="*/ 4 w 17"/>
                <a:gd name="T13" fmla="*/ 18 h 18"/>
                <a:gd name="T14" fmla="*/ 0 w 17"/>
                <a:gd name="T15" fmla="*/ 18 h 18"/>
                <a:gd name="T16" fmla="*/ 0 w 17"/>
                <a:gd name="T17" fmla="*/ 1 h 18"/>
                <a:gd name="T18" fmla="*/ 4 w 17"/>
                <a:gd name="T19" fmla="*/ 1 h 18"/>
                <a:gd name="T20" fmla="*/ 4 w 17"/>
                <a:gd name="T21" fmla="*/ 2 h 18"/>
                <a:gd name="T22" fmla="*/ 9 w 17"/>
                <a:gd name="T23" fmla="*/ 0 h 18"/>
                <a:gd name="T24" fmla="*/ 17 w 17"/>
                <a:gd name="T25" fmla="*/ 7 h 18"/>
                <a:gd name="T26" fmla="*/ 9 w 17"/>
                <a:gd name="T27" fmla="*/ 15 h 18"/>
                <a:gd name="T28" fmla="*/ 4 w 17"/>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8">
                  <a:moveTo>
                    <a:pt x="13" y="7"/>
                  </a:moveTo>
                  <a:cubicBezTo>
                    <a:pt x="13" y="4"/>
                    <a:pt x="12" y="2"/>
                    <a:pt x="9" y="2"/>
                  </a:cubicBezTo>
                  <a:cubicBezTo>
                    <a:pt x="5" y="2"/>
                    <a:pt x="4" y="4"/>
                    <a:pt x="4" y="7"/>
                  </a:cubicBezTo>
                  <a:cubicBezTo>
                    <a:pt x="4" y="11"/>
                    <a:pt x="5" y="13"/>
                    <a:pt x="9" y="13"/>
                  </a:cubicBezTo>
                  <a:cubicBezTo>
                    <a:pt x="12" y="13"/>
                    <a:pt x="13" y="11"/>
                    <a:pt x="13" y="7"/>
                  </a:cubicBezTo>
                  <a:close/>
                  <a:moveTo>
                    <a:pt x="4" y="13"/>
                  </a:moveTo>
                  <a:cubicBezTo>
                    <a:pt x="4" y="18"/>
                    <a:pt x="4" y="18"/>
                    <a:pt x="4" y="18"/>
                  </a:cubicBezTo>
                  <a:cubicBezTo>
                    <a:pt x="0" y="18"/>
                    <a:pt x="0" y="18"/>
                    <a:pt x="0" y="18"/>
                  </a:cubicBezTo>
                  <a:cubicBezTo>
                    <a:pt x="0" y="1"/>
                    <a:pt x="0" y="1"/>
                    <a:pt x="0" y="1"/>
                  </a:cubicBezTo>
                  <a:cubicBezTo>
                    <a:pt x="4" y="1"/>
                    <a:pt x="4" y="1"/>
                    <a:pt x="4" y="1"/>
                  </a:cubicBezTo>
                  <a:cubicBezTo>
                    <a:pt x="4" y="2"/>
                    <a:pt x="4" y="2"/>
                    <a:pt x="4" y="2"/>
                  </a:cubicBezTo>
                  <a:cubicBezTo>
                    <a:pt x="5" y="1"/>
                    <a:pt x="7" y="0"/>
                    <a:pt x="9" y="0"/>
                  </a:cubicBezTo>
                  <a:cubicBezTo>
                    <a:pt x="14" y="0"/>
                    <a:pt x="17" y="3"/>
                    <a:pt x="17" y="7"/>
                  </a:cubicBezTo>
                  <a:cubicBezTo>
                    <a:pt x="17" y="12"/>
                    <a:pt x="14" y="15"/>
                    <a:pt x="9" y="15"/>
                  </a:cubicBezTo>
                  <a:cubicBezTo>
                    <a:pt x="7" y="15"/>
                    <a:pt x="5" y="14"/>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1" name="Freeform 14">
              <a:extLst>
                <a:ext uri="{FF2B5EF4-FFF2-40B4-BE49-F238E27FC236}">
                  <a16:creationId xmlns:a16="http://schemas.microsoft.com/office/drawing/2014/main" id="{D8D2B68D-241E-451E-BACE-166CF5EA25DB}"/>
                </a:ext>
              </a:extLst>
            </p:cNvPr>
            <p:cNvSpPr>
              <a:spLocks/>
            </p:cNvSpPr>
            <p:nvPr/>
          </p:nvSpPr>
          <p:spPr bwMode="auto">
            <a:xfrm>
              <a:off x="8516307" y="2559500"/>
              <a:ext cx="53575" cy="88606"/>
            </a:xfrm>
            <a:custGeom>
              <a:avLst/>
              <a:gdLst>
                <a:gd name="T0" fmla="*/ 7 w 11"/>
                <a:gd name="T1" fmla="*/ 0 h 18"/>
                <a:gd name="T2" fmla="*/ 7 w 11"/>
                <a:gd name="T3" fmla="*/ 4 h 18"/>
                <a:gd name="T4" fmla="*/ 11 w 11"/>
                <a:gd name="T5" fmla="*/ 4 h 18"/>
                <a:gd name="T6" fmla="*/ 11 w 11"/>
                <a:gd name="T7" fmla="*/ 6 h 18"/>
                <a:gd name="T8" fmla="*/ 7 w 11"/>
                <a:gd name="T9" fmla="*/ 6 h 18"/>
                <a:gd name="T10" fmla="*/ 7 w 11"/>
                <a:gd name="T11" fmla="*/ 15 h 18"/>
                <a:gd name="T12" fmla="*/ 7 w 11"/>
                <a:gd name="T13" fmla="*/ 15 h 18"/>
                <a:gd name="T14" fmla="*/ 9 w 11"/>
                <a:gd name="T15" fmla="*/ 16 h 18"/>
                <a:gd name="T16" fmla="*/ 11 w 11"/>
                <a:gd name="T17" fmla="*/ 16 h 18"/>
                <a:gd name="T18" fmla="*/ 11 w 11"/>
                <a:gd name="T19" fmla="*/ 18 h 18"/>
                <a:gd name="T20" fmla="*/ 7 w 11"/>
                <a:gd name="T21" fmla="*/ 18 h 18"/>
                <a:gd name="T22" fmla="*/ 4 w 11"/>
                <a:gd name="T23" fmla="*/ 15 h 18"/>
                <a:gd name="T24" fmla="*/ 4 w 11"/>
                <a:gd name="T25" fmla="*/ 6 h 18"/>
                <a:gd name="T26" fmla="*/ 0 w 11"/>
                <a:gd name="T27" fmla="*/ 6 h 18"/>
                <a:gd name="T28" fmla="*/ 0 w 11"/>
                <a:gd name="T29" fmla="*/ 4 h 18"/>
                <a:gd name="T30" fmla="*/ 4 w 11"/>
                <a:gd name="T31" fmla="*/ 4 h 18"/>
                <a:gd name="T32" fmla="*/ 4 w 11"/>
                <a:gd name="T33" fmla="*/ 0 h 18"/>
                <a:gd name="T34" fmla="*/ 7 w 11"/>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8">
                  <a:moveTo>
                    <a:pt x="7" y="0"/>
                  </a:moveTo>
                  <a:cubicBezTo>
                    <a:pt x="7" y="4"/>
                    <a:pt x="7" y="4"/>
                    <a:pt x="7" y="4"/>
                  </a:cubicBezTo>
                  <a:cubicBezTo>
                    <a:pt x="11" y="4"/>
                    <a:pt x="11" y="4"/>
                    <a:pt x="11" y="4"/>
                  </a:cubicBezTo>
                  <a:cubicBezTo>
                    <a:pt x="11" y="6"/>
                    <a:pt x="11" y="6"/>
                    <a:pt x="11" y="6"/>
                  </a:cubicBezTo>
                  <a:cubicBezTo>
                    <a:pt x="7" y="6"/>
                    <a:pt x="7" y="6"/>
                    <a:pt x="7" y="6"/>
                  </a:cubicBezTo>
                  <a:cubicBezTo>
                    <a:pt x="7" y="15"/>
                    <a:pt x="7" y="15"/>
                    <a:pt x="7" y="15"/>
                  </a:cubicBezTo>
                  <a:cubicBezTo>
                    <a:pt x="7" y="15"/>
                    <a:pt x="7" y="15"/>
                    <a:pt x="7" y="15"/>
                  </a:cubicBezTo>
                  <a:cubicBezTo>
                    <a:pt x="7" y="16"/>
                    <a:pt x="8" y="16"/>
                    <a:pt x="9" y="16"/>
                  </a:cubicBezTo>
                  <a:cubicBezTo>
                    <a:pt x="11" y="16"/>
                    <a:pt x="11" y="16"/>
                    <a:pt x="11" y="16"/>
                  </a:cubicBezTo>
                  <a:cubicBezTo>
                    <a:pt x="11" y="18"/>
                    <a:pt x="11" y="18"/>
                    <a:pt x="11" y="18"/>
                  </a:cubicBezTo>
                  <a:cubicBezTo>
                    <a:pt x="7" y="18"/>
                    <a:pt x="7" y="18"/>
                    <a:pt x="7" y="18"/>
                  </a:cubicBezTo>
                  <a:cubicBezTo>
                    <a:pt x="5" y="18"/>
                    <a:pt x="4" y="17"/>
                    <a:pt x="4" y="15"/>
                  </a:cubicBezTo>
                  <a:cubicBezTo>
                    <a:pt x="4" y="6"/>
                    <a:pt x="4" y="6"/>
                    <a:pt x="4" y="6"/>
                  </a:cubicBezTo>
                  <a:cubicBezTo>
                    <a:pt x="0" y="6"/>
                    <a:pt x="0" y="6"/>
                    <a:pt x="0" y="6"/>
                  </a:cubicBezTo>
                  <a:cubicBezTo>
                    <a:pt x="0" y="4"/>
                    <a:pt x="0" y="4"/>
                    <a:pt x="0" y="4"/>
                  </a:cubicBezTo>
                  <a:cubicBezTo>
                    <a:pt x="4" y="4"/>
                    <a:pt x="4" y="4"/>
                    <a:pt x="4" y="4"/>
                  </a:cubicBezTo>
                  <a:cubicBezTo>
                    <a:pt x="4" y="0"/>
                    <a:pt x="4" y="0"/>
                    <a:pt x="4" y="0"/>
                  </a:cubicBezTo>
                  <a:cubicBezTo>
                    <a:pt x="7"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2" name="Freeform 15">
              <a:extLst>
                <a:ext uri="{FF2B5EF4-FFF2-40B4-BE49-F238E27FC236}">
                  <a16:creationId xmlns:a16="http://schemas.microsoft.com/office/drawing/2014/main" id="{1777008C-1315-4054-8C4C-60DFA8FBD914}"/>
                </a:ext>
              </a:extLst>
            </p:cNvPr>
            <p:cNvSpPr>
              <a:spLocks/>
            </p:cNvSpPr>
            <p:nvPr/>
          </p:nvSpPr>
          <p:spPr bwMode="auto">
            <a:xfrm>
              <a:off x="8584305" y="2555379"/>
              <a:ext cx="82423" cy="92727"/>
            </a:xfrm>
            <a:custGeom>
              <a:avLst/>
              <a:gdLst>
                <a:gd name="T0" fmla="*/ 12 w 17"/>
                <a:gd name="T1" fmla="*/ 11 h 19"/>
                <a:gd name="T2" fmla="*/ 6 w 17"/>
                <a:gd name="T3" fmla="*/ 14 h 19"/>
                <a:gd name="T4" fmla="*/ 3 w 17"/>
                <a:gd name="T5" fmla="*/ 17 h 19"/>
                <a:gd name="T6" fmla="*/ 17 w 17"/>
                <a:gd name="T7" fmla="*/ 17 h 19"/>
                <a:gd name="T8" fmla="*/ 17 w 17"/>
                <a:gd name="T9" fmla="*/ 19 h 19"/>
                <a:gd name="T10" fmla="*/ 0 w 17"/>
                <a:gd name="T11" fmla="*/ 19 h 19"/>
                <a:gd name="T12" fmla="*/ 1 w 17"/>
                <a:gd name="T13" fmla="*/ 15 h 19"/>
                <a:gd name="T14" fmla="*/ 4 w 17"/>
                <a:gd name="T15" fmla="*/ 13 h 19"/>
                <a:gd name="T16" fmla="*/ 10 w 17"/>
                <a:gd name="T17" fmla="*/ 9 h 19"/>
                <a:gd name="T18" fmla="*/ 13 w 17"/>
                <a:gd name="T19" fmla="*/ 5 h 19"/>
                <a:gd name="T20" fmla="*/ 8 w 17"/>
                <a:gd name="T21" fmla="*/ 2 h 19"/>
                <a:gd name="T22" fmla="*/ 4 w 17"/>
                <a:gd name="T23" fmla="*/ 6 h 19"/>
                <a:gd name="T24" fmla="*/ 0 w 17"/>
                <a:gd name="T25" fmla="*/ 6 h 19"/>
                <a:gd name="T26" fmla="*/ 0 w 17"/>
                <a:gd name="T27" fmla="*/ 5 h 19"/>
                <a:gd name="T28" fmla="*/ 2 w 17"/>
                <a:gd name="T29" fmla="*/ 2 h 19"/>
                <a:gd name="T30" fmla="*/ 9 w 17"/>
                <a:gd name="T31" fmla="*/ 0 h 19"/>
                <a:gd name="T32" fmla="*/ 17 w 17"/>
                <a:gd name="T33" fmla="*/ 5 h 19"/>
                <a:gd name="T34" fmla="*/ 12 w 17"/>
                <a:gd name="T3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9">
                  <a:moveTo>
                    <a:pt x="12" y="11"/>
                  </a:moveTo>
                  <a:cubicBezTo>
                    <a:pt x="6" y="14"/>
                    <a:pt x="6" y="14"/>
                    <a:pt x="6" y="14"/>
                  </a:cubicBezTo>
                  <a:cubicBezTo>
                    <a:pt x="4" y="15"/>
                    <a:pt x="4" y="16"/>
                    <a:pt x="3" y="17"/>
                  </a:cubicBezTo>
                  <a:cubicBezTo>
                    <a:pt x="17" y="17"/>
                    <a:pt x="17" y="17"/>
                    <a:pt x="17" y="17"/>
                  </a:cubicBezTo>
                  <a:cubicBezTo>
                    <a:pt x="17" y="19"/>
                    <a:pt x="17" y="19"/>
                    <a:pt x="17" y="19"/>
                  </a:cubicBezTo>
                  <a:cubicBezTo>
                    <a:pt x="0" y="19"/>
                    <a:pt x="0" y="19"/>
                    <a:pt x="0" y="19"/>
                  </a:cubicBezTo>
                  <a:cubicBezTo>
                    <a:pt x="0" y="17"/>
                    <a:pt x="0" y="16"/>
                    <a:pt x="1" y="15"/>
                  </a:cubicBezTo>
                  <a:cubicBezTo>
                    <a:pt x="1" y="14"/>
                    <a:pt x="2" y="14"/>
                    <a:pt x="4" y="13"/>
                  </a:cubicBezTo>
                  <a:cubicBezTo>
                    <a:pt x="10" y="9"/>
                    <a:pt x="10" y="9"/>
                    <a:pt x="10" y="9"/>
                  </a:cubicBezTo>
                  <a:cubicBezTo>
                    <a:pt x="12" y="8"/>
                    <a:pt x="14" y="7"/>
                    <a:pt x="13" y="5"/>
                  </a:cubicBezTo>
                  <a:cubicBezTo>
                    <a:pt x="13" y="3"/>
                    <a:pt x="12" y="2"/>
                    <a:pt x="8" y="2"/>
                  </a:cubicBezTo>
                  <a:cubicBezTo>
                    <a:pt x="5" y="2"/>
                    <a:pt x="3" y="4"/>
                    <a:pt x="4" y="6"/>
                  </a:cubicBezTo>
                  <a:cubicBezTo>
                    <a:pt x="0" y="6"/>
                    <a:pt x="0" y="6"/>
                    <a:pt x="0" y="6"/>
                  </a:cubicBezTo>
                  <a:cubicBezTo>
                    <a:pt x="0" y="5"/>
                    <a:pt x="0" y="5"/>
                    <a:pt x="0" y="5"/>
                  </a:cubicBezTo>
                  <a:cubicBezTo>
                    <a:pt x="0" y="4"/>
                    <a:pt x="1" y="3"/>
                    <a:pt x="2" y="2"/>
                  </a:cubicBezTo>
                  <a:cubicBezTo>
                    <a:pt x="4" y="1"/>
                    <a:pt x="6" y="0"/>
                    <a:pt x="9" y="0"/>
                  </a:cubicBezTo>
                  <a:cubicBezTo>
                    <a:pt x="14" y="0"/>
                    <a:pt x="17" y="2"/>
                    <a:pt x="17" y="5"/>
                  </a:cubicBezTo>
                  <a:cubicBezTo>
                    <a:pt x="17" y="7"/>
                    <a:pt x="16" y="9"/>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3" name="Freeform 16">
              <a:extLst>
                <a:ext uri="{FF2B5EF4-FFF2-40B4-BE49-F238E27FC236}">
                  <a16:creationId xmlns:a16="http://schemas.microsoft.com/office/drawing/2014/main" id="{ED7C2300-C7E4-4912-9D4A-B1E09062CFE0}"/>
                </a:ext>
              </a:extLst>
            </p:cNvPr>
            <p:cNvSpPr>
              <a:spLocks noEditPoints="1"/>
            </p:cNvSpPr>
            <p:nvPr/>
          </p:nvSpPr>
          <p:spPr bwMode="auto">
            <a:xfrm>
              <a:off x="8687335" y="2555379"/>
              <a:ext cx="92727" cy="92727"/>
            </a:xfrm>
            <a:custGeom>
              <a:avLst/>
              <a:gdLst>
                <a:gd name="T0" fmla="*/ 4 w 19"/>
                <a:gd name="T1" fmla="*/ 9 h 19"/>
                <a:gd name="T2" fmla="*/ 4 w 19"/>
                <a:gd name="T3" fmla="*/ 10 h 19"/>
                <a:gd name="T4" fmla="*/ 9 w 19"/>
                <a:gd name="T5" fmla="*/ 17 h 19"/>
                <a:gd name="T6" fmla="*/ 15 w 19"/>
                <a:gd name="T7" fmla="*/ 10 h 19"/>
                <a:gd name="T8" fmla="*/ 15 w 19"/>
                <a:gd name="T9" fmla="*/ 9 h 19"/>
                <a:gd name="T10" fmla="*/ 15 w 19"/>
                <a:gd name="T11" fmla="*/ 9 h 19"/>
                <a:gd name="T12" fmla="*/ 9 w 19"/>
                <a:gd name="T13" fmla="*/ 2 h 19"/>
                <a:gd name="T14" fmla="*/ 4 w 19"/>
                <a:gd name="T15" fmla="*/ 9 h 19"/>
                <a:gd name="T16" fmla="*/ 4 w 19"/>
                <a:gd name="T17" fmla="*/ 9 h 19"/>
                <a:gd name="T18" fmla="*/ 9 w 19"/>
                <a:gd name="T19" fmla="*/ 19 h 19"/>
                <a:gd name="T20" fmla="*/ 0 w 19"/>
                <a:gd name="T21" fmla="*/ 10 h 19"/>
                <a:gd name="T22" fmla="*/ 9 w 19"/>
                <a:gd name="T23" fmla="*/ 0 h 19"/>
                <a:gd name="T24" fmla="*/ 18 w 19"/>
                <a:gd name="T25" fmla="*/ 10 h 19"/>
                <a:gd name="T26" fmla="*/ 9 w 19"/>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4" y="9"/>
                  </a:moveTo>
                  <a:cubicBezTo>
                    <a:pt x="4" y="10"/>
                    <a:pt x="4" y="10"/>
                    <a:pt x="4" y="10"/>
                  </a:cubicBezTo>
                  <a:cubicBezTo>
                    <a:pt x="4" y="15"/>
                    <a:pt x="5" y="17"/>
                    <a:pt x="9" y="17"/>
                  </a:cubicBezTo>
                  <a:cubicBezTo>
                    <a:pt x="13" y="17"/>
                    <a:pt x="15" y="15"/>
                    <a:pt x="15" y="10"/>
                  </a:cubicBezTo>
                  <a:cubicBezTo>
                    <a:pt x="15" y="10"/>
                    <a:pt x="15" y="10"/>
                    <a:pt x="15" y="9"/>
                  </a:cubicBezTo>
                  <a:cubicBezTo>
                    <a:pt x="15" y="9"/>
                    <a:pt x="15" y="9"/>
                    <a:pt x="15" y="9"/>
                  </a:cubicBezTo>
                  <a:cubicBezTo>
                    <a:pt x="15" y="4"/>
                    <a:pt x="13" y="2"/>
                    <a:pt x="9" y="2"/>
                  </a:cubicBezTo>
                  <a:cubicBezTo>
                    <a:pt x="6" y="2"/>
                    <a:pt x="4" y="4"/>
                    <a:pt x="4" y="9"/>
                  </a:cubicBezTo>
                  <a:cubicBezTo>
                    <a:pt x="4" y="9"/>
                    <a:pt x="4" y="9"/>
                    <a:pt x="4" y="9"/>
                  </a:cubicBezTo>
                  <a:close/>
                  <a:moveTo>
                    <a:pt x="9" y="19"/>
                  </a:moveTo>
                  <a:cubicBezTo>
                    <a:pt x="3" y="19"/>
                    <a:pt x="0" y="16"/>
                    <a:pt x="0" y="10"/>
                  </a:cubicBezTo>
                  <a:cubicBezTo>
                    <a:pt x="0" y="3"/>
                    <a:pt x="3" y="0"/>
                    <a:pt x="9" y="0"/>
                  </a:cubicBezTo>
                  <a:cubicBezTo>
                    <a:pt x="16" y="0"/>
                    <a:pt x="19" y="3"/>
                    <a:pt x="18" y="10"/>
                  </a:cubicBezTo>
                  <a:cubicBezTo>
                    <a:pt x="19" y="16"/>
                    <a:pt x="16" y="19"/>
                    <a:pt x="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4" name="Freeform 17">
              <a:extLst>
                <a:ext uri="{FF2B5EF4-FFF2-40B4-BE49-F238E27FC236}">
                  <a16:creationId xmlns:a16="http://schemas.microsoft.com/office/drawing/2014/main" id="{D73FB177-1265-469B-8A4C-E1508E519AE8}"/>
                </a:ext>
              </a:extLst>
            </p:cNvPr>
            <p:cNvSpPr>
              <a:spLocks/>
            </p:cNvSpPr>
            <p:nvPr/>
          </p:nvSpPr>
          <p:spPr bwMode="auto">
            <a:xfrm>
              <a:off x="8804789" y="2633681"/>
              <a:ext cx="18546" cy="14425"/>
            </a:xfrm>
            <a:custGeom>
              <a:avLst/>
              <a:gdLst>
                <a:gd name="T0" fmla="*/ 9 w 9"/>
                <a:gd name="T1" fmla="*/ 7 h 7"/>
                <a:gd name="T2" fmla="*/ 0 w 9"/>
                <a:gd name="T3" fmla="*/ 7 h 7"/>
                <a:gd name="T4" fmla="*/ 0 w 9"/>
                <a:gd name="T5" fmla="*/ 0 h 7"/>
                <a:gd name="T6" fmla="*/ 9 w 9"/>
                <a:gd name="T7" fmla="*/ 0 h 7"/>
                <a:gd name="T8" fmla="*/ 9 w 9"/>
                <a:gd name="T9" fmla="*/ 7 h 7"/>
                <a:gd name="T10" fmla="*/ 9 w 9"/>
                <a:gd name="T11" fmla="*/ 7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0" y="7"/>
                  </a:lnTo>
                  <a:lnTo>
                    <a:pt x="0" y="0"/>
                  </a:lnTo>
                  <a:lnTo>
                    <a:pt x="9" y="0"/>
                  </a:lnTo>
                  <a:lnTo>
                    <a:pt x="9" y="7"/>
                  </a:lnTo>
                  <a:lnTo>
                    <a:pt x="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5" name="Freeform 19">
              <a:extLst>
                <a:ext uri="{FF2B5EF4-FFF2-40B4-BE49-F238E27FC236}">
                  <a16:creationId xmlns:a16="http://schemas.microsoft.com/office/drawing/2014/main" id="{4E4CB4D1-9E76-4A1F-B048-210C70C8F2B7}"/>
                </a:ext>
              </a:extLst>
            </p:cNvPr>
            <p:cNvSpPr>
              <a:spLocks noEditPoints="1"/>
            </p:cNvSpPr>
            <p:nvPr/>
          </p:nvSpPr>
          <p:spPr bwMode="auto">
            <a:xfrm>
              <a:off x="8940787" y="2580106"/>
              <a:ext cx="88606" cy="68000"/>
            </a:xfrm>
            <a:custGeom>
              <a:avLst/>
              <a:gdLst>
                <a:gd name="T0" fmla="*/ 18 w 18"/>
                <a:gd name="T1" fmla="*/ 6 h 14"/>
                <a:gd name="T2" fmla="*/ 9 w 18"/>
                <a:gd name="T3" fmla="*/ 14 h 14"/>
                <a:gd name="T4" fmla="*/ 0 w 18"/>
                <a:gd name="T5" fmla="*/ 6 h 14"/>
                <a:gd name="T6" fmla="*/ 9 w 18"/>
                <a:gd name="T7" fmla="*/ 0 h 14"/>
                <a:gd name="T8" fmla="*/ 18 w 18"/>
                <a:gd name="T9" fmla="*/ 6 h 14"/>
                <a:gd name="T10" fmla="*/ 14 w 18"/>
                <a:gd name="T11" fmla="*/ 7 h 14"/>
                <a:gd name="T12" fmla="*/ 9 w 18"/>
                <a:gd name="T13" fmla="*/ 1 h 14"/>
                <a:gd name="T14" fmla="*/ 4 w 18"/>
                <a:gd name="T15" fmla="*/ 7 h 14"/>
                <a:gd name="T16" fmla="*/ 9 w 18"/>
                <a:gd name="T17" fmla="*/ 12 h 14"/>
                <a:gd name="T18" fmla="*/ 14 w 18"/>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4">
                  <a:moveTo>
                    <a:pt x="18" y="6"/>
                  </a:moveTo>
                  <a:cubicBezTo>
                    <a:pt x="18" y="11"/>
                    <a:pt x="15" y="14"/>
                    <a:pt x="9" y="14"/>
                  </a:cubicBezTo>
                  <a:cubicBezTo>
                    <a:pt x="3" y="14"/>
                    <a:pt x="0" y="11"/>
                    <a:pt x="0" y="6"/>
                  </a:cubicBezTo>
                  <a:cubicBezTo>
                    <a:pt x="0" y="2"/>
                    <a:pt x="3" y="0"/>
                    <a:pt x="9" y="0"/>
                  </a:cubicBezTo>
                  <a:cubicBezTo>
                    <a:pt x="15" y="0"/>
                    <a:pt x="17" y="2"/>
                    <a:pt x="18" y="6"/>
                  </a:cubicBezTo>
                  <a:close/>
                  <a:moveTo>
                    <a:pt x="14" y="7"/>
                  </a:moveTo>
                  <a:cubicBezTo>
                    <a:pt x="14" y="3"/>
                    <a:pt x="12" y="1"/>
                    <a:pt x="9" y="1"/>
                  </a:cubicBezTo>
                  <a:cubicBezTo>
                    <a:pt x="5" y="1"/>
                    <a:pt x="3" y="3"/>
                    <a:pt x="4" y="7"/>
                  </a:cubicBezTo>
                  <a:cubicBezTo>
                    <a:pt x="3" y="11"/>
                    <a:pt x="5" y="12"/>
                    <a:pt x="9" y="12"/>
                  </a:cubicBezTo>
                  <a:cubicBezTo>
                    <a:pt x="12" y="12"/>
                    <a:pt x="14" y="11"/>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6" name="Freeform 20">
              <a:extLst>
                <a:ext uri="{FF2B5EF4-FFF2-40B4-BE49-F238E27FC236}">
                  <a16:creationId xmlns:a16="http://schemas.microsoft.com/office/drawing/2014/main" id="{E3C2B846-D321-4EEB-906D-497FBD0541EF}"/>
                </a:ext>
              </a:extLst>
            </p:cNvPr>
            <p:cNvSpPr>
              <a:spLocks/>
            </p:cNvSpPr>
            <p:nvPr/>
          </p:nvSpPr>
          <p:spPr bwMode="auto">
            <a:xfrm>
              <a:off x="9054119" y="2580106"/>
              <a:ext cx="131877" cy="68000"/>
            </a:xfrm>
            <a:custGeom>
              <a:avLst/>
              <a:gdLst>
                <a:gd name="T0" fmla="*/ 3 w 27"/>
                <a:gd name="T1" fmla="*/ 5 h 14"/>
                <a:gd name="T2" fmla="*/ 3 w 27"/>
                <a:gd name="T3" fmla="*/ 14 h 14"/>
                <a:gd name="T4" fmla="*/ 0 w 27"/>
                <a:gd name="T5" fmla="*/ 14 h 14"/>
                <a:gd name="T6" fmla="*/ 0 w 27"/>
                <a:gd name="T7" fmla="*/ 0 h 14"/>
                <a:gd name="T8" fmla="*/ 3 w 27"/>
                <a:gd name="T9" fmla="*/ 0 h 14"/>
                <a:gd name="T10" fmla="*/ 3 w 27"/>
                <a:gd name="T11" fmla="*/ 2 h 14"/>
                <a:gd name="T12" fmla="*/ 9 w 27"/>
                <a:gd name="T13" fmla="*/ 0 h 14"/>
                <a:gd name="T14" fmla="*/ 15 w 27"/>
                <a:gd name="T15" fmla="*/ 2 h 14"/>
                <a:gd name="T16" fmla="*/ 21 w 27"/>
                <a:gd name="T17" fmla="*/ 0 h 14"/>
                <a:gd name="T18" fmla="*/ 26 w 27"/>
                <a:gd name="T19" fmla="*/ 1 h 14"/>
                <a:gd name="T20" fmla="*/ 27 w 27"/>
                <a:gd name="T21" fmla="*/ 4 h 14"/>
                <a:gd name="T22" fmla="*/ 27 w 27"/>
                <a:gd name="T23" fmla="*/ 14 h 14"/>
                <a:gd name="T24" fmla="*/ 24 w 27"/>
                <a:gd name="T25" fmla="*/ 14 h 14"/>
                <a:gd name="T26" fmla="*/ 24 w 27"/>
                <a:gd name="T27" fmla="*/ 4 h 14"/>
                <a:gd name="T28" fmla="*/ 20 w 27"/>
                <a:gd name="T29" fmla="*/ 1 h 14"/>
                <a:gd name="T30" fmla="*/ 17 w 27"/>
                <a:gd name="T31" fmla="*/ 2 h 14"/>
                <a:gd name="T32" fmla="*/ 15 w 27"/>
                <a:gd name="T33" fmla="*/ 5 h 14"/>
                <a:gd name="T34" fmla="*/ 15 w 27"/>
                <a:gd name="T35" fmla="*/ 14 h 14"/>
                <a:gd name="T36" fmla="*/ 12 w 27"/>
                <a:gd name="T37" fmla="*/ 14 h 14"/>
                <a:gd name="T38" fmla="*/ 12 w 27"/>
                <a:gd name="T39" fmla="*/ 4 h 14"/>
                <a:gd name="T40" fmla="*/ 8 w 27"/>
                <a:gd name="T41" fmla="*/ 1 h 14"/>
                <a:gd name="T42" fmla="*/ 5 w 27"/>
                <a:gd name="T43" fmla="*/ 2 h 14"/>
                <a:gd name="T44" fmla="*/ 3 w 27"/>
                <a:gd name="T4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4">
                  <a:moveTo>
                    <a:pt x="3" y="5"/>
                  </a:moveTo>
                  <a:cubicBezTo>
                    <a:pt x="3" y="14"/>
                    <a:pt x="3" y="14"/>
                    <a:pt x="3" y="14"/>
                  </a:cubicBezTo>
                  <a:cubicBezTo>
                    <a:pt x="0" y="14"/>
                    <a:pt x="0" y="14"/>
                    <a:pt x="0" y="14"/>
                  </a:cubicBezTo>
                  <a:cubicBezTo>
                    <a:pt x="0" y="0"/>
                    <a:pt x="0" y="0"/>
                    <a:pt x="0" y="0"/>
                  </a:cubicBezTo>
                  <a:cubicBezTo>
                    <a:pt x="3" y="0"/>
                    <a:pt x="3" y="0"/>
                    <a:pt x="3" y="0"/>
                  </a:cubicBezTo>
                  <a:cubicBezTo>
                    <a:pt x="3" y="2"/>
                    <a:pt x="3" y="2"/>
                    <a:pt x="3" y="2"/>
                  </a:cubicBezTo>
                  <a:cubicBezTo>
                    <a:pt x="5" y="0"/>
                    <a:pt x="7" y="0"/>
                    <a:pt x="9" y="0"/>
                  </a:cubicBezTo>
                  <a:cubicBezTo>
                    <a:pt x="12" y="0"/>
                    <a:pt x="14" y="0"/>
                    <a:pt x="15" y="2"/>
                  </a:cubicBezTo>
                  <a:cubicBezTo>
                    <a:pt x="17" y="0"/>
                    <a:pt x="19" y="0"/>
                    <a:pt x="21" y="0"/>
                  </a:cubicBezTo>
                  <a:cubicBezTo>
                    <a:pt x="23" y="0"/>
                    <a:pt x="25" y="0"/>
                    <a:pt x="26" y="1"/>
                  </a:cubicBezTo>
                  <a:cubicBezTo>
                    <a:pt x="27" y="1"/>
                    <a:pt x="27" y="2"/>
                    <a:pt x="27" y="4"/>
                  </a:cubicBezTo>
                  <a:cubicBezTo>
                    <a:pt x="27" y="14"/>
                    <a:pt x="27" y="14"/>
                    <a:pt x="27" y="14"/>
                  </a:cubicBezTo>
                  <a:cubicBezTo>
                    <a:pt x="24" y="14"/>
                    <a:pt x="24" y="14"/>
                    <a:pt x="24" y="14"/>
                  </a:cubicBezTo>
                  <a:cubicBezTo>
                    <a:pt x="24" y="4"/>
                    <a:pt x="24" y="4"/>
                    <a:pt x="24" y="4"/>
                  </a:cubicBezTo>
                  <a:cubicBezTo>
                    <a:pt x="24" y="2"/>
                    <a:pt x="23" y="1"/>
                    <a:pt x="20" y="1"/>
                  </a:cubicBezTo>
                  <a:cubicBezTo>
                    <a:pt x="19" y="1"/>
                    <a:pt x="18" y="2"/>
                    <a:pt x="17" y="2"/>
                  </a:cubicBezTo>
                  <a:cubicBezTo>
                    <a:pt x="16" y="3"/>
                    <a:pt x="15" y="3"/>
                    <a:pt x="15" y="5"/>
                  </a:cubicBezTo>
                  <a:cubicBezTo>
                    <a:pt x="15" y="14"/>
                    <a:pt x="15" y="14"/>
                    <a:pt x="15" y="14"/>
                  </a:cubicBezTo>
                  <a:cubicBezTo>
                    <a:pt x="12" y="14"/>
                    <a:pt x="12" y="14"/>
                    <a:pt x="12" y="14"/>
                  </a:cubicBezTo>
                  <a:cubicBezTo>
                    <a:pt x="12" y="4"/>
                    <a:pt x="12" y="4"/>
                    <a:pt x="12" y="4"/>
                  </a:cubicBezTo>
                  <a:cubicBezTo>
                    <a:pt x="12" y="2"/>
                    <a:pt x="11" y="1"/>
                    <a:pt x="8" y="1"/>
                  </a:cubicBezTo>
                  <a:cubicBezTo>
                    <a:pt x="7" y="1"/>
                    <a:pt x="6" y="2"/>
                    <a:pt x="5" y="2"/>
                  </a:cubicBezTo>
                  <a:cubicBezTo>
                    <a:pt x="4" y="3"/>
                    <a:pt x="3" y="3"/>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7" name="Freeform 21">
              <a:extLst>
                <a:ext uri="{FF2B5EF4-FFF2-40B4-BE49-F238E27FC236}">
                  <a16:creationId xmlns:a16="http://schemas.microsoft.com/office/drawing/2014/main" id="{A32C57F2-FC2D-4B8B-8F51-671501F50624}"/>
                </a:ext>
              </a:extLst>
            </p:cNvPr>
            <p:cNvSpPr>
              <a:spLocks/>
            </p:cNvSpPr>
            <p:nvPr/>
          </p:nvSpPr>
          <p:spPr bwMode="auto">
            <a:xfrm>
              <a:off x="7502499" y="2262776"/>
              <a:ext cx="298785" cy="177210"/>
            </a:xfrm>
            <a:custGeom>
              <a:avLst/>
              <a:gdLst>
                <a:gd name="T0" fmla="*/ 58 w 61"/>
                <a:gd name="T1" fmla="*/ 0 h 36"/>
                <a:gd name="T2" fmla="*/ 57 w 61"/>
                <a:gd name="T3" fmla="*/ 0 h 36"/>
                <a:gd name="T4" fmla="*/ 20 w 61"/>
                <a:gd name="T5" fmla="*/ 17 h 36"/>
                <a:gd name="T6" fmla="*/ 6 w 61"/>
                <a:gd name="T7" fmla="*/ 19 h 36"/>
                <a:gd name="T8" fmla="*/ 5 w 61"/>
                <a:gd name="T9" fmla="*/ 24 h 36"/>
                <a:gd name="T10" fmla="*/ 11 w 61"/>
                <a:gd name="T11" fmla="*/ 33 h 36"/>
                <a:gd name="T12" fmla="*/ 59 w 61"/>
                <a:gd name="T13" fmla="*/ 4 h 36"/>
                <a:gd name="T14" fmla="*/ 58 w 6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6">
                  <a:moveTo>
                    <a:pt x="58" y="0"/>
                  </a:moveTo>
                  <a:cubicBezTo>
                    <a:pt x="57" y="0"/>
                    <a:pt x="57" y="0"/>
                    <a:pt x="57" y="0"/>
                  </a:cubicBezTo>
                  <a:cubicBezTo>
                    <a:pt x="47" y="14"/>
                    <a:pt x="31" y="18"/>
                    <a:pt x="20" y="17"/>
                  </a:cubicBezTo>
                  <a:cubicBezTo>
                    <a:pt x="14" y="16"/>
                    <a:pt x="9" y="18"/>
                    <a:pt x="6" y="19"/>
                  </a:cubicBezTo>
                  <a:cubicBezTo>
                    <a:pt x="6" y="22"/>
                    <a:pt x="5" y="23"/>
                    <a:pt x="5" y="24"/>
                  </a:cubicBezTo>
                  <a:cubicBezTo>
                    <a:pt x="2" y="28"/>
                    <a:pt x="0" y="31"/>
                    <a:pt x="11" y="33"/>
                  </a:cubicBezTo>
                  <a:cubicBezTo>
                    <a:pt x="40" y="36"/>
                    <a:pt x="58" y="5"/>
                    <a:pt x="59" y="4"/>
                  </a:cubicBezTo>
                  <a:cubicBezTo>
                    <a:pt x="61" y="3"/>
                    <a:pt x="58"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8" name="Freeform 22">
              <a:extLst>
                <a:ext uri="{FF2B5EF4-FFF2-40B4-BE49-F238E27FC236}">
                  <a16:creationId xmlns:a16="http://schemas.microsoft.com/office/drawing/2014/main" id="{A2D478A5-721D-47A3-B5D0-5FF77CB0B30F}"/>
                </a:ext>
              </a:extLst>
            </p:cNvPr>
            <p:cNvSpPr>
              <a:spLocks/>
            </p:cNvSpPr>
            <p:nvPr/>
          </p:nvSpPr>
          <p:spPr bwMode="auto">
            <a:xfrm>
              <a:off x="7428318" y="2128837"/>
              <a:ext cx="352361" cy="212241"/>
            </a:xfrm>
            <a:custGeom>
              <a:avLst/>
              <a:gdLst>
                <a:gd name="T0" fmla="*/ 35 w 72"/>
                <a:gd name="T1" fmla="*/ 41 h 43"/>
                <a:gd name="T2" fmla="*/ 72 w 72"/>
                <a:gd name="T3" fmla="*/ 24 h 43"/>
                <a:gd name="T4" fmla="*/ 60 w 72"/>
                <a:gd name="T5" fmla="*/ 19 h 43"/>
                <a:gd name="T6" fmla="*/ 38 w 72"/>
                <a:gd name="T7" fmla="*/ 29 h 43"/>
                <a:gd name="T8" fmla="*/ 35 w 72"/>
                <a:gd name="T9" fmla="*/ 10 h 43"/>
                <a:gd name="T10" fmla="*/ 4 w 72"/>
                <a:gd name="T11" fmla="*/ 0 h 43"/>
                <a:gd name="T12" fmla="*/ 2 w 72"/>
                <a:gd name="T13" fmla="*/ 5 h 43"/>
                <a:gd name="T14" fmla="*/ 12 w 72"/>
                <a:gd name="T15" fmla="*/ 13 h 43"/>
                <a:gd name="T16" fmla="*/ 20 w 72"/>
                <a:gd name="T17" fmla="*/ 32 h 43"/>
                <a:gd name="T18" fmla="*/ 21 w 72"/>
                <a:gd name="T19" fmla="*/ 43 h 43"/>
                <a:gd name="T20" fmla="*/ 35 w 72"/>
                <a:gd name="T21"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43">
                  <a:moveTo>
                    <a:pt x="35" y="41"/>
                  </a:moveTo>
                  <a:cubicBezTo>
                    <a:pt x="46" y="42"/>
                    <a:pt x="62" y="38"/>
                    <a:pt x="72" y="24"/>
                  </a:cubicBezTo>
                  <a:cubicBezTo>
                    <a:pt x="60" y="19"/>
                    <a:pt x="60" y="19"/>
                    <a:pt x="60" y="19"/>
                  </a:cubicBezTo>
                  <a:cubicBezTo>
                    <a:pt x="59" y="30"/>
                    <a:pt x="47" y="38"/>
                    <a:pt x="38" y="29"/>
                  </a:cubicBezTo>
                  <a:cubicBezTo>
                    <a:pt x="30" y="22"/>
                    <a:pt x="35" y="10"/>
                    <a:pt x="35" y="10"/>
                  </a:cubicBezTo>
                  <a:cubicBezTo>
                    <a:pt x="35" y="10"/>
                    <a:pt x="7" y="0"/>
                    <a:pt x="4" y="0"/>
                  </a:cubicBezTo>
                  <a:cubicBezTo>
                    <a:pt x="0" y="1"/>
                    <a:pt x="2" y="5"/>
                    <a:pt x="2" y="5"/>
                  </a:cubicBezTo>
                  <a:cubicBezTo>
                    <a:pt x="2" y="5"/>
                    <a:pt x="8" y="9"/>
                    <a:pt x="12" y="13"/>
                  </a:cubicBezTo>
                  <a:cubicBezTo>
                    <a:pt x="17" y="19"/>
                    <a:pt x="19" y="26"/>
                    <a:pt x="20" y="32"/>
                  </a:cubicBezTo>
                  <a:cubicBezTo>
                    <a:pt x="21" y="36"/>
                    <a:pt x="21" y="40"/>
                    <a:pt x="21" y="43"/>
                  </a:cubicBezTo>
                  <a:cubicBezTo>
                    <a:pt x="24" y="42"/>
                    <a:pt x="29" y="40"/>
                    <a:pt x="3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9" name="Freeform 23">
              <a:extLst>
                <a:ext uri="{FF2B5EF4-FFF2-40B4-BE49-F238E27FC236}">
                  <a16:creationId xmlns:a16="http://schemas.microsoft.com/office/drawing/2014/main" id="{8A006EC0-D40E-4529-A662-08375684F5F2}"/>
                </a:ext>
              </a:extLst>
            </p:cNvPr>
            <p:cNvSpPr>
              <a:spLocks/>
            </p:cNvSpPr>
            <p:nvPr/>
          </p:nvSpPr>
          <p:spPr bwMode="auto">
            <a:xfrm>
              <a:off x="7615831" y="2221564"/>
              <a:ext cx="53575" cy="49454"/>
            </a:xfrm>
            <a:custGeom>
              <a:avLst/>
              <a:gdLst>
                <a:gd name="T0" fmla="*/ 7 w 11"/>
                <a:gd name="T1" fmla="*/ 10 h 10"/>
                <a:gd name="T2" fmla="*/ 10 w 11"/>
                <a:gd name="T3" fmla="*/ 10 h 10"/>
                <a:gd name="T4" fmla="*/ 11 w 11"/>
                <a:gd name="T5" fmla="*/ 10 h 10"/>
                <a:gd name="T6" fmla="*/ 10 w 11"/>
                <a:gd name="T7" fmla="*/ 1 h 10"/>
                <a:gd name="T8" fmla="*/ 8 w 11"/>
                <a:gd name="T9" fmla="*/ 0 h 10"/>
                <a:gd name="T10" fmla="*/ 0 w 11"/>
                <a:gd name="T11" fmla="*/ 4 h 10"/>
                <a:gd name="T12" fmla="*/ 7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7" y="10"/>
                  </a:moveTo>
                  <a:cubicBezTo>
                    <a:pt x="8" y="10"/>
                    <a:pt x="9" y="10"/>
                    <a:pt x="10" y="10"/>
                  </a:cubicBezTo>
                  <a:cubicBezTo>
                    <a:pt x="10" y="10"/>
                    <a:pt x="11" y="10"/>
                    <a:pt x="11" y="10"/>
                  </a:cubicBezTo>
                  <a:cubicBezTo>
                    <a:pt x="11" y="9"/>
                    <a:pt x="10" y="1"/>
                    <a:pt x="10" y="1"/>
                  </a:cubicBezTo>
                  <a:cubicBezTo>
                    <a:pt x="8" y="0"/>
                    <a:pt x="8" y="0"/>
                    <a:pt x="8" y="0"/>
                  </a:cubicBezTo>
                  <a:cubicBezTo>
                    <a:pt x="0" y="4"/>
                    <a:pt x="0" y="4"/>
                    <a:pt x="0" y="4"/>
                  </a:cubicBezTo>
                  <a:cubicBezTo>
                    <a:pt x="1" y="7"/>
                    <a:pt x="3"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0" name="Freeform 24">
              <a:extLst>
                <a:ext uri="{FF2B5EF4-FFF2-40B4-BE49-F238E27FC236}">
                  <a16:creationId xmlns:a16="http://schemas.microsoft.com/office/drawing/2014/main" id="{DF86E959-5734-4E8A-B91B-4024E64FCC1D}"/>
                </a:ext>
              </a:extLst>
            </p:cNvPr>
            <p:cNvSpPr>
              <a:spLocks/>
            </p:cNvSpPr>
            <p:nvPr/>
          </p:nvSpPr>
          <p:spPr bwMode="auto">
            <a:xfrm>
              <a:off x="7669406" y="2221564"/>
              <a:ext cx="28848" cy="45333"/>
            </a:xfrm>
            <a:custGeom>
              <a:avLst/>
              <a:gdLst>
                <a:gd name="T0" fmla="*/ 6 w 6"/>
                <a:gd name="T1" fmla="*/ 3 h 9"/>
                <a:gd name="T2" fmla="*/ 3 w 6"/>
                <a:gd name="T3" fmla="*/ 0 h 9"/>
                <a:gd name="T4" fmla="*/ 0 w 6"/>
                <a:gd name="T5" fmla="*/ 2 h 9"/>
                <a:gd name="T6" fmla="*/ 1 w 6"/>
                <a:gd name="T7" fmla="*/ 9 h 9"/>
                <a:gd name="T8" fmla="*/ 6 w 6"/>
                <a:gd name="T9" fmla="*/ 3 h 9"/>
              </a:gdLst>
              <a:ahLst/>
              <a:cxnLst>
                <a:cxn ang="0">
                  <a:pos x="T0" y="T1"/>
                </a:cxn>
                <a:cxn ang="0">
                  <a:pos x="T2" y="T3"/>
                </a:cxn>
                <a:cxn ang="0">
                  <a:pos x="T4" y="T5"/>
                </a:cxn>
                <a:cxn ang="0">
                  <a:pos x="T6" y="T7"/>
                </a:cxn>
                <a:cxn ang="0">
                  <a:pos x="T8" y="T9"/>
                </a:cxn>
              </a:cxnLst>
              <a:rect l="0" t="0" r="r" b="b"/>
              <a:pathLst>
                <a:path w="6" h="9">
                  <a:moveTo>
                    <a:pt x="6" y="3"/>
                  </a:moveTo>
                  <a:cubicBezTo>
                    <a:pt x="3" y="0"/>
                    <a:pt x="3" y="0"/>
                    <a:pt x="3" y="0"/>
                  </a:cubicBezTo>
                  <a:cubicBezTo>
                    <a:pt x="0" y="2"/>
                    <a:pt x="0" y="2"/>
                    <a:pt x="0" y="2"/>
                  </a:cubicBezTo>
                  <a:cubicBezTo>
                    <a:pt x="1" y="9"/>
                    <a:pt x="1" y="9"/>
                    <a:pt x="1" y="9"/>
                  </a:cubicBezTo>
                  <a:cubicBezTo>
                    <a:pt x="3" y="8"/>
                    <a:pt x="5" y="6"/>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1" name="Freeform 25">
              <a:extLst>
                <a:ext uri="{FF2B5EF4-FFF2-40B4-BE49-F238E27FC236}">
                  <a16:creationId xmlns:a16="http://schemas.microsoft.com/office/drawing/2014/main" id="{B49080CF-9E49-4605-8753-24BBE7B4D969}"/>
                </a:ext>
              </a:extLst>
            </p:cNvPr>
            <p:cNvSpPr>
              <a:spLocks/>
            </p:cNvSpPr>
            <p:nvPr/>
          </p:nvSpPr>
          <p:spPr bwMode="auto">
            <a:xfrm>
              <a:off x="7677648" y="2192716"/>
              <a:ext cx="24727" cy="39152"/>
            </a:xfrm>
            <a:custGeom>
              <a:avLst/>
              <a:gdLst>
                <a:gd name="T0" fmla="*/ 4 w 5"/>
                <a:gd name="T1" fmla="*/ 8 h 8"/>
                <a:gd name="T2" fmla="*/ 4 w 5"/>
                <a:gd name="T3" fmla="*/ 8 h 8"/>
                <a:gd name="T4" fmla="*/ 2 w 5"/>
                <a:gd name="T5" fmla="*/ 0 h 8"/>
                <a:gd name="T6" fmla="*/ 2 w 5"/>
                <a:gd name="T7" fmla="*/ 0 h 8"/>
                <a:gd name="T8" fmla="*/ 0 w 5"/>
                <a:gd name="T9" fmla="*/ 3 h 8"/>
                <a:gd name="T10" fmla="*/ 1 w 5"/>
                <a:gd name="T11" fmla="*/ 5 h 8"/>
                <a:gd name="T12" fmla="*/ 4 w 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4" y="8"/>
                  </a:moveTo>
                  <a:cubicBezTo>
                    <a:pt x="4" y="8"/>
                    <a:pt x="4" y="8"/>
                    <a:pt x="4" y="8"/>
                  </a:cubicBezTo>
                  <a:cubicBezTo>
                    <a:pt x="5" y="5"/>
                    <a:pt x="4" y="2"/>
                    <a:pt x="2" y="0"/>
                  </a:cubicBezTo>
                  <a:cubicBezTo>
                    <a:pt x="2" y="0"/>
                    <a:pt x="2" y="0"/>
                    <a:pt x="2" y="0"/>
                  </a:cubicBezTo>
                  <a:cubicBezTo>
                    <a:pt x="0" y="3"/>
                    <a:pt x="0" y="3"/>
                    <a:pt x="0" y="3"/>
                  </a:cubicBezTo>
                  <a:cubicBezTo>
                    <a:pt x="1" y="5"/>
                    <a:pt x="1" y="5"/>
                    <a:pt x="1" y="5"/>
                  </a:cubicBezTo>
                  <a:cubicBezTo>
                    <a:pt x="4" y="8"/>
                    <a:pt x="4"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2" name="Freeform 26">
              <a:extLst>
                <a:ext uri="{FF2B5EF4-FFF2-40B4-BE49-F238E27FC236}">
                  <a16:creationId xmlns:a16="http://schemas.microsoft.com/office/drawing/2014/main" id="{02801495-726E-49D7-A7AA-03CBD2BB277D}"/>
                </a:ext>
              </a:extLst>
            </p:cNvPr>
            <p:cNvSpPr>
              <a:spLocks/>
            </p:cNvSpPr>
            <p:nvPr/>
          </p:nvSpPr>
          <p:spPr bwMode="auto">
            <a:xfrm>
              <a:off x="7644679" y="2182412"/>
              <a:ext cx="39152" cy="20606"/>
            </a:xfrm>
            <a:custGeom>
              <a:avLst/>
              <a:gdLst>
                <a:gd name="T0" fmla="*/ 4 w 8"/>
                <a:gd name="T1" fmla="*/ 0 h 4"/>
                <a:gd name="T2" fmla="*/ 0 w 8"/>
                <a:gd name="T3" fmla="*/ 0 h 4"/>
                <a:gd name="T4" fmla="*/ 3 w 8"/>
                <a:gd name="T5" fmla="*/ 3 h 4"/>
                <a:gd name="T6" fmla="*/ 7 w 8"/>
                <a:gd name="T7" fmla="*/ 4 h 4"/>
                <a:gd name="T8" fmla="*/ 8 w 8"/>
                <a:gd name="T9" fmla="*/ 2 h 4"/>
                <a:gd name="T10" fmla="*/ 4 w 8"/>
                <a:gd name="T11" fmla="*/ 0 h 4"/>
              </a:gdLst>
              <a:ahLst/>
              <a:cxnLst>
                <a:cxn ang="0">
                  <a:pos x="T0" y="T1"/>
                </a:cxn>
                <a:cxn ang="0">
                  <a:pos x="T2" y="T3"/>
                </a:cxn>
                <a:cxn ang="0">
                  <a:pos x="T4" y="T5"/>
                </a:cxn>
                <a:cxn ang="0">
                  <a:pos x="T6" y="T7"/>
                </a:cxn>
                <a:cxn ang="0">
                  <a:pos x="T8" y="T9"/>
                </a:cxn>
                <a:cxn ang="0">
                  <a:pos x="T10" y="T11"/>
                </a:cxn>
              </a:cxnLst>
              <a:rect l="0" t="0" r="r" b="b"/>
              <a:pathLst>
                <a:path w="8" h="4">
                  <a:moveTo>
                    <a:pt x="4" y="0"/>
                  </a:moveTo>
                  <a:cubicBezTo>
                    <a:pt x="2" y="0"/>
                    <a:pt x="1" y="0"/>
                    <a:pt x="0" y="0"/>
                  </a:cubicBezTo>
                  <a:cubicBezTo>
                    <a:pt x="3" y="3"/>
                    <a:pt x="3" y="3"/>
                    <a:pt x="3" y="3"/>
                  </a:cubicBezTo>
                  <a:cubicBezTo>
                    <a:pt x="7" y="4"/>
                    <a:pt x="7" y="4"/>
                    <a:pt x="7" y="4"/>
                  </a:cubicBezTo>
                  <a:cubicBezTo>
                    <a:pt x="8" y="2"/>
                    <a:pt x="8" y="2"/>
                    <a:pt x="8" y="2"/>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3" name="Freeform 27">
              <a:extLst>
                <a:ext uri="{FF2B5EF4-FFF2-40B4-BE49-F238E27FC236}">
                  <a16:creationId xmlns:a16="http://schemas.microsoft.com/office/drawing/2014/main" id="{CD839113-7B45-4128-848B-371E1D839A2D}"/>
                </a:ext>
              </a:extLst>
            </p:cNvPr>
            <p:cNvSpPr>
              <a:spLocks/>
            </p:cNvSpPr>
            <p:nvPr/>
          </p:nvSpPr>
          <p:spPr bwMode="auto">
            <a:xfrm>
              <a:off x="7609650" y="2182412"/>
              <a:ext cx="45333" cy="55636"/>
            </a:xfrm>
            <a:custGeom>
              <a:avLst/>
              <a:gdLst>
                <a:gd name="T0" fmla="*/ 9 w 9"/>
                <a:gd name="T1" fmla="*/ 7 h 11"/>
                <a:gd name="T2" fmla="*/ 9 w 9"/>
                <a:gd name="T3" fmla="*/ 4 h 11"/>
                <a:gd name="T4" fmla="*/ 6 w 9"/>
                <a:gd name="T5" fmla="*/ 0 h 11"/>
                <a:gd name="T6" fmla="*/ 0 w 9"/>
                <a:gd name="T7" fmla="*/ 7 h 11"/>
                <a:gd name="T8" fmla="*/ 0 w 9"/>
                <a:gd name="T9" fmla="*/ 11 h 11"/>
                <a:gd name="T10" fmla="*/ 9 w 9"/>
                <a:gd name="T11" fmla="*/ 7 h 11"/>
              </a:gdLst>
              <a:ahLst/>
              <a:cxnLst>
                <a:cxn ang="0">
                  <a:pos x="T0" y="T1"/>
                </a:cxn>
                <a:cxn ang="0">
                  <a:pos x="T2" y="T3"/>
                </a:cxn>
                <a:cxn ang="0">
                  <a:pos x="T4" y="T5"/>
                </a:cxn>
                <a:cxn ang="0">
                  <a:pos x="T6" y="T7"/>
                </a:cxn>
                <a:cxn ang="0">
                  <a:pos x="T8" y="T9"/>
                </a:cxn>
                <a:cxn ang="0">
                  <a:pos x="T10" y="T11"/>
                </a:cxn>
              </a:cxnLst>
              <a:rect l="0" t="0" r="r" b="b"/>
              <a:pathLst>
                <a:path w="9" h="11">
                  <a:moveTo>
                    <a:pt x="9" y="7"/>
                  </a:moveTo>
                  <a:cubicBezTo>
                    <a:pt x="9" y="4"/>
                    <a:pt x="9" y="4"/>
                    <a:pt x="9" y="4"/>
                  </a:cubicBezTo>
                  <a:cubicBezTo>
                    <a:pt x="6" y="0"/>
                    <a:pt x="6" y="0"/>
                    <a:pt x="6" y="0"/>
                  </a:cubicBezTo>
                  <a:cubicBezTo>
                    <a:pt x="3" y="2"/>
                    <a:pt x="1" y="4"/>
                    <a:pt x="0" y="7"/>
                  </a:cubicBezTo>
                  <a:cubicBezTo>
                    <a:pt x="0" y="9"/>
                    <a:pt x="0" y="10"/>
                    <a:pt x="0" y="11"/>
                  </a:cubicBezTo>
                  <a:cubicBezTo>
                    <a:pt x="9" y="7"/>
                    <a:pt x="9" y="7"/>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4" name="Freeform 28">
              <a:extLst>
                <a:ext uri="{FF2B5EF4-FFF2-40B4-BE49-F238E27FC236}">
                  <a16:creationId xmlns:a16="http://schemas.microsoft.com/office/drawing/2014/main" id="{7B3377D2-F050-4B02-ABA8-886E1123ADC9}"/>
                </a:ext>
              </a:extLst>
            </p:cNvPr>
            <p:cNvSpPr>
              <a:spLocks/>
            </p:cNvSpPr>
            <p:nvPr/>
          </p:nvSpPr>
          <p:spPr bwMode="auto">
            <a:xfrm>
              <a:off x="6812203" y="2227745"/>
              <a:ext cx="679993" cy="286422"/>
            </a:xfrm>
            <a:custGeom>
              <a:avLst/>
              <a:gdLst>
                <a:gd name="T0" fmla="*/ 135 w 139"/>
                <a:gd name="T1" fmla="*/ 9 h 58"/>
                <a:gd name="T2" fmla="*/ 0 w 139"/>
                <a:gd name="T3" fmla="*/ 58 h 58"/>
                <a:gd name="T4" fmla="*/ 137 w 139"/>
                <a:gd name="T5" fmla="*/ 33 h 58"/>
                <a:gd name="T6" fmla="*/ 138 w 139"/>
                <a:gd name="T7" fmla="*/ 31 h 58"/>
                <a:gd name="T8" fmla="*/ 135 w 139"/>
                <a:gd name="T9" fmla="*/ 9 h 58"/>
              </a:gdLst>
              <a:ahLst/>
              <a:cxnLst>
                <a:cxn ang="0">
                  <a:pos x="T0" y="T1"/>
                </a:cxn>
                <a:cxn ang="0">
                  <a:pos x="T2" y="T3"/>
                </a:cxn>
                <a:cxn ang="0">
                  <a:pos x="T4" y="T5"/>
                </a:cxn>
                <a:cxn ang="0">
                  <a:pos x="T6" y="T7"/>
                </a:cxn>
                <a:cxn ang="0">
                  <a:pos x="T8" y="T9"/>
                </a:cxn>
              </a:cxnLst>
              <a:rect l="0" t="0" r="r" b="b"/>
              <a:pathLst>
                <a:path w="139" h="58">
                  <a:moveTo>
                    <a:pt x="135" y="9"/>
                  </a:moveTo>
                  <a:cubicBezTo>
                    <a:pt x="55" y="0"/>
                    <a:pt x="16" y="36"/>
                    <a:pt x="0" y="58"/>
                  </a:cubicBezTo>
                  <a:cubicBezTo>
                    <a:pt x="15" y="41"/>
                    <a:pt x="52" y="14"/>
                    <a:pt x="137" y="33"/>
                  </a:cubicBezTo>
                  <a:cubicBezTo>
                    <a:pt x="138" y="32"/>
                    <a:pt x="138" y="31"/>
                    <a:pt x="138" y="31"/>
                  </a:cubicBezTo>
                  <a:cubicBezTo>
                    <a:pt x="139" y="22"/>
                    <a:pt x="138" y="15"/>
                    <a:pt x="1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5" name="Freeform 31">
              <a:extLst>
                <a:ext uri="{FF2B5EF4-FFF2-40B4-BE49-F238E27FC236}">
                  <a16:creationId xmlns:a16="http://schemas.microsoft.com/office/drawing/2014/main" id="{76A87942-4AA6-4932-B369-B5096AA58D28}"/>
                </a:ext>
              </a:extLst>
            </p:cNvPr>
            <p:cNvSpPr>
              <a:spLocks/>
            </p:cNvSpPr>
            <p:nvPr/>
          </p:nvSpPr>
          <p:spPr bwMode="auto">
            <a:xfrm>
              <a:off x="6762749" y="2450288"/>
              <a:ext cx="616115" cy="436844"/>
            </a:xfrm>
            <a:custGeom>
              <a:avLst/>
              <a:gdLst>
                <a:gd name="T0" fmla="*/ 125 w 126"/>
                <a:gd name="T1" fmla="*/ 33 h 88"/>
                <a:gd name="T2" fmla="*/ 107 w 126"/>
                <a:gd name="T3" fmla="*/ 31 h 88"/>
                <a:gd name="T4" fmla="*/ 82 w 126"/>
                <a:gd name="T5" fmla="*/ 3 h 88"/>
                <a:gd name="T6" fmla="*/ 52 w 126"/>
                <a:gd name="T7" fmla="*/ 1 h 88"/>
                <a:gd name="T8" fmla="*/ 5 w 126"/>
                <a:gd name="T9" fmla="*/ 61 h 88"/>
                <a:gd name="T10" fmla="*/ 53 w 126"/>
                <a:gd name="T11" fmla="*/ 73 h 88"/>
                <a:gd name="T12" fmla="*/ 33 w 126"/>
                <a:gd name="T13" fmla="*/ 49 h 88"/>
                <a:gd name="T14" fmla="*/ 28 w 126"/>
                <a:gd name="T15" fmla="*/ 67 h 88"/>
                <a:gd name="T16" fmla="*/ 40 w 126"/>
                <a:gd name="T17" fmla="*/ 65 h 88"/>
                <a:gd name="T18" fmla="*/ 39 w 126"/>
                <a:gd name="T19" fmla="*/ 64 h 88"/>
                <a:gd name="T20" fmla="*/ 33 w 126"/>
                <a:gd name="T21" fmla="*/ 65 h 88"/>
                <a:gd name="T22" fmla="*/ 39 w 126"/>
                <a:gd name="T23" fmla="*/ 53 h 88"/>
                <a:gd name="T24" fmla="*/ 32 w 126"/>
                <a:gd name="T25" fmla="*/ 76 h 88"/>
                <a:gd name="T26" fmla="*/ 16 w 126"/>
                <a:gd name="T27" fmla="*/ 48 h 88"/>
                <a:gd name="T28" fmla="*/ 31 w 126"/>
                <a:gd name="T29" fmla="*/ 22 h 88"/>
                <a:gd name="T30" fmla="*/ 50 w 126"/>
                <a:gd name="T31" fmla="*/ 36 h 88"/>
                <a:gd name="T32" fmla="*/ 82 w 126"/>
                <a:gd name="T33" fmla="*/ 36 h 88"/>
                <a:gd name="T34" fmla="*/ 81 w 126"/>
                <a:gd name="T35" fmla="*/ 34 h 88"/>
                <a:gd name="T36" fmla="*/ 63 w 126"/>
                <a:gd name="T37" fmla="*/ 32 h 88"/>
                <a:gd name="T38" fmla="*/ 53 w 126"/>
                <a:gd name="T39" fmla="*/ 14 h 88"/>
                <a:gd name="T40" fmla="*/ 60 w 126"/>
                <a:gd name="T41" fmla="*/ 12 h 88"/>
                <a:gd name="T42" fmla="*/ 72 w 126"/>
                <a:gd name="T43" fmla="*/ 13 h 88"/>
                <a:gd name="T44" fmla="*/ 73 w 126"/>
                <a:gd name="T45" fmla="*/ 13 h 88"/>
                <a:gd name="T46" fmla="*/ 95 w 126"/>
                <a:gd name="T47" fmla="*/ 35 h 88"/>
                <a:gd name="T48" fmla="*/ 126 w 126"/>
                <a:gd name="T49" fmla="*/ 35 h 88"/>
                <a:gd name="T50" fmla="*/ 125 w 126"/>
                <a:gd name="T51"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88">
                  <a:moveTo>
                    <a:pt x="125" y="33"/>
                  </a:moveTo>
                  <a:cubicBezTo>
                    <a:pt x="124" y="33"/>
                    <a:pt x="107" y="31"/>
                    <a:pt x="107" y="31"/>
                  </a:cubicBezTo>
                  <a:cubicBezTo>
                    <a:pt x="107" y="31"/>
                    <a:pt x="104" y="11"/>
                    <a:pt x="82" y="3"/>
                  </a:cubicBezTo>
                  <a:cubicBezTo>
                    <a:pt x="74" y="1"/>
                    <a:pt x="65" y="0"/>
                    <a:pt x="52" y="1"/>
                  </a:cubicBezTo>
                  <a:cubicBezTo>
                    <a:pt x="26" y="5"/>
                    <a:pt x="0" y="26"/>
                    <a:pt x="5" y="61"/>
                  </a:cubicBezTo>
                  <a:cubicBezTo>
                    <a:pt x="9" y="88"/>
                    <a:pt x="44" y="87"/>
                    <a:pt x="53" y="73"/>
                  </a:cubicBezTo>
                  <a:cubicBezTo>
                    <a:pt x="61" y="59"/>
                    <a:pt x="49" y="43"/>
                    <a:pt x="33" y="49"/>
                  </a:cubicBezTo>
                  <a:cubicBezTo>
                    <a:pt x="20" y="54"/>
                    <a:pt x="23" y="64"/>
                    <a:pt x="28" y="67"/>
                  </a:cubicBezTo>
                  <a:cubicBezTo>
                    <a:pt x="32" y="69"/>
                    <a:pt x="40" y="65"/>
                    <a:pt x="40" y="65"/>
                  </a:cubicBezTo>
                  <a:cubicBezTo>
                    <a:pt x="39" y="64"/>
                    <a:pt x="39" y="64"/>
                    <a:pt x="39" y="64"/>
                  </a:cubicBezTo>
                  <a:cubicBezTo>
                    <a:pt x="39" y="64"/>
                    <a:pt x="36" y="66"/>
                    <a:pt x="33" y="65"/>
                  </a:cubicBezTo>
                  <a:cubicBezTo>
                    <a:pt x="30" y="63"/>
                    <a:pt x="28" y="53"/>
                    <a:pt x="39" y="53"/>
                  </a:cubicBezTo>
                  <a:cubicBezTo>
                    <a:pt x="54" y="54"/>
                    <a:pt x="51" y="78"/>
                    <a:pt x="32" y="76"/>
                  </a:cubicBezTo>
                  <a:cubicBezTo>
                    <a:pt x="20" y="75"/>
                    <a:pt x="13" y="64"/>
                    <a:pt x="16" y="48"/>
                  </a:cubicBezTo>
                  <a:cubicBezTo>
                    <a:pt x="18" y="38"/>
                    <a:pt x="23" y="28"/>
                    <a:pt x="31" y="22"/>
                  </a:cubicBezTo>
                  <a:cubicBezTo>
                    <a:pt x="40" y="14"/>
                    <a:pt x="52" y="26"/>
                    <a:pt x="50" y="36"/>
                  </a:cubicBezTo>
                  <a:cubicBezTo>
                    <a:pt x="51" y="36"/>
                    <a:pt x="82" y="36"/>
                    <a:pt x="82" y="36"/>
                  </a:cubicBezTo>
                  <a:cubicBezTo>
                    <a:pt x="82" y="36"/>
                    <a:pt x="81" y="35"/>
                    <a:pt x="81" y="34"/>
                  </a:cubicBezTo>
                  <a:cubicBezTo>
                    <a:pt x="80" y="34"/>
                    <a:pt x="63" y="32"/>
                    <a:pt x="63" y="32"/>
                  </a:cubicBezTo>
                  <a:cubicBezTo>
                    <a:pt x="63" y="32"/>
                    <a:pt x="61" y="23"/>
                    <a:pt x="53" y="14"/>
                  </a:cubicBezTo>
                  <a:cubicBezTo>
                    <a:pt x="55" y="13"/>
                    <a:pt x="58" y="12"/>
                    <a:pt x="60" y="12"/>
                  </a:cubicBezTo>
                  <a:cubicBezTo>
                    <a:pt x="64" y="12"/>
                    <a:pt x="68" y="12"/>
                    <a:pt x="72" y="13"/>
                  </a:cubicBezTo>
                  <a:cubicBezTo>
                    <a:pt x="72" y="13"/>
                    <a:pt x="72" y="13"/>
                    <a:pt x="73" y="13"/>
                  </a:cubicBezTo>
                  <a:cubicBezTo>
                    <a:pt x="81" y="14"/>
                    <a:pt x="97" y="22"/>
                    <a:pt x="95" y="35"/>
                  </a:cubicBezTo>
                  <a:cubicBezTo>
                    <a:pt x="95" y="34"/>
                    <a:pt x="126" y="35"/>
                    <a:pt x="126" y="35"/>
                  </a:cubicBezTo>
                  <a:cubicBezTo>
                    <a:pt x="126" y="35"/>
                    <a:pt x="125" y="33"/>
                    <a:pt x="12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grpSp>
      <p:pic>
        <p:nvPicPr>
          <p:cNvPr id="36" name="图片 35">
            <a:extLst>
              <a:ext uri="{FF2B5EF4-FFF2-40B4-BE49-F238E27FC236}">
                <a16:creationId xmlns:a16="http://schemas.microsoft.com/office/drawing/2014/main" id="{5AA30B71-61DC-475F-B615-A1C888562E95}"/>
              </a:ext>
            </a:extLst>
          </p:cNvPr>
          <p:cNvPicPr>
            <a:picLocks noChangeAspect="1"/>
          </p:cNvPicPr>
          <p:nvPr/>
        </p:nvPicPr>
        <p:blipFill rotWithShape="1">
          <a:blip r:embed="rId2"/>
          <a:srcRect l="8631" t="12260" r="32511" b="8757"/>
          <a:stretch/>
        </p:blipFill>
        <p:spPr>
          <a:xfrm>
            <a:off x="760286" y="831615"/>
            <a:ext cx="2019457" cy="2001147"/>
          </a:xfrm>
          <a:custGeom>
            <a:avLst/>
            <a:gdLst>
              <a:gd name="connsiteX0" fmla="*/ 1009729 w 2019457"/>
              <a:gd name="connsiteY0" fmla="*/ 0 h 2001147"/>
              <a:gd name="connsiteX1" fmla="*/ 2019457 w 2019457"/>
              <a:gd name="connsiteY1" fmla="*/ 1000574 h 2001147"/>
              <a:gd name="connsiteX2" fmla="*/ 1009729 w 2019457"/>
              <a:gd name="connsiteY2" fmla="*/ 2001147 h 2001147"/>
              <a:gd name="connsiteX3" fmla="*/ 0 w 2019457"/>
              <a:gd name="connsiteY3" fmla="*/ 1000574 h 2001147"/>
            </a:gdLst>
            <a:ahLst/>
            <a:cxnLst>
              <a:cxn ang="0">
                <a:pos x="connsiteX0" y="connsiteY0"/>
              </a:cxn>
              <a:cxn ang="0">
                <a:pos x="connsiteX1" y="connsiteY1"/>
              </a:cxn>
              <a:cxn ang="0">
                <a:pos x="connsiteX2" y="connsiteY2"/>
              </a:cxn>
              <a:cxn ang="0">
                <a:pos x="connsiteX3" y="connsiteY3"/>
              </a:cxn>
            </a:cxnLst>
            <a:rect l="l" t="t" r="r" b="b"/>
            <a:pathLst>
              <a:path w="2019457" h="2001147">
                <a:moveTo>
                  <a:pt x="1009729" y="0"/>
                </a:moveTo>
                <a:lnTo>
                  <a:pt x="2019457" y="1000574"/>
                </a:lnTo>
                <a:lnTo>
                  <a:pt x="1009729" y="2001147"/>
                </a:lnTo>
                <a:lnTo>
                  <a:pt x="0" y="1000574"/>
                </a:lnTo>
                <a:close/>
              </a:path>
            </a:pathLst>
          </a:custGeom>
          <a:ln>
            <a:noFill/>
          </a:ln>
          <a:effectLst>
            <a:outerShdw blurRad="292100" dist="139700" dir="2700000" algn="tl" rotWithShape="0">
              <a:srgbClr val="333333">
                <a:alpha val="65000"/>
              </a:srgbClr>
            </a:outerShdw>
          </a:effectLst>
        </p:spPr>
      </p:pic>
      <p:pic>
        <p:nvPicPr>
          <p:cNvPr id="37" name="图片 36">
            <a:extLst>
              <a:ext uri="{FF2B5EF4-FFF2-40B4-BE49-F238E27FC236}">
                <a16:creationId xmlns:a16="http://schemas.microsoft.com/office/drawing/2014/main" id="{AAC70904-4CE0-467B-812E-BD53D7CFF621}"/>
              </a:ext>
            </a:extLst>
          </p:cNvPr>
          <p:cNvPicPr>
            <a:picLocks noChangeAspect="1"/>
          </p:cNvPicPr>
          <p:nvPr/>
        </p:nvPicPr>
        <p:blipFill>
          <a:blip r:embed="rId3"/>
          <a:srcRect l="26903" t="5338" r="3101" b="5748"/>
          <a:stretch>
            <a:fillRect/>
          </a:stretch>
        </p:blipFill>
        <p:spPr>
          <a:xfrm>
            <a:off x="1827697" y="977774"/>
            <a:ext cx="4362736" cy="4267235"/>
          </a:xfrm>
          <a:custGeom>
            <a:avLst/>
            <a:gdLst>
              <a:gd name="connsiteX0" fmla="*/ 2181368 w 4362736"/>
              <a:gd name="connsiteY0" fmla="*/ 0 h 4267235"/>
              <a:gd name="connsiteX1" fmla="*/ 4362736 w 4362736"/>
              <a:gd name="connsiteY1" fmla="*/ 2133618 h 4267235"/>
              <a:gd name="connsiteX2" fmla="*/ 2181368 w 4362736"/>
              <a:gd name="connsiteY2" fmla="*/ 4267235 h 4267235"/>
              <a:gd name="connsiteX3" fmla="*/ 0 w 4362736"/>
              <a:gd name="connsiteY3" fmla="*/ 2133618 h 4267235"/>
              <a:gd name="connsiteX4" fmla="*/ 2181368 w 4362736"/>
              <a:gd name="connsiteY4" fmla="*/ 0 h 426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736" h="4267235">
                <a:moveTo>
                  <a:pt x="2181368" y="0"/>
                </a:moveTo>
                <a:lnTo>
                  <a:pt x="4362736" y="2133618"/>
                </a:lnTo>
                <a:lnTo>
                  <a:pt x="2181368" y="4267235"/>
                </a:lnTo>
                <a:lnTo>
                  <a:pt x="0" y="2133618"/>
                </a:lnTo>
                <a:lnTo>
                  <a:pt x="2181368" y="0"/>
                </a:lnTo>
                <a:close/>
              </a:path>
            </a:pathLst>
          </a:custGeom>
          <a:ln>
            <a:noFill/>
          </a:ln>
          <a:effectLst>
            <a:outerShdw blurRad="292100" dist="139700" dir="2700000" algn="tl" rotWithShape="0">
              <a:srgbClr val="333333">
                <a:alpha val="65000"/>
              </a:srgbClr>
            </a:outerShdw>
          </a:effectLst>
        </p:spPr>
      </p:pic>
      <p:pic>
        <p:nvPicPr>
          <p:cNvPr id="38" name="图片 37">
            <a:extLst>
              <a:ext uri="{FF2B5EF4-FFF2-40B4-BE49-F238E27FC236}">
                <a16:creationId xmlns:a16="http://schemas.microsoft.com/office/drawing/2014/main" id="{909D170A-5718-4B7F-AD75-EAFA5BBD2931}"/>
              </a:ext>
            </a:extLst>
          </p:cNvPr>
          <p:cNvPicPr>
            <a:picLocks noChangeAspect="1"/>
          </p:cNvPicPr>
          <p:nvPr/>
        </p:nvPicPr>
        <p:blipFill rotWithShape="1">
          <a:blip r:embed="rId2"/>
          <a:srcRect l="8631" t="12260" r="32511" b="8757"/>
          <a:stretch/>
        </p:blipFill>
        <p:spPr>
          <a:xfrm>
            <a:off x="4364932" y="4244435"/>
            <a:ext cx="2019457" cy="2001147"/>
          </a:xfrm>
          <a:custGeom>
            <a:avLst/>
            <a:gdLst>
              <a:gd name="connsiteX0" fmla="*/ 1009729 w 2019457"/>
              <a:gd name="connsiteY0" fmla="*/ 0 h 2001147"/>
              <a:gd name="connsiteX1" fmla="*/ 2019457 w 2019457"/>
              <a:gd name="connsiteY1" fmla="*/ 1000574 h 2001147"/>
              <a:gd name="connsiteX2" fmla="*/ 1009729 w 2019457"/>
              <a:gd name="connsiteY2" fmla="*/ 2001147 h 2001147"/>
              <a:gd name="connsiteX3" fmla="*/ 0 w 2019457"/>
              <a:gd name="connsiteY3" fmla="*/ 1000574 h 2001147"/>
            </a:gdLst>
            <a:ahLst/>
            <a:cxnLst>
              <a:cxn ang="0">
                <a:pos x="connsiteX0" y="connsiteY0"/>
              </a:cxn>
              <a:cxn ang="0">
                <a:pos x="connsiteX1" y="connsiteY1"/>
              </a:cxn>
              <a:cxn ang="0">
                <a:pos x="connsiteX2" y="connsiteY2"/>
              </a:cxn>
              <a:cxn ang="0">
                <a:pos x="connsiteX3" y="connsiteY3"/>
              </a:cxn>
            </a:cxnLst>
            <a:rect l="l" t="t" r="r" b="b"/>
            <a:pathLst>
              <a:path w="2019457" h="2001147">
                <a:moveTo>
                  <a:pt x="1009729" y="0"/>
                </a:moveTo>
                <a:lnTo>
                  <a:pt x="2019457" y="1000574"/>
                </a:lnTo>
                <a:lnTo>
                  <a:pt x="1009729" y="2001147"/>
                </a:lnTo>
                <a:lnTo>
                  <a:pt x="0" y="1000574"/>
                </a:lnTo>
                <a:close/>
              </a:path>
            </a:pathLst>
          </a:cu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971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ardrop 9"/>
          <p:cNvSpPr/>
          <p:nvPr/>
        </p:nvSpPr>
        <p:spPr>
          <a:xfrm rot="5400000" flipV="1">
            <a:off x="9078901" y="1562360"/>
            <a:ext cx="2116101" cy="2116101"/>
          </a:xfrm>
          <a:prstGeom prst="teardrop">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Teardrop 14"/>
          <p:cNvSpPr/>
          <p:nvPr/>
        </p:nvSpPr>
        <p:spPr>
          <a:xfrm rot="16200000">
            <a:off x="9071764" y="3758660"/>
            <a:ext cx="1262761" cy="1262761"/>
          </a:xfrm>
          <a:prstGeom prst="teardrop">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Teardrop 15"/>
          <p:cNvSpPr/>
          <p:nvPr/>
        </p:nvSpPr>
        <p:spPr>
          <a:xfrm rot="5400000">
            <a:off x="6885548" y="1555223"/>
            <a:ext cx="2123238" cy="2123238"/>
          </a:xfrm>
          <a:prstGeom prst="teardrop">
            <a:avLst/>
          </a:prstGeom>
          <a:noFill/>
          <a:ln w="3175">
            <a:solidFill>
              <a:srgbClr val="FC668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7" name="Teardrop 16"/>
          <p:cNvSpPr/>
          <p:nvPr/>
        </p:nvSpPr>
        <p:spPr>
          <a:xfrm>
            <a:off x="6885548" y="3758660"/>
            <a:ext cx="2123238" cy="2123238"/>
          </a:xfrm>
          <a:prstGeom prst="teardrop">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8" name="Teardrop 17"/>
          <p:cNvSpPr/>
          <p:nvPr/>
        </p:nvSpPr>
        <p:spPr>
          <a:xfrm rot="5400000">
            <a:off x="7562452" y="2232127"/>
            <a:ext cx="1446334" cy="1446334"/>
          </a:xfrm>
          <a:prstGeom prst="teardrop">
            <a:avLst/>
          </a:prstGeom>
          <a:solidFill>
            <a:srgbClr val="FC668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2" name="Oval 29"/>
          <p:cNvSpPr/>
          <p:nvPr/>
        </p:nvSpPr>
        <p:spPr bwMode="auto">
          <a:xfrm>
            <a:off x="704899" y="1502597"/>
            <a:ext cx="574692" cy="574764"/>
          </a:xfrm>
          <a:prstGeom prst="ellipse">
            <a:avLst/>
          </a:prstGeom>
          <a:solidFill>
            <a:srgbClr val="FC6686"/>
          </a:solidFill>
          <a:ln>
            <a:noFill/>
          </a:ln>
          <a:effectLst/>
        </p:spPr>
        <p:txBody>
          <a:bodyPr vert="horz" wrap="square" lIns="37143" tIns="18572" rIns="37143" bIns="18572"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2" b="0" i="0" u="none" strike="noStrike" kern="1200" cap="none" spc="0" normalizeH="0" baseline="0" noProof="0" dirty="0">
              <a:ln>
                <a:noFill/>
              </a:ln>
              <a:solidFill>
                <a:srgbClr val="FFFFFF"/>
              </a:solidFill>
              <a:effectLst/>
              <a:uLnTx/>
              <a:uFillTx/>
              <a:latin typeface="Lato Black"/>
              <a:ea typeface="+mn-ea"/>
              <a:cs typeface="Lato Black"/>
            </a:endParaRPr>
          </a:p>
        </p:txBody>
      </p:sp>
      <p:sp>
        <p:nvSpPr>
          <p:cNvPr id="30" name="Oval 31"/>
          <p:cNvSpPr/>
          <p:nvPr/>
        </p:nvSpPr>
        <p:spPr bwMode="auto">
          <a:xfrm>
            <a:off x="704899" y="2788317"/>
            <a:ext cx="574692" cy="574764"/>
          </a:xfrm>
          <a:prstGeom prst="ellipse">
            <a:avLst/>
          </a:prstGeom>
          <a:solidFill>
            <a:srgbClr val="FC6686"/>
          </a:solidFill>
          <a:ln>
            <a:noFill/>
          </a:ln>
          <a:effectLst/>
        </p:spPr>
        <p:txBody>
          <a:bodyPr vert="horz" wrap="square" lIns="37143" tIns="18572" rIns="37143" bIns="18572"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2" b="0" i="0" u="none" strike="noStrike" kern="1200" cap="none" spc="0" normalizeH="0" baseline="0" noProof="0" dirty="0">
              <a:ln>
                <a:noFill/>
              </a:ln>
              <a:solidFill>
                <a:srgbClr val="FFFFFF"/>
              </a:solidFill>
              <a:effectLst/>
              <a:uLnTx/>
              <a:uFillTx/>
              <a:latin typeface="Lato Black"/>
              <a:ea typeface="+mn-ea"/>
              <a:cs typeface="Lato Black"/>
            </a:endParaRPr>
          </a:p>
        </p:txBody>
      </p:sp>
      <p:sp>
        <p:nvSpPr>
          <p:cNvPr id="33" name="Oval 35"/>
          <p:cNvSpPr/>
          <p:nvPr/>
        </p:nvSpPr>
        <p:spPr bwMode="auto">
          <a:xfrm>
            <a:off x="704899" y="4074039"/>
            <a:ext cx="574692" cy="574764"/>
          </a:xfrm>
          <a:prstGeom prst="ellipse">
            <a:avLst/>
          </a:prstGeom>
          <a:solidFill>
            <a:srgbClr val="FC6686"/>
          </a:solidFill>
          <a:ln>
            <a:noFill/>
          </a:ln>
          <a:effectLst/>
        </p:spPr>
        <p:txBody>
          <a:bodyPr vert="horz" wrap="square" lIns="37143" tIns="18572" rIns="37143" bIns="18572"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2" b="0" i="0" u="none" strike="noStrike" kern="1200" cap="none" spc="0" normalizeH="0" baseline="0" noProof="0" dirty="0">
              <a:ln>
                <a:noFill/>
              </a:ln>
              <a:solidFill>
                <a:srgbClr val="FFFFFF"/>
              </a:solidFill>
              <a:effectLst/>
              <a:uLnTx/>
              <a:uFillTx/>
              <a:latin typeface="Lato Black"/>
              <a:ea typeface="+mn-ea"/>
              <a:cs typeface="Lato Black"/>
            </a:endParaRPr>
          </a:p>
        </p:txBody>
      </p:sp>
      <p:sp>
        <p:nvSpPr>
          <p:cNvPr id="36" name="Oval 29"/>
          <p:cNvSpPr/>
          <p:nvPr/>
        </p:nvSpPr>
        <p:spPr bwMode="auto">
          <a:xfrm>
            <a:off x="704899" y="5359761"/>
            <a:ext cx="574692" cy="574764"/>
          </a:xfrm>
          <a:prstGeom prst="ellipse">
            <a:avLst/>
          </a:prstGeom>
          <a:solidFill>
            <a:srgbClr val="FC6686"/>
          </a:solidFill>
          <a:ln>
            <a:noFill/>
          </a:ln>
          <a:effectLst/>
        </p:spPr>
        <p:txBody>
          <a:bodyPr vert="horz" wrap="square" lIns="37143" tIns="18572" rIns="37143" bIns="18572"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2" b="0" i="0" u="none" strike="noStrike" kern="1200" cap="none" spc="0" normalizeH="0" baseline="0" noProof="0" dirty="0">
              <a:ln>
                <a:noFill/>
              </a:ln>
              <a:solidFill>
                <a:srgbClr val="FFFFFF"/>
              </a:solidFill>
              <a:effectLst/>
              <a:uLnTx/>
              <a:uFillTx/>
              <a:latin typeface="Lato Black"/>
              <a:ea typeface="+mn-ea"/>
              <a:cs typeface="Lato Black"/>
            </a:endParaRPr>
          </a:p>
        </p:txBody>
      </p:sp>
      <p:grpSp>
        <p:nvGrpSpPr>
          <p:cNvPr id="28" name="Group 10"/>
          <p:cNvGrpSpPr>
            <a:grpSpLocks noChangeAspect="1"/>
          </p:cNvGrpSpPr>
          <p:nvPr/>
        </p:nvGrpSpPr>
        <p:grpSpPr>
          <a:xfrm>
            <a:off x="7947167" y="2729990"/>
            <a:ext cx="694495" cy="570722"/>
            <a:chOff x="774700" y="2073276"/>
            <a:chExt cx="481013" cy="395288"/>
          </a:xfrm>
          <a:solidFill>
            <a:schemeClr val="bg1"/>
          </a:solidFill>
        </p:grpSpPr>
        <p:sp>
          <p:nvSpPr>
            <p:cNvPr id="39" name="Freeform 6"/>
            <p:cNvSpPr>
              <a:spLocks/>
            </p:cNvSpPr>
            <p:nvPr/>
          </p:nvSpPr>
          <p:spPr bwMode="auto">
            <a:xfrm>
              <a:off x="774700" y="2101851"/>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7"/>
            <p:cNvSpPr>
              <a:spLocks noEditPoints="1"/>
            </p:cNvSpPr>
            <p:nvPr/>
          </p:nvSpPr>
          <p:spPr bwMode="auto">
            <a:xfrm>
              <a:off x="1106488" y="2073276"/>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1" name="Group 13"/>
          <p:cNvGrpSpPr>
            <a:grpSpLocks noChangeAspect="1"/>
          </p:cNvGrpSpPr>
          <p:nvPr/>
        </p:nvGrpSpPr>
        <p:grpSpPr>
          <a:xfrm>
            <a:off x="9361446" y="4166831"/>
            <a:ext cx="574384" cy="446418"/>
            <a:chOff x="6765925" y="1204913"/>
            <a:chExt cx="3121026" cy="2425700"/>
          </a:xfrm>
          <a:solidFill>
            <a:schemeClr val="bg1"/>
          </a:solidFill>
        </p:grpSpPr>
        <p:sp>
          <p:nvSpPr>
            <p:cNvPr id="42" name="Freeform 12"/>
            <p:cNvSpPr>
              <a:spLocks noEditPoints="1"/>
            </p:cNvSpPr>
            <p:nvPr/>
          </p:nvSpPr>
          <p:spPr bwMode="auto">
            <a:xfrm>
              <a:off x="7761288" y="1270000"/>
              <a:ext cx="842963" cy="2360613"/>
            </a:xfrm>
            <a:custGeom>
              <a:avLst/>
              <a:gdLst>
                <a:gd name="T0" fmla="*/ 483 w 1064"/>
                <a:gd name="T1" fmla="*/ 2139 h 2974"/>
                <a:gd name="T2" fmla="*/ 394 w 1064"/>
                <a:gd name="T3" fmla="*/ 2169 h 2974"/>
                <a:gd name="T4" fmla="*/ 320 w 1064"/>
                <a:gd name="T5" fmla="*/ 2223 h 2974"/>
                <a:gd name="T6" fmla="*/ 265 w 1064"/>
                <a:gd name="T7" fmla="*/ 2297 h 2974"/>
                <a:gd name="T8" fmla="*/ 235 w 1064"/>
                <a:gd name="T9" fmla="*/ 2385 h 2974"/>
                <a:gd name="T10" fmla="*/ 235 w 1064"/>
                <a:gd name="T11" fmla="*/ 2483 h 2974"/>
                <a:gd name="T12" fmla="*/ 265 w 1064"/>
                <a:gd name="T13" fmla="*/ 2572 h 2974"/>
                <a:gd name="T14" fmla="*/ 320 w 1064"/>
                <a:gd name="T15" fmla="*/ 2646 h 2974"/>
                <a:gd name="T16" fmla="*/ 394 w 1064"/>
                <a:gd name="T17" fmla="*/ 2701 h 2974"/>
                <a:gd name="T18" fmla="*/ 483 w 1064"/>
                <a:gd name="T19" fmla="*/ 2731 h 2974"/>
                <a:gd name="T20" fmla="*/ 581 w 1064"/>
                <a:gd name="T21" fmla="*/ 2731 h 2974"/>
                <a:gd name="T22" fmla="*/ 669 w 1064"/>
                <a:gd name="T23" fmla="*/ 2701 h 2974"/>
                <a:gd name="T24" fmla="*/ 744 w 1064"/>
                <a:gd name="T25" fmla="*/ 2646 h 2974"/>
                <a:gd name="T26" fmla="*/ 799 w 1064"/>
                <a:gd name="T27" fmla="*/ 2572 h 2974"/>
                <a:gd name="T28" fmla="*/ 827 w 1064"/>
                <a:gd name="T29" fmla="*/ 2483 h 2974"/>
                <a:gd name="T30" fmla="*/ 827 w 1064"/>
                <a:gd name="T31" fmla="*/ 2385 h 2974"/>
                <a:gd name="T32" fmla="*/ 799 w 1064"/>
                <a:gd name="T33" fmla="*/ 2297 h 2974"/>
                <a:gd name="T34" fmla="*/ 744 w 1064"/>
                <a:gd name="T35" fmla="*/ 2223 h 2974"/>
                <a:gd name="T36" fmla="*/ 669 w 1064"/>
                <a:gd name="T37" fmla="*/ 2169 h 2974"/>
                <a:gd name="T38" fmla="*/ 581 w 1064"/>
                <a:gd name="T39" fmla="*/ 2139 h 2974"/>
                <a:gd name="T40" fmla="*/ 243 w 1064"/>
                <a:gd name="T41" fmla="*/ 267 h 2974"/>
                <a:gd name="T42" fmla="*/ 190 w 1064"/>
                <a:gd name="T43" fmla="*/ 280 h 2974"/>
                <a:gd name="T44" fmla="*/ 154 w 1064"/>
                <a:gd name="T45" fmla="*/ 317 h 2974"/>
                <a:gd name="T46" fmla="*/ 139 w 1064"/>
                <a:gd name="T47" fmla="*/ 369 h 2974"/>
                <a:gd name="T48" fmla="*/ 143 w 1064"/>
                <a:gd name="T49" fmla="*/ 1464 h 2974"/>
                <a:gd name="T50" fmla="*/ 169 w 1064"/>
                <a:gd name="T51" fmla="*/ 1509 h 2974"/>
                <a:gd name="T52" fmla="*/ 215 w 1064"/>
                <a:gd name="T53" fmla="*/ 1535 h 2974"/>
                <a:gd name="T54" fmla="*/ 821 w 1064"/>
                <a:gd name="T55" fmla="*/ 1539 h 2974"/>
                <a:gd name="T56" fmla="*/ 873 w 1064"/>
                <a:gd name="T57" fmla="*/ 1525 h 2974"/>
                <a:gd name="T58" fmla="*/ 909 w 1064"/>
                <a:gd name="T59" fmla="*/ 1488 h 2974"/>
                <a:gd name="T60" fmla="*/ 923 w 1064"/>
                <a:gd name="T61" fmla="*/ 1436 h 2974"/>
                <a:gd name="T62" fmla="*/ 920 w 1064"/>
                <a:gd name="T63" fmla="*/ 342 h 2974"/>
                <a:gd name="T64" fmla="*/ 894 w 1064"/>
                <a:gd name="T65" fmla="*/ 296 h 2974"/>
                <a:gd name="T66" fmla="*/ 848 w 1064"/>
                <a:gd name="T67" fmla="*/ 269 h 2974"/>
                <a:gd name="T68" fmla="*/ 243 w 1064"/>
                <a:gd name="T69" fmla="*/ 267 h 2974"/>
                <a:gd name="T70" fmla="*/ 908 w 1064"/>
                <a:gd name="T71" fmla="*/ 0 h 2974"/>
                <a:gd name="T72" fmla="*/ 969 w 1064"/>
                <a:gd name="T73" fmla="*/ 13 h 2974"/>
                <a:gd name="T74" fmla="*/ 1018 w 1064"/>
                <a:gd name="T75" fmla="*/ 46 h 2974"/>
                <a:gd name="T76" fmla="*/ 1051 w 1064"/>
                <a:gd name="T77" fmla="*/ 95 h 2974"/>
                <a:gd name="T78" fmla="*/ 1064 w 1064"/>
                <a:gd name="T79" fmla="*/ 156 h 2974"/>
                <a:gd name="T80" fmla="*/ 1060 w 1064"/>
                <a:gd name="T81" fmla="*/ 2850 h 2974"/>
                <a:gd name="T82" fmla="*/ 1036 w 1064"/>
                <a:gd name="T83" fmla="*/ 2906 h 2974"/>
                <a:gd name="T84" fmla="*/ 995 w 1064"/>
                <a:gd name="T85" fmla="*/ 2948 h 2974"/>
                <a:gd name="T86" fmla="*/ 939 w 1064"/>
                <a:gd name="T87" fmla="*/ 2971 h 2974"/>
                <a:gd name="T88" fmla="*/ 155 w 1064"/>
                <a:gd name="T89" fmla="*/ 2974 h 2974"/>
                <a:gd name="T90" fmla="*/ 95 w 1064"/>
                <a:gd name="T91" fmla="*/ 2962 h 2974"/>
                <a:gd name="T92" fmla="*/ 46 w 1064"/>
                <a:gd name="T93" fmla="*/ 2928 h 2974"/>
                <a:gd name="T94" fmla="*/ 12 w 1064"/>
                <a:gd name="T95" fmla="*/ 2879 h 2974"/>
                <a:gd name="T96" fmla="*/ 0 w 1064"/>
                <a:gd name="T97" fmla="*/ 2819 h 2974"/>
                <a:gd name="T98" fmla="*/ 3 w 1064"/>
                <a:gd name="T99" fmla="*/ 125 h 2974"/>
                <a:gd name="T100" fmla="*/ 26 w 1064"/>
                <a:gd name="T101" fmla="*/ 69 h 2974"/>
                <a:gd name="T102" fmla="*/ 68 w 1064"/>
                <a:gd name="T103" fmla="*/ 28 h 2974"/>
                <a:gd name="T104" fmla="*/ 124 w 1064"/>
                <a:gd name="T105" fmla="*/ 4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4" h="2974">
                  <a:moveTo>
                    <a:pt x="531" y="2135"/>
                  </a:moveTo>
                  <a:lnTo>
                    <a:pt x="483" y="2139"/>
                  </a:lnTo>
                  <a:lnTo>
                    <a:pt x="437" y="2150"/>
                  </a:lnTo>
                  <a:lnTo>
                    <a:pt x="394" y="2169"/>
                  </a:lnTo>
                  <a:lnTo>
                    <a:pt x="355" y="2192"/>
                  </a:lnTo>
                  <a:lnTo>
                    <a:pt x="320" y="2223"/>
                  </a:lnTo>
                  <a:lnTo>
                    <a:pt x="290" y="2257"/>
                  </a:lnTo>
                  <a:lnTo>
                    <a:pt x="265" y="2297"/>
                  </a:lnTo>
                  <a:lnTo>
                    <a:pt x="247" y="2340"/>
                  </a:lnTo>
                  <a:lnTo>
                    <a:pt x="235" y="2385"/>
                  </a:lnTo>
                  <a:lnTo>
                    <a:pt x="231" y="2435"/>
                  </a:lnTo>
                  <a:lnTo>
                    <a:pt x="235" y="2483"/>
                  </a:lnTo>
                  <a:lnTo>
                    <a:pt x="247" y="2530"/>
                  </a:lnTo>
                  <a:lnTo>
                    <a:pt x="265" y="2572"/>
                  </a:lnTo>
                  <a:lnTo>
                    <a:pt x="290" y="2611"/>
                  </a:lnTo>
                  <a:lnTo>
                    <a:pt x="320" y="2646"/>
                  </a:lnTo>
                  <a:lnTo>
                    <a:pt x="355" y="2676"/>
                  </a:lnTo>
                  <a:lnTo>
                    <a:pt x="394" y="2701"/>
                  </a:lnTo>
                  <a:lnTo>
                    <a:pt x="437" y="2719"/>
                  </a:lnTo>
                  <a:lnTo>
                    <a:pt x="483" y="2731"/>
                  </a:lnTo>
                  <a:lnTo>
                    <a:pt x="531" y="2735"/>
                  </a:lnTo>
                  <a:lnTo>
                    <a:pt x="581" y="2731"/>
                  </a:lnTo>
                  <a:lnTo>
                    <a:pt x="626" y="2719"/>
                  </a:lnTo>
                  <a:lnTo>
                    <a:pt x="669" y="2701"/>
                  </a:lnTo>
                  <a:lnTo>
                    <a:pt x="709" y="2676"/>
                  </a:lnTo>
                  <a:lnTo>
                    <a:pt x="744" y="2646"/>
                  </a:lnTo>
                  <a:lnTo>
                    <a:pt x="774" y="2611"/>
                  </a:lnTo>
                  <a:lnTo>
                    <a:pt x="799" y="2572"/>
                  </a:lnTo>
                  <a:lnTo>
                    <a:pt x="817" y="2530"/>
                  </a:lnTo>
                  <a:lnTo>
                    <a:pt x="827" y="2483"/>
                  </a:lnTo>
                  <a:lnTo>
                    <a:pt x="831" y="2435"/>
                  </a:lnTo>
                  <a:lnTo>
                    <a:pt x="827" y="2385"/>
                  </a:lnTo>
                  <a:lnTo>
                    <a:pt x="817" y="2340"/>
                  </a:lnTo>
                  <a:lnTo>
                    <a:pt x="799" y="2297"/>
                  </a:lnTo>
                  <a:lnTo>
                    <a:pt x="774" y="2257"/>
                  </a:lnTo>
                  <a:lnTo>
                    <a:pt x="744" y="2223"/>
                  </a:lnTo>
                  <a:lnTo>
                    <a:pt x="709" y="2192"/>
                  </a:lnTo>
                  <a:lnTo>
                    <a:pt x="669" y="2169"/>
                  </a:lnTo>
                  <a:lnTo>
                    <a:pt x="626" y="2150"/>
                  </a:lnTo>
                  <a:lnTo>
                    <a:pt x="581" y="2139"/>
                  </a:lnTo>
                  <a:lnTo>
                    <a:pt x="531" y="2135"/>
                  </a:lnTo>
                  <a:close/>
                  <a:moveTo>
                    <a:pt x="243" y="267"/>
                  </a:moveTo>
                  <a:lnTo>
                    <a:pt x="215" y="269"/>
                  </a:lnTo>
                  <a:lnTo>
                    <a:pt x="190" y="280"/>
                  </a:lnTo>
                  <a:lnTo>
                    <a:pt x="169" y="296"/>
                  </a:lnTo>
                  <a:lnTo>
                    <a:pt x="154" y="317"/>
                  </a:lnTo>
                  <a:lnTo>
                    <a:pt x="143" y="342"/>
                  </a:lnTo>
                  <a:lnTo>
                    <a:pt x="139" y="369"/>
                  </a:lnTo>
                  <a:lnTo>
                    <a:pt x="139" y="1436"/>
                  </a:lnTo>
                  <a:lnTo>
                    <a:pt x="143" y="1464"/>
                  </a:lnTo>
                  <a:lnTo>
                    <a:pt x="154" y="1488"/>
                  </a:lnTo>
                  <a:lnTo>
                    <a:pt x="169" y="1509"/>
                  </a:lnTo>
                  <a:lnTo>
                    <a:pt x="190" y="1525"/>
                  </a:lnTo>
                  <a:lnTo>
                    <a:pt x="215" y="1535"/>
                  </a:lnTo>
                  <a:lnTo>
                    <a:pt x="243" y="1539"/>
                  </a:lnTo>
                  <a:lnTo>
                    <a:pt x="821" y="1539"/>
                  </a:lnTo>
                  <a:lnTo>
                    <a:pt x="848" y="1535"/>
                  </a:lnTo>
                  <a:lnTo>
                    <a:pt x="873" y="1525"/>
                  </a:lnTo>
                  <a:lnTo>
                    <a:pt x="894" y="1509"/>
                  </a:lnTo>
                  <a:lnTo>
                    <a:pt x="909" y="1488"/>
                  </a:lnTo>
                  <a:lnTo>
                    <a:pt x="920" y="1464"/>
                  </a:lnTo>
                  <a:lnTo>
                    <a:pt x="923" y="1436"/>
                  </a:lnTo>
                  <a:lnTo>
                    <a:pt x="923" y="369"/>
                  </a:lnTo>
                  <a:lnTo>
                    <a:pt x="920" y="342"/>
                  </a:lnTo>
                  <a:lnTo>
                    <a:pt x="909" y="317"/>
                  </a:lnTo>
                  <a:lnTo>
                    <a:pt x="894" y="296"/>
                  </a:lnTo>
                  <a:lnTo>
                    <a:pt x="873" y="280"/>
                  </a:lnTo>
                  <a:lnTo>
                    <a:pt x="848" y="269"/>
                  </a:lnTo>
                  <a:lnTo>
                    <a:pt x="821" y="267"/>
                  </a:lnTo>
                  <a:lnTo>
                    <a:pt x="243" y="267"/>
                  </a:lnTo>
                  <a:close/>
                  <a:moveTo>
                    <a:pt x="155" y="0"/>
                  </a:moveTo>
                  <a:lnTo>
                    <a:pt x="908" y="0"/>
                  </a:lnTo>
                  <a:lnTo>
                    <a:pt x="939" y="4"/>
                  </a:lnTo>
                  <a:lnTo>
                    <a:pt x="969" y="13"/>
                  </a:lnTo>
                  <a:lnTo>
                    <a:pt x="995" y="28"/>
                  </a:lnTo>
                  <a:lnTo>
                    <a:pt x="1018" y="46"/>
                  </a:lnTo>
                  <a:lnTo>
                    <a:pt x="1036" y="69"/>
                  </a:lnTo>
                  <a:lnTo>
                    <a:pt x="1051" y="95"/>
                  </a:lnTo>
                  <a:lnTo>
                    <a:pt x="1060" y="125"/>
                  </a:lnTo>
                  <a:lnTo>
                    <a:pt x="1064" y="156"/>
                  </a:lnTo>
                  <a:lnTo>
                    <a:pt x="1064" y="2819"/>
                  </a:lnTo>
                  <a:lnTo>
                    <a:pt x="1060" y="2850"/>
                  </a:lnTo>
                  <a:lnTo>
                    <a:pt x="1051" y="2879"/>
                  </a:lnTo>
                  <a:lnTo>
                    <a:pt x="1036" y="2906"/>
                  </a:lnTo>
                  <a:lnTo>
                    <a:pt x="1018" y="2928"/>
                  </a:lnTo>
                  <a:lnTo>
                    <a:pt x="995" y="2948"/>
                  </a:lnTo>
                  <a:lnTo>
                    <a:pt x="969" y="2962"/>
                  </a:lnTo>
                  <a:lnTo>
                    <a:pt x="939" y="2971"/>
                  </a:lnTo>
                  <a:lnTo>
                    <a:pt x="908" y="2974"/>
                  </a:lnTo>
                  <a:lnTo>
                    <a:pt x="155" y="2974"/>
                  </a:lnTo>
                  <a:lnTo>
                    <a:pt x="124" y="2971"/>
                  </a:lnTo>
                  <a:lnTo>
                    <a:pt x="95" y="2962"/>
                  </a:lnTo>
                  <a:lnTo>
                    <a:pt x="68" y="2948"/>
                  </a:lnTo>
                  <a:lnTo>
                    <a:pt x="46" y="2928"/>
                  </a:lnTo>
                  <a:lnTo>
                    <a:pt x="26" y="2906"/>
                  </a:lnTo>
                  <a:lnTo>
                    <a:pt x="12" y="2879"/>
                  </a:lnTo>
                  <a:lnTo>
                    <a:pt x="3" y="2850"/>
                  </a:lnTo>
                  <a:lnTo>
                    <a:pt x="0" y="2819"/>
                  </a:lnTo>
                  <a:lnTo>
                    <a:pt x="0" y="156"/>
                  </a:lnTo>
                  <a:lnTo>
                    <a:pt x="3" y="125"/>
                  </a:lnTo>
                  <a:lnTo>
                    <a:pt x="12" y="95"/>
                  </a:lnTo>
                  <a:lnTo>
                    <a:pt x="26" y="69"/>
                  </a:lnTo>
                  <a:lnTo>
                    <a:pt x="46" y="46"/>
                  </a:lnTo>
                  <a:lnTo>
                    <a:pt x="68" y="28"/>
                  </a:lnTo>
                  <a:lnTo>
                    <a:pt x="95" y="13"/>
                  </a:lnTo>
                  <a:lnTo>
                    <a:pt x="124" y="4"/>
                  </a:lnTo>
                  <a:lnTo>
                    <a:pt x="155"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3" name="Freeform 13"/>
            <p:cNvSpPr>
              <a:spLocks/>
            </p:cNvSpPr>
            <p:nvPr/>
          </p:nvSpPr>
          <p:spPr bwMode="auto">
            <a:xfrm>
              <a:off x="7934325" y="1655763"/>
              <a:ext cx="338138" cy="82550"/>
            </a:xfrm>
            <a:custGeom>
              <a:avLst/>
              <a:gdLst>
                <a:gd name="T0" fmla="*/ 52 w 426"/>
                <a:gd name="T1" fmla="*/ 0 h 104"/>
                <a:gd name="T2" fmla="*/ 374 w 426"/>
                <a:gd name="T3" fmla="*/ 0 h 104"/>
                <a:gd name="T4" fmla="*/ 389 w 426"/>
                <a:gd name="T5" fmla="*/ 4 h 104"/>
                <a:gd name="T6" fmla="*/ 404 w 426"/>
                <a:gd name="T7" fmla="*/ 10 h 104"/>
                <a:gd name="T8" fmla="*/ 415 w 426"/>
                <a:gd name="T9" fmla="*/ 22 h 104"/>
                <a:gd name="T10" fmla="*/ 423 w 426"/>
                <a:gd name="T11" fmla="*/ 36 h 104"/>
                <a:gd name="T12" fmla="*/ 426 w 426"/>
                <a:gd name="T13" fmla="*/ 52 h 104"/>
                <a:gd name="T14" fmla="*/ 423 w 426"/>
                <a:gd name="T15" fmla="*/ 69 h 104"/>
                <a:gd name="T16" fmla="*/ 415 w 426"/>
                <a:gd name="T17" fmla="*/ 83 h 104"/>
                <a:gd name="T18" fmla="*/ 404 w 426"/>
                <a:gd name="T19" fmla="*/ 93 h 104"/>
                <a:gd name="T20" fmla="*/ 389 w 426"/>
                <a:gd name="T21" fmla="*/ 101 h 104"/>
                <a:gd name="T22" fmla="*/ 374 w 426"/>
                <a:gd name="T23" fmla="*/ 104 h 104"/>
                <a:gd name="T24" fmla="*/ 52 w 426"/>
                <a:gd name="T25" fmla="*/ 104 h 104"/>
                <a:gd name="T26" fmla="*/ 36 w 426"/>
                <a:gd name="T27" fmla="*/ 101 h 104"/>
                <a:gd name="T28" fmla="*/ 22 w 426"/>
                <a:gd name="T29" fmla="*/ 93 h 104"/>
                <a:gd name="T30" fmla="*/ 10 w 426"/>
                <a:gd name="T31" fmla="*/ 83 h 104"/>
                <a:gd name="T32" fmla="*/ 2 w 426"/>
                <a:gd name="T33" fmla="*/ 69 h 104"/>
                <a:gd name="T34" fmla="*/ 0 w 426"/>
                <a:gd name="T35" fmla="*/ 52 h 104"/>
                <a:gd name="T36" fmla="*/ 2 w 426"/>
                <a:gd name="T37" fmla="*/ 36 h 104"/>
                <a:gd name="T38" fmla="*/ 10 w 426"/>
                <a:gd name="T39" fmla="*/ 22 h 104"/>
                <a:gd name="T40" fmla="*/ 22 w 426"/>
                <a:gd name="T41" fmla="*/ 10 h 104"/>
                <a:gd name="T42" fmla="*/ 36 w 426"/>
                <a:gd name="T43" fmla="*/ 4 h 104"/>
                <a:gd name="T44" fmla="*/ 52 w 426"/>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104">
                  <a:moveTo>
                    <a:pt x="52" y="0"/>
                  </a:moveTo>
                  <a:lnTo>
                    <a:pt x="374" y="0"/>
                  </a:lnTo>
                  <a:lnTo>
                    <a:pt x="389" y="4"/>
                  </a:lnTo>
                  <a:lnTo>
                    <a:pt x="404" y="10"/>
                  </a:lnTo>
                  <a:lnTo>
                    <a:pt x="415" y="22"/>
                  </a:lnTo>
                  <a:lnTo>
                    <a:pt x="423" y="36"/>
                  </a:lnTo>
                  <a:lnTo>
                    <a:pt x="426" y="52"/>
                  </a:lnTo>
                  <a:lnTo>
                    <a:pt x="423" y="69"/>
                  </a:lnTo>
                  <a:lnTo>
                    <a:pt x="415" y="83"/>
                  </a:lnTo>
                  <a:lnTo>
                    <a:pt x="404" y="93"/>
                  </a:lnTo>
                  <a:lnTo>
                    <a:pt x="389" y="101"/>
                  </a:lnTo>
                  <a:lnTo>
                    <a:pt x="374" y="104"/>
                  </a:lnTo>
                  <a:lnTo>
                    <a:pt x="52" y="104"/>
                  </a:lnTo>
                  <a:lnTo>
                    <a:pt x="36" y="101"/>
                  </a:lnTo>
                  <a:lnTo>
                    <a:pt x="22" y="93"/>
                  </a:lnTo>
                  <a:lnTo>
                    <a:pt x="10" y="83"/>
                  </a:lnTo>
                  <a:lnTo>
                    <a:pt x="2" y="69"/>
                  </a:lnTo>
                  <a:lnTo>
                    <a:pt x="0" y="52"/>
                  </a:lnTo>
                  <a:lnTo>
                    <a:pt x="2" y="36"/>
                  </a:lnTo>
                  <a:lnTo>
                    <a:pt x="10" y="22"/>
                  </a:lnTo>
                  <a:lnTo>
                    <a:pt x="22" y="10"/>
                  </a:lnTo>
                  <a:lnTo>
                    <a:pt x="36" y="4"/>
                  </a:lnTo>
                  <a:lnTo>
                    <a:pt x="52"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14"/>
            <p:cNvSpPr>
              <a:spLocks noEditPoints="1"/>
            </p:cNvSpPr>
            <p:nvPr/>
          </p:nvSpPr>
          <p:spPr bwMode="auto">
            <a:xfrm>
              <a:off x="6765925" y="1270000"/>
              <a:ext cx="842963" cy="2360613"/>
            </a:xfrm>
            <a:custGeom>
              <a:avLst/>
              <a:gdLst>
                <a:gd name="T0" fmla="*/ 483 w 1064"/>
                <a:gd name="T1" fmla="*/ 2139 h 2974"/>
                <a:gd name="T2" fmla="*/ 395 w 1064"/>
                <a:gd name="T3" fmla="*/ 2169 h 2974"/>
                <a:gd name="T4" fmla="*/ 321 w 1064"/>
                <a:gd name="T5" fmla="*/ 2223 h 2974"/>
                <a:gd name="T6" fmla="*/ 266 w 1064"/>
                <a:gd name="T7" fmla="*/ 2297 h 2974"/>
                <a:gd name="T8" fmla="*/ 237 w 1064"/>
                <a:gd name="T9" fmla="*/ 2385 h 2974"/>
                <a:gd name="T10" fmla="*/ 237 w 1064"/>
                <a:gd name="T11" fmla="*/ 2483 h 2974"/>
                <a:gd name="T12" fmla="*/ 266 w 1064"/>
                <a:gd name="T13" fmla="*/ 2572 h 2974"/>
                <a:gd name="T14" fmla="*/ 321 w 1064"/>
                <a:gd name="T15" fmla="*/ 2646 h 2974"/>
                <a:gd name="T16" fmla="*/ 395 w 1064"/>
                <a:gd name="T17" fmla="*/ 2701 h 2974"/>
                <a:gd name="T18" fmla="*/ 483 w 1064"/>
                <a:gd name="T19" fmla="*/ 2731 h 2974"/>
                <a:gd name="T20" fmla="*/ 581 w 1064"/>
                <a:gd name="T21" fmla="*/ 2731 h 2974"/>
                <a:gd name="T22" fmla="*/ 670 w 1064"/>
                <a:gd name="T23" fmla="*/ 2701 h 2974"/>
                <a:gd name="T24" fmla="*/ 744 w 1064"/>
                <a:gd name="T25" fmla="*/ 2646 h 2974"/>
                <a:gd name="T26" fmla="*/ 799 w 1064"/>
                <a:gd name="T27" fmla="*/ 2572 h 2974"/>
                <a:gd name="T28" fmla="*/ 829 w 1064"/>
                <a:gd name="T29" fmla="*/ 2483 h 2974"/>
                <a:gd name="T30" fmla="*/ 829 w 1064"/>
                <a:gd name="T31" fmla="*/ 2385 h 2974"/>
                <a:gd name="T32" fmla="*/ 799 w 1064"/>
                <a:gd name="T33" fmla="*/ 2297 h 2974"/>
                <a:gd name="T34" fmla="*/ 744 w 1064"/>
                <a:gd name="T35" fmla="*/ 2223 h 2974"/>
                <a:gd name="T36" fmla="*/ 670 w 1064"/>
                <a:gd name="T37" fmla="*/ 2169 h 2974"/>
                <a:gd name="T38" fmla="*/ 581 w 1064"/>
                <a:gd name="T39" fmla="*/ 2139 h 2974"/>
                <a:gd name="T40" fmla="*/ 243 w 1064"/>
                <a:gd name="T41" fmla="*/ 267 h 2974"/>
                <a:gd name="T42" fmla="*/ 191 w 1064"/>
                <a:gd name="T43" fmla="*/ 280 h 2974"/>
                <a:gd name="T44" fmla="*/ 155 w 1064"/>
                <a:gd name="T45" fmla="*/ 317 h 2974"/>
                <a:gd name="T46" fmla="*/ 141 w 1064"/>
                <a:gd name="T47" fmla="*/ 369 h 2974"/>
                <a:gd name="T48" fmla="*/ 144 w 1064"/>
                <a:gd name="T49" fmla="*/ 1464 h 2974"/>
                <a:gd name="T50" fmla="*/ 170 w 1064"/>
                <a:gd name="T51" fmla="*/ 1509 h 2974"/>
                <a:gd name="T52" fmla="*/ 216 w 1064"/>
                <a:gd name="T53" fmla="*/ 1535 h 2974"/>
                <a:gd name="T54" fmla="*/ 822 w 1064"/>
                <a:gd name="T55" fmla="*/ 1539 h 2974"/>
                <a:gd name="T56" fmla="*/ 874 w 1064"/>
                <a:gd name="T57" fmla="*/ 1525 h 2974"/>
                <a:gd name="T58" fmla="*/ 910 w 1064"/>
                <a:gd name="T59" fmla="*/ 1488 h 2974"/>
                <a:gd name="T60" fmla="*/ 925 w 1064"/>
                <a:gd name="T61" fmla="*/ 1436 h 2974"/>
                <a:gd name="T62" fmla="*/ 921 w 1064"/>
                <a:gd name="T63" fmla="*/ 342 h 2974"/>
                <a:gd name="T64" fmla="*/ 895 w 1064"/>
                <a:gd name="T65" fmla="*/ 296 h 2974"/>
                <a:gd name="T66" fmla="*/ 849 w 1064"/>
                <a:gd name="T67" fmla="*/ 269 h 2974"/>
                <a:gd name="T68" fmla="*/ 243 w 1064"/>
                <a:gd name="T69" fmla="*/ 267 h 2974"/>
                <a:gd name="T70" fmla="*/ 909 w 1064"/>
                <a:gd name="T71" fmla="*/ 0 h 2974"/>
                <a:gd name="T72" fmla="*/ 969 w 1064"/>
                <a:gd name="T73" fmla="*/ 13 h 2974"/>
                <a:gd name="T74" fmla="*/ 1018 w 1064"/>
                <a:gd name="T75" fmla="*/ 46 h 2974"/>
                <a:gd name="T76" fmla="*/ 1052 w 1064"/>
                <a:gd name="T77" fmla="*/ 95 h 2974"/>
                <a:gd name="T78" fmla="*/ 1064 w 1064"/>
                <a:gd name="T79" fmla="*/ 156 h 2974"/>
                <a:gd name="T80" fmla="*/ 1061 w 1064"/>
                <a:gd name="T81" fmla="*/ 2850 h 2974"/>
                <a:gd name="T82" fmla="*/ 1038 w 1064"/>
                <a:gd name="T83" fmla="*/ 2906 h 2974"/>
                <a:gd name="T84" fmla="*/ 996 w 1064"/>
                <a:gd name="T85" fmla="*/ 2948 h 2974"/>
                <a:gd name="T86" fmla="*/ 940 w 1064"/>
                <a:gd name="T87" fmla="*/ 2971 h 2974"/>
                <a:gd name="T88" fmla="*/ 156 w 1064"/>
                <a:gd name="T89" fmla="*/ 2974 h 2974"/>
                <a:gd name="T90" fmla="*/ 95 w 1064"/>
                <a:gd name="T91" fmla="*/ 2962 h 2974"/>
                <a:gd name="T92" fmla="*/ 46 w 1064"/>
                <a:gd name="T93" fmla="*/ 2928 h 2974"/>
                <a:gd name="T94" fmla="*/ 13 w 1064"/>
                <a:gd name="T95" fmla="*/ 2879 h 2974"/>
                <a:gd name="T96" fmla="*/ 0 w 1064"/>
                <a:gd name="T97" fmla="*/ 2819 h 2974"/>
                <a:gd name="T98" fmla="*/ 4 w 1064"/>
                <a:gd name="T99" fmla="*/ 125 h 2974"/>
                <a:gd name="T100" fmla="*/ 28 w 1064"/>
                <a:gd name="T101" fmla="*/ 69 h 2974"/>
                <a:gd name="T102" fmla="*/ 69 w 1064"/>
                <a:gd name="T103" fmla="*/ 28 h 2974"/>
                <a:gd name="T104" fmla="*/ 125 w 1064"/>
                <a:gd name="T105" fmla="*/ 4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4" h="2974">
                  <a:moveTo>
                    <a:pt x="533" y="2135"/>
                  </a:moveTo>
                  <a:lnTo>
                    <a:pt x="483" y="2139"/>
                  </a:lnTo>
                  <a:lnTo>
                    <a:pt x="438" y="2150"/>
                  </a:lnTo>
                  <a:lnTo>
                    <a:pt x="395" y="2169"/>
                  </a:lnTo>
                  <a:lnTo>
                    <a:pt x="355" y="2192"/>
                  </a:lnTo>
                  <a:lnTo>
                    <a:pt x="321" y="2223"/>
                  </a:lnTo>
                  <a:lnTo>
                    <a:pt x="290" y="2257"/>
                  </a:lnTo>
                  <a:lnTo>
                    <a:pt x="266" y="2297"/>
                  </a:lnTo>
                  <a:lnTo>
                    <a:pt x="248" y="2340"/>
                  </a:lnTo>
                  <a:lnTo>
                    <a:pt x="237" y="2385"/>
                  </a:lnTo>
                  <a:lnTo>
                    <a:pt x="233" y="2435"/>
                  </a:lnTo>
                  <a:lnTo>
                    <a:pt x="237" y="2483"/>
                  </a:lnTo>
                  <a:lnTo>
                    <a:pt x="248" y="2530"/>
                  </a:lnTo>
                  <a:lnTo>
                    <a:pt x="266" y="2572"/>
                  </a:lnTo>
                  <a:lnTo>
                    <a:pt x="290" y="2611"/>
                  </a:lnTo>
                  <a:lnTo>
                    <a:pt x="321" y="2646"/>
                  </a:lnTo>
                  <a:lnTo>
                    <a:pt x="355" y="2676"/>
                  </a:lnTo>
                  <a:lnTo>
                    <a:pt x="395" y="2701"/>
                  </a:lnTo>
                  <a:lnTo>
                    <a:pt x="438" y="2719"/>
                  </a:lnTo>
                  <a:lnTo>
                    <a:pt x="483" y="2731"/>
                  </a:lnTo>
                  <a:lnTo>
                    <a:pt x="533" y="2735"/>
                  </a:lnTo>
                  <a:lnTo>
                    <a:pt x="581" y="2731"/>
                  </a:lnTo>
                  <a:lnTo>
                    <a:pt x="627" y="2719"/>
                  </a:lnTo>
                  <a:lnTo>
                    <a:pt x="670" y="2701"/>
                  </a:lnTo>
                  <a:lnTo>
                    <a:pt x="709" y="2676"/>
                  </a:lnTo>
                  <a:lnTo>
                    <a:pt x="744" y="2646"/>
                  </a:lnTo>
                  <a:lnTo>
                    <a:pt x="774" y="2611"/>
                  </a:lnTo>
                  <a:lnTo>
                    <a:pt x="799" y="2572"/>
                  </a:lnTo>
                  <a:lnTo>
                    <a:pt x="817" y="2530"/>
                  </a:lnTo>
                  <a:lnTo>
                    <a:pt x="829" y="2483"/>
                  </a:lnTo>
                  <a:lnTo>
                    <a:pt x="832" y="2435"/>
                  </a:lnTo>
                  <a:lnTo>
                    <a:pt x="829" y="2385"/>
                  </a:lnTo>
                  <a:lnTo>
                    <a:pt x="817" y="2340"/>
                  </a:lnTo>
                  <a:lnTo>
                    <a:pt x="799" y="2297"/>
                  </a:lnTo>
                  <a:lnTo>
                    <a:pt x="774" y="2257"/>
                  </a:lnTo>
                  <a:lnTo>
                    <a:pt x="744" y="2223"/>
                  </a:lnTo>
                  <a:lnTo>
                    <a:pt x="709" y="2192"/>
                  </a:lnTo>
                  <a:lnTo>
                    <a:pt x="670" y="2169"/>
                  </a:lnTo>
                  <a:lnTo>
                    <a:pt x="627" y="2150"/>
                  </a:lnTo>
                  <a:lnTo>
                    <a:pt x="581" y="2139"/>
                  </a:lnTo>
                  <a:lnTo>
                    <a:pt x="533" y="2135"/>
                  </a:lnTo>
                  <a:close/>
                  <a:moveTo>
                    <a:pt x="243" y="267"/>
                  </a:moveTo>
                  <a:lnTo>
                    <a:pt x="216" y="269"/>
                  </a:lnTo>
                  <a:lnTo>
                    <a:pt x="191" y="280"/>
                  </a:lnTo>
                  <a:lnTo>
                    <a:pt x="170" y="296"/>
                  </a:lnTo>
                  <a:lnTo>
                    <a:pt x="155" y="317"/>
                  </a:lnTo>
                  <a:lnTo>
                    <a:pt x="144" y="342"/>
                  </a:lnTo>
                  <a:lnTo>
                    <a:pt x="141" y="369"/>
                  </a:lnTo>
                  <a:lnTo>
                    <a:pt x="141" y="1436"/>
                  </a:lnTo>
                  <a:lnTo>
                    <a:pt x="144" y="1464"/>
                  </a:lnTo>
                  <a:lnTo>
                    <a:pt x="155" y="1488"/>
                  </a:lnTo>
                  <a:lnTo>
                    <a:pt x="170" y="1509"/>
                  </a:lnTo>
                  <a:lnTo>
                    <a:pt x="191" y="1525"/>
                  </a:lnTo>
                  <a:lnTo>
                    <a:pt x="216" y="1535"/>
                  </a:lnTo>
                  <a:lnTo>
                    <a:pt x="243" y="1539"/>
                  </a:lnTo>
                  <a:lnTo>
                    <a:pt x="822" y="1539"/>
                  </a:lnTo>
                  <a:lnTo>
                    <a:pt x="849" y="1535"/>
                  </a:lnTo>
                  <a:lnTo>
                    <a:pt x="874" y="1525"/>
                  </a:lnTo>
                  <a:lnTo>
                    <a:pt x="895" y="1509"/>
                  </a:lnTo>
                  <a:lnTo>
                    <a:pt x="910" y="1488"/>
                  </a:lnTo>
                  <a:lnTo>
                    <a:pt x="921" y="1464"/>
                  </a:lnTo>
                  <a:lnTo>
                    <a:pt x="925" y="1436"/>
                  </a:lnTo>
                  <a:lnTo>
                    <a:pt x="925" y="369"/>
                  </a:lnTo>
                  <a:lnTo>
                    <a:pt x="921" y="342"/>
                  </a:lnTo>
                  <a:lnTo>
                    <a:pt x="910" y="317"/>
                  </a:lnTo>
                  <a:lnTo>
                    <a:pt x="895" y="296"/>
                  </a:lnTo>
                  <a:lnTo>
                    <a:pt x="874" y="280"/>
                  </a:lnTo>
                  <a:lnTo>
                    <a:pt x="849" y="269"/>
                  </a:lnTo>
                  <a:lnTo>
                    <a:pt x="822" y="267"/>
                  </a:lnTo>
                  <a:lnTo>
                    <a:pt x="243" y="267"/>
                  </a:lnTo>
                  <a:close/>
                  <a:moveTo>
                    <a:pt x="156" y="0"/>
                  </a:moveTo>
                  <a:lnTo>
                    <a:pt x="909" y="0"/>
                  </a:lnTo>
                  <a:lnTo>
                    <a:pt x="940" y="4"/>
                  </a:lnTo>
                  <a:lnTo>
                    <a:pt x="969" y="13"/>
                  </a:lnTo>
                  <a:lnTo>
                    <a:pt x="996" y="28"/>
                  </a:lnTo>
                  <a:lnTo>
                    <a:pt x="1018" y="46"/>
                  </a:lnTo>
                  <a:lnTo>
                    <a:pt x="1038" y="69"/>
                  </a:lnTo>
                  <a:lnTo>
                    <a:pt x="1052" y="95"/>
                  </a:lnTo>
                  <a:lnTo>
                    <a:pt x="1061" y="125"/>
                  </a:lnTo>
                  <a:lnTo>
                    <a:pt x="1064" y="156"/>
                  </a:lnTo>
                  <a:lnTo>
                    <a:pt x="1064" y="2819"/>
                  </a:lnTo>
                  <a:lnTo>
                    <a:pt x="1061" y="2850"/>
                  </a:lnTo>
                  <a:lnTo>
                    <a:pt x="1052" y="2879"/>
                  </a:lnTo>
                  <a:lnTo>
                    <a:pt x="1038" y="2906"/>
                  </a:lnTo>
                  <a:lnTo>
                    <a:pt x="1018" y="2928"/>
                  </a:lnTo>
                  <a:lnTo>
                    <a:pt x="996" y="2948"/>
                  </a:lnTo>
                  <a:lnTo>
                    <a:pt x="969" y="2962"/>
                  </a:lnTo>
                  <a:lnTo>
                    <a:pt x="940" y="2971"/>
                  </a:lnTo>
                  <a:lnTo>
                    <a:pt x="909" y="2974"/>
                  </a:lnTo>
                  <a:lnTo>
                    <a:pt x="156" y="2974"/>
                  </a:lnTo>
                  <a:lnTo>
                    <a:pt x="125" y="2971"/>
                  </a:lnTo>
                  <a:lnTo>
                    <a:pt x="95" y="2962"/>
                  </a:lnTo>
                  <a:lnTo>
                    <a:pt x="69" y="2948"/>
                  </a:lnTo>
                  <a:lnTo>
                    <a:pt x="46" y="2928"/>
                  </a:lnTo>
                  <a:lnTo>
                    <a:pt x="28" y="2906"/>
                  </a:lnTo>
                  <a:lnTo>
                    <a:pt x="13" y="2879"/>
                  </a:lnTo>
                  <a:lnTo>
                    <a:pt x="4" y="2850"/>
                  </a:lnTo>
                  <a:lnTo>
                    <a:pt x="0" y="2819"/>
                  </a:lnTo>
                  <a:lnTo>
                    <a:pt x="0" y="156"/>
                  </a:lnTo>
                  <a:lnTo>
                    <a:pt x="4" y="125"/>
                  </a:lnTo>
                  <a:lnTo>
                    <a:pt x="13" y="95"/>
                  </a:lnTo>
                  <a:lnTo>
                    <a:pt x="28" y="69"/>
                  </a:lnTo>
                  <a:lnTo>
                    <a:pt x="46" y="46"/>
                  </a:lnTo>
                  <a:lnTo>
                    <a:pt x="69" y="28"/>
                  </a:lnTo>
                  <a:lnTo>
                    <a:pt x="95" y="13"/>
                  </a:lnTo>
                  <a:lnTo>
                    <a:pt x="125" y="4"/>
                  </a:lnTo>
                  <a:lnTo>
                    <a:pt x="156"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15"/>
            <p:cNvSpPr>
              <a:spLocks/>
            </p:cNvSpPr>
            <p:nvPr/>
          </p:nvSpPr>
          <p:spPr bwMode="auto">
            <a:xfrm>
              <a:off x="6940550" y="1655763"/>
              <a:ext cx="336550" cy="82550"/>
            </a:xfrm>
            <a:custGeom>
              <a:avLst/>
              <a:gdLst>
                <a:gd name="T0" fmla="*/ 52 w 425"/>
                <a:gd name="T1" fmla="*/ 0 h 104"/>
                <a:gd name="T2" fmla="*/ 374 w 425"/>
                <a:gd name="T3" fmla="*/ 0 h 104"/>
                <a:gd name="T4" fmla="*/ 390 w 425"/>
                <a:gd name="T5" fmla="*/ 4 h 104"/>
                <a:gd name="T6" fmla="*/ 404 w 425"/>
                <a:gd name="T7" fmla="*/ 10 h 104"/>
                <a:gd name="T8" fmla="*/ 415 w 425"/>
                <a:gd name="T9" fmla="*/ 22 h 104"/>
                <a:gd name="T10" fmla="*/ 422 w 425"/>
                <a:gd name="T11" fmla="*/ 36 h 104"/>
                <a:gd name="T12" fmla="*/ 425 w 425"/>
                <a:gd name="T13" fmla="*/ 52 h 104"/>
                <a:gd name="T14" fmla="*/ 422 w 425"/>
                <a:gd name="T15" fmla="*/ 69 h 104"/>
                <a:gd name="T16" fmla="*/ 415 w 425"/>
                <a:gd name="T17" fmla="*/ 83 h 104"/>
                <a:gd name="T18" fmla="*/ 404 w 425"/>
                <a:gd name="T19" fmla="*/ 93 h 104"/>
                <a:gd name="T20" fmla="*/ 390 w 425"/>
                <a:gd name="T21" fmla="*/ 101 h 104"/>
                <a:gd name="T22" fmla="*/ 374 w 425"/>
                <a:gd name="T23" fmla="*/ 104 h 104"/>
                <a:gd name="T24" fmla="*/ 52 w 425"/>
                <a:gd name="T25" fmla="*/ 104 h 104"/>
                <a:gd name="T26" fmla="*/ 35 w 425"/>
                <a:gd name="T27" fmla="*/ 101 h 104"/>
                <a:gd name="T28" fmla="*/ 21 w 425"/>
                <a:gd name="T29" fmla="*/ 93 h 104"/>
                <a:gd name="T30" fmla="*/ 10 w 425"/>
                <a:gd name="T31" fmla="*/ 83 h 104"/>
                <a:gd name="T32" fmla="*/ 3 w 425"/>
                <a:gd name="T33" fmla="*/ 69 h 104"/>
                <a:gd name="T34" fmla="*/ 0 w 425"/>
                <a:gd name="T35" fmla="*/ 52 h 104"/>
                <a:gd name="T36" fmla="*/ 3 w 425"/>
                <a:gd name="T37" fmla="*/ 36 h 104"/>
                <a:gd name="T38" fmla="*/ 10 w 425"/>
                <a:gd name="T39" fmla="*/ 22 h 104"/>
                <a:gd name="T40" fmla="*/ 21 w 425"/>
                <a:gd name="T41" fmla="*/ 10 h 104"/>
                <a:gd name="T42" fmla="*/ 35 w 425"/>
                <a:gd name="T43" fmla="*/ 4 h 104"/>
                <a:gd name="T44" fmla="*/ 52 w 425"/>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 h="104">
                  <a:moveTo>
                    <a:pt x="52" y="0"/>
                  </a:moveTo>
                  <a:lnTo>
                    <a:pt x="374" y="0"/>
                  </a:lnTo>
                  <a:lnTo>
                    <a:pt x="390" y="4"/>
                  </a:lnTo>
                  <a:lnTo>
                    <a:pt x="404" y="10"/>
                  </a:lnTo>
                  <a:lnTo>
                    <a:pt x="415" y="22"/>
                  </a:lnTo>
                  <a:lnTo>
                    <a:pt x="422" y="36"/>
                  </a:lnTo>
                  <a:lnTo>
                    <a:pt x="425" y="52"/>
                  </a:lnTo>
                  <a:lnTo>
                    <a:pt x="422" y="69"/>
                  </a:lnTo>
                  <a:lnTo>
                    <a:pt x="415" y="83"/>
                  </a:lnTo>
                  <a:lnTo>
                    <a:pt x="404" y="93"/>
                  </a:lnTo>
                  <a:lnTo>
                    <a:pt x="390" y="101"/>
                  </a:lnTo>
                  <a:lnTo>
                    <a:pt x="374" y="104"/>
                  </a:lnTo>
                  <a:lnTo>
                    <a:pt x="52" y="104"/>
                  </a:lnTo>
                  <a:lnTo>
                    <a:pt x="35" y="101"/>
                  </a:lnTo>
                  <a:lnTo>
                    <a:pt x="21" y="93"/>
                  </a:lnTo>
                  <a:lnTo>
                    <a:pt x="10" y="83"/>
                  </a:lnTo>
                  <a:lnTo>
                    <a:pt x="3" y="69"/>
                  </a:lnTo>
                  <a:lnTo>
                    <a:pt x="0" y="52"/>
                  </a:lnTo>
                  <a:lnTo>
                    <a:pt x="3" y="36"/>
                  </a:lnTo>
                  <a:lnTo>
                    <a:pt x="10" y="22"/>
                  </a:lnTo>
                  <a:lnTo>
                    <a:pt x="21" y="10"/>
                  </a:lnTo>
                  <a:lnTo>
                    <a:pt x="35" y="4"/>
                  </a:lnTo>
                  <a:lnTo>
                    <a:pt x="52"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6" name="Freeform 16"/>
            <p:cNvSpPr>
              <a:spLocks/>
            </p:cNvSpPr>
            <p:nvPr/>
          </p:nvSpPr>
          <p:spPr bwMode="auto">
            <a:xfrm>
              <a:off x="6940550" y="1851025"/>
              <a:ext cx="336550" cy="82550"/>
            </a:xfrm>
            <a:custGeom>
              <a:avLst/>
              <a:gdLst>
                <a:gd name="T0" fmla="*/ 52 w 425"/>
                <a:gd name="T1" fmla="*/ 0 h 102"/>
                <a:gd name="T2" fmla="*/ 374 w 425"/>
                <a:gd name="T3" fmla="*/ 0 h 102"/>
                <a:gd name="T4" fmla="*/ 390 w 425"/>
                <a:gd name="T5" fmla="*/ 2 h 102"/>
                <a:gd name="T6" fmla="*/ 404 w 425"/>
                <a:gd name="T7" fmla="*/ 9 h 102"/>
                <a:gd name="T8" fmla="*/ 415 w 425"/>
                <a:gd name="T9" fmla="*/ 20 h 102"/>
                <a:gd name="T10" fmla="*/ 422 w 425"/>
                <a:gd name="T11" fmla="*/ 35 h 102"/>
                <a:gd name="T12" fmla="*/ 425 w 425"/>
                <a:gd name="T13" fmla="*/ 50 h 102"/>
                <a:gd name="T14" fmla="*/ 422 w 425"/>
                <a:gd name="T15" fmla="*/ 67 h 102"/>
                <a:gd name="T16" fmla="*/ 415 w 425"/>
                <a:gd name="T17" fmla="*/ 81 h 102"/>
                <a:gd name="T18" fmla="*/ 404 w 425"/>
                <a:gd name="T19" fmla="*/ 92 h 102"/>
                <a:gd name="T20" fmla="*/ 390 w 425"/>
                <a:gd name="T21" fmla="*/ 100 h 102"/>
                <a:gd name="T22" fmla="*/ 374 w 425"/>
                <a:gd name="T23" fmla="*/ 102 h 102"/>
                <a:gd name="T24" fmla="*/ 52 w 425"/>
                <a:gd name="T25" fmla="*/ 102 h 102"/>
                <a:gd name="T26" fmla="*/ 35 w 425"/>
                <a:gd name="T27" fmla="*/ 100 h 102"/>
                <a:gd name="T28" fmla="*/ 21 w 425"/>
                <a:gd name="T29" fmla="*/ 92 h 102"/>
                <a:gd name="T30" fmla="*/ 10 w 425"/>
                <a:gd name="T31" fmla="*/ 81 h 102"/>
                <a:gd name="T32" fmla="*/ 3 w 425"/>
                <a:gd name="T33" fmla="*/ 67 h 102"/>
                <a:gd name="T34" fmla="*/ 0 w 425"/>
                <a:gd name="T35" fmla="*/ 50 h 102"/>
                <a:gd name="T36" fmla="*/ 3 w 425"/>
                <a:gd name="T37" fmla="*/ 35 h 102"/>
                <a:gd name="T38" fmla="*/ 10 w 425"/>
                <a:gd name="T39" fmla="*/ 20 h 102"/>
                <a:gd name="T40" fmla="*/ 21 w 425"/>
                <a:gd name="T41" fmla="*/ 9 h 102"/>
                <a:gd name="T42" fmla="*/ 35 w 425"/>
                <a:gd name="T43" fmla="*/ 2 h 102"/>
                <a:gd name="T44" fmla="*/ 52 w 425"/>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 h="102">
                  <a:moveTo>
                    <a:pt x="52" y="0"/>
                  </a:moveTo>
                  <a:lnTo>
                    <a:pt x="374" y="0"/>
                  </a:lnTo>
                  <a:lnTo>
                    <a:pt x="390" y="2"/>
                  </a:lnTo>
                  <a:lnTo>
                    <a:pt x="404" y="9"/>
                  </a:lnTo>
                  <a:lnTo>
                    <a:pt x="415" y="20"/>
                  </a:lnTo>
                  <a:lnTo>
                    <a:pt x="422" y="35"/>
                  </a:lnTo>
                  <a:lnTo>
                    <a:pt x="425" y="50"/>
                  </a:lnTo>
                  <a:lnTo>
                    <a:pt x="422" y="67"/>
                  </a:lnTo>
                  <a:lnTo>
                    <a:pt x="415" y="81"/>
                  </a:lnTo>
                  <a:lnTo>
                    <a:pt x="404" y="92"/>
                  </a:lnTo>
                  <a:lnTo>
                    <a:pt x="390" y="100"/>
                  </a:lnTo>
                  <a:lnTo>
                    <a:pt x="374" y="102"/>
                  </a:lnTo>
                  <a:lnTo>
                    <a:pt x="52" y="102"/>
                  </a:lnTo>
                  <a:lnTo>
                    <a:pt x="35" y="100"/>
                  </a:lnTo>
                  <a:lnTo>
                    <a:pt x="21" y="92"/>
                  </a:lnTo>
                  <a:lnTo>
                    <a:pt x="10" y="81"/>
                  </a:lnTo>
                  <a:lnTo>
                    <a:pt x="3" y="67"/>
                  </a:lnTo>
                  <a:lnTo>
                    <a:pt x="0" y="50"/>
                  </a:lnTo>
                  <a:lnTo>
                    <a:pt x="3" y="35"/>
                  </a:lnTo>
                  <a:lnTo>
                    <a:pt x="10" y="20"/>
                  </a:lnTo>
                  <a:lnTo>
                    <a:pt x="21" y="9"/>
                  </a:lnTo>
                  <a:lnTo>
                    <a:pt x="35" y="2"/>
                  </a:lnTo>
                  <a:lnTo>
                    <a:pt x="52"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7" name="Freeform 17"/>
            <p:cNvSpPr>
              <a:spLocks/>
            </p:cNvSpPr>
            <p:nvPr/>
          </p:nvSpPr>
          <p:spPr bwMode="auto">
            <a:xfrm>
              <a:off x="6940550" y="2046288"/>
              <a:ext cx="336550" cy="80963"/>
            </a:xfrm>
            <a:custGeom>
              <a:avLst/>
              <a:gdLst>
                <a:gd name="T0" fmla="*/ 52 w 425"/>
                <a:gd name="T1" fmla="*/ 0 h 103"/>
                <a:gd name="T2" fmla="*/ 374 w 425"/>
                <a:gd name="T3" fmla="*/ 0 h 103"/>
                <a:gd name="T4" fmla="*/ 390 w 425"/>
                <a:gd name="T5" fmla="*/ 3 h 103"/>
                <a:gd name="T6" fmla="*/ 404 w 425"/>
                <a:gd name="T7" fmla="*/ 9 h 103"/>
                <a:gd name="T8" fmla="*/ 415 w 425"/>
                <a:gd name="T9" fmla="*/ 21 h 103"/>
                <a:gd name="T10" fmla="*/ 422 w 425"/>
                <a:gd name="T11" fmla="*/ 35 h 103"/>
                <a:gd name="T12" fmla="*/ 425 w 425"/>
                <a:gd name="T13" fmla="*/ 52 h 103"/>
                <a:gd name="T14" fmla="*/ 422 w 425"/>
                <a:gd name="T15" fmla="*/ 68 h 103"/>
                <a:gd name="T16" fmla="*/ 415 w 425"/>
                <a:gd name="T17" fmla="*/ 82 h 103"/>
                <a:gd name="T18" fmla="*/ 404 w 425"/>
                <a:gd name="T19" fmla="*/ 94 h 103"/>
                <a:gd name="T20" fmla="*/ 390 w 425"/>
                <a:gd name="T21" fmla="*/ 100 h 103"/>
                <a:gd name="T22" fmla="*/ 374 w 425"/>
                <a:gd name="T23" fmla="*/ 103 h 103"/>
                <a:gd name="T24" fmla="*/ 52 w 425"/>
                <a:gd name="T25" fmla="*/ 103 h 103"/>
                <a:gd name="T26" fmla="*/ 35 w 425"/>
                <a:gd name="T27" fmla="*/ 100 h 103"/>
                <a:gd name="T28" fmla="*/ 21 w 425"/>
                <a:gd name="T29" fmla="*/ 94 h 103"/>
                <a:gd name="T30" fmla="*/ 10 w 425"/>
                <a:gd name="T31" fmla="*/ 82 h 103"/>
                <a:gd name="T32" fmla="*/ 3 w 425"/>
                <a:gd name="T33" fmla="*/ 68 h 103"/>
                <a:gd name="T34" fmla="*/ 0 w 425"/>
                <a:gd name="T35" fmla="*/ 52 h 103"/>
                <a:gd name="T36" fmla="*/ 3 w 425"/>
                <a:gd name="T37" fmla="*/ 35 h 103"/>
                <a:gd name="T38" fmla="*/ 10 w 425"/>
                <a:gd name="T39" fmla="*/ 21 h 103"/>
                <a:gd name="T40" fmla="*/ 21 w 425"/>
                <a:gd name="T41" fmla="*/ 9 h 103"/>
                <a:gd name="T42" fmla="*/ 35 w 425"/>
                <a:gd name="T43" fmla="*/ 3 h 103"/>
                <a:gd name="T44" fmla="*/ 52 w 425"/>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 h="103">
                  <a:moveTo>
                    <a:pt x="52" y="0"/>
                  </a:moveTo>
                  <a:lnTo>
                    <a:pt x="374" y="0"/>
                  </a:lnTo>
                  <a:lnTo>
                    <a:pt x="390" y="3"/>
                  </a:lnTo>
                  <a:lnTo>
                    <a:pt x="404" y="9"/>
                  </a:lnTo>
                  <a:lnTo>
                    <a:pt x="415" y="21"/>
                  </a:lnTo>
                  <a:lnTo>
                    <a:pt x="422" y="35"/>
                  </a:lnTo>
                  <a:lnTo>
                    <a:pt x="425" y="52"/>
                  </a:lnTo>
                  <a:lnTo>
                    <a:pt x="422" y="68"/>
                  </a:lnTo>
                  <a:lnTo>
                    <a:pt x="415" y="82"/>
                  </a:lnTo>
                  <a:lnTo>
                    <a:pt x="404" y="94"/>
                  </a:lnTo>
                  <a:lnTo>
                    <a:pt x="390" y="100"/>
                  </a:lnTo>
                  <a:lnTo>
                    <a:pt x="374" y="103"/>
                  </a:lnTo>
                  <a:lnTo>
                    <a:pt x="52" y="103"/>
                  </a:lnTo>
                  <a:lnTo>
                    <a:pt x="35" y="100"/>
                  </a:lnTo>
                  <a:lnTo>
                    <a:pt x="21" y="94"/>
                  </a:lnTo>
                  <a:lnTo>
                    <a:pt x="10" y="82"/>
                  </a:lnTo>
                  <a:lnTo>
                    <a:pt x="3" y="68"/>
                  </a:lnTo>
                  <a:lnTo>
                    <a:pt x="0" y="52"/>
                  </a:lnTo>
                  <a:lnTo>
                    <a:pt x="3" y="35"/>
                  </a:lnTo>
                  <a:lnTo>
                    <a:pt x="10" y="21"/>
                  </a:lnTo>
                  <a:lnTo>
                    <a:pt x="21" y="9"/>
                  </a:lnTo>
                  <a:lnTo>
                    <a:pt x="35" y="3"/>
                  </a:lnTo>
                  <a:lnTo>
                    <a:pt x="52"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8" name="Freeform 18"/>
            <p:cNvSpPr>
              <a:spLocks noEditPoints="1"/>
            </p:cNvSpPr>
            <p:nvPr/>
          </p:nvSpPr>
          <p:spPr bwMode="auto">
            <a:xfrm>
              <a:off x="8736013" y="1204913"/>
              <a:ext cx="1150938" cy="2425700"/>
            </a:xfrm>
            <a:custGeom>
              <a:avLst/>
              <a:gdLst>
                <a:gd name="T0" fmla="*/ 822 w 1452"/>
                <a:gd name="T1" fmla="*/ 2167 h 3055"/>
                <a:gd name="T2" fmla="*/ 747 w 1452"/>
                <a:gd name="T3" fmla="*/ 2189 h 3055"/>
                <a:gd name="T4" fmla="*/ 681 w 1452"/>
                <a:gd name="T5" fmla="*/ 2229 h 3055"/>
                <a:gd name="T6" fmla="*/ 626 w 1452"/>
                <a:gd name="T7" fmla="*/ 2286 h 3055"/>
                <a:gd name="T8" fmla="*/ 582 w 1452"/>
                <a:gd name="T9" fmla="*/ 2369 h 3055"/>
                <a:gd name="T10" fmla="*/ 568 w 1452"/>
                <a:gd name="T11" fmla="*/ 2461 h 3055"/>
                <a:gd name="T12" fmla="*/ 581 w 1452"/>
                <a:gd name="T13" fmla="*/ 2551 h 3055"/>
                <a:gd name="T14" fmla="*/ 617 w 1452"/>
                <a:gd name="T15" fmla="*/ 2627 h 3055"/>
                <a:gd name="T16" fmla="*/ 672 w 1452"/>
                <a:gd name="T17" fmla="*/ 2691 h 3055"/>
                <a:gd name="T18" fmla="*/ 743 w 1452"/>
                <a:gd name="T19" fmla="*/ 2736 h 3055"/>
                <a:gd name="T20" fmla="*/ 824 w 1452"/>
                <a:gd name="T21" fmla="*/ 2761 h 3055"/>
                <a:gd name="T22" fmla="*/ 912 w 1452"/>
                <a:gd name="T23" fmla="*/ 2760 h 3055"/>
                <a:gd name="T24" fmla="*/ 988 w 1452"/>
                <a:gd name="T25" fmla="*/ 2739 h 3055"/>
                <a:gd name="T26" fmla="*/ 1055 w 1452"/>
                <a:gd name="T27" fmla="*/ 2699 h 3055"/>
                <a:gd name="T28" fmla="*/ 1109 w 1452"/>
                <a:gd name="T29" fmla="*/ 2642 h 3055"/>
                <a:gd name="T30" fmla="*/ 1152 w 1452"/>
                <a:gd name="T31" fmla="*/ 2559 h 3055"/>
                <a:gd name="T32" fmla="*/ 1168 w 1452"/>
                <a:gd name="T33" fmla="*/ 2466 h 3055"/>
                <a:gd name="T34" fmla="*/ 1155 w 1452"/>
                <a:gd name="T35" fmla="*/ 2377 h 3055"/>
                <a:gd name="T36" fmla="*/ 1118 w 1452"/>
                <a:gd name="T37" fmla="*/ 2299 h 3055"/>
                <a:gd name="T38" fmla="*/ 1062 w 1452"/>
                <a:gd name="T39" fmla="*/ 2237 h 3055"/>
                <a:gd name="T40" fmla="*/ 992 w 1452"/>
                <a:gd name="T41" fmla="*/ 2191 h 3055"/>
                <a:gd name="T42" fmla="*/ 912 w 1452"/>
                <a:gd name="T43" fmla="*/ 2167 h 3055"/>
                <a:gd name="T44" fmla="*/ 857 w 1452"/>
                <a:gd name="T45" fmla="*/ 276 h 3055"/>
                <a:gd name="T46" fmla="*/ 258 w 1452"/>
                <a:gd name="T47" fmla="*/ 362 h 3055"/>
                <a:gd name="T48" fmla="*/ 208 w 1452"/>
                <a:gd name="T49" fmla="*/ 384 h 3055"/>
                <a:gd name="T50" fmla="*/ 177 w 1452"/>
                <a:gd name="T51" fmla="*/ 427 h 3055"/>
                <a:gd name="T52" fmla="*/ 171 w 1452"/>
                <a:gd name="T53" fmla="*/ 480 h 3055"/>
                <a:gd name="T54" fmla="*/ 338 w 1452"/>
                <a:gd name="T55" fmla="*/ 1561 h 3055"/>
                <a:gd name="T56" fmla="*/ 372 w 1452"/>
                <a:gd name="T57" fmla="*/ 1602 h 3055"/>
                <a:gd name="T58" fmla="*/ 420 w 1452"/>
                <a:gd name="T59" fmla="*/ 1621 h 3055"/>
                <a:gd name="T60" fmla="*/ 1020 w 1452"/>
                <a:gd name="T61" fmla="*/ 1536 h 3055"/>
                <a:gd name="T62" fmla="*/ 1069 w 1452"/>
                <a:gd name="T63" fmla="*/ 1513 h 3055"/>
                <a:gd name="T64" fmla="*/ 1100 w 1452"/>
                <a:gd name="T65" fmla="*/ 1471 h 3055"/>
                <a:gd name="T66" fmla="*/ 1107 w 1452"/>
                <a:gd name="T67" fmla="*/ 1417 h 3055"/>
                <a:gd name="T68" fmla="*/ 939 w 1452"/>
                <a:gd name="T69" fmla="*/ 336 h 3055"/>
                <a:gd name="T70" fmla="*/ 905 w 1452"/>
                <a:gd name="T71" fmla="*/ 296 h 3055"/>
                <a:gd name="T72" fmla="*/ 857 w 1452"/>
                <a:gd name="T73" fmla="*/ 276 h 3055"/>
                <a:gd name="T74" fmla="*/ 938 w 1452"/>
                <a:gd name="T75" fmla="*/ 3 h 3055"/>
                <a:gd name="T76" fmla="*/ 991 w 1452"/>
                <a:gd name="T77" fmla="*/ 29 h 3055"/>
                <a:gd name="T78" fmla="*/ 1031 w 1452"/>
                <a:gd name="T79" fmla="*/ 74 h 3055"/>
                <a:gd name="T80" fmla="*/ 1052 w 1452"/>
                <a:gd name="T81" fmla="*/ 131 h 3055"/>
                <a:gd name="T82" fmla="*/ 1452 w 1452"/>
                <a:gd name="T83" fmla="*/ 2795 h 3055"/>
                <a:gd name="T84" fmla="*/ 1438 w 1452"/>
                <a:gd name="T85" fmla="*/ 2853 h 3055"/>
                <a:gd name="T86" fmla="*/ 1403 w 1452"/>
                <a:gd name="T87" fmla="*/ 2901 h 3055"/>
                <a:gd name="T88" fmla="*/ 1351 w 1452"/>
                <a:gd name="T89" fmla="*/ 2933 h 3055"/>
                <a:gd name="T90" fmla="*/ 576 w 1452"/>
                <a:gd name="T91" fmla="*/ 3053 h 3055"/>
                <a:gd name="T92" fmla="*/ 515 w 1452"/>
                <a:gd name="T93" fmla="*/ 3051 h 3055"/>
                <a:gd name="T94" fmla="*/ 461 w 1452"/>
                <a:gd name="T95" fmla="*/ 3025 h 3055"/>
                <a:gd name="T96" fmla="*/ 421 w 1452"/>
                <a:gd name="T97" fmla="*/ 2981 h 3055"/>
                <a:gd name="T98" fmla="*/ 399 w 1452"/>
                <a:gd name="T99" fmla="*/ 2923 h 3055"/>
                <a:gd name="T100" fmla="*/ 0 w 1452"/>
                <a:gd name="T101" fmla="*/ 259 h 3055"/>
                <a:gd name="T102" fmla="*/ 15 w 1452"/>
                <a:gd name="T103" fmla="*/ 201 h 3055"/>
                <a:gd name="T104" fmla="*/ 50 w 1452"/>
                <a:gd name="T105" fmla="*/ 153 h 3055"/>
                <a:gd name="T106" fmla="*/ 102 w 1452"/>
                <a:gd name="T107" fmla="*/ 122 h 3055"/>
                <a:gd name="T108" fmla="*/ 877 w 1452"/>
                <a:gd name="T109" fmla="*/ 1 h 3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2" h="3055">
                  <a:moveTo>
                    <a:pt x="868" y="2164"/>
                  </a:moveTo>
                  <a:lnTo>
                    <a:pt x="822" y="2167"/>
                  </a:lnTo>
                  <a:lnTo>
                    <a:pt x="785" y="2176"/>
                  </a:lnTo>
                  <a:lnTo>
                    <a:pt x="747" y="2189"/>
                  </a:lnTo>
                  <a:lnTo>
                    <a:pt x="712" y="2207"/>
                  </a:lnTo>
                  <a:lnTo>
                    <a:pt x="681" y="2229"/>
                  </a:lnTo>
                  <a:lnTo>
                    <a:pt x="652" y="2255"/>
                  </a:lnTo>
                  <a:lnTo>
                    <a:pt x="626" y="2286"/>
                  </a:lnTo>
                  <a:lnTo>
                    <a:pt x="602" y="2326"/>
                  </a:lnTo>
                  <a:lnTo>
                    <a:pt x="582" y="2369"/>
                  </a:lnTo>
                  <a:lnTo>
                    <a:pt x="572" y="2414"/>
                  </a:lnTo>
                  <a:lnTo>
                    <a:pt x="568" y="2461"/>
                  </a:lnTo>
                  <a:lnTo>
                    <a:pt x="570" y="2508"/>
                  </a:lnTo>
                  <a:lnTo>
                    <a:pt x="581" y="2551"/>
                  </a:lnTo>
                  <a:lnTo>
                    <a:pt x="596" y="2591"/>
                  </a:lnTo>
                  <a:lnTo>
                    <a:pt x="617" y="2627"/>
                  </a:lnTo>
                  <a:lnTo>
                    <a:pt x="642" y="2661"/>
                  </a:lnTo>
                  <a:lnTo>
                    <a:pt x="672" y="2691"/>
                  </a:lnTo>
                  <a:lnTo>
                    <a:pt x="705" y="2716"/>
                  </a:lnTo>
                  <a:lnTo>
                    <a:pt x="743" y="2736"/>
                  </a:lnTo>
                  <a:lnTo>
                    <a:pt x="782" y="2751"/>
                  </a:lnTo>
                  <a:lnTo>
                    <a:pt x="824" y="2761"/>
                  </a:lnTo>
                  <a:lnTo>
                    <a:pt x="868" y="2764"/>
                  </a:lnTo>
                  <a:lnTo>
                    <a:pt x="912" y="2760"/>
                  </a:lnTo>
                  <a:lnTo>
                    <a:pt x="951" y="2752"/>
                  </a:lnTo>
                  <a:lnTo>
                    <a:pt x="988" y="2739"/>
                  </a:lnTo>
                  <a:lnTo>
                    <a:pt x="1022" y="2721"/>
                  </a:lnTo>
                  <a:lnTo>
                    <a:pt x="1055" y="2699"/>
                  </a:lnTo>
                  <a:lnTo>
                    <a:pt x="1083" y="2672"/>
                  </a:lnTo>
                  <a:lnTo>
                    <a:pt x="1109" y="2642"/>
                  </a:lnTo>
                  <a:lnTo>
                    <a:pt x="1134" y="2601"/>
                  </a:lnTo>
                  <a:lnTo>
                    <a:pt x="1152" y="2559"/>
                  </a:lnTo>
                  <a:lnTo>
                    <a:pt x="1164" y="2513"/>
                  </a:lnTo>
                  <a:lnTo>
                    <a:pt x="1168" y="2466"/>
                  </a:lnTo>
                  <a:lnTo>
                    <a:pt x="1165" y="2418"/>
                  </a:lnTo>
                  <a:lnTo>
                    <a:pt x="1155" y="2377"/>
                  </a:lnTo>
                  <a:lnTo>
                    <a:pt x="1139" y="2337"/>
                  </a:lnTo>
                  <a:lnTo>
                    <a:pt x="1118" y="2299"/>
                  </a:lnTo>
                  <a:lnTo>
                    <a:pt x="1092" y="2266"/>
                  </a:lnTo>
                  <a:lnTo>
                    <a:pt x="1062" y="2237"/>
                  </a:lnTo>
                  <a:lnTo>
                    <a:pt x="1030" y="2212"/>
                  </a:lnTo>
                  <a:lnTo>
                    <a:pt x="992" y="2191"/>
                  </a:lnTo>
                  <a:lnTo>
                    <a:pt x="953" y="2176"/>
                  </a:lnTo>
                  <a:lnTo>
                    <a:pt x="912" y="2167"/>
                  </a:lnTo>
                  <a:lnTo>
                    <a:pt x="868" y="2164"/>
                  </a:lnTo>
                  <a:close/>
                  <a:moveTo>
                    <a:pt x="857" y="276"/>
                  </a:moveTo>
                  <a:lnTo>
                    <a:pt x="829" y="276"/>
                  </a:lnTo>
                  <a:lnTo>
                    <a:pt x="258" y="362"/>
                  </a:lnTo>
                  <a:lnTo>
                    <a:pt x="232" y="370"/>
                  </a:lnTo>
                  <a:lnTo>
                    <a:pt x="208" y="384"/>
                  </a:lnTo>
                  <a:lnTo>
                    <a:pt x="190" y="403"/>
                  </a:lnTo>
                  <a:lnTo>
                    <a:pt x="177" y="427"/>
                  </a:lnTo>
                  <a:lnTo>
                    <a:pt x="171" y="453"/>
                  </a:lnTo>
                  <a:lnTo>
                    <a:pt x="171" y="480"/>
                  </a:lnTo>
                  <a:lnTo>
                    <a:pt x="330" y="1534"/>
                  </a:lnTo>
                  <a:lnTo>
                    <a:pt x="338" y="1561"/>
                  </a:lnTo>
                  <a:lnTo>
                    <a:pt x="352" y="1584"/>
                  </a:lnTo>
                  <a:lnTo>
                    <a:pt x="372" y="1602"/>
                  </a:lnTo>
                  <a:lnTo>
                    <a:pt x="395" y="1615"/>
                  </a:lnTo>
                  <a:lnTo>
                    <a:pt x="420" y="1621"/>
                  </a:lnTo>
                  <a:lnTo>
                    <a:pt x="448" y="1621"/>
                  </a:lnTo>
                  <a:lnTo>
                    <a:pt x="1020" y="1536"/>
                  </a:lnTo>
                  <a:lnTo>
                    <a:pt x="1046" y="1528"/>
                  </a:lnTo>
                  <a:lnTo>
                    <a:pt x="1069" y="1513"/>
                  </a:lnTo>
                  <a:lnTo>
                    <a:pt x="1087" y="1494"/>
                  </a:lnTo>
                  <a:lnTo>
                    <a:pt x="1100" y="1471"/>
                  </a:lnTo>
                  <a:lnTo>
                    <a:pt x="1107" y="1445"/>
                  </a:lnTo>
                  <a:lnTo>
                    <a:pt x="1107" y="1417"/>
                  </a:lnTo>
                  <a:lnTo>
                    <a:pt x="947" y="363"/>
                  </a:lnTo>
                  <a:lnTo>
                    <a:pt x="939" y="336"/>
                  </a:lnTo>
                  <a:lnTo>
                    <a:pt x="925" y="314"/>
                  </a:lnTo>
                  <a:lnTo>
                    <a:pt x="905" y="296"/>
                  </a:lnTo>
                  <a:lnTo>
                    <a:pt x="883" y="283"/>
                  </a:lnTo>
                  <a:lnTo>
                    <a:pt x="857" y="276"/>
                  </a:lnTo>
                  <a:close/>
                  <a:moveTo>
                    <a:pt x="908" y="0"/>
                  </a:moveTo>
                  <a:lnTo>
                    <a:pt x="938" y="3"/>
                  </a:lnTo>
                  <a:lnTo>
                    <a:pt x="966" y="14"/>
                  </a:lnTo>
                  <a:lnTo>
                    <a:pt x="991" y="29"/>
                  </a:lnTo>
                  <a:lnTo>
                    <a:pt x="1013" y="49"/>
                  </a:lnTo>
                  <a:lnTo>
                    <a:pt x="1031" y="74"/>
                  </a:lnTo>
                  <a:lnTo>
                    <a:pt x="1044" y="101"/>
                  </a:lnTo>
                  <a:lnTo>
                    <a:pt x="1052" y="131"/>
                  </a:lnTo>
                  <a:lnTo>
                    <a:pt x="1451" y="2764"/>
                  </a:lnTo>
                  <a:lnTo>
                    <a:pt x="1452" y="2795"/>
                  </a:lnTo>
                  <a:lnTo>
                    <a:pt x="1448" y="2826"/>
                  </a:lnTo>
                  <a:lnTo>
                    <a:pt x="1438" y="2853"/>
                  </a:lnTo>
                  <a:lnTo>
                    <a:pt x="1422" y="2879"/>
                  </a:lnTo>
                  <a:lnTo>
                    <a:pt x="1403" y="2901"/>
                  </a:lnTo>
                  <a:lnTo>
                    <a:pt x="1378" y="2920"/>
                  </a:lnTo>
                  <a:lnTo>
                    <a:pt x="1351" y="2933"/>
                  </a:lnTo>
                  <a:lnTo>
                    <a:pt x="1321" y="2940"/>
                  </a:lnTo>
                  <a:lnTo>
                    <a:pt x="576" y="3053"/>
                  </a:lnTo>
                  <a:lnTo>
                    <a:pt x="544" y="3055"/>
                  </a:lnTo>
                  <a:lnTo>
                    <a:pt x="515" y="3051"/>
                  </a:lnTo>
                  <a:lnTo>
                    <a:pt x="486" y="3040"/>
                  </a:lnTo>
                  <a:lnTo>
                    <a:pt x="461" y="3025"/>
                  </a:lnTo>
                  <a:lnTo>
                    <a:pt x="439" y="3005"/>
                  </a:lnTo>
                  <a:lnTo>
                    <a:pt x="421" y="2981"/>
                  </a:lnTo>
                  <a:lnTo>
                    <a:pt x="407" y="2953"/>
                  </a:lnTo>
                  <a:lnTo>
                    <a:pt x="399" y="2923"/>
                  </a:lnTo>
                  <a:lnTo>
                    <a:pt x="2" y="290"/>
                  </a:lnTo>
                  <a:lnTo>
                    <a:pt x="0" y="259"/>
                  </a:lnTo>
                  <a:lnTo>
                    <a:pt x="4" y="228"/>
                  </a:lnTo>
                  <a:lnTo>
                    <a:pt x="15" y="201"/>
                  </a:lnTo>
                  <a:lnTo>
                    <a:pt x="30" y="175"/>
                  </a:lnTo>
                  <a:lnTo>
                    <a:pt x="50" y="153"/>
                  </a:lnTo>
                  <a:lnTo>
                    <a:pt x="73" y="135"/>
                  </a:lnTo>
                  <a:lnTo>
                    <a:pt x="102" y="122"/>
                  </a:lnTo>
                  <a:lnTo>
                    <a:pt x="132" y="114"/>
                  </a:lnTo>
                  <a:lnTo>
                    <a:pt x="877" y="1"/>
                  </a:lnTo>
                  <a:lnTo>
                    <a:pt x="908"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19"/>
            <p:cNvSpPr>
              <a:spLocks/>
            </p:cNvSpPr>
            <p:nvPr/>
          </p:nvSpPr>
          <p:spPr bwMode="auto">
            <a:xfrm>
              <a:off x="8940800" y="1530350"/>
              <a:ext cx="333375" cy="119063"/>
            </a:xfrm>
            <a:custGeom>
              <a:avLst/>
              <a:gdLst>
                <a:gd name="T0" fmla="*/ 361 w 419"/>
                <a:gd name="T1" fmla="*/ 0 h 150"/>
                <a:gd name="T2" fmla="*/ 378 w 419"/>
                <a:gd name="T3" fmla="*/ 0 h 150"/>
                <a:gd name="T4" fmla="*/ 392 w 419"/>
                <a:gd name="T5" fmla="*/ 5 h 150"/>
                <a:gd name="T6" fmla="*/ 405 w 419"/>
                <a:gd name="T7" fmla="*/ 14 h 150"/>
                <a:gd name="T8" fmla="*/ 414 w 419"/>
                <a:gd name="T9" fmla="*/ 27 h 150"/>
                <a:gd name="T10" fmla="*/ 419 w 419"/>
                <a:gd name="T11" fmla="*/ 42 h 150"/>
                <a:gd name="T12" fmla="*/ 419 w 419"/>
                <a:gd name="T13" fmla="*/ 59 h 150"/>
                <a:gd name="T14" fmla="*/ 414 w 419"/>
                <a:gd name="T15" fmla="*/ 75 h 150"/>
                <a:gd name="T16" fmla="*/ 405 w 419"/>
                <a:gd name="T17" fmla="*/ 88 h 150"/>
                <a:gd name="T18" fmla="*/ 392 w 419"/>
                <a:gd name="T19" fmla="*/ 97 h 150"/>
                <a:gd name="T20" fmla="*/ 376 w 419"/>
                <a:gd name="T21" fmla="*/ 102 h 150"/>
                <a:gd name="T22" fmla="*/ 58 w 419"/>
                <a:gd name="T23" fmla="*/ 150 h 150"/>
                <a:gd name="T24" fmla="*/ 50 w 419"/>
                <a:gd name="T25" fmla="*/ 150 h 150"/>
                <a:gd name="T26" fmla="*/ 32 w 419"/>
                <a:gd name="T27" fmla="*/ 148 h 150"/>
                <a:gd name="T28" fmla="*/ 17 w 419"/>
                <a:gd name="T29" fmla="*/ 138 h 150"/>
                <a:gd name="T30" fmla="*/ 5 w 419"/>
                <a:gd name="T31" fmla="*/ 124 h 150"/>
                <a:gd name="T32" fmla="*/ 0 w 419"/>
                <a:gd name="T33" fmla="*/ 106 h 150"/>
                <a:gd name="T34" fmla="*/ 0 w 419"/>
                <a:gd name="T35" fmla="*/ 90 h 150"/>
                <a:gd name="T36" fmla="*/ 5 w 419"/>
                <a:gd name="T37" fmla="*/ 75 h 150"/>
                <a:gd name="T38" fmla="*/ 14 w 419"/>
                <a:gd name="T39" fmla="*/ 62 h 150"/>
                <a:gd name="T40" fmla="*/ 27 w 419"/>
                <a:gd name="T41" fmla="*/ 53 h 150"/>
                <a:gd name="T42" fmla="*/ 43 w 419"/>
                <a:gd name="T43" fmla="*/ 48 h 150"/>
                <a:gd name="T44" fmla="*/ 361 w 41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150">
                  <a:moveTo>
                    <a:pt x="361" y="0"/>
                  </a:moveTo>
                  <a:lnTo>
                    <a:pt x="378" y="0"/>
                  </a:lnTo>
                  <a:lnTo>
                    <a:pt x="392" y="5"/>
                  </a:lnTo>
                  <a:lnTo>
                    <a:pt x="405" y="14"/>
                  </a:lnTo>
                  <a:lnTo>
                    <a:pt x="414" y="27"/>
                  </a:lnTo>
                  <a:lnTo>
                    <a:pt x="419" y="42"/>
                  </a:lnTo>
                  <a:lnTo>
                    <a:pt x="419" y="59"/>
                  </a:lnTo>
                  <a:lnTo>
                    <a:pt x="414" y="75"/>
                  </a:lnTo>
                  <a:lnTo>
                    <a:pt x="405" y="88"/>
                  </a:lnTo>
                  <a:lnTo>
                    <a:pt x="392" y="97"/>
                  </a:lnTo>
                  <a:lnTo>
                    <a:pt x="376" y="102"/>
                  </a:lnTo>
                  <a:lnTo>
                    <a:pt x="58" y="150"/>
                  </a:lnTo>
                  <a:lnTo>
                    <a:pt x="50" y="150"/>
                  </a:lnTo>
                  <a:lnTo>
                    <a:pt x="32" y="148"/>
                  </a:lnTo>
                  <a:lnTo>
                    <a:pt x="17" y="138"/>
                  </a:lnTo>
                  <a:lnTo>
                    <a:pt x="5" y="124"/>
                  </a:lnTo>
                  <a:lnTo>
                    <a:pt x="0" y="106"/>
                  </a:lnTo>
                  <a:lnTo>
                    <a:pt x="0" y="90"/>
                  </a:lnTo>
                  <a:lnTo>
                    <a:pt x="5" y="75"/>
                  </a:lnTo>
                  <a:lnTo>
                    <a:pt x="14" y="62"/>
                  </a:lnTo>
                  <a:lnTo>
                    <a:pt x="27" y="53"/>
                  </a:lnTo>
                  <a:lnTo>
                    <a:pt x="43" y="48"/>
                  </a:lnTo>
                  <a:lnTo>
                    <a:pt x="361"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0" name="Freeform 20"/>
            <p:cNvSpPr>
              <a:spLocks/>
            </p:cNvSpPr>
            <p:nvPr/>
          </p:nvSpPr>
          <p:spPr bwMode="auto">
            <a:xfrm>
              <a:off x="8967788" y="1698625"/>
              <a:ext cx="476250" cy="141288"/>
            </a:xfrm>
            <a:custGeom>
              <a:avLst/>
              <a:gdLst>
                <a:gd name="T0" fmla="*/ 540 w 600"/>
                <a:gd name="T1" fmla="*/ 0 h 178"/>
                <a:gd name="T2" fmla="*/ 557 w 600"/>
                <a:gd name="T3" fmla="*/ 0 h 178"/>
                <a:gd name="T4" fmla="*/ 572 w 600"/>
                <a:gd name="T5" fmla="*/ 5 h 178"/>
                <a:gd name="T6" fmla="*/ 584 w 600"/>
                <a:gd name="T7" fmla="*/ 14 h 178"/>
                <a:gd name="T8" fmla="*/ 594 w 600"/>
                <a:gd name="T9" fmla="*/ 27 h 178"/>
                <a:gd name="T10" fmla="*/ 600 w 600"/>
                <a:gd name="T11" fmla="*/ 43 h 178"/>
                <a:gd name="T12" fmla="*/ 598 w 600"/>
                <a:gd name="T13" fmla="*/ 60 h 178"/>
                <a:gd name="T14" fmla="*/ 593 w 600"/>
                <a:gd name="T15" fmla="*/ 74 h 178"/>
                <a:gd name="T16" fmla="*/ 584 w 600"/>
                <a:gd name="T17" fmla="*/ 87 h 178"/>
                <a:gd name="T18" fmla="*/ 571 w 600"/>
                <a:gd name="T19" fmla="*/ 96 h 178"/>
                <a:gd name="T20" fmla="*/ 555 w 600"/>
                <a:gd name="T21" fmla="*/ 101 h 178"/>
                <a:gd name="T22" fmla="*/ 60 w 600"/>
                <a:gd name="T23" fmla="*/ 177 h 178"/>
                <a:gd name="T24" fmla="*/ 52 w 600"/>
                <a:gd name="T25" fmla="*/ 178 h 178"/>
                <a:gd name="T26" fmla="*/ 34 w 600"/>
                <a:gd name="T27" fmla="*/ 174 h 178"/>
                <a:gd name="T28" fmla="*/ 18 w 600"/>
                <a:gd name="T29" fmla="*/ 165 h 178"/>
                <a:gd name="T30" fmla="*/ 6 w 600"/>
                <a:gd name="T31" fmla="*/ 151 h 178"/>
                <a:gd name="T32" fmla="*/ 0 w 600"/>
                <a:gd name="T33" fmla="*/ 134 h 178"/>
                <a:gd name="T34" fmla="*/ 0 w 600"/>
                <a:gd name="T35" fmla="*/ 117 h 178"/>
                <a:gd name="T36" fmla="*/ 5 w 600"/>
                <a:gd name="T37" fmla="*/ 101 h 178"/>
                <a:gd name="T38" fmla="*/ 15 w 600"/>
                <a:gd name="T39" fmla="*/ 90 h 178"/>
                <a:gd name="T40" fmla="*/ 28 w 600"/>
                <a:gd name="T41" fmla="*/ 79 h 178"/>
                <a:gd name="T42" fmla="*/ 44 w 600"/>
                <a:gd name="T43" fmla="*/ 76 h 178"/>
                <a:gd name="T44" fmla="*/ 540 w 600"/>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178">
                  <a:moveTo>
                    <a:pt x="540" y="0"/>
                  </a:moveTo>
                  <a:lnTo>
                    <a:pt x="557" y="0"/>
                  </a:lnTo>
                  <a:lnTo>
                    <a:pt x="572" y="5"/>
                  </a:lnTo>
                  <a:lnTo>
                    <a:pt x="584" y="14"/>
                  </a:lnTo>
                  <a:lnTo>
                    <a:pt x="594" y="27"/>
                  </a:lnTo>
                  <a:lnTo>
                    <a:pt x="600" y="43"/>
                  </a:lnTo>
                  <a:lnTo>
                    <a:pt x="598" y="60"/>
                  </a:lnTo>
                  <a:lnTo>
                    <a:pt x="593" y="74"/>
                  </a:lnTo>
                  <a:lnTo>
                    <a:pt x="584" y="87"/>
                  </a:lnTo>
                  <a:lnTo>
                    <a:pt x="571" y="96"/>
                  </a:lnTo>
                  <a:lnTo>
                    <a:pt x="555" y="101"/>
                  </a:lnTo>
                  <a:lnTo>
                    <a:pt x="60" y="177"/>
                  </a:lnTo>
                  <a:lnTo>
                    <a:pt x="52" y="178"/>
                  </a:lnTo>
                  <a:lnTo>
                    <a:pt x="34" y="174"/>
                  </a:lnTo>
                  <a:lnTo>
                    <a:pt x="18" y="165"/>
                  </a:lnTo>
                  <a:lnTo>
                    <a:pt x="6" y="151"/>
                  </a:lnTo>
                  <a:lnTo>
                    <a:pt x="0" y="134"/>
                  </a:lnTo>
                  <a:lnTo>
                    <a:pt x="0" y="117"/>
                  </a:lnTo>
                  <a:lnTo>
                    <a:pt x="5" y="101"/>
                  </a:lnTo>
                  <a:lnTo>
                    <a:pt x="15" y="90"/>
                  </a:lnTo>
                  <a:lnTo>
                    <a:pt x="28" y="79"/>
                  </a:lnTo>
                  <a:lnTo>
                    <a:pt x="44" y="76"/>
                  </a:lnTo>
                  <a:lnTo>
                    <a:pt x="540"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1" name="Group 23"/>
          <p:cNvGrpSpPr>
            <a:grpSpLocks noChangeAspect="1"/>
          </p:cNvGrpSpPr>
          <p:nvPr/>
        </p:nvGrpSpPr>
        <p:grpSpPr>
          <a:xfrm>
            <a:off x="9589177" y="2087207"/>
            <a:ext cx="807568" cy="1188210"/>
            <a:chOff x="3140075" y="3175"/>
            <a:chExt cx="3876675" cy="5703888"/>
          </a:xfrm>
          <a:solidFill>
            <a:schemeClr val="bg1"/>
          </a:solidFill>
        </p:grpSpPr>
        <p:sp>
          <p:nvSpPr>
            <p:cNvPr id="52" name="Freeform 26"/>
            <p:cNvSpPr>
              <a:spLocks/>
            </p:cNvSpPr>
            <p:nvPr/>
          </p:nvSpPr>
          <p:spPr bwMode="auto">
            <a:xfrm>
              <a:off x="5237163" y="314325"/>
              <a:ext cx="909638" cy="911225"/>
            </a:xfrm>
            <a:custGeom>
              <a:avLst/>
              <a:gdLst>
                <a:gd name="T0" fmla="*/ 287 w 573"/>
                <a:gd name="T1" fmla="*/ 0 h 574"/>
                <a:gd name="T2" fmla="*/ 329 w 573"/>
                <a:gd name="T3" fmla="*/ 4 h 574"/>
                <a:gd name="T4" fmla="*/ 369 w 573"/>
                <a:gd name="T5" fmla="*/ 14 h 574"/>
                <a:gd name="T6" fmla="*/ 407 w 573"/>
                <a:gd name="T7" fmla="*/ 28 h 574"/>
                <a:gd name="T8" fmla="*/ 443 w 573"/>
                <a:gd name="T9" fmla="*/ 47 h 574"/>
                <a:gd name="T10" fmla="*/ 475 w 573"/>
                <a:gd name="T11" fmla="*/ 71 h 574"/>
                <a:gd name="T12" fmla="*/ 503 w 573"/>
                <a:gd name="T13" fmla="*/ 100 h 574"/>
                <a:gd name="T14" fmla="*/ 527 w 573"/>
                <a:gd name="T15" fmla="*/ 131 h 574"/>
                <a:gd name="T16" fmla="*/ 547 w 573"/>
                <a:gd name="T17" fmla="*/ 166 h 574"/>
                <a:gd name="T18" fmla="*/ 561 w 573"/>
                <a:gd name="T19" fmla="*/ 204 h 574"/>
                <a:gd name="T20" fmla="*/ 571 w 573"/>
                <a:gd name="T21" fmla="*/ 245 h 574"/>
                <a:gd name="T22" fmla="*/ 573 w 573"/>
                <a:gd name="T23" fmla="*/ 287 h 574"/>
                <a:gd name="T24" fmla="*/ 571 w 573"/>
                <a:gd name="T25" fmla="*/ 330 h 574"/>
                <a:gd name="T26" fmla="*/ 561 w 573"/>
                <a:gd name="T27" fmla="*/ 370 h 574"/>
                <a:gd name="T28" fmla="*/ 547 w 573"/>
                <a:gd name="T29" fmla="*/ 408 h 574"/>
                <a:gd name="T30" fmla="*/ 527 w 573"/>
                <a:gd name="T31" fmla="*/ 444 h 574"/>
                <a:gd name="T32" fmla="*/ 503 w 573"/>
                <a:gd name="T33" fmla="*/ 476 h 574"/>
                <a:gd name="T34" fmla="*/ 475 w 573"/>
                <a:gd name="T35" fmla="*/ 504 h 574"/>
                <a:gd name="T36" fmla="*/ 443 w 573"/>
                <a:gd name="T37" fmla="*/ 528 h 574"/>
                <a:gd name="T38" fmla="*/ 407 w 573"/>
                <a:gd name="T39" fmla="*/ 548 h 574"/>
                <a:gd name="T40" fmla="*/ 369 w 573"/>
                <a:gd name="T41" fmla="*/ 562 h 574"/>
                <a:gd name="T42" fmla="*/ 329 w 573"/>
                <a:gd name="T43" fmla="*/ 571 h 574"/>
                <a:gd name="T44" fmla="*/ 287 w 573"/>
                <a:gd name="T45" fmla="*/ 574 h 574"/>
                <a:gd name="T46" fmla="*/ 245 w 573"/>
                <a:gd name="T47" fmla="*/ 571 h 574"/>
                <a:gd name="T48" fmla="*/ 204 w 573"/>
                <a:gd name="T49" fmla="*/ 562 h 574"/>
                <a:gd name="T50" fmla="*/ 166 w 573"/>
                <a:gd name="T51" fmla="*/ 548 h 574"/>
                <a:gd name="T52" fmla="*/ 130 w 573"/>
                <a:gd name="T53" fmla="*/ 528 h 574"/>
                <a:gd name="T54" fmla="*/ 98 w 573"/>
                <a:gd name="T55" fmla="*/ 504 h 574"/>
                <a:gd name="T56" fmla="*/ 70 w 573"/>
                <a:gd name="T57" fmla="*/ 476 h 574"/>
                <a:gd name="T58" fmla="*/ 46 w 573"/>
                <a:gd name="T59" fmla="*/ 444 h 574"/>
                <a:gd name="T60" fmla="*/ 26 w 573"/>
                <a:gd name="T61" fmla="*/ 408 h 574"/>
                <a:gd name="T62" fmla="*/ 12 w 573"/>
                <a:gd name="T63" fmla="*/ 370 h 574"/>
                <a:gd name="T64" fmla="*/ 2 w 573"/>
                <a:gd name="T65" fmla="*/ 330 h 574"/>
                <a:gd name="T66" fmla="*/ 0 w 573"/>
                <a:gd name="T67" fmla="*/ 287 h 574"/>
                <a:gd name="T68" fmla="*/ 2 w 573"/>
                <a:gd name="T69" fmla="*/ 245 h 574"/>
                <a:gd name="T70" fmla="*/ 12 w 573"/>
                <a:gd name="T71" fmla="*/ 204 h 574"/>
                <a:gd name="T72" fmla="*/ 26 w 573"/>
                <a:gd name="T73" fmla="*/ 166 h 574"/>
                <a:gd name="T74" fmla="*/ 46 w 573"/>
                <a:gd name="T75" fmla="*/ 131 h 574"/>
                <a:gd name="T76" fmla="*/ 70 w 573"/>
                <a:gd name="T77" fmla="*/ 100 h 574"/>
                <a:gd name="T78" fmla="*/ 98 w 573"/>
                <a:gd name="T79" fmla="*/ 71 h 574"/>
                <a:gd name="T80" fmla="*/ 130 w 573"/>
                <a:gd name="T81" fmla="*/ 47 h 574"/>
                <a:gd name="T82" fmla="*/ 166 w 573"/>
                <a:gd name="T83" fmla="*/ 28 h 574"/>
                <a:gd name="T84" fmla="*/ 204 w 573"/>
                <a:gd name="T85" fmla="*/ 14 h 574"/>
                <a:gd name="T86" fmla="*/ 245 w 573"/>
                <a:gd name="T87" fmla="*/ 4 h 574"/>
                <a:gd name="T88" fmla="*/ 287 w 573"/>
                <a:gd name="T89"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574">
                  <a:moveTo>
                    <a:pt x="287" y="0"/>
                  </a:moveTo>
                  <a:lnTo>
                    <a:pt x="329" y="4"/>
                  </a:lnTo>
                  <a:lnTo>
                    <a:pt x="369" y="14"/>
                  </a:lnTo>
                  <a:lnTo>
                    <a:pt x="407" y="28"/>
                  </a:lnTo>
                  <a:lnTo>
                    <a:pt x="443" y="47"/>
                  </a:lnTo>
                  <a:lnTo>
                    <a:pt x="475" y="71"/>
                  </a:lnTo>
                  <a:lnTo>
                    <a:pt x="503" y="100"/>
                  </a:lnTo>
                  <a:lnTo>
                    <a:pt x="527" y="131"/>
                  </a:lnTo>
                  <a:lnTo>
                    <a:pt x="547" y="166"/>
                  </a:lnTo>
                  <a:lnTo>
                    <a:pt x="561" y="204"/>
                  </a:lnTo>
                  <a:lnTo>
                    <a:pt x="571" y="245"/>
                  </a:lnTo>
                  <a:lnTo>
                    <a:pt x="573" y="287"/>
                  </a:lnTo>
                  <a:lnTo>
                    <a:pt x="571" y="330"/>
                  </a:lnTo>
                  <a:lnTo>
                    <a:pt x="561" y="370"/>
                  </a:lnTo>
                  <a:lnTo>
                    <a:pt x="547" y="408"/>
                  </a:lnTo>
                  <a:lnTo>
                    <a:pt x="527" y="444"/>
                  </a:lnTo>
                  <a:lnTo>
                    <a:pt x="503" y="476"/>
                  </a:lnTo>
                  <a:lnTo>
                    <a:pt x="475" y="504"/>
                  </a:lnTo>
                  <a:lnTo>
                    <a:pt x="443" y="528"/>
                  </a:lnTo>
                  <a:lnTo>
                    <a:pt x="407" y="548"/>
                  </a:lnTo>
                  <a:lnTo>
                    <a:pt x="369" y="562"/>
                  </a:lnTo>
                  <a:lnTo>
                    <a:pt x="329" y="571"/>
                  </a:lnTo>
                  <a:lnTo>
                    <a:pt x="287" y="574"/>
                  </a:lnTo>
                  <a:lnTo>
                    <a:pt x="245" y="571"/>
                  </a:lnTo>
                  <a:lnTo>
                    <a:pt x="204" y="562"/>
                  </a:lnTo>
                  <a:lnTo>
                    <a:pt x="166" y="548"/>
                  </a:lnTo>
                  <a:lnTo>
                    <a:pt x="130" y="528"/>
                  </a:lnTo>
                  <a:lnTo>
                    <a:pt x="98" y="504"/>
                  </a:lnTo>
                  <a:lnTo>
                    <a:pt x="70" y="476"/>
                  </a:lnTo>
                  <a:lnTo>
                    <a:pt x="46" y="444"/>
                  </a:lnTo>
                  <a:lnTo>
                    <a:pt x="26" y="408"/>
                  </a:lnTo>
                  <a:lnTo>
                    <a:pt x="12" y="370"/>
                  </a:lnTo>
                  <a:lnTo>
                    <a:pt x="2" y="330"/>
                  </a:lnTo>
                  <a:lnTo>
                    <a:pt x="0" y="287"/>
                  </a:lnTo>
                  <a:lnTo>
                    <a:pt x="2" y="245"/>
                  </a:lnTo>
                  <a:lnTo>
                    <a:pt x="12" y="204"/>
                  </a:lnTo>
                  <a:lnTo>
                    <a:pt x="26" y="166"/>
                  </a:lnTo>
                  <a:lnTo>
                    <a:pt x="46" y="131"/>
                  </a:lnTo>
                  <a:lnTo>
                    <a:pt x="70" y="100"/>
                  </a:lnTo>
                  <a:lnTo>
                    <a:pt x="98" y="71"/>
                  </a:lnTo>
                  <a:lnTo>
                    <a:pt x="130" y="47"/>
                  </a:lnTo>
                  <a:lnTo>
                    <a:pt x="166" y="28"/>
                  </a:lnTo>
                  <a:lnTo>
                    <a:pt x="204" y="14"/>
                  </a:lnTo>
                  <a:lnTo>
                    <a:pt x="245" y="4"/>
                  </a:lnTo>
                  <a:lnTo>
                    <a:pt x="287"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3" name="Freeform 27"/>
            <p:cNvSpPr>
              <a:spLocks noEditPoints="1"/>
            </p:cNvSpPr>
            <p:nvPr/>
          </p:nvSpPr>
          <p:spPr bwMode="auto">
            <a:xfrm>
              <a:off x="3140075" y="3175"/>
              <a:ext cx="3876675" cy="5703888"/>
            </a:xfrm>
            <a:custGeom>
              <a:avLst/>
              <a:gdLst>
                <a:gd name="T0" fmla="*/ 1572 w 2442"/>
                <a:gd name="T1" fmla="*/ 1444 h 3593"/>
                <a:gd name="T2" fmla="*/ 1548 w 2442"/>
                <a:gd name="T3" fmla="*/ 1493 h 3593"/>
                <a:gd name="T4" fmla="*/ 1572 w 2442"/>
                <a:gd name="T5" fmla="*/ 1541 h 3593"/>
                <a:gd name="T6" fmla="*/ 1627 w 2442"/>
                <a:gd name="T7" fmla="*/ 1550 h 3593"/>
                <a:gd name="T8" fmla="*/ 1664 w 2442"/>
                <a:gd name="T9" fmla="*/ 1512 h 3593"/>
                <a:gd name="T10" fmla="*/ 1656 w 2442"/>
                <a:gd name="T11" fmla="*/ 1457 h 3593"/>
                <a:gd name="T12" fmla="*/ 1608 w 2442"/>
                <a:gd name="T13" fmla="*/ 1433 h 3593"/>
                <a:gd name="T14" fmla="*/ 1572 w 2442"/>
                <a:gd name="T15" fmla="*/ 1265 h 3593"/>
                <a:gd name="T16" fmla="*/ 1548 w 2442"/>
                <a:gd name="T17" fmla="*/ 1313 h 3593"/>
                <a:gd name="T18" fmla="*/ 1572 w 2442"/>
                <a:gd name="T19" fmla="*/ 1362 h 3593"/>
                <a:gd name="T20" fmla="*/ 1627 w 2442"/>
                <a:gd name="T21" fmla="*/ 1370 h 3593"/>
                <a:gd name="T22" fmla="*/ 1664 w 2442"/>
                <a:gd name="T23" fmla="*/ 1333 h 3593"/>
                <a:gd name="T24" fmla="*/ 1656 w 2442"/>
                <a:gd name="T25" fmla="*/ 1278 h 3593"/>
                <a:gd name="T26" fmla="*/ 1608 w 2442"/>
                <a:gd name="T27" fmla="*/ 1254 h 3593"/>
                <a:gd name="T28" fmla="*/ 2122 w 2442"/>
                <a:gd name="T29" fmla="*/ 1350 h 3593"/>
                <a:gd name="T30" fmla="*/ 36 w 2442"/>
                <a:gd name="T31" fmla="*/ 0 h 3593"/>
                <a:gd name="T32" fmla="*/ 67 w 2442"/>
                <a:gd name="T33" fmla="*/ 14 h 3593"/>
                <a:gd name="T34" fmla="*/ 540 w 2442"/>
                <a:gd name="T35" fmla="*/ 575 h 3593"/>
                <a:gd name="T36" fmla="*/ 608 w 2442"/>
                <a:gd name="T37" fmla="*/ 585 h 3593"/>
                <a:gd name="T38" fmla="*/ 673 w 2442"/>
                <a:gd name="T39" fmla="*/ 647 h 3593"/>
                <a:gd name="T40" fmla="*/ 1395 w 2442"/>
                <a:gd name="T41" fmla="*/ 845 h 3593"/>
                <a:gd name="T42" fmla="*/ 1445 w 2442"/>
                <a:gd name="T43" fmla="*/ 869 h 3593"/>
                <a:gd name="T44" fmla="*/ 1535 w 2442"/>
                <a:gd name="T45" fmla="*/ 873 h 3593"/>
                <a:gd name="T46" fmla="*/ 1546 w 2442"/>
                <a:gd name="T47" fmla="*/ 841 h 3593"/>
                <a:gd name="T48" fmla="*/ 1646 w 2442"/>
                <a:gd name="T49" fmla="*/ 832 h 3593"/>
                <a:gd name="T50" fmla="*/ 1676 w 2442"/>
                <a:gd name="T51" fmla="*/ 850 h 3593"/>
                <a:gd name="T52" fmla="*/ 1631 w 2442"/>
                <a:gd name="T53" fmla="*/ 1159 h 3593"/>
                <a:gd name="T54" fmla="*/ 1786 w 2442"/>
                <a:gd name="T55" fmla="*/ 851 h 3593"/>
                <a:gd name="T56" fmla="*/ 1845 w 2442"/>
                <a:gd name="T57" fmla="*/ 837 h 3593"/>
                <a:gd name="T58" fmla="*/ 1938 w 2442"/>
                <a:gd name="T59" fmla="*/ 844 h 3593"/>
                <a:gd name="T60" fmla="*/ 2029 w 2442"/>
                <a:gd name="T61" fmla="*/ 869 h 3593"/>
                <a:gd name="T62" fmla="*/ 2117 w 2442"/>
                <a:gd name="T63" fmla="*/ 936 h 3593"/>
                <a:gd name="T64" fmla="*/ 2199 w 2442"/>
                <a:gd name="T65" fmla="*/ 1026 h 3593"/>
                <a:gd name="T66" fmla="*/ 2424 w 2442"/>
                <a:gd name="T67" fmla="*/ 1288 h 3593"/>
                <a:gd name="T68" fmla="*/ 2442 w 2442"/>
                <a:gd name="T69" fmla="*/ 1337 h 3593"/>
                <a:gd name="T70" fmla="*/ 2420 w 2442"/>
                <a:gd name="T71" fmla="*/ 1396 h 3593"/>
                <a:gd name="T72" fmla="*/ 2370 w 2442"/>
                <a:gd name="T73" fmla="*/ 1494 h 3593"/>
                <a:gd name="T74" fmla="*/ 2312 w 2442"/>
                <a:gd name="T75" fmla="*/ 1611 h 3593"/>
                <a:gd name="T76" fmla="*/ 2255 w 2442"/>
                <a:gd name="T77" fmla="*/ 1724 h 3593"/>
                <a:gd name="T78" fmla="*/ 2212 w 2442"/>
                <a:gd name="T79" fmla="*/ 1817 h 3593"/>
                <a:gd name="T80" fmla="*/ 2168 w 2442"/>
                <a:gd name="T81" fmla="*/ 1873 h 3593"/>
                <a:gd name="T82" fmla="*/ 2108 w 2442"/>
                <a:gd name="T83" fmla="*/ 1895 h 3593"/>
                <a:gd name="T84" fmla="*/ 2046 w 2442"/>
                <a:gd name="T85" fmla="*/ 1887 h 3593"/>
                <a:gd name="T86" fmla="*/ 2009 w 2442"/>
                <a:gd name="T87" fmla="*/ 3460 h 3593"/>
                <a:gd name="T88" fmla="*/ 1986 w 2442"/>
                <a:gd name="T89" fmla="*/ 3534 h 3593"/>
                <a:gd name="T90" fmla="*/ 1927 w 2442"/>
                <a:gd name="T91" fmla="*/ 3582 h 3593"/>
                <a:gd name="T92" fmla="*/ 1814 w 2442"/>
                <a:gd name="T93" fmla="*/ 3593 h 3593"/>
                <a:gd name="T94" fmla="*/ 1739 w 2442"/>
                <a:gd name="T95" fmla="*/ 3570 h 3593"/>
                <a:gd name="T96" fmla="*/ 1691 w 2442"/>
                <a:gd name="T97" fmla="*/ 3511 h 3593"/>
                <a:gd name="T98" fmla="*/ 1680 w 2442"/>
                <a:gd name="T99" fmla="*/ 2276 h 3593"/>
                <a:gd name="T100" fmla="*/ 1542 w 2442"/>
                <a:gd name="T101" fmla="*/ 3486 h 3593"/>
                <a:gd name="T102" fmla="*/ 1506 w 2442"/>
                <a:gd name="T103" fmla="*/ 3553 h 3593"/>
                <a:gd name="T104" fmla="*/ 1438 w 2442"/>
                <a:gd name="T105" fmla="*/ 3589 h 3593"/>
                <a:gd name="T106" fmla="*/ 1323 w 2442"/>
                <a:gd name="T107" fmla="*/ 3589 h 3593"/>
                <a:gd name="T108" fmla="*/ 1256 w 2442"/>
                <a:gd name="T109" fmla="*/ 3553 h 3593"/>
                <a:gd name="T110" fmla="*/ 1220 w 2442"/>
                <a:gd name="T111" fmla="*/ 3486 h 3593"/>
                <a:gd name="T112" fmla="*/ 830 w 2442"/>
                <a:gd name="T113" fmla="*/ 1243 h 3593"/>
                <a:gd name="T114" fmla="*/ 780 w 2442"/>
                <a:gd name="T115" fmla="*/ 1237 h 3593"/>
                <a:gd name="T116" fmla="*/ 431 w 2442"/>
                <a:gd name="T117" fmla="*/ 770 h 3593"/>
                <a:gd name="T118" fmla="*/ 415 w 2442"/>
                <a:gd name="T119" fmla="*/ 699 h 3593"/>
                <a:gd name="T120" fmla="*/ 435 w 2442"/>
                <a:gd name="T121" fmla="*/ 639 h 3593"/>
                <a:gd name="T122" fmla="*/ 0 w 2442"/>
                <a:gd name="T123" fmla="*/ 35 h 3593"/>
                <a:gd name="T124" fmla="*/ 24 w 2442"/>
                <a:gd name="T125" fmla="*/ 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2" h="3593">
                  <a:moveTo>
                    <a:pt x="1608" y="1433"/>
                  </a:moveTo>
                  <a:lnTo>
                    <a:pt x="1589" y="1437"/>
                  </a:lnTo>
                  <a:lnTo>
                    <a:pt x="1572" y="1444"/>
                  </a:lnTo>
                  <a:lnTo>
                    <a:pt x="1559" y="1457"/>
                  </a:lnTo>
                  <a:lnTo>
                    <a:pt x="1552" y="1474"/>
                  </a:lnTo>
                  <a:lnTo>
                    <a:pt x="1548" y="1493"/>
                  </a:lnTo>
                  <a:lnTo>
                    <a:pt x="1552" y="1512"/>
                  </a:lnTo>
                  <a:lnTo>
                    <a:pt x="1559" y="1528"/>
                  </a:lnTo>
                  <a:lnTo>
                    <a:pt x="1572" y="1541"/>
                  </a:lnTo>
                  <a:lnTo>
                    <a:pt x="1589" y="1550"/>
                  </a:lnTo>
                  <a:lnTo>
                    <a:pt x="1608" y="1552"/>
                  </a:lnTo>
                  <a:lnTo>
                    <a:pt x="1627" y="1550"/>
                  </a:lnTo>
                  <a:lnTo>
                    <a:pt x="1643" y="1541"/>
                  </a:lnTo>
                  <a:lnTo>
                    <a:pt x="1656" y="1528"/>
                  </a:lnTo>
                  <a:lnTo>
                    <a:pt x="1664" y="1512"/>
                  </a:lnTo>
                  <a:lnTo>
                    <a:pt x="1667" y="1493"/>
                  </a:lnTo>
                  <a:lnTo>
                    <a:pt x="1665" y="1474"/>
                  </a:lnTo>
                  <a:lnTo>
                    <a:pt x="1656" y="1457"/>
                  </a:lnTo>
                  <a:lnTo>
                    <a:pt x="1643" y="1444"/>
                  </a:lnTo>
                  <a:lnTo>
                    <a:pt x="1627" y="1437"/>
                  </a:lnTo>
                  <a:lnTo>
                    <a:pt x="1608" y="1433"/>
                  </a:lnTo>
                  <a:close/>
                  <a:moveTo>
                    <a:pt x="1608" y="1254"/>
                  </a:moveTo>
                  <a:lnTo>
                    <a:pt x="1589" y="1257"/>
                  </a:lnTo>
                  <a:lnTo>
                    <a:pt x="1572" y="1265"/>
                  </a:lnTo>
                  <a:lnTo>
                    <a:pt x="1559" y="1278"/>
                  </a:lnTo>
                  <a:lnTo>
                    <a:pt x="1552" y="1295"/>
                  </a:lnTo>
                  <a:lnTo>
                    <a:pt x="1548" y="1313"/>
                  </a:lnTo>
                  <a:lnTo>
                    <a:pt x="1552" y="1333"/>
                  </a:lnTo>
                  <a:lnTo>
                    <a:pt x="1559" y="1349"/>
                  </a:lnTo>
                  <a:lnTo>
                    <a:pt x="1572" y="1362"/>
                  </a:lnTo>
                  <a:lnTo>
                    <a:pt x="1589" y="1370"/>
                  </a:lnTo>
                  <a:lnTo>
                    <a:pt x="1608" y="1373"/>
                  </a:lnTo>
                  <a:lnTo>
                    <a:pt x="1627" y="1370"/>
                  </a:lnTo>
                  <a:lnTo>
                    <a:pt x="1643" y="1362"/>
                  </a:lnTo>
                  <a:lnTo>
                    <a:pt x="1656" y="1349"/>
                  </a:lnTo>
                  <a:lnTo>
                    <a:pt x="1664" y="1333"/>
                  </a:lnTo>
                  <a:lnTo>
                    <a:pt x="1667" y="1313"/>
                  </a:lnTo>
                  <a:lnTo>
                    <a:pt x="1665" y="1295"/>
                  </a:lnTo>
                  <a:lnTo>
                    <a:pt x="1656" y="1278"/>
                  </a:lnTo>
                  <a:lnTo>
                    <a:pt x="1643" y="1265"/>
                  </a:lnTo>
                  <a:lnTo>
                    <a:pt x="1627" y="1257"/>
                  </a:lnTo>
                  <a:lnTo>
                    <a:pt x="1608" y="1254"/>
                  </a:lnTo>
                  <a:close/>
                  <a:moveTo>
                    <a:pt x="2011" y="1215"/>
                  </a:moveTo>
                  <a:lnTo>
                    <a:pt x="2011" y="1602"/>
                  </a:lnTo>
                  <a:lnTo>
                    <a:pt x="2122" y="1350"/>
                  </a:lnTo>
                  <a:lnTo>
                    <a:pt x="2069" y="1282"/>
                  </a:lnTo>
                  <a:lnTo>
                    <a:pt x="2011" y="1215"/>
                  </a:lnTo>
                  <a:close/>
                  <a:moveTo>
                    <a:pt x="36" y="0"/>
                  </a:moveTo>
                  <a:lnTo>
                    <a:pt x="47" y="1"/>
                  </a:lnTo>
                  <a:lnTo>
                    <a:pt x="58" y="7"/>
                  </a:lnTo>
                  <a:lnTo>
                    <a:pt x="67" y="14"/>
                  </a:lnTo>
                  <a:lnTo>
                    <a:pt x="494" y="590"/>
                  </a:lnTo>
                  <a:lnTo>
                    <a:pt x="517" y="581"/>
                  </a:lnTo>
                  <a:lnTo>
                    <a:pt x="540" y="575"/>
                  </a:lnTo>
                  <a:lnTo>
                    <a:pt x="562" y="574"/>
                  </a:lnTo>
                  <a:lnTo>
                    <a:pt x="585" y="577"/>
                  </a:lnTo>
                  <a:lnTo>
                    <a:pt x="608" y="585"/>
                  </a:lnTo>
                  <a:lnTo>
                    <a:pt x="630" y="599"/>
                  </a:lnTo>
                  <a:lnTo>
                    <a:pt x="651" y="620"/>
                  </a:lnTo>
                  <a:lnTo>
                    <a:pt x="673" y="647"/>
                  </a:lnTo>
                  <a:lnTo>
                    <a:pt x="875" y="932"/>
                  </a:lnTo>
                  <a:lnTo>
                    <a:pt x="1376" y="845"/>
                  </a:lnTo>
                  <a:lnTo>
                    <a:pt x="1395" y="845"/>
                  </a:lnTo>
                  <a:lnTo>
                    <a:pt x="1414" y="849"/>
                  </a:lnTo>
                  <a:lnTo>
                    <a:pt x="1430" y="857"/>
                  </a:lnTo>
                  <a:lnTo>
                    <a:pt x="1445" y="869"/>
                  </a:lnTo>
                  <a:lnTo>
                    <a:pt x="1457" y="885"/>
                  </a:lnTo>
                  <a:lnTo>
                    <a:pt x="1584" y="1159"/>
                  </a:lnTo>
                  <a:lnTo>
                    <a:pt x="1535" y="873"/>
                  </a:lnTo>
                  <a:lnTo>
                    <a:pt x="1534" y="861"/>
                  </a:lnTo>
                  <a:lnTo>
                    <a:pt x="1538" y="850"/>
                  </a:lnTo>
                  <a:lnTo>
                    <a:pt x="1546" y="841"/>
                  </a:lnTo>
                  <a:lnTo>
                    <a:pt x="1556" y="834"/>
                  </a:lnTo>
                  <a:lnTo>
                    <a:pt x="1568" y="832"/>
                  </a:lnTo>
                  <a:lnTo>
                    <a:pt x="1646" y="832"/>
                  </a:lnTo>
                  <a:lnTo>
                    <a:pt x="1658" y="834"/>
                  </a:lnTo>
                  <a:lnTo>
                    <a:pt x="1668" y="841"/>
                  </a:lnTo>
                  <a:lnTo>
                    <a:pt x="1676" y="850"/>
                  </a:lnTo>
                  <a:lnTo>
                    <a:pt x="1680" y="861"/>
                  </a:lnTo>
                  <a:lnTo>
                    <a:pt x="1680" y="873"/>
                  </a:lnTo>
                  <a:lnTo>
                    <a:pt x="1631" y="1159"/>
                  </a:lnTo>
                  <a:lnTo>
                    <a:pt x="1760" y="881"/>
                  </a:lnTo>
                  <a:lnTo>
                    <a:pt x="1771" y="864"/>
                  </a:lnTo>
                  <a:lnTo>
                    <a:pt x="1786" y="851"/>
                  </a:lnTo>
                  <a:lnTo>
                    <a:pt x="1805" y="841"/>
                  </a:lnTo>
                  <a:lnTo>
                    <a:pt x="1824" y="838"/>
                  </a:lnTo>
                  <a:lnTo>
                    <a:pt x="1845" y="837"/>
                  </a:lnTo>
                  <a:lnTo>
                    <a:pt x="1872" y="838"/>
                  </a:lnTo>
                  <a:lnTo>
                    <a:pt x="1903" y="840"/>
                  </a:lnTo>
                  <a:lnTo>
                    <a:pt x="1938" y="844"/>
                  </a:lnTo>
                  <a:lnTo>
                    <a:pt x="1977" y="851"/>
                  </a:lnTo>
                  <a:lnTo>
                    <a:pt x="2004" y="858"/>
                  </a:lnTo>
                  <a:lnTo>
                    <a:pt x="2029" y="869"/>
                  </a:lnTo>
                  <a:lnTo>
                    <a:pt x="2054" y="884"/>
                  </a:lnTo>
                  <a:lnTo>
                    <a:pt x="2086" y="908"/>
                  </a:lnTo>
                  <a:lnTo>
                    <a:pt x="2117" y="936"/>
                  </a:lnTo>
                  <a:lnTo>
                    <a:pt x="2145" y="965"/>
                  </a:lnTo>
                  <a:lnTo>
                    <a:pt x="2172" y="996"/>
                  </a:lnTo>
                  <a:lnTo>
                    <a:pt x="2199" y="1026"/>
                  </a:lnTo>
                  <a:lnTo>
                    <a:pt x="2224" y="1056"/>
                  </a:lnTo>
                  <a:lnTo>
                    <a:pt x="2325" y="1170"/>
                  </a:lnTo>
                  <a:lnTo>
                    <a:pt x="2424" y="1288"/>
                  </a:lnTo>
                  <a:lnTo>
                    <a:pt x="2434" y="1302"/>
                  </a:lnTo>
                  <a:lnTo>
                    <a:pt x="2440" y="1320"/>
                  </a:lnTo>
                  <a:lnTo>
                    <a:pt x="2442" y="1337"/>
                  </a:lnTo>
                  <a:lnTo>
                    <a:pt x="2440" y="1355"/>
                  </a:lnTo>
                  <a:lnTo>
                    <a:pt x="2433" y="1371"/>
                  </a:lnTo>
                  <a:lnTo>
                    <a:pt x="2420" y="1396"/>
                  </a:lnTo>
                  <a:lnTo>
                    <a:pt x="2405" y="1426"/>
                  </a:lnTo>
                  <a:lnTo>
                    <a:pt x="2388" y="1459"/>
                  </a:lnTo>
                  <a:lnTo>
                    <a:pt x="2370" y="1494"/>
                  </a:lnTo>
                  <a:lnTo>
                    <a:pt x="2351" y="1532"/>
                  </a:lnTo>
                  <a:lnTo>
                    <a:pt x="2332" y="1572"/>
                  </a:lnTo>
                  <a:lnTo>
                    <a:pt x="2312" y="1611"/>
                  </a:lnTo>
                  <a:lnTo>
                    <a:pt x="2292" y="1650"/>
                  </a:lnTo>
                  <a:lnTo>
                    <a:pt x="2273" y="1688"/>
                  </a:lnTo>
                  <a:lnTo>
                    <a:pt x="2255" y="1724"/>
                  </a:lnTo>
                  <a:lnTo>
                    <a:pt x="2239" y="1759"/>
                  </a:lnTo>
                  <a:lnTo>
                    <a:pt x="2225" y="1790"/>
                  </a:lnTo>
                  <a:lnTo>
                    <a:pt x="2212" y="1817"/>
                  </a:lnTo>
                  <a:lnTo>
                    <a:pt x="2200" y="1840"/>
                  </a:lnTo>
                  <a:lnTo>
                    <a:pt x="2184" y="1859"/>
                  </a:lnTo>
                  <a:lnTo>
                    <a:pt x="2168" y="1873"/>
                  </a:lnTo>
                  <a:lnTo>
                    <a:pt x="2149" y="1884"/>
                  </a:lnTo>
                  <a:lnTo>
                    <a:pt x="2129" y="1891"/>
                  </a:lnTo>
                  <a:lnTo>
                    <a:pt x="2108" y="1895"/>
                  </a:lnTo>
                  <a:lnTo>
                    <a:pt x="2087" y="1896"/>
                  </a:lnTo>
                  <a:lnTo>
                    <a:pt x="2066" y="1892"/>
                  </a:lnTo>
                  <a:lnTo>
                    <a:pt x="2046" y="1887"/>
                  </a:lnTo>
                  <a:lnTo>
                    <a:pt x="2026" y="1879"/>
                  </a:lnTo>
                  <a:lnTo>
                    <a:pt x="2008" y="1868"/>
                  </a:lnTo>
                  <a:lnTo>
                    <a:pt x="2009" y="3460"/>
                  </a:lnTo>
                  <a:lnTo>
                    <a:pt x="2005" y="3486"/>
                  </a:lnTo>
                  <a:lnTo>
                    <a:pt x="1998" y="3511"/>
                  </a:lnTo>
                  <a:lnTo>
                    <a:pt x="1986" y="3534"/>
                  </a:lnTo>
                  <a:lnTo>
                    <a:pt x="1969" y="3553"/>
                  </a:lnTo>
                  <a:lnTo>
                    <a:pt x="1950" y="3570"/>
                  </a:lnTo>
                  <a:lnTo>
                    <a:pt x="1927" y="3582"/>
                  </a:lnTo>
                  <a:lnTo>
                    <a:pt x="1902" y="3589"/>
                  </a:lnTo>
                  <a:lnTo>
                    <a:pt x="1876" y="3593"/>
                  </a:lnTo>
                  <a:lnTo>
                    <a:pt x="1814" y="3593"/>
                  </a:lnTo>
                  <a:lnTo>
                    <a:pt x="1787" y="3589"/>
                  </a:lnTo>
                  <a:lnTo>
                    <a:pt x="1762" y="3582"/>
                  </a:lnTo>
                  <a:lnTo>
                    <a:pt x="1739" y="3570"/>
                  </a:lnTo>
                  <a:lnTo>
                    <a:pt x="1720" y="3553"/>
                  </a:lnTo>
                  <a:lnTo>
                    <a:pt x="1703" y="3534"/>
                  </a:lnTo>
                  <a:lnTo>
                    <a:pt x="1691" y="3511"/>
                  </a:lnTo>
                  <a:lnTo>
                    <a:pt x="1684" y="3486"/>
                  </a:lnTo>
                  <a:lnTo>
                    <a:pt x="1680" y="3460"/>
                  </a:lnTo>
                  <a:lnTo>
                    <a:pt x="1680" y="2276"/>
                  </a:lnTo>
                  <a:lnTo>
                    <a:pt x="1544" y="2276"/>
                  </a:lnTo>
                  <a:lnTo>
                    <a:pt x="1544" y="3460"/>
                  </a:lnTo>
                  <a:lnTo>
                    <a:pt x="1542" y="3486"/>
                  </a:lnTo>
                  <a:lnTo>
                    <a:pt x="1534" y="3511"/>
                  </a:lnTo>
                  <a:lnTo>
                    <a:pt x="1521" y="3534"/>
                  </a:lnTo>
                  <a:lnTo>
                    <a:pt x="1506" y="3553"/>
                  </a:lnTo>
                  <a:lnTo>
                    <a:pt x="1485" y="3570"/>
                  </a:lnTo>
                  <a:lnTo>
                    <a:pt x="1463" y="3582"/>
                  </a:lnTo>
                  <a:lnTo>
                    <a:pt x="1438" y="3589"/>
                  </a:lnTo>
                  <a:lnTo>
                    <a:pt x="1411" y="3593"/>
                  </a:lnTo>
                  <a:lnTo>
                    <a:pt x="1350" y="3593"/>
                  </a:lnTo>
                  <a:lnTo>
                    <a:pt x="1323" y="3589"/>
                  </a:lnTo>
                  <a:lnTo>
                    <a:pt x="1298" y="3582"/>
                  </a:lnTo>
                  <a:lnTo>
                    <a:pt x="1275" y="3570"/>
                  </a:lnTo>
                  <a:lnTo>
                    <a:pt x="1256" y="3553"/>
                  </a:lnTo>
                  <a:lnTo>
                    <a:pt x="1239" y="3534"/>
                  </a:lnTo>
                  <a:lnTo>
                    <a:pt x="1227" y="3511"/>
                  </a:lnTo>
                  <a:lnTo>
                    <a:pt x="1220" y="3486"/>
                  </a:lnTo>
                  <a:lnTo>
                    <a:pt x="1217" y="3460"/>
                  </a:lnTo>
                  <a:lnTo>
                    <a:pt x="1217" y="1164"/>
                  </a:lnTo>
                  <a:lnTo>
                    <a:pt x="830" y="1243"/>
                  </a:lnTo>
                  <a:lnTo>
                    <a:pt x="813" y="1246"/>
                  </a:lnTo>
                  <a:lnTo>
                    <a:pt x="795" y="1243"/>
                  </a:lnTo>
                  <a:lnTo>
                    <a:pt x="780" y="1237"/>
                  </a:lnTo>
                  <a:lnTo>
                    <a:pt x="766" y="1227"/>
                  </a:lnTo>
                  <a:lnTo>
                    <a:pt x="754" y="1214"/>
                  </a:lnTo>
                  <a:lnTo>
                    <a:pt x="431" y="770"/>
                  </a:lnTo>
                  <a:lnTo>
                    <a:pt x="420" y="745"/>
                  </a:lnTo>
                  <a:lnTo>
                    <a:pt x="415" y="722"/>
                  </a:lnTo>
                  <a:lnTo>
                    <a:pt x="415" y="699"/>
                  </a:lnTo>
                  <a:lnTo>
                    <a:pt x="418" y="677"/>
                  </a:lnTo>
                  <a:lnTo>
                    <a:pt x="426" y="658"/>
                  </a:lnTo>
                  <a:lnTo>
                    <a:pt x="435" y="639"/>
                  </a:lnTo>
                  <a:lnTo>
                    <a:pt x="9" y="63"/>
                  </a:lnTo>
                  <a:lnTo>
                    <a:pt x="1" y="49"/>
                  </a:lnTo>
                  <a:lnTo>
                    <a:pt x="0" y="35"/>
                  </a:lnTo>
                  <a:lnTo>
                    <a:pt x="4" y="21"/>
                  </a:lnTo>
                  <a:lnTo>
                    <a:pt x="13" y="9"/>
                  </a:lnTo>
                  <a:lnTo>
                    <a:pt x="24" y="3"/>
                  </a:lnTo>
                  <a:lnTo>
                    <a:pt x="36" y="0"/>
                  </a:lnTo>
                  <a:close/>
                </a:path>
              </a:pathLst>
            </a:custGeom>
            <a:grp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4" name="Freeform 32"/>
          <p:cNvSpPr>
            <a:spLocks noChangeAspect="1" noEditPoints="1"/>
          </p:cNvSpPr>
          <p:nvPr/>
        </p:nvSpPr>
        <p:spPr bwMode="auto">
          <a:xfrm>
            <a:off x="7675598" y="4390447"/>
            <a:ext cx="622018" cy="906156"/>
          </a:xfrm>
          <a:custGeom>
            <a:avLst/>
            <a:gdLst>
              <a:gd name="T0" fmla="*/ 1648 w 2269"/>
              <a:gd name="T1" fmla="*/ 1010 h 3307"/>
              <a:gd name="T2" fmla="*/ 1389 w 2269"/>
              <a:gd name="T3" fmla="*/ 1313 h 3307"/>
              <a:gd name="T4" fmla="*/ 1188 w 2269"/>
              <a:gd name="T5" fmla="*/ 1501 h 3307"/>
              <a:gd name="T6" fmla="*/ 1126 w 2269"/>
              <a:gd name="T7" fmla="*/ 1537 h 3307"/>
              <a:gd name="T8" fmla="*/ 990 w 2269"/>
              <a:gd name="T9" fmla="*/ 1419 h 3307"/>
              <a:gd name="T10" fmla="*/ 1028 w 2269"/>
              <a:gd name="T11" fmla="*/ 1206 h 3307"/>
              <a:gd name="T12" fmla="*/ 1611 w 2269"/>
              <a:gd name="T13" fmla="*/ 916 h 3307"/>
              <a:gd name="T14" fmla="*/ 269 w 2269"/>
              <a:gd name="T15" fmla="*/ 563 h 3307"/>
              <a:gd name="T16" fmla="*/ 462 w 2269"/>
              <a:gd name="T17" fmla="*/ 1134 h 3307"/>
              <a:gd name="T18" fmla="*/ 803 w 2269"/>
              <a:gd name="T19" fmla="*/ 1510 h 3307"/>
              <a:gd name="T20" fmla="*/ 974 w 2269"/>
              <a:gd name="T21" fmla="*/ 1653 h 3307"/>
              <a:gd name="T22" fmla="*/ 803 w 2269"/>
              <a:gd name="T23" fmla="*/ 1797 h 3307"/>
              <a:gd name="T24" fmla="*/ 462 w 2269"/>
              <a:gd name="T25" fmla="*/ 2172 h 3307"/>
              <a:gd name="T26" fmla="*/ 269 w 2269"/>
              <a:gd name="T27" fmla="*/ 2744 h 3307"/>
              <a:gd name="T28" fmla="*/ 411 w 2269"/>
              <a:gd name="T29" fmla="*/ 2757 h 3307"/>
              <a:gd name="T30" fmla="*/ 636 w 2269"/>
              <a:gd name="T31" fmla="*/ 2437 h 3307"/>
              <a:gd name="T32" fmla="*/ 902 w 2269"/>
              <a:gd name="T33" fmla="*/ 2188 h 3307"/>
              <a:gd name="T34" fmla="*/ 1097 w 2269"/>
              <a:gd name="T35" fmla="*/ 2041 h 3307"/>
              <a:gd name="T36" fmla="*/ 1156 w 2269"/>
              <a:gd name="T37" fmla="*/ 2031 h 3307"/>
              <a:gd name="T38" fmla="*/ 1332 w 2269"/>
              <a:gd name="T39" fmla="*/ 2159 h 3307"/>
              <a:gd name="T40" fmla="*/ 1595 w 2269"/>
              <a:gd name="T41" fmla="*/ 2396 h 3307"/>
              <a:gd name="T42" fmla="*/ 1832 w 2269"/>
              <a:gd name="T43" fmla="*/ 2708 h 3307"/>
              <a:gd name="T44" fmla="*/ 2012 w 2269"/>
              <a:gd name="T45" fmla="*/ 2837 h 3307"/>
              <a:gd name="T46" fmla="*/ 1844 w 2269"/>
              <a:gd name="T47" fmla="*/ 2244 h 3307"/>
              <a:gd name="T48" fmla="*/ 1521 w 2269"/>
              <a:gd name="T49" fmla="*/ 1835 h 3307"/>
              <a:gd name="T50" fmla="*/ 1297 w 2269"/>
              <a:gd name="T51" fmla="*/ 1675 h 3307"/>
              <a:gd name="T52" fmla="*/ 1407 w 2269"/>
              <a:gd name="T53" fmla="*/ 1543 h 3307"/>
              <a:gd name="T54" fmla="*/ 1766 w 2269"/>
              <a:gd name="T55" fmla="*/ 1202 h 3307"/>
              <a:gd name="T56" fmla="*/ 1982 w 2269"/>
              <a:gd name="T57" fmla="*/ 653 h 3307"/>
              <a:gd name="T58" fmla="*/ 1724 w 2269"/>
              <a:gd name="T59" fmla="*/ 429 h 3307"/>
              <a:gd name="T60" fmla="*/ 1028 w 2269"/>
              <a:gd name="T61" fmla="*/ 462 h 3307"/>
              <a:gd name="T62" fmla="*/ 385 w 2269"/>
              <a:gd name="T63" fmla="*/ 405 h 3307"/>
              <a:gd name="T64" fmla="*/ 1407 w 2269"/>
              <a:gd name="T65" fmla="*/ 6 h 3307"/>
              <a:gd name="T66" fmla="*/ 1937 w 2269"/>
              <a:gd name="T67" fmla="*/ 68 h 3307"/>
              <a:gd name="T68" fmla="*/ 2236 w 2269"/>
              <a:gd name="T69" fmla="*/ 175 h 3307"/>
              <a:gd name="T70" fmla="*/ 2210 w 2269"/>
              <a:gd name="T71" fmla="*/ 305 h 3307"/>
              <a:gd name="T72" fmla="*/ 2075 w 2269"/>
              <a:gd name="T73" fmla="*/ 906 h 3307"/>
              <a:gd name="T74" fmla="*/ 1787 w 2269"/>
              <a:gd name="T75" fmla="*/ 1445 h 3307"/>
              <a:gd name="T76" fmla="*/ 1734 w 2269"/>
              <a:gd name="T77" fmla="*/ 1802 h 3307"/>
              <a:gd name="T78" fmla="*/ 2044 w 2269"/>
              <a:gd name="T79" fmla="*/ 2313 h 3307"/>
              <a:gd name="T80" fmla="*/ 2178 w 2269"/>
              <a:gd name="T81" fmla="*/ 2985 h 3307"/>
              <a:gd name="T82" fmla="*/ 2254 w 2269"/>
              <a:gd name="T83" fmla="*/ 3113 h 3307"/>
              <a:gd name="T84" fmla="*/ 1995 w 2269"/>
              <a:gd name="T85" fmla="*/ 3226 h 3307"/>
              <a:gd name="T86" fmla="*/ 1492 w 2269"/>
              <a:gd name="T87" fmla="*/ 3295 h 3307"/>
              <a:gd name="T88" fmla="*/ 862 w 2269"/>
              <a:gd name="T89" fmla="*/ 3300 h 3307"/>
              <a:gd name="T90" fmla="*/ 332 w 2269"/>
              <a:gd name="T91" fmla="*/ 3239 h 3307"/>
              <a:gd name="T92" fmla="*/ 33 w 2269"/>
              <a:gd name="T93" fmla="*/ 3131 h 3307"/>
              <a:gd name="T94" fmla="*/ 59 w 2269"/>
              <a:gd name="T95" fmla="*/ 3002 h 3307"/>
              <a:gd name="T96" fmla="*/ 194 w 2269"/>
              <a:gd name="T97" fmla="*/ 2400 h 3307"/>
              <a:gd name="T98" fmla="*/ 481 w 2269"/>
              <a:gd name="T99" fmla="*/ 1862 h 3307"/>
              <a:gd name="T100" fmla="*/ 535 w 2269"/>
              <a:gd name="T101" fmla="*/ 1505 h 3307"/>
              <a:gd name="T102" fmla="*/ 225 w 2269"/>
              <a:gd name="T103" fmla="*/ 994 h 3307"/>
              <a:gd name="T104" fmla="*/ 90 w 2269"/>
              <a:gd name="T105" fmla="*/ 323 h 3307"/>
              <a:gd name="T106" fmla="*/ 15 w 2269"/>
              <a:gd name="T107" fmla="*/ 194 h 3307"/>
              <a:gd name="T108" fmla="*/ 274 w 2269"/>
              <a:gd name="T109" fmla="*/ 80 h 3307"/>
              <a:gd name="T110" fmla="*/ 777 w 2269"/>
              <a:gd name="T111" fmla="*/ 12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9" h="3307">
                <a:moveTo>
                  <a:pt x="1838" y="688"/>
                </a:moveTo>
                <a:lnTo>
                  <a:pt x="1811" y="744"/>
                </a:lnTo>
                <a:lnTo>
                  <a:pt x="1782" y="799"/>
                </a:lnTo>
                <a:lnTo>
                  <a:pt x="1751" y="855"/>
                </a:lnTo>
                <a:lnTo>
                  <a:pt x="1718" y="908"/>
                </a:lnTo>
                <a:lnTo>
                  <a:pt x="1683" y="960"/>
                </a:lnTo>
                <a:lnTo>
                  <a:pt x="1648" y="1010"/>
                </a:lnTo>
                <a:lnTo>
                  <a:pt x="1612" y="1059"/>
                </a:lnTo>
                <a:lnTo>
                  <a:pt x="1574" y="1106"/>
                </a:lnTo>
                <a:lnTo>
                  <a:pt x="1536" y="1151"/>
                </a:lnTo>
                <a:lnTo>
                  <a:pt x="1499" y="1195"/>
                </a:lnTo>
                <a:lnTo>
                  <a:pt x="1462" y="1237"/>
                </a:lnTo>
                <a:lnTo>
                  <a:pt x="1425" y="1275"/>
                </a:lnTo>
                <a:lnTo>
                  <a:pt x="1389" y="1313"/>
                </a:lnTo>
                <a:lnTo>
                  <a:pt x="1355" y="1347"/>
                </a:lnTo>
                <a:lnTo>
                  <a:pt x="1321" y="1380"/>
                </a:lnTo>
                <a:lnTo>
                  <a:pt x="1290" y="1410"/>
                </a:lnTo>
                <a:lnTo>
                  <a:pt x="1260" y="1437"/>
                </a:lnTo>
                <a:lnTo>
                  <a:pt x="1234" y="1461"/>
                </a:lnTo>
                <a:lnTo>
                  <a:pt x="1209" y="1482"/>
                </a:lnTo>
                <a:lnTo>
                  <a:pt x="1188" y="1501"/>
                </a:lnTo>
                <a:lnTo>
                  <a:pt x="1170" y="1516"/>
                </a:lnTo>
                <a:lnTo>
                  <a:pt x="1155" y="1528"/>
                </a:lnTo>
                <a:lnTo>
                  <a:pt x="1143" y="1537"/>
                </a:lnTo>
                <a:lnTo>
                  <a:pt x="1137" y="1543"/>
                </a:lnTo>
                <a:lnTo>
                  <a:pt x="1134" y="1545"/>
                </a:lnTo>
                <a:lnTo>
                  <a:pt x="1132" y="1543"/>
                </a:lnTo>
                <a:lnTo>
                  <a:pt x="1126" y="1537"/>
                </a:lnTo>
                <a:lnTo>
                  <a:pt x="1116" y="1529"/>
                </a:lnTo>
                <a:lnTo>
                  <a:pt x="1103" y="1519"/>
                </a:lnTo>
                <a:lnTo>
                  <a:pt x="1085" y="1504"/>
                </a:lnTo>
                <a:lnTo>
                  <a:pt x="1065" y="1487"/>
                </a:lnTo>
                <a:lnTo>
                  <a:pt x="1043" y="1467"/>
                </a:lnTo>
                <a:lnTo>
                  <a:pt x="1017" y="1444"/>
                </a:lnTo>
                <a:lnTo>
                  <a:pt x="990" y="1419"/>
                </a:lnTo>
                <a:lnTo>
                  <a:pt x="960" y="1391"/>
                </a:lnTo>
                <a:lnTo>
                  <a:pt x="929" y="1362"/>
                </a:lnTo>
                <a:lnTo>
                  <a:pt x="896" y="1330"/>
                </a:lnTo>
                <a:lnTo>
                  <a:pt x="862" y="1295"/>
                </a:lnTo>
                <a:lnTo>
                  <a:pt x="827" y="1258"/>
                </a:lnTo>
                <a:lnTo>
                  <a:pt x="929" y="1235"/>
                </a:lnTo>
                <a:lnTo>
                  <a:pt x="1028" y="1206"/>
                </a:lnTo>
                <a:lnTo>
                  <a:pt x="1123" y="1175"/>
                </a:lnTo>
                <a:lnTo>
                  <a:pt x="1214" y="1141"/>
                </a:lnTo>
                <a:lnTo>
                  <a:pt x="1303" y="1102"/>
                </a:lnTo>
                <a:lnTo>
                  <a:pt x="1386" y="1060"/>
                </a:lnTo>
                <a:lnTo>
                  <a:pt x="1466" y="1016"/>
                </a:lnTo>
                <a:lnTo>
                  <a:pt x="1540" y="967"/>
                </a:lnTo>
                <a:lnTo>
                  <a:pt x="1611" y="916"/>
                </a:lnTo>
                <a:lnTo>
                  <a:pt x="1676" y="863"/>
                </a:lnTo>
                <a:lnTo>
                  <a:pt x="1735" y="807"/>
                </a:lnTo>
                <a:lnTo>
                  <a:pt x="1790" y="748"/>
                </a:lnTo>
                <a:lnTo>
                  <a:pt x="1838" y="688"/>
                </a:lnTo>
                <a:close/>
                <a:moveTo>
                  <a:pt x="247" y="376"/>
                </a:moveTo>
                <a:lnTo>
                  <a:pt x="257" y="470"/>
                </a:lnTo>
                <a:lnTo>
                  <a:pt x="269" y="563"/>
                </a:lnTo>
                <a:lnTo>
                  <a:pt x="286" y="653"/>
                </a:lnTo>
                <a:lnTo>
                  <a:pt x="307" y="741"/>
                </a:lnTo>
                <a:lnTo>
                  <a:pt x="331" y="827"/>
                </a:lnTo>
                <a:lnTo>
                  <a:pt x="359" y="908"/>
                </a:lnTo>
                <a:lnTo>
                  <a:pt x="391" y="987"/>
                </a:lnTo>
                <a:lnTo>
                  <a:pt x="425" y="1062"/>
                </a:lnTo>
                <a:lnTo>
                  <a:pt x="462" y="1134"/>
                </a:lnTo>
                <a:lnTo>
                  <a:pt x="503" y="1202"/>
                </a:lnTo>
                <a:lnTo>
                  <a:pt x="546" y="1265"/>
                </a:lnTo>
                <a:lnTo>
                  <a:pt x="593" y="1324"/>
                </a:lnTo>
                <a:lnTo>
                  <a:pt x="642" y="1379"/>
                </a:lnTo>
                <a:lnTo>
                  <a:pt x="693" y="1428"/>
                </a:lnTo>
                <a:lnTo>
                  <a:pt x="748" y="1472"/>
                </a:lnTo>
                <a:lnTo>
                  <a:pt x="803" y="1510"/>
                </a:lnTo>
                <a:lnTo>
                  <a:pt x="862" y="1543"/>
                </a:lnTo>
                <a:lnTo>
                  <a:pt x="921" y="1569"/>
                </a:lnTo>
                <a:lnTo>
                  <a:pt x="940" y="1579"/>
                </a:lnTo>
                <a:lnTo>
                  <a:pt x="953" y="1593"/>
                </a:lnTo>
                <a:lnTo>
                  <a:pt x="965" y="1610"/>
                </a:lnTo>
                <a:lnTo>
                  <a:pt x="971" y="1631"/>
                </a:lnTo>
                <a:lnTo>
                  <a:pt x="974" y="1653"/>
                </a:lnTo>
                <a:lnTo>
                  <a:pt x="971" y="1675"/>
                </a:lnTo>
                <a:lnTo>
                  <a:pt x="965" y="1696"/>
                </a:lnTo>
                <a:lnTo>
                  <a:pt x="953" y="1714"/>
                </a:lnTo>
                <a:lnTo>
                  <a:pt x="940" y="1728"/>
                </a:lnTo>
                <a:lnTo>
                  <a:pt x="921" y="1738"/>
                </a:lnTo>
                <a:lnTo>
                  <a:pt x="862" y="1765"/>
                </a:lnTo>
                <a:lnTo>
                  <a:pt x="803" y="1797"/>
                </a:lnTo>
                <a:lnTo>
                  <a:pt x="748" y="1835"/>
                </a:lnTo>
                <a:lnTo>
                  <a:pt x="693" y="1880"/>
                </a:lnTo>
                <a:lnTo>
                  <a:pt x="642" y="1929"/>
                </a:lnTo>
                <a:lnTo>
                  <a:pt x="593" y="1982"/>
                </a:lnTo>
                <a:lnTo>
                  <a:pt x="546" y="2041"/>
                </a:lnTo>
                <a:lnTo>
                  <a:pt x="503" y="2105"/>
                </a:lnTo>
                <a:lnTo>
                  <a:pt x="462" y="2172"/>
                </a:lnTo>
                <a:lnTo>
                  <a:pt x="425" y="2244"/>
                </a:lnTo>
                <a:lnTo>
                  <a:pt x="391" y="2319"/>
                </a:lnTo>
                <a:lnTo>
                  <a:pt x="359" y="2398"/>
                </a:lnTo>
                <a:lnTo>
                  <a:pt x="331" y="2481"/>
                </a:lnTo>
                <a:lnTo>
                  <a:pt x="307" y="2565"/>
                </a:lnTo>
                <a:lnTo>
                  <a:pt x="286" y="2653"/>
                </a:lnTo>
                <a:lnTo>
                  <a:pt x="269" y="2744"/>
                </a:lnTo>
                <a:lnTo>
                  <a:pt x="257" y="2837"/>
                </a:lnTo>
                <a:lnTo>
                  <a:pt x="247" y="2932"/>
                </a:lnTo>
                <a:lnTo>
                  <a:pt x="299" y="2918"/>
                </a:lnTo>
                <a:lnTo>
                  <a:pt x="356" y="2907"/>
                </a:lnTo>
                <a:lnTo>
                  <a:pt x="371" y="2856"/>
                </a:lnTo>
                <a:lnTo>
                  <a:pt x="389" y="2806"/>
                </a:lnTo>
                <a:lnTo>
                  <a:pt x="411" y="2757"/>
                </a:lnTo>
                <a:lnTo>
                  <a:pt x="437" y="2708"/>
                </a:lnTo>
                <a:lnTo>
                  <a:pt x="464" y="2660"/>
                </a:lnTo>
                <a:lnTo>
                  <a:pt x="495" y="2613"/>
                </a:lnTo>
                <a:lnTo>
                  <a:pt x="528" y="2567"/>
                </a:lnTo>
                <a:lnTo>
                  <a:pt x="562" y="2523"/>
                </a:lnTo>
                <a:lnTo>
                  <a:pt x="599" y="2480"/>
                </a:lnTo>
                <a:lnTo>
                  <a:pt x="636" y="2437"/>
                </a:lnTo>
                <a:lnTo>
                  <a:pt x="674" y="2396"/>
                </a:lnTo>
                <a:lnTo>
                  <a:pt x="713" y="2358"/>
                </a:lnTo>
                <a:lnTo>
                  <a:pt x="751" y="2320"/>
                </a:lnTo>
                <a:lnTo>
                  <a:pt x="790" y="2285"/>
                </a:lnTo>
                <a:lnTo>
                  <a:pt x="829" y="2250"/>
                </a:lnTo>
                <a:lnTo>
                  <a:pt x="866" y="2218"/>
                </a:lnTo>
                <a:lnTo>
                  <a:pt x="902" y="2188"/>
                </a:lnTo>
                <a:lnTo>
                  <a:pt x="937" y="2159"/>
                </a:lnTo>
                <a:lnTo>
                  <a:pt x="970" y="2134"/>
                </a:lnTo>
                <a:lnTo>
                  <a:pt x="1001" y="2110"/>
                </a:lnTo>
                <a:lnTo>
                  <a:pt x="1030" y="2089"/>
                </a:lnTo>
                <a:lnTo>
                  <a:pt x="1056" y="2071"/>
                </a:lnTo>
                <a:lnTo>
                  <a:pt x="1078" y="2055"/>
                </a:lnTo>
                <a:lnTo>
                  <a:pt x="1097" y="2041"/>
                </a:lnTo>
                <a:lnTo>
                  <a:pt x="1113" y="2031"/>
                </a:lnTo>
                <a:lnTo>
                  <a:pt x="1125" y="2024"/>
                </a:lnTo>
                <a:lnTo>
                  <a:pt x="1132" y="2018"/>
                </a:lnTo>
                <a:lnTo>
                  <a:pt x="1134" y="2017"/>
                </a:lnTo>
                <a:lnTo>
                  <a:pt x="1137" y="2018"/>
                </a:lnTo>
                <a:lnTo>
                  <a:pt x="1144" y="2024"/>
                </a:lnTo>
                <a:lnTo>
                  <a:pt x="1156" y="2031"/>
                </a:lnTo>
                <a:lnTo>
                  <a:pt x="1172" y="2041"/>
                </a:lnTo>
                <a:lnTo>
                  <a:pt x="1191" y="2055"/>
                </a:lnTo>
                <a:lnTo>
                  <a:pt x="1213" y="2071"/>
                </a:lnTo>
                <a:lnTo>
                  <a:pt x="1239" y="2089"/>
                </a:lnTo>
                <a:lnTo>
                  <a:pt x="1268" y="2110"/>
                </a:lnTo>
                <a:lnTo>
                  <a:pt x="1299" y="2134"/>
                </a:lnTo>
                <a:lnTo>
                  <a:pt x="1332" y="2159"/>
                </a:lnTo>
                <a:lnTo>
                  <a:pt x="1367" y="2188"/>
                </a:lnTo>
                <a:lnTo>
                  <a:pt x="1403" y="2218"/>
                </a:lnTo>
                <a:lnTo>
                  <a:pt x="1441" y="2250"/>
                </a:lnTo>
                <a:lnTo>
                  <a:pt x="1479" y="2285"/>
                </a:lnTo>
                <a:lnTo>
                  <a:pt x="1518" y="2320"/>
                </a:lnTo>
                <a:lnTo>
                  <a:pt x="1556" y="2358"/>
                </a:lnTo>
                <a:lnTo>
                  <a:pt x="1595" y="2396"/>
                </a:lnTo>
                <a:lnTo>
                  <a:pt x="1633" y="2437"/>
                </a:lnTo>
                <a:lnTo>
                  <a:pt x="1670" y="2480"/>
                </a:lnTo>
                <a:lnTo>
                  <a:pt x="1707" y="2523"/>
                </a:lnTo>
                <a:lnTo>
                  <a:pt x="1741" y="2567"/>
                </a:lnTo>
                <a:lnTo>
                  <a:pt x="1774" y="2613"/>
                </a:lnTo>
                <a:lnTo>
                  <a:pt x="1805" y="2660"/>
                </a:lnTo>
                <a:lnTo>
                  <a:pt x="1832" y="2708"/>
                </a:lnTo>
                <a:lnTo>
                  <a:pt x="1858" y="2757"/>
                </a:lnTo>
                <a:lnTo>
                  <a:pt x="1880" y="2806"/>
                </a:lnTo>
                <a:lnTo>
                  <a:pt x="1898" y="2856"/>
                </a:lnTo>
                <a:lnTo>
                  <a:pt x="1913" y="2907"/>
                </a:lnTo>
                <a:lnTo>
                  <a:pt x="1970" y="2918"/>
                </a:lnTo>
                <a:lnTo>
                  <a:pt x="2022" y="2932"/>
                </a:lnTo>
                <a:lnTo>
                  <a:pt x="2012" y="2837"/>
                </a:lnTo>
                <a:lnTo>
                  <a:pt x="1999" y="2744"/>
                </a:lnTo>
                <a:lnTo>
                  <a:pt x="1982" y="2653"/>
                </a:lnTo>
                <a:lnTo>
                  <a:pt x="1962" y="2565"/>
                </a:lnTo>
                <a:lnTo>
                  <a:pt x="1938" y="2481"/>
                </a:lnTo>
                <a:lnTo>
                  <a:pt x="1910" y="2398"/>
                </a:lnTo>
                <a:lnTo>
                  <a:pt x="1878" y="2319"/>
                </a:lnTo>
                <a:lnTo>
                  <a:pt x="1844" y="2244"/>
                </a:lnTo>
                <a:lnTo>
                  <a:pt x="1807" y="2172"/>
                </a:lnTo>
                <a:lnTo>
                  <a:pt x="1766" y="2105"/>
                </a:lnTo>
                <a:lnTo>
                  <a:pt x="1723" y="2041"/>
                </a:lnTo>
                <a:lnTo>
                  <a:pt x="1676" y="1982"/>
                </a:lnTo>
                <a:lnTo>
                  <a:pt x="1627" y="1929"/>
                </a:lnTo>
                <a:lnTo>
                  <a:pt x="1575" y="1880"/>
                </a:lnTo>
                <a:lnTo>
                  <a:pt x="1521" y="1835"/>
                </a:lnTo>
                <a:lnTo>
                  <a:pt x="1466" y="1797"/>
                </a:lnTo>
                <a:lnTo>
                  <a:pt x="1407" y="1765"/>
                </a:lnTo>
                <a:lnTo>
                  <a:pt x="1348" y="1738"/>
                </a:lnTo>
                <a:lnTo>
                  <a:pt x="1329" y="1728"/>
                </a:lnTo>
                <a:lnTo>
                  <a:pt x="1316" y="1714"/>
                </a:lnTo>
                <a:lnTo>
                  <a:pt x="1304" y="1696"/>
                </a:lnTo>
                <a:lnTo>
                  <a:pt x="1297" y="1675"/>
                </a:lnTo>
                <a:lnTo>
                  <a:pt x="1295" y="1653"/>
                </a:lnTo>
                <a:lnTo>
                  <a:pt x="1297" y="1631"/>
                </a:lnTo>
                <a:lnTo>
                  <a:pt x="1304" y="1610"/>
                </a:lnTo>
                <a:lnTo>
                  <a:pt x="1316" y="1593"/>
                </a:lnTo>
                <a:lnTo>
                  <a:pt x="1329" y="1579"/>
                </a:lnTo>
                <a:lnTo>
                  <a:pt x="1348" y="1569"/>
                </a:lnTo>
                <a:lnTo>
                  <a:pt x="1407" y="1543"/>
                </a:lnTo>
                <a:lnTo>
                  <a:pt x="1466" y="1510"/>
                </a:lnTo>
                <a:lnTo>
                  <a:pt x="1521" y="1472"/>
                </a:lnTo>
                <a:lnTo>
                  <a:pt x="1575" y="1428"/>
                </a:lnTo>
                <a:lnTo>
                  <a:pt x="1627" y="1379"/>
                </a:lnTo>
                <a:lnTo>
                  <a:pt x="1676" y="1324"/>
                </a:lnTo>
                <a:lnTo>
                  <a:pt x="1723" y="1265"/>
                </a:lnTo>
                <a:lnTo>
                  <a:pt x="1766" y="1202"/>
                </a:lnTo>
                <a:lnTo>
                  <a:pt x="1807" y="1134"/>
                </a:lnTo>
                <a:lnTo>
                  <a:pt x="1844" y="1062"/>
                </a:lnTo>
                <a:lnTo>
                  <a:pt x="1878" y="987"/>
                </a:lnTo>
                <a:lnTo>
                  <a:pt x="1910" y="908"/>
                </a:lnTo>
                <a:lnTo>
                  <a:pt x="1938" y="827"/>
                </a:lnTo>
                <a:lnTo>
                  <a:pt x="1962" y="741"/>
                </a:lnTo>
                <a:lnTo>
                  <a:pt x="1982" y="653"/>
                </a:lnTo>
                <a:lnTo>
                  <a:pt x="1999" y="563"/>
                </a:lnTo>
                <a:lnTo>
                  <a:pt x="2012" y="470"/>
                </a:lnTo>
                <a:lnTo>
                  <a:pt x="2022" y="376"/>
                </a:lnTo>
                <a:lnTo>
                  <a:pt x="1956" y="390"/>
                </a:lnTo>
                <a:lnTo>
                  <a:pt x="1884" y="405"/>
                </a:lnTo>
                <a:lnTo>
                  <a:pt x="1807" y="418"/>
                </a:lnTo>
                <a:lnTo>
                  <a:pt x="1724" y="429"/>
                </a:lnTo>
                <a:lnTo>
                  <a:pt x="1635" y="439"/>
                </a:lnTo>
                <a:lnTo>
                  <a:pt x="1542" y="448"/>
                </a:lnTo>
                <a:lnTo>
                  <a:pt x="1446" y="454"/>
                </a:lnTo>
                <a:lnTo>
                  <a:pt x="1345" y="459"/>
                </a:lnTo>
                <a:lnTo>
                  <a:pt x="1241" y="462"/>
                </a:lnTo>
                <a:lnTo>
                  <a:pt x="1134" y="463"/>
                </a:lnTo>
                <a:lnTo>
                  <a:pt x="1028" y="462"/>
                </a:lnTo>
                <a:lnTo>
                  <a:pt x="924" y="459"/>
                </a:lnTo>
                <a:lnTo>
                  <a:pt x="823" y="454"/>
                </a:lnTo>
                <a:lnTo>
                  <a:pt x="726" y="448"/>
                </a:lnTo>
                <a:lnTo>
                  <a:pt x="634" y="439"/>
                </a:lnTo>
                <a:lnTo>
                  <a:pt x="545" y="429"/>
                </a:lnTo>
                <a:lnTo>
                  <a:pt x="462" y="418"/>
                </a:lnTo>
                <a:lnTo>
                  <a:pt x="385" y="405"/>
                </a:lnTo>
                <a:lnTo>
                  <a:pt x="313" y="390"/>
                </a:lnTo>
                <a:lnTo>
                  <a:pt x="247" y="376"/>
                </a:lnTo>
                <a:close/>
                <a:moveTo>
                  <a:pt x="1133" y="0"/>
                </a:moveTo>
                <a:lnTo>
                  <a:pt x="1134" y="0"/>
                </a:lnTo>
                <a:lnTo>
                  <a:pt x="1227" y="0"/>
                </a:lnTo>
                <a:lnTo>
                  <a:pt x="1319" y="2"/>
                </a:lnTo>
                <a:lnTo>
                  <a:pt x="1407" y="6"/>
                </a:lnTo>
                <a:lnTo>
                  <a:pt x="1492" y="12"/>
                </a:lnTo>
                <a:lnTo>
                  <a:pt x="1575" y="18"/>
                </a:lnTo>
                <a:lnTo>
                  <a:pt x="1655" y="25"/>
                </a:lnTo>
                <a:lnTo>
                  <a:pt x="1732" y="34"/>
                </a:lnTo>
                <a:lnTo>
                  <a:pt x="1805" y="44"/>
                </a:lnTo>
                <a:lnTo>
                  <a:pt x="1873" y="55"/>
                </a:lnTo>
                <a:lnTo>
                  <a:pt x="1937" y="68"/>
                </a:lnTo>
                <a:lnTo>
                  <a:pt x="1995" y="80"/>
                </a:lnTo>
                <a:lnTo>
                  <a:pt x="2050" y="95"/>
                </a:lnTo>
                <a:lnTo>
                  <a:pt x="2099" y="110"/>
                </a:lnTo>
                <a:lnTo>
                  <a:pt x="2142" y="125"/>
                </a:lnTo>
                <a:lnTo>
                  <a:pt x="2180" y="141"/>
                </a:lnTo>
                <a:lnTo>
                  <a:pt x="2210" y="158"/>
                </a:lnTo>
                <a:lnTo>
                  <a:pt x="2236" y="175"/>
                </a:lnTo>
                <a:lnTo>
                  <a:pt x="2254" y="194"/>
                </a:lnTo>
                <a:lnTo>
                  <a:pt x="2265" y="212"/>
                </a:lnTo>
                <a:lnTo>
                  <a:pt x="2269" y="232"/>
                </a:lnTo>
                <a:lnTo>
                  <a:pt x="2265" y="251"/>
                </a:lnTo>
                <a:lnTo>
                  <a:pt x="2253" y="269"/>
                </a:lnTo>
                <a:lnTo>
                  <a:pt x="2235" y="287"/>
                </a:lnTo>
                <a:lnTo>
                  <a:pt x="2210" y="305"/>
                </a:lnTo>
                <a:lnTo>
                  <a:pt x="2178" y="323"/>
                </a:lnTo>
                <a:lnTo>
                  <a:pt x="2172" y="425"/>
                </a:lnTo>
                <a:lnTo>
                  <a:pt x="2160" y="526"/>
                </a:lnTo>
                <a:lnTo>
                  <a:pt x="2145" y="624"/>
                </a:lnTo>
                <a:lnTo>
                  <a:pt x="2126" y="721"/>
                </a:lnTo>
                <a:lnTo>
                  <a:pt x="2103" y="815"/>
                </a:lnTo>
                <a:lnTo>
                  <a:pt x="2075" y="906"/>
                </a:lnTo>
                <a:lnTo>
                  <a:pt x="2044" y="995"/>
                </a:lnTo>
                <a:lnTo>
                  <a:pt x="2009" y="1079"/>
                </a:lnTo>
                <a:lnTo>
                  <a:pt x="1972" y="1161"/>
                </a:lnTo>
                <a:lnTo>
                  <a:pt x="1930" y="1238"/>
                </a:lnTo>
                <a:lnTo>
                  <a:pt x="1885" y="1311"/>
                </a:lnTo>
                <a:lnTo>
                  <a:pt x="1838" y="1381"/>
                </a:lnTo>
                <a:lnTo>
                  <a:pt x="1787" y="1445"/>
                </a:lnTo>
                <a:lnTo>
                  <a:pt x="1734" y="1505"/>
                </a:lnTo>
                <a:lnTo>
                  <a:pt x="1678" y="1560"/>
                </a:lnTo>
                <a:lnTo>
                  <a:pt x="1619" y="1609"/>
                </a:lnTo>
                <a:lnTo>
                  <a:pt x="1557" y="1653"/>
                </a:lnTo>
                <a:lnTo>
                  <a:pt x="1619" y="1698"/>
                </a:lnTo>
                <a:lnTo>
                  <a:pt x="1678" y="1747"/>
                </a:lnTo>
                <a:lnTo>
                  <a:pt x="1734" y="1802"/>
                </a:lnTo>
                <a:lnTo>
                  <a:pt x="1787" y="1862"/>
                </a:lnTo>
                <a:lnTo>
                  <a:pt x="1838" y="1927"/>
                </a:lnTo>
                <a:lnTo>
                  <a:pt x="1885" y="1995"/>
                </a:lnTo>
                <a:lnTo>
                  <a:pt x="1930" y="2069"/>
                </a:lnTo>
                <a:lnTo>
                  <a:pt x="1972" y="2147"/>
                </a:lnTo>
                <a:lnTo>
                  <a:pt x="2009" y="2227"/>
                </a:lnTo>
                <a:lnTo>
                  <a:pt x="2044" y="2313"/>
                </a:lnTo>
                <a:lnTo>
                  <a:pt x="2075" y="2400"/>
                </a:lnTo>
                <a:lnTo>
                  <a:pt x="2102" y="2491"/>
                </a:lnTo>
                <a:lnTo>
                  <a:pt x="2125" y="2585"/>
                </a:lnTo>
                <a:lnTo>
                  <a:pt x="2145" y="2682"/>
                </a:lnTo>
                <a:lnTo>
                  <a:pt x="2160" y="2781"/>
                </a:lnTo>
                <a:lnTo>
                  <a:pt x="2172" y="2882"/>
                </a:lnTo>
                <a:lnTo>
                  <a:pt x="2178" y="2985"/>
                </a:lnTo>
                <a:lnTo>
                  <a:pt x="2210" y="3002"/>
                </a:lnTo>
                <a:lnTo>
                  <a:pt x="2235" y="3019"/>
                </a:lnTo>
                <a:lnTo>
                  <a:pt x="2253" y="3037"/>
                </a:lnTo>
                <a:lnTo>
                  <a:pt x="2265" y="3056"/>
                </a:lnTo>
                <a:lnTo>
                  <a:pt x="2269" y="3076"/>
                </a:lnTo>
                <a:lnTo>
                  <a:pt x="2265" y="3094"/>
                </a:lnTo>
                <a:lnTo>
                  <a:pt x="2254" y="3113"/>
                </a:lnTo>
                <a:lnTo>
                  <a:pt x="2236" y="3131"/>
                </a:lnTo>
                <a:lnTo>
                  <a:pt x="2210" y="3149"/>
                </a:lnTo>
                <a:lnTo>
                  <a:pt x="2180" y="3165"/>
                </a:lnTo>
                <a:lnTo>
                  <a:pt x="2142" y="3182"/>
                </a:lnTo>
                <a:lnTo>
                  <a:pt x="2099" y="3198"/>
                </a:lnTo>
                <a:lnTo>
                  <a:pt x="2050" y="3212"/>
                </a:lnTo>
                <a:lnTo>
                  <a:pt x="1995" y="3226"/>
                </a:lnTo>
                <a:lnTo>
                  <a:pt x="1937" y="3239"/>
                </a:lnTo>
                <a:lnTo>
                  <a:pt x="1873" y="3251"/>
                </a:lnTo>
                <a:lnTo>
                  <a:pt x="1805" y="3262"/>
                </a:lnTo>
                <a:lnTo>
                  <a:pt x="1732" y="3272"/>
                </a:lnTo>
                <a:lnTo>
                  <a:pt x="1655" y="3281"/>
                </a:lnTo>
                <a:lnTo>
                  <a:pt x="1575" y="3289"/>
                </a:lnTo>
                <a:lnTo>
                  <a:pt x="1492" y="3295"/>
                </a:lnTo>
                <a:lnTo>
                  <a:pt x="1407" y="3300"/>
                </a:lnTo>
                <a:lnTo>
                  <a:pt x="1319" y="3304"/>
                </a:lnTo>
                <a:lnTo>
                  <a:pt x="1227" y="3306"/>
                </a:lnTo>
                <a:lnTo>
                  <a:pt x="1134" y="3307"/>
                </a:lnTo>
                <a:lnTo>
                  <a:pt x="1042" y="3306"/>
                </a:lnTo>
                <a:lnTo>
                  <a:pt x="950" y="3304"/>
                </a:lnTo>
                <a:lnTo>
                  <a:pt x="862" y="3300"/>
                </a:lnTo>
                <a:lnTo>
                  <a:pt x="777" y="3295"/>
                </a:lnTo>
                <a:lnTo>
                  <a:pt x="693" y="3289"/>
                </a:lnTo>
                <a:lnTo>
                  <a:pt x="614" y="3281"/>
                </a:lnTo>
                <a:lnTo>
                  <a:pt x="537" y="3272"/>
                </a:lnTo>
                <a:lnTo>
                  <a:pt x="464" y="3262"/>
                </a:lnTo>
                <a:lnTo>
                  <a:pt x="396" y="3251"/>
                </a:lnTo>
                <a:lnTo>
                  <a:pt x="332" y="3239"/>
                </a:lnTo>
                <a:lnTo>
                  <a:pt x="274" y="3226"/>
                </a:lnTo>
                <a:lnTo>
                  <a:pt x="219" y="3212"/>
                </a:lnTo>
                <a:lnTo>
                  <a:pt x="170" y="3198"/>
                </a:lnTo>
                <a:lnTo>
                  <a:pt x="127" y="3182"/>
                </a:lnTo>
                <a:lnTo>
                  <a:pt x="89" y="3165"/>
                </a:lnTo>
                <a:lnTo>
                  <a:pt x="59" y="3149"/>
                </a:lnTo>
                <a:lnTo>
                  <a:pt x="33" y="3131"/>
                </a:lnTo>
                <a:lnTo>
                  <a:pt x="15" y="3113"/>
                </a:lnTo>
                <a:lnTo>
                  <a:pt x="4" y="3094"/>
                </a:lnTo>
                <a:lnTo>
                  <a:pt x="0" y="3076"/>
                </a:lnTo>
                <a:lnTo>
                  <a:pt x="4" y="3056"/>
                </a:lnTo>
                <a:lnTo>
                  <a:pt x="16" y="3037"/>
                </a:lnTo>
                <a:lnTo>
                  <a:pt x="34" y="3019"/>
                </a:lnTo>
                <a:lnTo>
                  <a:pt x="59" y="3002"/>
                </a:lnTo>
                <a:lnTo>
                  <a:pt x="90" y="2985"/>
                </a:lnTo>
                <a:lnTo>
                  <a:pt x="97" y="2882"/>
                </a:lnTo>
                <a:lnTo>
                  <a:pt x="109" y="2781"/>
                </a:lnTo>
                <a:lnTo>
                  <a:pt x="124" y="2682"/>
                </a:lnTo>
                <a:lnTo>
                  <a:pt x="143" y="2585"/>
                </a:lnTo>
                <a:lnTo>
                  <a:pt x="166" y="2491"/>
                </a:lnTo>
                <a:lnTo>
                  <a:pt x="194" y="2400"/>
                </a:lnTo>
                <a:lnTo>
                  <a:pt x="225" y="2313"/>
                </a:lnTo>
                <a:lnTo>
                  <a:pt x="260" y="2227"/>
                </a:lnTo>
                <a:lnTo>
                  <a:pt x="297" y="2146"/>
                </a:lnTo>
                <a:lnTo>
                  <a:pt x="339" y="2069"/>
                </a:lnTo>
                <a:lnTo>
                  <a:pt x="383" y="1995"/>
                </a:lnTo>
                <a:lnTo>
                  <a:pt x="431" y="1926"/>
                </a:lnTo>
                <a:lnTo>
                  <a:pt x="481" y="1862"/>
                </a:lnTo>
                <a:lnTo>
                  <a:pt x="535" y="1801"/>
                </a:lnTo>
                <a:lnTo>
                  <a:pt x="591" y="1747"/>
                </a:lnTo>
                <a:lnTo>
                  <a:pt x="650" y="1697"/>
                </a:lnTo>
                <a:lnTo>
                  <a:pt x="712" y="1653"/>
                </a:lnTo>
                <a:lnTo>
                  <a:pt x="650" y="1609"/>
                </a:lnTo>
                <a:lnTo>
                  <a:pt x="591" y="1559"/>
                </a:lnTo>
                <a:lnTo>
                  <a:pt x="535" y="1505"/>
                </a:lnTo>
                <a:lnTo>
                  <a:pt x="481" y="1444"/>
                </a:lnTo>
                <a:lnTo>
                  <a:pt x="431" y="1380"/>
                </a:lnTo>
                <a:lnTo>
                  <a:pt x="383" y="1311"/>
                </a:lnTo>
                <a:lnTo>
                  <a:pt x="339" y="1238"/>
                </a:lnTo>
                <a:lnTo>
                  <a:pt x="297" y="1161"/>
                </a:lnTo>
                <a:lnTo>
                  <a:pt x="260" y="1079"/>
                </a:lnTo>
                <a:lnTo>
                  <a:pt x="225" y="994"/>
                </a:lnTo>
                <a:lnTo>
                  <a:pt x="194" y="906"/>
                </a:lnTo>
                <a:lnTo>
                  <a:pt x="167" y="815"/>
                </a:lnTo>
                <a:lnTo>
                  <a:pt x="144" y="721"/>
                </a:lnTo>
                <a:lnTo>
                  <a:pt x="124" y="624"/>
                </a:lnTo>
                <a:lnTo>
                  <a:pt x="109" y="526"/>
                </a:lnTo>
                <a:lnTo>
                  <a:pt x="97" y="425"/>
                </a:lnTo>
                <a:lnTo>
                  <a:pt x="90" y="323"/>
                </a:lnTo>
                <a:lnTo>
                  <a:pt x="59" y="305"/>
                </a:lnTo>
                <a:lnTo>
                  <a:pt x="34" y="287"/>
                </a:lnTo>
                <a:lnTo>
                  <a:pt x="16" y="269"/>
                </a:lnTo>
                <a:lnTo>
                  <a:pt x="4" y="251"/>
                </a:lnTo>
                <a:lnTo>
                  <a:pt x="0" y="232"/>
                </a:lnTo>
                <a:lnTo>
                  <a:pt x="4" y="212"/>
                </a:lnTo>
                <a:lnTo>
                  <a:pt x="15" y="194"/>
                </a:lnTo>
                <a:lnTo>
                  <a:pt x="33" y="175"/>
                </a:lnTo>
                <a:lnTo>
                  <a:pt x="59" y="158"/>
                </a:lnTo>
                <a:lnTo>
                  <a:pt x="89" y="141"/>
                </a:lnTo>
                <a:lnTo>
                  <a:pt x="127" y="125"/>
                </a:lnTo>
                <a:lnTo>
                  <a:pt x="170" y="110"/>
                </a:lnTo>
                <a:lnTo>
                  <a:pt x="219" y="95"/>
                </a:lnTo>
                <a:lnTo>
                  <a:pt x="274" y="80"/>
                </a:lnTo>
                <a:lnTo>
                  <a:pt x="332" y="68"/>
                </a:lnTo>
                <a:lnTo>
                  <a:pt x="396" y="55"/>
                </a:lnTo>
                <a:lnTo>
                  <a:pt x="464" y="44"/>
                </a:lnTo>
                <a:lnTo>
                  <a:pt x="537" y="34"/>
                </a:lnTo>
                <a:lnTo>
                  <a:pt x="614" y="25"/>
                </a:lnTo>
                <a:lnTo>
                  <a:pt x="693" y="18"/>
                </a:lnTo>
                <a:lnTo>
                  <a:pt x="777" y="12"/>
                </a:lnTo>
                <a:lnTo>
                  <a:pt x="862" y="6"/>
                </a:lnTo>
                <a:lnTo>
                  <a:pt x="950" y="2"/>
                </a:lnTo>
                <a:lnTo>
                  <a:pt x="1042" y="0"/>
                </a:lnTo>
                <a:lnTo>
                  <a:pt x="1133" y="0"/>
                </a:lnTo>
                <a:close/>
              </a:path>
            </a:pathLst>
          </a:custGeom>
          <a:solidFill>
            <a:schemeClr val="bg1"/>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16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8" name="文本框 57">
            <a:extLst>
              <a:ext uri="{FF2B5EF4-FFF2-40B4-BE49-F238E27FC236}">
                <a16:creationId xmlns:a16="http://schemas.microsoft.com/office/drawing/2014/main" id="{D0F4568C-88AE-4680-8727-1A2C800F6F52}"/>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59" name="Shape 454">
            <a:extLst>
              <a:ext uri="{FF2B5EF4-FFF2-40B4-BE49-F238E27FC236}">
                <a16:creationId xmlns:a16="http://schemas.microsoft.com/office/drawing/2014/main" id="{DE192485-E624-43CC-BB05-E58F1EACF93C}"/>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 name="TextBox 20">
            <a:extLst>
              <a:ext uri="{FF2B5EF4-FFF2-40B4-BE49-F238E27FC236}">
                <a16:creationId xmlns:a16="http://schemas.microsoft.com/office/drawing/2014/main" id="{2262D87B-BA89-422C-AD17-C864B5720434}"/>
              </a:ext>
            </a:extLst>
          </p:cNvPr>
          <p:cNvSpPr txBox="1"/>
          <p:nvPr/>
        </p:nvSpPr>
        <p:spPr bwMode="auto">
          <a:xfrm>
            <a:off x="1442544" y="1720256"/>
            <a:ext cx="3863909" cy="700576"/>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61" name="矩形 60">
            <a:extLst>
              <a:ext uri="{FF2B5EF4-FFF2-40B4-BE49-F238E27FC236}">
                <a16:creationId xmlns:a16="http://schemas.microsoft.com/office/drawing/2014/main" id="{1C216EEF-C143-4AB9-BBA1-9E13359C03BC}"/>
              </a:ext>
            </a:extLst>
          </p:cNvPr>
          <p:cNvSpPr/>
          <p:nvPr/>
        </p:nvSpPr>
        <p:spPr>
          <a:xfrm>
            <a:off x="1442544" y="1328408"/>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62" name="TextBox 20">
            <a:extLst>
              <a:ext uri="{FF2B5EF4-FFF2-40B4-BE49-F238E27FC236}">
                <a16:creationId xmlns:a16="http://schemas.microsoft.com/office/drawing/2014/main" id="{4DC1ED30-1E27-463E-89D4-BD214DCB3735}"/>
              </a:ext>
            </a:extLst>
          </p:cNvPr>
          <p:cNvSpPr txBox="1"/>
          <p:nvPr/>
        </p:nvSpPr>
        <p:spPr bwMode="auto">
          <a:xfrm>
            <a:off x="1442544" y="3180165"/>
            <a:ext cx="3863909" cy="700576"/>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63" name="矩形 62">
            <a:extLst>
              <a:ext uri="{FF2B5EF4-FFF2-40B4-BE49-F238E27FC236}">
                <a16:creationId xmlns:a16="http://schemas.microsoft.com/office/drawing/2014/main" id="{557626E3-4206-46F7-AEF8-6B52217F772F}"/>
              </a:ext>
            </a:extLst>
          </p:cNvPr>
          <p:cNvSpPr/>
          <p:nvPr/>
        </p:nvSpPr>
        <p:spPr>
          <a:xfrm>
            <a:off x="1442544" y="2788317"/>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64" name="TextBox 20">
            <a:extLst>
              <a:ext uri="{FF2B5EF4-FFF2-40B4-BE49-F238E27FC236}">
                <a16:creationId xmlns:a16="http://schemas.microsoft.com/office/drawing/2014/main" id="{B7023201-4A97-4F4A-8D72-AA9BD0CDC1A0}"/>
              </a:ext>
            </a:extLst>
          </p:cNvPr>
          <p:cNvSpPr txBox="1"/>
          <p:nvPr/>
        </p:nvSpPr>
        <p:spPr bwMode="auto">
          <a:xfrm>
            <a:off x="1442544" y="4546254"/>
            <a:ext cx="3863909" cy="700576"/>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65" name="矩形 64">
            <a:extLst>
              <a:ext uri="{FF2B5EF4-FFF2-40B4-BE49-F238E27FC236}">
                <a16:creationId xmlns:a16="http://schemas.microsoft.com/office/drawing/2014/main" id="{E2324696-6D37-4C2B-AC2F-E9C08B555B73}"/>
              </a:ext>
            </a:extLst>
          </p:cNvPr>
          <p:cNvSpPr/>
          <p:nvPr/>
        </p:nvSpPr>
        <p:spPr>
          <a:xfrm>
            <a:off x="1442544" y="4154406"/>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66" name="TextBox 20">
            <a:extLst>
              <a:ext uri="{FF2B5EF4-FFF2-40B4-BE49-F238E27FC236}">
                <a16:creationId xmlns:a16="http://schemas.microsoft.com/office/drawing/2014/main" id="{7E1F5756-080B-431D-BA3B-476C2144DB74}"/>
              </a:ext>
            </a:extLst>
          </p:cNvPr>
          <p:cNvSpPr txBox="1"/>
          <p:nvPr/>
        </p:nvSpPr>
        <p:spPr bwMode="auto">
          <a:xfrm>
            <a:off x="1442544" y="5881898"/>
            <a:ext cx="3863909" cy="700576"/>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67" name="矩形 66">
            <a:extLst>
              <a:ext uri="{FF2B5EF4-FFF2-40B4-BE49-F238E27FC236}">
                <a16:creationId xmlns:a16="http://schemas.microsoft.com/office/drawing/2014/main" id="{04F95BCC-1997-4748-A6B2-0513E927E440}"/>
              </a:ext>
            </a:extLst>
          </p:cNvPr>
          <p:cNvSpPr/>
          <p:nvPr/>
        </p:nvSpPr>
        <p:spPr>
          <a:xfrm>
            <a:off x="1442544" y="5490050"/>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302238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900223" y="1990789"/>
            <a:ext cx="4403226" cy="3092578"/>
            <a:chOff x="3900223" y="1999861"/>
            <a:chExt cx="4403226" cy="3092578"/>
          </a:xfrm>
        </p:grpSpPr>
        <p:sp>
          <p:nvSpPr>
            <p:cNvPr id="17" name="Shape 701"/>
            <p:cNvSpPr/>
            <p:nvPr/>
          </p:nvSpPr>
          <p:spPr>
            <a:xfrm rot="19800000" flipH="1">
              <a:off x="6000919" y="1999861"/>
              <a:ext cx="1597791" cy="10215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9200" y="6141"/>
                    <a:pt x="8669" y="6141"/>
                  </a:cubicBezTo>
                  <a:lnTo>
                    <a:pt x="8669" y="0"/>
                  </a:lnTo>
                  <a:lnTo>
                    <a:pt x="0" y="10253"/>
                  </a:lnTo>
                  <a:lnTo>
                    <a:pt x="8669" y="20879"/>
                  </a:lnTo>
                  <a:lnTo>
                    <a:pt x="8669" y="13957"/>
                  </a:lnTo>
                  <a:cubicBezTo>
                    <a:pt x="14386" y="13957"/>
                    <a:pt x="18619" y="14627"/>
                    <a:pt x="21600" y="21600"/>
                  </a:cubicBezTo>
                  <a:close/>
                </a:path>
              </a:pathLst>
            </a:custGeom>
            <a:solidFill>
              <a:srgbClr val="FC6686"/>
            </a:solidFill>
            <a:ln w="12700">
              <a:miter lim="400000"/>
            </a:ln>
          </p:spPr>
          <p:txBody>
            <a:bodyPr lIns="22860" rIns="22860" anchor="ctr"/>
            <a:lstStyle/>
            <a:p>
              <a:pPr marL="0" marR="0" lvl="0" indent="0" algn="l" defTabSz="457200" rtl="0" eaLnBrk="1" fontAlgn="auto" latinLnBrk="0" hangingPunct="1">
                <a:lnSpc>
                  <a:spcPct val="100000"/>
                </a:lnSpc>
                <a:spcBef>
                  <a:spcPts val="0"/>
                </a:spcBef>
                <a:spcAft>
                  <a:spcPts val="0"/>
                </a:spcAft>
                <a:buClrTx/>
                <a:buSzTx/>
                <a:buFontTx/>
                <a:buNone/>
                <a:tabLst/>
                <a:defRPr sz="1800" b="0" cap="none">
                  <a:solidFill>
                    <a:srgbClr val="F9F9F9"/>
                  </a:solidFill>
                  <a:latin typeface="Calibri"/>
                  <a:ea typeface="Calibri"/>
                  <a:cs typeface="Calibri"/>
                  <a:sym typeface="Calibri"/>
                </a:defRPr>
              </a:pPr>
              <a:endParaRPr kumimoji="0" sz="900" b="0" i="0" u="none" strike="noStrike" kern="1200" cap="none" spc="0" normalizeH="0" baseline="0" noProof="0">
                <a:ln>
                  <a:noFill/>
                </a:ln>
                <a:solidFill>
                  <a:srgbClr val="F9F9F9"/>
                </a:solidFill>
                <a:effectLst/>
                <a:uLnTx/>
                <a:uFillTx/>
                <a:latin typeface="Calibri"/>
                <a:sym typeface="Calibri"/>
              </a:endParaRPr>
            </a:p>
          </p:txBody>
        </p:sp>
        <p:sp>
          <p:nvSpPr>
            <p:cNvPr id="18" name="Shape 702"/>
            <p:cNvSpPr/>
            <p:nvPr/>
          </p:nvSpPr>
          <p:spPr>
            <a:xfrm rot="13500000" flipH="1">
              <a:off x="4616898" y="2640488"/>
              <a:ext cx="1597791" cy="10215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9200" y="6141"/>
                    <a:pt x="8669" y="6141"/>
                  </a:cubicBezTo>
                  <a:lnTo>
                    <a:pt x="8669" y="0"/>
                  </a:lnTo>
                  <a:lnTo>
                    <a:pt x="0" y="10253"/>
                  </a:lnTo>
                  <a:lnTo>
                    <a:pt x="8669" y="20879"/>
                  </a:lnTo>
                  <a:lnTo>
                    <a:pt x="8669" y="13957"/>
                  </a:lnTo>
                  <a:cubicBezTo>
                    <a:pt x="14386" y="13957"/>
                    <a:pt x="18619" y="14627"/>
                    <a:pt x="21600" y="21600"/>
                  </a:cubicBezTo>
                  <a:close/>
                </a:path>
              </a:pathLst>
            </a:custGeom>
            <a:solidFill>
              <a:srgbClr val="FC6686"/>
            </a:solidFill>
            <a:ln w="12700">
              <a:miter lim="400000"/>
            </a:ln>
          </p:spPr>
          <p:txBody>
            <a:bodyPr lIns="22860" rIns="22860" anchor="ctr"/>
            <a:lstStyle/>
            <a:p>
              <a:pPr marL="0" marR="0" lvl="0" indent="0" algn="l" defTabSz="457200" rtl="0" eaLnBrk="1" fontAlgn="auto" latinLnBrk="0" hangingPunct="1">
                <a:lnSpc>
                  <a:spcPct val="100000"/>
                </a:lnSpc>
                <a:spcBef>
                  <a:spcPts val="0"/>
                </a:spcBef>
                <a:spcAft>
                  <a:spcPts val="0"/>
                </a:spcAft>
                <a:buClrTx/>
                <a:buSzTx/>
                <a:buFontTx/>
                <a:buNone/>
                <a:tabLst/>
                <a:defRPr sz="1800" b="0" cap="none">
                  <a:solidFill>
                    <a:srgbClr val="F9F9F9"/>
                  </a:solidFill>
                  <a:latin typeface="Calibri"/>
                  <a:ea typeface="Calibri"/>
                  <a:cs typeface="Calibri"/>
                  <a:sym typeface="Calibri"/>
                </a:defRPr>
              </a:pPr>
              <a:endParaRPr kumimoji="0" sz="900" b="0" i="0" u="none" strike="noStrike" kern="1200" cap="none" spc="0" normalizeH="0" baseline="0" noProof="0">
                <a:ln>
                  <a:noFill/>
                </a:ln>
                <a:solidFill>
                  <a:srgbClr val="F9F9F9"/>
                </a:solidFill>
                <a:effectLst/>
                <a:uLnTx/>
                <a:uFillTx/>
                <a:latin typeface="Calibri"/>
                <a:sym typeface="Calibri"/>
              </a:endParaRPr>
            </a:p>
          </p:txBody>
        </p:sp>
        <p:sp>
          <p:nvSpPr>
            <p:cNvPr id="19" name="Shape 703"/>
            <p:cNvSpPr/>
            <p:nvPr/>
          </p:nvSpPr>
          <p:spPr>
            <a:xfrm rot="6702947" flipH="1">
              <a:off x="5751889" y="3724975"/>
              <a:ext cx="1597789" cy="10215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9200" y="6141"/>
                    <a:pt x="8669" y="6141"/>
                  </a:cubicBezTo>
                  <a:lnTo>
                    <a:pt x="8669" y="0"/>
                  </a:lnTo>
                  <a:lnTo>
                    <a:pt x="0" y="10253"/>
                  </a:lnTo>
                  <a:lnTo>
                    <a:pt x="8669" y="20879"/>
                  </a:lnTo>
                  <a:lnTo>
                    <a:pt x="8669" y="13957"/>
                  </a:lnTo>
                  <a:cubicBezTo>
                    <a:pt x="14386" y="13957"/>
                    <a:pt x="18619" y="14627"/>
                    <a:pt x="21600" y="21600"/>
                  </a:cubicBezTo>
                  <a:close/>
                </a:path>
              </a:pathLst>
            </a:custGeom>
            <a:solidFill>
              <a:srgbClr val="FC6686"/>
            </a:solidFill>
            <a:ln w="12700">
              <a:miter lim="400000"/>
            </a:ln>
          </p:spPr>
          <p:txBody>
            <a:bodyPr lIns="22860" rIns="22860" anchor="ctr"/>
            <a:lstStyle/>
            <a:p>
              <a:pPr marL="0" marR="0" lvl="0" indent="0" algn="l" defTabSz="457200" rtl="0" eaLnBrk="1" fontAlgn="auto" latinLnBrk="0" hangingPunct="1">
                <a:lnSpc>
                  <a:spcPct val="100000"/>
                </a:lnSpc>
                <a:spcBef>
                  <a:spcPts val="0"/>
                </a:spcBef>
                <a:spcAft>
                  <a:spcPts val="0"/>
                </a:spcAft>
                <a:buClrTx/>
                <a:buSzTx/>
                <a:buFontTx/>
                <a:buNone/>
                <a:tabLst/>
                <a:defRPr sz="1800" b="0" cap="none">
                  <a:solidFill>
                    <a:srgbClr val="F9F9F9"/>
                  </a:solidFill>
                  <a:latin typeface="Calibri"/>
                  <a:ea typeface="Calibri"/>
                  <a:cs typeface="Calibri"/>
                  <a:sym typeface="Calibri"/>
                </a:defRPr>
              </a:pPr>
              <a:endParaRPr kumimoji="0" sz="900" b="0" i="0" u="none" strike="noStrike" kern="1200" cap="none" spc="0" normalizeH="0" baseline="0" noProof="0">
                <a:ln>
                  <a:noFill/>
                </a:ln>
                <a:solidFill>
                  <a:srgbClr val="F9F9F9"/>
                </a:solidFill>
                <a:effectLst/>
                <a:uLnTx/>
                <a:uFillTx/>
                <a:latin typeface="Calibri"/>
                <a:sym typeface="Calibri"/>
              </a:endParaRPr>
            </a:p>
          </p:txBody>
        </p:sp>
        <p:sp>
          <p:nvSpPr>
            <p:cNvPr id="20" name="Shape 704"/>
            <p:cNvSpPr/>
            <p:nvPr/>
          </p:nvSpPr>
          <p:spPr>
            <a:xfrm>
              <a:off x="7751739" y="2158083"/>
              <a:ext cx="551710" cy="55170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6686"/>
            </a:solidFill>
            <a:ln w="12700">
              <a:miter lim="400000"/>
            </a:ln>
          </p:spPr>
          <p:txBody>
            <a:bodyPr lIns="22860" rIns="22860" anchor="ctr"/>
            <a:lstStyle/>
            <a:p>
              <a:pPr marL="0" marR="0" lvl="0" indent="0" algn="l" defTabSz="457200" rtl="0" eaLnBrk="1" fontAlgn="auto" latinLnBrk="0" hangingPunct="1">
                <a:lnSpc>
                  <a:spcPct val="100000"/>
                </a:lnSpc>
                <a:spcBef>
                  <a:spcPts val="0"/>
                </a:spcBef>
                <a:spcAft>
                  <a:spcPts val="0"/>
                </a:spcAft>
                <a:buClrTx/>
                <a:buSzTx/>
                <a:buFontTx/>
                <a:buNone/>
                <a:tabLst/>
                <a:defRPr sz="1800" b="0" cap="none">
                  <a:solidFill>
                    <a:srgbClr val="F9F9F9"/>
                  </a:solidFill>
                  <a:latin typeface="Calibri"/>
                  <a:ea typeface="Calibri"/>
                  <a:cs typeface="Calibri"/>
                  <a:sym typeface="Calibri"/>
                </a:defRPr>
              </a:pPr>
              <a:endParaRPr kumimoji="0" sz="900" b="0" i="0" u="none" strike="noStrike" kern="1200" cap="none" spc="0" normalizeH="0" baseline="0" noProof="0">
                <a:ln>
                  <a:noFill/>
                </a:ln>
                <a:solidFill>
                  <a:srgbClr val="F9F9F9"/>
                </a:solidFill>
                <a:effectLst/>
                <a:uLnTx/>
                <a:uFillTx/>
                <a:latin typeface="Calibri"/>
                <a:sym typeface="Calibri"/>
              </a:endParaRPr>
            </a:p>
          </p:txBody>
        </p:sp>
        <p:sp>
          <p:nvSpPr>
            <p:cNvPr id="23" name="Shape 707"/>
            <p:cNvSpPr/>
            <p:nvPr/>
          </p:nvSpPr>
          <p:spPr>
            <a:xfrm>
              <a:off x="7175047" y="4540730"/>
              <a:ext cx="551710" cy="55170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6686">
                <a:alpha val="79753"/>
              </a:srgbClr>
            </a:solidFill>
            <a:ln w="12700">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1800" b="0" cap="none">
                  <a:solidFill>
                    <a:srgbClr val="F9F9F9"/>
                  </a:solidFill>
                  <a:latin typeface="Calibri"/>
                  <a:ea typeface="Calibri"/>
                  <a:cs typeface="Calibri"/>
                  <a:sym typeface="Calibri"/>
                </a:defRPr>
              </a:pPr>
              <a:endParaRPr kumimoji="0" sz="900" b="0" i="0" u="none" strike="noStrike" kern="1200" cap="none" spc="0" normalizeH="0" baseline="0" noProof="0">
                <a:ln>
                  <a:noFill/>
                </a:ln>
                <a:solidFill>
                  <a:srgbClr val="F9F9F9"/>
                </a:solidFill>
                <a:effectLst/>
                <a:uLnTx/>
                <a:uFillTx/>
                <a:latin typeface="Calibri"/>
                <a:sym typeface="Calibri"/>
              </a:endParaRPr>
            </a:p>
          </p:txBody>
        </p:sp>
        <p:sp>
          <p:nvSpPr>
            <p:cNvPr id="26" name="Shape 710"/>
            <p:cNvSpPr/>
            <p:nvPr/>
          </p:nvSpPr>
          <p:spPr>
            <a:xfrm>
              <a:off x="3900223" y="2734774"/>
              <a:ext cx="551710" cy="55170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6686">
                <a:alpha val="60172"/>
              </a:srgbClr>
            </a:solidFill>
            <a:ln w="12700">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1800" b="0" cap="none">
                  <a:solidFill>
                    <a:srgbClr val="F9F9F9"/>
                  </a:solidFill>
                  <a:latin typeface="Calibri"/>
                  <a:ea typeface="Calibri"/>
                  <a:cs typeface="Calibri"/>
                  <a:sym typeface="Calibri"/>
                </a:defRPr>
              </a:pPr>
              <a:endParaRPr kumimoji="0" sz="900" b="0" i="0" u="none" strike="noStrike" kern="1200" cap="none" spc="0" normalizeH="0" baseline="0" noProof="0">
                <a:ln>
                  <a:noFill/>
                </a:ln>
                <a:solidFill>
                  <a:srgbClr val="F9F9F9"/>
                </a:solidFill>
                <a:effectLst/>
                <a:uLnTx/>
                <a:uFillTx/>
                <a:latin typeface="Calibri"/>
                <a:sym typeface="Calibri"/>
              </a:endParaRPr>
            </a:p>
          </p:txBody>
        </p:sp>
        <p:sp>
          <p:nvSpPr>
            <p:cNvPr id="29" name="Shape 713"/>
            <p:cNvSpPr/>
            <p:nvPr/>
          </p:nvSpPr>
          <p:spPr>
            <a:xfrm>
              <a:off x="4085002" y="2921184"/>
              <a:ext cx="182150" cy="178889"/>
            </a:xfrm>
            <a:custGeom>
              <a:avLst/>
              <a:gdLst/>
              <a:ahLst/>
              <a:cxnLst>
                <a:cxn ang="0">
                  <a:pos x="wd2" y="hd2"/>
                </a:cxn>
                <a:cxn ang="5400000">
                  <a:pos x="wd2" y="hd2"/>
                </a:cxn>
                <a:cxn ang="10800000">
                  <a:pos x="wd2" y="hd2"/>
                </a:cxn>
                <a:cxn ang="16200000">
                  <a:pos x="wd2" y="hd2"/>
                </a:cxn>
              </a:cxnLst>
              <a:rect l="0" t="0" r="r" b="b"/>
              <a:pathLst>
                <a:path w="21393" h="21600" extrusionOk="0">
                  <a:moveTo>
                    <a:pt x="1918" y="4393"/>
                  </a:moveTo>
                  <a:cubicBezTo>
                    <a:pt x="4750" y="1464"/>
                    <a:pt x="4750" y="1464"/>
                    <a:pt x="4750" y="1464"/>
                  </a:cubicBezTo>
                  <a:cubicBezTo>
                    <a:pt x="16790" y="1464"/>
                    <a:pt x="16790" y="1464"/>
                    <a:pt x="16790" y="1464"/>
                  </a:cubicBezTo>
                  <a:cubicBezTo>
                    <a:pt x="19268" y="4393"/>
                    <a:pt x="19268" y="4393"/>
                    <a:pt x="19268" y="4393"/>
                  </a:cubicBezTo>
                  <a:cubicBezTo>
                    <a:pt x="1918" y="4393"/>
                    <a:pt x="1918" y="4393"/>
                    <a:pt x="1918" y="4393"/>
                  </a:cubicBezTo>
                  <a:close/>
                  <a:moveTo>
                    <a:pt x="10770" y="13546"/>
                  </a:moveTo>
                  <a:cubicBezTo>
                    <a:pt x="6521" y="13546"/>
                    <a:pt x="5813" y="7688"/>
                    <a:pt x="5459" y="6590"/>
                  </a:cubicBezTo>
                  <a:cubicBezTo>
                    <a:pt x="7937" y="6590"/>
                    <a:pt x="7937" y="6590"/>
                    <a:pt x="7937" y="6590"/>
                  </a:cubicBezTo>
                  <a:cubicBezTo>
                    <a:pt x="8291" y="8420"/>
                    <a:pt x="9000" y="11349"/>
                    <a:pt x="10770" y="11349"/>
                  </a:cubicBezTo>
                  <a:cubicBezTo>
                    <a:pt x="12186" y="11349"/>
                    <a:pt x="13249" y="8420"/>
                    <a:pt x="13603" y="6590"/>
                  </a:cubicBezTo>
                  <a:cubicBezTo>
                    <a:pt x="15727" y="6590"/>
                    <a:pt x="15727" y="6590"/>
                    <a:pt x="15727" y="6590"/>
                  </a:cubicBezTo>
                  <a:cubicBezTo>
                    <a:pt x="15727" y="7688"/>
                    <a:pt x="14665" y="13546"/>
                    <a:pt x="10770" y="13546"/>
                  </a:cubicBezTo>
                  <a:close/>
                  <a:moveTo>
                    <a:pt x="20685" y="2563"/>
                  </a:moveTo>
                  <a:cubicBezTo>
                    <a:pt x="20331" y="2197"/>
                    <a:pt x="18206" y="732"/>
                    <a:pt x="17852" y="366"/>
                  </a:cubicBezTo>
                  <a:cubicBezTo>
                    <a:pt x="17498" y="0"/>
                    <a:pt x="17144" y="0"/>
                    <a:pt x="16790" y="0"/>
                  </a:cubicBezTo>
                  <a:cubicBezTo>
                    <a:pt x="4750" y="0"/>
                    <a:pt x="4750" y="0"/>
                    <a:pt x="4750" y="0"/>
                  </a:cubicBezTo>
                  <a:cubicBezTo>
                    <a:pt x="4396" y="0"/>
                    <a:pt x="3688" y="0"/>
                    <a:pt x="3334" y="366"/>
                  </a:cubicBezTo>
                  <a:cubicBezTo>
                    <a:pt x="2980" y="732"/>
                    <a:pt x="855" y="2197"/>
                    <a:pt x="501" y="2563"/>
                  </a:cubicBezTo>
                  <a:cubicBezTo>
                    <a:pt x="147" y="2929"/>
                    <a:pt x="-207" y="3295"/>
                    <a:pt x="147" y="4027"/>
                  </a:cubicBezTo>
                  <a:cubicBezTo>
                    <a:pt x="147" y="4759"/>
                    <a:pt x="2272" y="20868"/>
                    <a:pt x="2272" y="20868"/>
                  </a:cubicBezTo>
                  <a:cubicBezTo>
                    <a:pt x="2626" y="21234"/>
                    <a:pt x="2980" y="21600"/>
                    <a:pt x="3334" y="21600"/>
                  </a:cubicBezTo>
                  <a:cubicBezTo>
                    <a:pt x="17852" y="21600"/>
                    <a:pt x="17852" y="21600"/>
                    <a:pt x="17852" y="21600"/>
                  </a:cubicBezTo>
                  <a:cubicBezTo>
                    <a:pt x="18206" y="21600"/>
                    <a:pt x="18914" y="21234"/>
                    <a:pt x="18914" y="20868"/>
                  </a:cubicBezTo>
                  <a:cubicBezTo>
                    <a:pt x="18914" y="20868"/>
                    <a:pt x="21039" y="4759"/>
                    <a:pt x="21393" y="4027"/>
                  </a:cubicBezTo>
                  <a:cubicBezTo>
                    <a:pt x="21393" y="3295"/>
                    <a:pt x="21039" y="2929"/>
                    <a:pt x="20685" y="2563"/>
                  </a:cubicBezTo>
                  <a:close/>
                </a:path>
              </a:pathLst>
            </a:custGeom>
            <a:solidFill>
              <a:srgbClr val="FFFFFF"/>
            </a:solidFill>
            <a:ln w="12700">
              <a:miter lim="400000"/>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sz="1800" b="0" cap="none">
                  <a:solidFill>
                    <a:srgbClr val="000000"/>
                  </a:solidFill>
                  <a:latin typeface="Calibri"/>
                  <a:ea typeface="Calibri"/>
                  <a:cs typeface="Calibri"/>
                  <a:sym typeface="Calibri"/>
                </a:defRPr>
              </a:pPr>
              <a:endParaRPr kumimoji="0" sz="900" b="0" i="0" u="none" strike="noStrike" kern="1200" cap="none" spc="0" normalizeH="0" baseline="0" noProof="0">
                <a:ln>
                  <a:noFill/>
                </a:ln>
                <a:solidFill>
                  <a:srgbClr val="000000"/>
                </a:solidFill>
                <a:effectLst/>
                <a:uLnTx/>
                <a:uFillTx/>
                <a:latin typeface="Calibri"/>
                <a:sym typeface="Calibri"/>
              </a:endParaRPr>
            </a:p>
          </p:txBody>
        </p:sp>
        <p:sp>
          <p:nvSpPr>
            <p:cNvPr id="30" name="Shape 714"/>
            <p:cNvSpPr/>
            <p:nvPr/>
          </p:nvSpPr>
          <p:spPr>
            <a:xfrm>
              <a:off x="7345866" y="4732556"/>
              <a:ext cx="210072" cy="168056"/>
            </a:xfrm>
            <a:custGeom>
              <a:avLst/>
              <a:gdLst/>
              <a:ahLst/>
              <a:cxnLst>
                <a:cxn ang="0">
                  <a:pos x="wd2" y="hd2"/>
                </a:cxn>
                <a:cxn ang="5400000">
                  <a:pos x="wd2" y="hd2"/>
                </a:cxn>
                <a:cxn ang="10800000">
                  <a:pos x="wd2" y="hd2"/>
                </a:cxn>
                <a:cxn ang="16200000">
                  <a:pos x="wd2" y="hd2"/>
                </a:cxn>
              </a:cxnLst>
              <a:rect l="0" t="0" r="r" b="b"/>
              <a:pathLst>
                <a:path w="21600" h="21600" extrusionOk="0">
                  <a:moveTo>
                    <a:pt x="17280" y="13500"/>
                  </a:moveTo>
                  <a:lnTo>
                    <a:pt x="4320" y="13500"/>
                  </a:lnTo>
                  <a:lnTo>
                    <a:pt x="4320" y="2700"/>
                  </a:lnTo>
                  <a:lnTo>
                    <a:pt x="17280" y="2700"/>
                  </a:lnTo>
                  <a:cubicBezTo>
                    <a:pt x="17280" y="2700"/>
                    <a:pt x="17280" y="13500"/>
                    <a:pt x="17280" y="13500"/>
                  </a:cubicBezTo>
                  <a:close/>
                  <a:moveTo>
                    <a:pt x="7560" y="18900"/>
                  </a:moveTo>
                  <a:lnTo>
                    <a:pt x="8208" y="17550"/>
                  </a:lnTo>
                  <a:lnTo>
                    <a:pt x="13392" y="17550"/>
                  </a:lnTo>
                  <a:lnTo>
                    <a:pt x="14040" y="18900"/>
                  </a:lnTo>
                  <a:cubicBezTo>
                    <a:pt x="14040" y="18900"/>
                    <a:pt x="7560" y="18900"/>
                    <a:pt x="7560" y="18900"/>
                  </a:cubicBezTo>
                  <a:close/>
                  <a:moveTo>
                    <a:pt x="21334" y="18402"/>
                  </a:moveTo>
                  <a:cubicBezTo>
                    <a:pt x="21068" y="17901"/>
                    <a:pt x="19440" y="14850"/>
                    <a:pt x="19440" y="14850"/>
                  </a:cubicBezTo>
                  <a:lnTo>
                    <a:pt x="19440" y="2700"/>
                  </a:lnTo>
                  <a:cubicBezTo>
                    <a:pt x="19440" y="1212"/>
                    <a:pt x="18468" y="0"/>
                    <a:pt x="17280" y="0"/>
                  </a:cubicBezTo>
                  <a:lnTo>
                    <a:pt x="4320" y="0"/>
                  </a:lnTo>
                  <a:cubicBezTo>
                    <a:pt x="3131" y="0"/>
                    <a:pt x="2160" y="1212"/>
                    <a:pt x="2160" y="2700"/>
                  </a:cubicBezTo>
                  <a:lnTo>
                    <a:pt x="2160" y="14850"/>
                  </a:lnTo>
                  <a:cubicBezTo>
                    <a:pt x="2160" y="14850"/>
                    <a:pt x="532" y="17901"/>
                    <a:pt x="266" y="18402"/>
                  </a:cubicBezTo>
                  <a:cubicBezTo>
                    <a:pt x="0" y="18900"/>
                    <a:pt x="0" y="19188"/>
                    <a:pt x="0" y="19575"/>
                  </a:cubicBezTo>
                  <a:lnTo>
                    <a:pt x="0" y="20250"/>
                  </a:lnTo>
                  <a:cubicBezTo>
                    <a:pt x="0" y="20925"/>
                    <a:pt x="540" y="21600"/>
                    <a:pt x="1079" y="21600"/>
                  </a:cubicBezTo>
                  <a:lnTo>
                    <a:pt x="20521" y="21600"/>
                  </a:lnTo>
                  <a:cubicBezTo>
                    <a:pt x="21060" y="21600"/>
                    <a:pt x="21600" y="20925"/>
                    <a:pt x="21600" y="20250"/>
                  </a:cubicBezTo>
                  <a:lnTo>
                    <a:pt x="21600" y="19575"/>
                  </a:lnTo>
                  <a:cubicBezTo>
                    <a:pt x="21600" y="19188"/>
                    <a:pt x="21600" y="18900"/>
                    <a:pt x="21334" y="18402"/>
                  </a:cubicBezTo>
                  <a:close/>
                </a:path>
              </a:pathLst>
            </a:custGeom>
            <a:solidFill>
              <a:schemeClr val="bg1"/>
            </a:solidFill>
            <a:ln w="12700">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3200" b="0" cap="none">
                  <a:solidFill>
                    <a:srgbClr val="FFFFFF"/>
                  </a:solidFill>
                  <a:latin typeface="Calibri"/>
                  <a:ea typeface="Calibri"/>
                  <a:cs typeface="Calibri"/>
                  <a:sym typeface="Calibri"/>
                </a:defRPr>
              </a:pPr>
              <a:endParaRPr kumimoji="0" sz="1600" b="0" i="0" u="none" strike="noStrike" kern="1200" cap="none" spc="0" normalizeH="0" baseline="0" noProof="0">
                <a:ln>
                  <a:noFill/>
                </a:ln>
                <a:solidFill>
                  <a:srgbClr val="FFFFFF"/>
                </a:solidFill>
                <a:effectLst/>
                <a:uLnTx/>
                <a:uFillTx/>
                <a:latin typeface="Calibri"/>
                <a:sym typeface="Calibri"/>
              </a:endParaRPr>
            </a:p>
          </p:txBody>
        </p:sp>
        <p:sp>
          <p:nvSpPr>
            <p:cNvPr id="31" name="Shape 715"/>
            <p:cNvSpPr/>
            <p:nvPr/>
          </p:nvSpPr>
          <p:spPr>
            <a:xfrm>
              <a:off x="7936904" y="2335002"/>
              <a:ext cx="181381" cy="19787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7548" y="10800"/>
                    <a:pt x="4909" y="8381"/>
                    <a:pt x="4909" y="5400"/>
                  </a:cubicBezTo>
                  <a:cubicBezTo>
                    <a:pt x="4909" y="2419"/>
                    <a:pt x="7548" y="0"/>
                    <a:pt x="10800" y="0"/>
                  </a:cubicBezTo>
                  <a:cubicBezTo>
                    <a:pt x="14052" y="0"/>
                    <a:pt x="16691" y="2419"/>
                    <a:pt x="16691" y="5400"/>
                  </a:cubicBezTo>
                  <a:cubicBezTo>
                    <a:pt x="16691" y="8381"/>
                    <a:pt x="14052" y="10800"/>
                    <a:pt x="10800" y="10800"/>
                  </a:cubicBezTo>
                  <a:close/>
                  <a:moveTo>
                    <a:pt x="17504" y="21600"/>
                  </a:moveTo>
                  <a:lnTo>
                    <a:pt x="4096" y="21600"/>
                  </a:lnTo>
                  <a:cubicBezTo>
                    <a:pt x="1657" y="21600"/>
                    <a:pt x="0" y="20236"/>
                    <a:pt x="0" y="17958"/>
                  </a:cubicBezTo>
                  <a:cubicBezTo>
                    <a:pt x="0" y="14780"/>
                    <a:pt x="813" y="9900"/>
                    <a:pt x="5308" y="9900"/>
                  </a:cubicBezTo>
                  <a:cubicBezTo>
                    <a:pt x="5784" y="9900"/>
                    <a:pt x="7793" y="11855"/>
                    <a:pt x="10800" y="11855"/>
                  </a:cubicBezTo>
                  <a:cubicBezTo>
                    <a:pt x="13807" y="11855"/>
                    <a:pt x="15816" y="9900"/>
                    <a:pt x="16292" y="9900"/>
                  </a:cubicBezTo>
                  <a:cubicBezTo>
                    <a:pt x="20787" y="9900"/>
                    <a:pt x="21600" y="14780"/>
                    <a:pt x="21600" y="17958"/>
                  </a:cubicBezTo>
                  <a:cubicBezTo>
                    <a:pt x="21600" y="20236"/>
                    <a:pt x="19943" y="21600"/>
                    <a:pt x="17504" y="21600"/>
                  </a:cubicBezTo>
                  <a:close/>
                </a:path>
              </a:pathLst>
            </a:custGeom>
            <a:solidFill>
              <a:srgbClr val="FFFFFF"/>
            </a:solidFill>
            <a:ln w="12700">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3200" b="0" cap="none">
                  <a:solidFill>
                    <a:srgbClr val="FFFFFF"/>
                  </a:solidFill>
                  <a:latin typeface="Calibri"/>
                  <a:ea typeface="Calibri"/>
                  <a:cs typeface="Calibri"/>
                  <a:sym typeface="Calibri"/>
                </a:defRPr>
              </a:pPr>
              <a:endParaRPr kumimoji="0" sz="1600" b="0" i="0" u="none" strike="noStrike" kern="1200" cap="none" spc="0" normalizeH="0" baseline="0" noProof="0">
                <a:ln>
                  <a:noFill/>
                </a:ln>
                <a:solidFill>
                  <a:srgbClr val="FFFFFF"/>
                </a:solidFill>
                <a:effectLst/>
                <a:uLnTx/>
                <a:uFillTx/>
                <a:latin typeface="Calibri"/>
                <a:sym typeface="Calibri"/>
              </a:endParaRPr>
            </a:p>
          </p:txBody>
        </p:sp>
      </p:grpSp>
      <p:sp>
        <p:nvSpPr>
          <p:cNvPr id="21" name="文本框 20">
            <a:extLst>
              <a:ext uri="{FF2B5EF4-FFF2-40B4-BE49-F238E27FC236}">
                <a16:creationId xmlns:a16="http://schemas.microsoft.com/office/drawing/2014/main" id="{65E6E5E1-4726-4C6F-8E52-A42C6C59EB02}"/>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27" name="Shape 454">
            <a:extLst>
              <a:ext uri="{FF2B5EF4-FFF2-40B4-BE49-F238E27FC236}">
                <a16:creationId xmlns:a16="http://schemas.microsoft.com/office/drawing/2014/main" id="{5E62CB2A-D083-4529-9400-BFFC3F4CA95E}"/>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TextBox 20">
            <a:extLst>
              <a:ext uri="{FF2B5EF4-FFF2-40B4-BE49-F238E27FC236}">
                <a16:creationId xmlns:a16="http://schemas.microsoft.com/office/drawing/2014/main" id="{9C4237E1-20B2-4D87-AC29-A71557EE2C28}"/>
              </a:ext>
            </a:extLst>
          </p:cNvPr>
          <p:cNvSpPr txBox="1"/>
          <p:nvPr/>
        </p:nvSpPr>
        <p:spPr bwMode="auto">
          <a:xfrm>
            <a:off x="8488614" y="2253669"/>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2" name="矩形 31">
            <a:extLst>
              <a:ext uri="{FF2B5EF4-FFF2-40B4-BE49-F238E27FC236}">
                <a16:creationId xmlns:a16="http://schemas.microsoft.com/office/drawing/2014/main" id="{275E2164-0DE5-489B-A15A-5C0CFD9DBFAC}"/>
              </a:ext>
            </a:extLst>
          </p:cNvPr>
          <p:cNvSpPr/>
          <p:nvPr/>
        </p:nvSpPr>
        <p:spPr>
          <a:xfrm>
            <a:off x="8875260" y="1861821"/>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35" name="TextBox 20">
            <a:extLst>
              <a:ext uri="{FF2B5EF4-FFF2-40B4-BE49-F238E27FC236}">
                <a16:creationId xmlns:a16="http://schemas.microsoft.com/office/drawing/2014/main" id="{29BC7411-C318-45C7-A026-1549037F44C7}"/>
              </a:ext>
            </a:extLst>
          </p:cNvPr>
          <p:cNvSpPr txBox="1"/>
          <p:nvPr/>
        </p:nvSpPr>
        <p:spPr bwMode="auto">
          <a:xfrm>
            <a:off x="1136342" y="3044523"/>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8" name="矩形 37">
            <a:extLst>
              <a:ext uri="{FF2B5EF4-FFF2-40B4-BE49-F238E27FC236}">
                <a16:creationId xmlns:a16="http://schemas.microsoft.com/office/drawing/2014/main" id="{0B66954C-B842-456A-A442-35FC1299DC87}"/>
              </a:ext>
            </a:extLst>
          </p:cNvPr>
          <p:cNvSpPr/>
          <p:nvPr/>
        </p:nvSpPr>
        <p:spPr>
          <a:xfrm>
            <a:off x="1522988" y="2652675"/>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41" name="TextBox 20">
            <a:extLst>
              <a:ext uri="{FF2B5EF4-FFF2-40B4-BE49-F238E27FC236}">
                <a16:creationId xmlns:a16="http://schemas.microsoft.com/office/drawing/2014/main" id="{63B37E30-3130-4B98-BC0D-D558DF15BB99}"/>
              </a:ext>
            </a:extLst>
          </p:cNvPr>
          <p:cNvSpPr txBox="1"/>
          <p:nvPr/>
        </p:nvSpPr>
        <p:spPr bwMode="auto">
          <a:xfrm>
            <a:off x="8488614" y="4531658"/>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42" name="矩形 41">
            <a:extLst>
              <a:ext uri="{FF2B5EF4-FFF2-40B4-BE49-F238E27FC236}">
                <a16:creationId xmlns:a16="http://schemas.microsoft.com/office/drawing/2014/main" id="{677CF81F-42B8-4523-A2CC-B893E7255820}"/>
              </a:ext>
            </a:extLst>
          </p:cNvPr>
          <p:cNvSpPr/>
          <p:nvPr/>
        </p:nvSpPr>
        <p:spPr>
          <a:xfrm>
            <a:off x="8875260" y="4139810"/>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293527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390900"/>
            <a:ext cx="12192000" cy="346710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菱形 5"/>
          <p:cNvSpPr/>
          <p:nvPr/>
        </p:nvSpPr>
        <p:spPr>
          <a:xfrm>
            <a:off x="4808628" y="812303"/>
            <a:ext cx="2557700" cy="2557700"/>
          </a:xfrm>
          <a:prstGeom prst="diamond">
            <a:avLst/>
          </a:prstGeom>
          <a:solidFill>
            <a:srgbClr val="FF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菱形 6"/>
          <p:cNvSpPr/>
          <p:nvPr/>
        </p:nvSpPr>
        <p:spPr>
          <a:xfrm>
            <a:off x="4808628" y="3366599"/>
            <a:ext cx="2557700" cy="2557700"/>
          </a:xfrm>
          <a:prstGeom prst="diamond">
            <a:avLst/>
          </a:prstGeom>
          <a:solidFill>
            <a:srgbClr val="FF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8"/>
          <p:cNvSpPr txBox="1"/>
          <p:nvPr/>
        </p:nvSpPr>
        <p:spPr>
          <a:xfrm>
            <a:off x="5296990" y="1715553"/>
            <a:ext cx="15776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单击编辑标</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矩形 9"/>
          <p:cNvSpPr/>
          <p:nvPr/>
        </p:nvSpPr>
        <p:spPr>
          <a:xfrm>
            <a:off x="5140522" y="2104899"/>
            <a:ext cx="2089716" cy="236603"/>
          </a:xfrm>
          <a:prstGeom prst="rect">
            <a:avLst/>
          </a:prstGeom>
          <a:noFill/>
        </p:spPr>
        <p:txBody>
          <a:bodyPr wrap="square" lIns="0" tIns="0" rIns="0" bIns="0" rtlCol="0" anchor="t" anchorCtr="0">
            <a:spAutoFit/>
          </a:bodyPr>
          <a:lstStyle/>
          <a:p>
            <a:pPr marL="0" marR="0" lvl="0" indent="0" defTabSz="1216817" rtl="0" eaLnBrk="1" fontAlgn="auto" latinLnBrk="0" hangingPunct="1">
              <a:lnSpc>
                <a:spcPct val="120000"/>
              </a:lnSpc>
              <a:spcBef>
                <a:spcPct val="2000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单击此处编辑您要的内容</a:t>
            </a:r>
            <a:endParaRPr kumimoji="0" lang="en-US" altLang="zh-CN"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nvGrpSpPr>
          <p:cNvPr id="13" name="Group 93"/>
          <p:cNvGrpSpPr/>
          <p:nvPr/>
        </p:nvGrpSpPr>
        <p:grpSpPr>
          <a:xfrm>
            <a:off x="5755107" y="4121527"/>
            <a:ext cx="700460" cy="935392"/>
            <a:chOff x="5772150" y="2981325"/>
            <a:chExt cx="650875" cy="889001"/>
          </a:xfrm>
          <a:solidFill>
            <a:srgbClr val="FC6686"/>
          </a:solidFill>
        </p:grpSpPr>
        <p:sp>
          <p:nvSpPr>
            <p:cNvPr id="14" name="Rectangle 9"/>
            <p:cNvSpPr>
              <a:spLocks noChangeArrowheads="1"/>
            </p:cNvSpPr>
            <p:nvPr/>
          </p:nvSpPr>
          <p:spPr bwMode="auto">
            <a:xfrm>
              <a:off x="5875338" y="3159125"/>
              <a:ext cx="146050" cy="46038"/>
            </a:xfrm>
            <a:prstGeom prst="rect">
              <a:avLst/>
            </a:pr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15" name="Rectangle 10"/>
            <p:cNvSpPr>
              <a:spLocks noChangeArrowheads="1"/>
            </p:cNvSpPr>
            <p:nvPr/>
          </p:nvSpPr>
          <p:spPr bwMode="auto">
            <a:xfrm>
              <a:off x="5875338" y="3375025"/>
              <a:ext cx="368300" cy="42863"/>
            </a:xfrm>
            <a:prstGeom prst="rect">
              <a:avLst/>
            </a:pr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16" name="Rectangle 11"/>
            <p:cNvSpPr>
              <a:spLocks noChangeArrowheads="1"/>
            </p:cNvSpPr>
            <p:nvPr/>
          </p:nvSpPr>
          <p:spPr bwMode="auto">
            <a:xfrm>
              <a:off x="5875338" y="3470275"/>
              <a:ext cx="368300" cy="46038"/>
            </a:xfrm>
            <a:prstGeom prst="rect">
              <a:avLst/>
            </a:pr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17" name="Rectangle 12"/>
            <p:cNvSpPr>
              <a:spLocks noChangeArrowheads="1"/>
            </p:cNvSpPr>
            <p:nvPr/>
          </p:nvSpPr>
          <p:spPr bwMode="auto">
            <a:xfrm>
              <a:off x="5875338" y="3565525"/>
              <a:ext cx="206375" cy="46038"/>
            </a:xfrm>
            <a:prstGeom prst="rect">
              <a:avLst/>
            </a:pr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18" name="Freeform 13"/>
            <p:cNvSpPr>
              <a:spLocks/>
            </p:cNvSpPr>
            <p:nvPr/>
          </p:nvSpPr>
          <p:spPr bwMode="auto">
            <a:xfrm>
              <a:off x="5772150" y="2981325"/>
              <a:ext cx="650875" cy="835025"/>
            </a:xfrm>
            <a:custGeom>
              <a:avLst/>
              <a:gdLst>
                <a:gd name="T0" fmla="*/ 87 w 170"/>
                <a:gd name="T1" fmla="*/ 0 h 220"/>
                <a:gd name="T2" fmla="*/ 34 w 170"/>
                <a:gd name="T3" fmla="*/ 0 h 220"/>
                <a:gd name="T4" fmla="*/ 0 w 170"/>
                <a:gd name="T5" fmla="*/ 34 h 220"/>
                <a:gd name="T6" fmla="*/ 0 w 170"/>
                <a:gd name="T7" fmla="*/ 185 h 220"/>
                <a:gd name="T8" fmla="*/ 34 w 170"/>
                <a:gd name="T9" fmla="*/ 220 h 220"/>
                <a:gd name="T10" fmla="*/ 91 w 170"/>
                <a:gd name="T11" fmla="*/ 220 h 220"/>
                <a:gd name="T12" fmla="*/ 91 w 170"/>
                <a:gd name="T13" fmla="*/ 203 h 220"/>
                <a:gd name="T14" fmla="*/ 34 w 170"/>
                <a:gd name="T15" fmla="*/ 203 h 220"/>
                <a:gd name="T16" fmla="*/ 16 w 170"/>
                <a:gd name="T17" fmla="*/ 185 h 220"/>
                <a:gd name="T18" fmla="*/ 16 w 170"/>
                <a:gd name="T19" fmla="*/ 34 h 220"/>
                <a:gd name="T20" fmla="*/ 34 w 170"/>
                <a:gd name="T21" fmla="*/ 16 h 220"/>
                <a:gd name="T22" fmla="*/ 79 w 170"/>
                <a:gd name="T23" fmla="*/ 16 h 220"/>
                <a:gd name="T24" fmla="*/ 79 w 170"/>
                <a:gd name="T25" fmla="*/ 67 h 220"/>
                <a:gd name="T26" fmla="*/ 105 w 170"/>
                <a:gd name="T27" fmla="*/ 93 h 220"/>
                <a:gd name="T28" fmla="*/ 154 w 170"/>
                <a:gd name="T29" fmla="*/ 93 h 220"/>
                <a:gd name="T30" fmla="*/ 154 w 170"/>
                <a:gd name="T31" fmla="*/ 185 h 220"/>
                <a:gd name="T32" fmla="*/ 143 w 170"/>
                <a:gd name="T33" fmla="*/ 202 h 220"/>
                <a:gd name="T34" fmla="*/ 143 w 170"/>
                <a:gd name="T35" fmla="*/ 219 h 220"/>
                <a:gd name="T36" fmla="*/ 170 w 170"/>
                <a:gd name="T37" fmla="*/ 185 h 220"/>
                <a:gd name="T38" fmla="*/ 170 w 170"/>
                <a:gd name="T39" fmla="*/ 83 h 220"/>
                <a:gd name="T40" fmla="*/ 87 w 170"/>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2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19" name="Freeform 14"/>
            <p:cNvSpPr>
              <a:spLocks/>
            </p:cNvSpPr>
            <p:nvPr/>
          </p:nvSpPr>
          <p:spPr bwMode="auto">
            <a:xfrm>
              <a:off x="6154738" y="3744913"/>
              <a:ext cx="130175" cy="125413"/>
            </a:xfrm>
            <a:custGeom>
              <a:avLst/>
              <a:gdLst>
                <a:gd name="T0" fmla="*/ 32 w 34"/>
                <a:gd name="T1" fmla="*/ 0 h 33"/>
                <a:gd name="T2" fmla="*/ 31 w 34"/>
                <a:gd name="T3" fmla="*/ 2 h 33"/>
                <a:gd name="T4" fmla="*/ 26 w 34"/>
                <a:gd name="T5" fmla="*/ 7 h 33"/>
                <a:gd name="T6" fmla="*/ 24 w 34"/>
                <a:gd name="T7" fmla="*/ 8 h 33"/>
                <a:gd name="T8" fmla="*/ 19 w 34"/>
                <a:gd name="T9" fmla="*/ 6 h 33"/>
                <a:gd name="T10" fmla="*/ 17 w 34"/>
                <a:gd name="T11" fmla="*/ 5 h 33"/>
                <a:gd name="T12" fmla="*/ 16 w 34"/>
                <a:gd name="T13" fmla="*/ 6 h 33"/>
                <a:gd name="T14" fmla="*/ 10 w 34"/>
                <a:gd name="T15" fmla="*/ 8 h 33"/>
                <a:gd name="T16" fmla="*/ 10 w 34"/>
                <a:gd name="T17" fmla="*/ 8 h 33"/>
                <a:gd name="T18" fmla="*/ 8 w 34"/>
                <a:gd name="T19" fmla="*/ 7 h 33"/>
                <a:gd name="T20" fmla="*/ 3 w 34"/>
                <a:gd name="T21" fmla="*/ 2 h 33"/>
                <a:gd name="T22" fmla="*/ 2 w 34"/>
                <a:gd name="T23" fmla="*/ 0 h 33"/>
                <a:gd name="T24" fmla="*/ 1 w 34"/>
                <a:gd name="T25" fmla="*/ 0 h 33"/>
                <a:gd name="T26" fmla="*/ 0 w 34"/>
                <a:gd name="T27" fmla="*/ 0 h 33"/>
                <a:gd name="T28" fmla="*/ 0 w 34"/>
                <a:gd name="T29" fmla="*/ 33 h 33"/>
                <a:gd name="T30" fmla="*/ 17 w 34"/>
                <a:gd name="T31" fmla="*/ 21 h 33"/>
                <a:gd name="T32" fmla="*/ 34 w 34"/>
                <a:gd name="T33" fmla="*/ 33 h 33"/>
                <a:gd name="T34" fmla="*/ 34 w 34"/>
                <a:gd name="T35" fmla="*/ 0 h 33"/>
                <a:gd name="T36" fmla="*/ 34 w 34"/>
                <a:gd name="T37" fmla="*/ 0 h 33"/>
                <a:gd name="T38" fmla="*/ 32 w 3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32" y="0"/>
                  </a:moveTo>
                  <a:cubicBezTo>
                    <a:pt x="32" y="1"/>
                    <a:pt x="31" y="1"/>
                    <a:pt x="31" y="2"/>
                  </a:cubicBezTo>
                  <a:cubicBezTo>
                    <a:pt x="30" y="4"/>
                    <a:pt x="29" y="6"/>
                    <a:pt x="26" y="7"/>
                  </a:cubicBezTo>
                  <a:cubicBezTo>
                    <a:pt x="25" y="7"/>
                    <a:pt x="25" y="8"/>
                    <a:pt x="24" y="8"/>
                  </a:cubicBezTo>
                  <a:cubicBezTo>
                    <a:pt x="22" y="8"/>
                    <a:pt x="20" y="7"/>
                    <a:pt x="19" y="6"/>
                  </a:cubicBezTo>
                  <a:cubicBezTo>
                    <a:pt x="18" y="6"/>
                    <a:pt x="17" y="5"/>
                    <a:pt x="17" y="5"/>
                  </a:cubicBezTo>
                  <a:cubicBezTo>
                    <a:pt x="17" y="5"/>
                    <a:pt x="16" y="6"/>
                    <a:pt x="16" y="6"/>
                  </a:cubicBezTo>
                  <a:cubicBezTo>
                    <a:pt x="14" y="7"/>
                    <a:pt x="12" y="8"/>
                    <a:pt x="10" y="8"/>
                  </a:cubicBezTo>
                  <a:cubicBezTo>
                    <a:pt x="10" y="8"/>
                    <a:pt x="10" y="8"/>
                    <a:pt x="10" y="8"/>
                  </a:cubicBezTo>
                  <a:cubicBezTo>
                    <a:pt x="9" y="8"/>
                    <a:pt x="9" y="7"/>
                    <a:pt x="8" y="7"/>
                  </a:cubicBezTo>
                  <a:cubicBezTo>
                    <a:pt x="5" y="6"/>
                    <a:pt x="4" y="4"/>
                    <a:pt x="3" y="2"/>
                  </a:cubicBezTo>
                  <a:cubicBezTo>
                    <a:pt x="3" y="1"/>
                    <a:pt x="2" y="1"/>
                    <a:pt x="2" y="0"/>
                  </a:cubicBezTo>
                  <a:cubicBezTo>
                    <a:pt x="2" y="0"/>
                    <a:pt x="1" y="0"/>
                    <a:pt x="1" y="0"/>
                  </a:cubicBezTo>
                  <a:cubicBezTo>
                    <a:pt x="1" y="0"/>
                    <a:pt x="0" y="0"/>
                    <a:pt x="0" y="0"/>
                  </a:cubicBezTo>
                  <a:cubicBezTo>
                    <a:pt x="0" y="33"/>
                    <a:pt x="0" y="33"/>
                    <a:pt x="0" y="33"/>
                  </a:cubicBezTo>
                  <a:cubicBezTo>
                    <a:pt x="17" y="21"/>
                    <a:pt x="17" y="21"/>
                    <a:pt x="17" y="21"/>
                  </a:cubicBezTo>
                  <a:cubicBezTo>
                    <a:pt x="34" y="33"/>
                    <a:pt x="34" y="33"/>
                    <a:pt x="34" y="33"/>
                  </a:cubicBezTo>
                  <a:cubicBezTo>
                    <a:pt x="34" y="0"/>
                    <a:pt x="34" y="0"/>
                    <a:pt x="34" y="0"/>
                  </a:cubicBezTo>
                  <a:cubicBezTo>
                    <a:pt x="34" y="0"/>
                    <a:pt x="34" y="0"/>
                    <a:pt x="34" y="0"/>
                  </a:cubicBezTo>
                  <a:cubicBezTo>
                    <a:pt x="33" y="0"/>
                    <a:pt x="32" y="0"/>
                    <a:pt x="32" y="0"/>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20" name="Oval 15"/>
            <p:cNvSpPr>
              <a:spLocks noChangeArrowheads="1"/>
            </p:cNvSpPr>
            <p:nvPr/>
          </p:nvSpPr>
          <p:spPr bwMode="auto">
            <a:xfrm>
              <a:off x="6178550" y="3625850"/>
              <a:ext cx="84138" cy="80963"/>
            </a:xfrm>
            <a:prstGeom prst="ellipse">
              <a:avLst/>
            </a:pr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21" name="Freeform 16"/>
            <p:cNvSpPr>
              <a:spLocks noEditPoints="1"/>
            </p:cNvSpPr>
            <p:nvPr/>
          </p:nvSpPr>
          <p:spPr bwMode="auto">
            <a:xfrm>
              <a:off x="6127750" y="3573463"/>
              <a:ext cx="187325" cy="185738"/>
            </a:xfrm>
            <a:custGeom>
              <a:avLst/>
              <a:gdLst>
                <a:gd name="T0" fmla="*/ 44 w 49"/>
                <a:gd name="T1" fmla="*/ 18 h 49"/>
                <a:gd name="T2" fmla="*/ 44 w 49"/>
                <a:gd name="T3" fmla="*/ 10 h 49"/>
                <a:gd name="T4" fmla="*/ 36 w 49"/>
                <a:gd name="T5" fmla="*/ 7 h 49"/>
                <a:gd name="T6" fmla="*/ 32 w 49"/>
                <a:gd name="T7" fmla="*/ 1 h 49"/>
                <a:gd name="T8" fmla="*/ 24 w 49"/>
                <a:gd name="T9" fmla="*/ 3 h 49"/>
                <a:gd name="T10" fmla="*/ 16 w 49"/>
                <a:gd name="T11" fmla="*/ 1 h 49"/>
                <a:gd name="T12" fmla="*/ 12 w 49"/>
                <a:gd name="T13" fmla="*/ 7 h 49"/>
                <a:gd name="T14" fmla="*/ 4 w 49"/>
                <a:gd name="T15" fmla="*/ 10 h 49"/>
                <a:gd name="T16" fmla="*/ 4 w 49"/>
                <a:gd name="T17" fmla="*/ 18 h 49"/>
                <a:gd name="T18" fmla="*/ 0 w 49"/>
                <a:gd name="T19" fmla="*/ 24 h 49"/>
                <a:gd name="T20" fmla="*/ 4 w 49"/>
                <a:gd name="T21" fmla="*/ 31 h 49"/>
                <a:gd name="T22" fmla="*/ 4 w 49"/>
                <a:gd name="T23" fmla="*/ 39 h 49"/>
                <a:gd name="T24" fmla="*/ 12 w 49"/>
                <a:gd name="T25" fmla="*/ 41 h 49"/>
                <a:gd name="T26" fmla="*/ 16 w 49"/>
                <a:gd name="T27" fmla="*/ 48 h 49"/>
                <a:gd name="T28" fmla="*/ 24 w 49"/>
                <a:gd name="T29" fmla="*/ 45 h 49"/>
                <a:gd name="T30" fmla="*/ 32 w 49"/>
                <a:gd name="T31" fmla="*/ 48 h 49"/>
                <a:gd name="T32" fmla="*/ 36 w 49"/>
                <a:gd name="T33" fmla="*/ 41 h 49"/>
                <a:gd name="T34" fmla="*/ 44 w 49"/>
                <a:gd name="T35" fmla="*/ 39 h 49"/>
                <a:gd name="T36" fmla="*/ 44 w 49"/>
                <a:gd name="T37" fmla="*/ 31 h 49"/>
                <a:gd name="T38" fmla="*/ 49 w 49"/>
                <a:gd name="T39" fmla="*/ 24 h 49"/>
                <a:gd name="T40" fmla="*/ 44 w 49"/>
                <a:gd name="T41" fmla="*/ 18 h 49"/>
                <a:gd name="T42" fmla="*/ 24 w 49"/>
                <a:gd name="T43" fmla="*/ 37 h 49"/>
                <a:gd name="T44" fmla="*/ 11 w 49"/>
                <a:gd name="T45" fmla="*/ 24 h 49"/>
                <a:gd name="T46" fmla="*/ 24 w 49"/>
                <a:gd name="T47" fmla="*/ 12 h 49"/>
                <a:gd name="T48" fmla="*/ 37 w 49"/>
                <a:gd name="T49" fmla="*/ 24 h 49"/>
                <a:gd name="T50" fmla="*/ 24 w 49"/>
                <a:gd name="T5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4" y="18"/>
                  </a:moveTo>
                  <a:cubicBezTo>
                    <a:pt x="43" y="16"/>
                    <a:pt x="45" y="12"/>
                    <a:pt x="44" y="10"/>
                  </a:cubicBezTo>
                  <a:cubicBezTo>
                    <a:pt x="42" y="8"/>
                    <a:pt x="38" y="9"/>
                    <a:pt x="36" y="7"/>
                  </a:cubicBezTo>
                  <a:cubicBezTo>
                    <a:pt x="34" y="6"/>
                    <a:pt x="34" y="2"/>
                    <a:pt x="32" y="1"/>
                  </a:cubicBezTo>
                  <a:cubicBezTo>
                    <a:pt x="29" y="0"/>
                    <a:pt x="27" y="3"/>
                    <a:pt x="24" y="3"/>
                  </a:cubicBezTo>
                  <a:cubicBezTo>
                    <a:pt x="22" y="3"/>
                    <a:pt x="19" y="0"/>
                    <a:pt x="16" y="1"/>
                  </a:cubicBezTo>
                  <a:cubicBezTo>
                    <a:pt x="14" y="2"/>
                    <a:pt x="14" y="6"/>
                    <a:pt x="12" y="7"/>
                  </a:cubicBezTo>
                  <a:cubicBezTo>
                    <a:pt x="10" y="9"/>
                    <a:pt x="6" y="8"/>
                    <a:pt x="4" y="10"/>
                  </a:cubicBezTo>
                  <a:cubicBezTo>
                    <a:pt x="3" y="12"/>
                    <a:pt x="5" y="16"/>
                    <a:pt x="4" y="18"/>
                  </a:cubicBezTo>
                  <a:cubicBezTo>
                    <a:pt x="3" y="20"/>
                    <a:pt x="0" y="22"/>
                    <a:pt x="0" y="24"/>
                  </a:cubicBezTo>
                  <a:cubicBezTo>
                    <a:pt x="0" y="27"/>
                    <a:pt x="3" y="29"/>
                    <a:pt x="4" y="31"/>
                  </a:cubicBezTo>
                  <a:cubicBezTo>
                    <a:pt x="5" y="33"/>
                    <a:pt x="3" y="37"/>
                    <a:pt x="4" y="39"/>
                  </a:cubicBezTo>
                  <a:cubicBezTo>
                    <a:pt x="6" y="41"/>
                    <a:pt x="10" y="40"/>
                    <a:pt x="12" y="41"/>
                  </a:cubicBezTo>
                  <a:cubicBezTo>
                    <a:pt x="14" y="43"/>
                    <a:pt x="14" y="47"/>
                    <a:pt x="16" y="48"/>
                  </a:cubicBezTo>
                  <a:cubicBezTo>
                    <a:pt x="19" y="49"/>
                    <a:pt x="22" y="45"/>
                    <a:pt x="24" y="45"/>
                  </a:cubicBezTo>
                  <a:cubicBezTo>
                    <a:pt x="27" y="45"/>
                    <a:pt x="29" y="49"/>
                    <a:pt x="32" y="48"/>
                  </a:cubicBezTo>
                  <a:cubicBezTo>
                    <a:pt x="34" y="47"/>
                    <a:pt x="34" y="43"/>
                    <a:pt x="36" y="41"/>
                  </a:cubicBezTo>
                  <a:cubicBezTo>
                    <a:pt x="38" y="40"/>
                    <a:pt x="42" y="41"/>
                    <a:pt x="44" y="39"/>
                  </a:cubicBezTo>
                  <a:cubicBezTo>
                    <a:pt x="45" y="37"/>
                    <a:pt x="43" y="33"/>
                    <a:pt x="44" y="31"/>
                  </a:cubicBezTo>
                  <a:cubicBezTo>
                    <a:pt x="45" y="29"/>
                    <a:pt x="49" y="27"/>
                    <a:pt x="49" y="24"/>
                  </a:cubicBezTo>
                  <a:cubicBezTo>
                    <a:pt x="49" y="22"/>
                    <a:pt x="45" y="20"/>
                    <a:pt x="44" y="18"/>
                  </a:cubicBezTo>
                  <a:close/>
                  <a:moveTo>
                    <a:pt x="24" y="37"/>
                  </a:moveTo>
                  <a:cubicBezTo>
                    <a:pt x="17" y="37"/>
                    <a:pt x="11" y="32"/>
                    <a:pt x="11" y="24"/>
                  </a:cubicBezTo>
                  <a:cubicBezTo>
                    <a:pt x="11" y="17"/>
                    <a:pt x="17" y="12"/>
                    <a:pt x="24" y="12"/>
                  </a:cubicBezTo>
                  <a:cubicBezTo>
                    <a:pt x="31" y="12"/>
                    <a:pt x="37" y="17"/>
                    <a:pt x="37" y="24"/>
                  </a:cubicBezTo>
                  <a:cubicBezTo>
                    <a:pt x="37" y="32"/>
                    <a:pt x="31" y="37"/>
                    <a:pt x="24" y="37"/>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r="26531"/>
          <a:stretch/>
        </p:blipFill>
        <p:spPr>
          <a:xfrm rot="18824124">
            <a:off x="6461940" y="2454899"/>
            <a:ext cx="1827563" cy="182987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63497">
            <a:off x="3924585" y="2442524"/>
            <a:ext cx="1797663" cy="1887168"/>
          </a:xfrm>
          <a:prstGeom prst="rect">
            <a:avLst/>
          </a:prstGeom>
        </p:spPr>
      </p:pic>
      <p:sp>
        <p:nvSpPr>
          <p:cNvPr id="30" name="文本框 29">
            <a:extLst>
              <a:ext uri="{FF2B5EF4-FFF2-40B4-BE49-F238E27FC236}">
                <a16:creationId xmlns:a16="http://schemas.microsoft.com/office/drawing/2014/main" id="{AB94D8E1-852E-4A47-A70C-0E1443C14FF6}"/>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31" name="Shape 454">
            <a:extLst>
              <a:ext uri="{FF2B5EF4-FFF2-40B4-BE49-F238E27FC236}">
                <a16:creationId xmlns:a16="http://schemas.microsoft.com/office/drawing/2014/main" id="{8FAB0283-AE40-4E6D-81E8-E49415127F14}"/>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2" name="TextBox 20">
            <a:extLst>
              <a:ext uri="{FF2B5EF4-FFF2-40B4-BE49-F238E27FC236}">
                <a16:creationId xmlns:a16="http://schemas.microsoft.com/office/drawing/2014/main" id="{E6BC7A29-A445-491D-9909-52584EEC6291}"/>
              </a:ext>
            </a:extLst>
          </p:cNvPr>
          <p:cNvSpPr txBox="1"/>
          <p:nvPr/>
        </p:nvSpPr>
        <p:spPr bwMode="auto">
          <a:xfrm>
            <a:off x="8667989" y="4498909"/>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3" name="矩形 32">
            <a:extLst>
              <a:ext uri="{FF2B5EF4-FFF2-40B4-BE49-F238E27FC236}">
                <a16:creationId xmlns:a16="http://schemas.microsoft.com/office/drawing/2014/main" id="{DE54D682-2403-402E-9552-DB351E3C8462}"/>
              </a:ext>
            </a:extLst>
          </p:cNvPr>
          <p:cNvSpPr/>
          <p:nvPr/>
        </p:nvSpPr>
        <p:spPr>
          <a:xfrm>
            <a:off x="9054635" y="4107061"/>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
        <p:nvSpPr>
          <p:cNvPr id="34" name="TextBox 20">
            <a:extLst>
              <a:ext uri="{FF2B5EF4-FFF2-40B4-BE49-F238E27FC236}">
                <a16:creationId xmlns:a16="http://schemas.microsoft.com/office/drawing/2014/main" id="{AB0E43D3-7EF0-4651-ADF1-13C1BBC95F3E}"/>
              </a:ext>
            </a:extLst>
          </p:cNvPr>
          <p:cNvSpPr txBox="1"/>
          <p:nvPr/>
        </p:nvSpPr>
        <p:spPr bwMode="auto">
          <a:xfrm>
            <a:off x="568668" y="4513375"/>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5" name="矩形 34">
            <a:extLst>
              <a:ext uri="{FF2B5EF4-FFF2-40B4-BE49-F238E27FC236}">
                <a16:creationId xmlns:a16="http://schemas.microsoft.com/office/drawing/2014/main" id="{841A8933-B81F-4EF7-A4EC-A7AB6C08988C}"/>
              </a:ext>
            </a:extLst>
          </p:cNvPr>
          <p:cNvSpPr/>
          <p:nvPr/>
        </p:nvSpPr>
        <p:spPr>
          <a:xfrm>
            <a:off x="955314" y="4121527"/>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271708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a:extLst>
              <a:ext uri="{FF2B5EF4-FFF2-40B4-BE49-F238E27FC236}">
                <a16:creationId xmlns:a16="http://schemas.microsoft.com/office/drawing/2014/main" id="{4C5026DF-4969-4A75-B85F-1ACD175E3000}"/>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30" name="Shape 454">
            <a:extLst>
              <a:ext uri="{FF2B5EF4-FFF2-40B4-BE49-F238E27FC236}">
                <a16:creationId xmlns:a16="http://schemas.microsoft.com/office/drawing/2014/main" id="{A66589D7-256D-4961-B7A0-738148C0668F}"/>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cxnSp>
        <p:nvCxnSpPr>
          <p:cNvPr id="57" name="直接连接符 56">
            <a:extLst>
              <a:ext uri="{FF2B5EF4-FFF2-40B4-BE49-F238E27FC236}">
                <a16:creationId xmlns:a16="http://schemas.microsoft.com/office/drawing/2014/main" id="{172AB387-433E-44C1-B249-6E214BA64B09}"/>
              </a:ext>
            </a:extLst>
          </p:cNvPr>
          <p:cNvCxnSpPr>
            <a:stCxn id="66" idx="0"/>
          </p:cNvCxnSpPr>
          <p:nvPr/>
        </p:nvCxnSpPr>
        <p:spPr>
          <a:xfrm flipV="1">
            <a:off x="3816535" y="1990899"/>
            <a:ext cx="0" cy="54851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07388B8E-E87D-4B25-B59D-8FD09F688E71}"/>
              </a:ext>
            </a:extLst>
          </p:cNvPr>
          <p:cNvCxnSpPr/>
          <p:nvPr/>
        </p:nvCxnSpPr>
        <p:spPr>
          <a:xfrm flipH="1">
            <a:off x="3441049" y="1990898"/>
            <a:ext cx="37548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B8BB9EAA-4198-4A8D-975A-181D48D7D57A}"/>
              </a:ext>
            </a:extLst>
          </p:cNvPr>
          <p:cNvCxnSpPr>
            <a:stCxn id="69" idx="0"/>
          </p:cNvCxnSpPr>
          <p:nvPr/>
        </p:nvCxnSpPr>
        <p:spPr>
          <a:xfrm flipV="1">
            <a:off x="5391657" y="1990899"/>
            <a:ext cx="0" cy="54851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10FF47ED-99C0-43F9-93F7-5102B7E51AB0}"/>
              </a:ext>
            </a:extLst>
          </p:cNvPr>
          <p:cNvCxnSpPr/>
          <p:nvPr/>
        </p:nvCxnSpPr>
        <p:spPr>
          <a:xfrm>
            <a:off x="5391658" y="1990898"/>
            <a:ext cx="338972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ECB1C9E9-8FAC-4C39-97C9-C2062540B0B1}"/>
              </a:ext>
            </a:extLst>
          </p:cNvPr>
          <p:cNvCxnSpPr>
            <a:stCxn id="72" idx="4"/>
          </p:cNvCxnSpPr>
          <p:nvPr/>
        </p:nvCxnSpPr>
        <p:spPr>
          <a:xfrm>
            <a:off x="6966782" y="4430786"/>
            <a:ext cx="6563"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6F36F865-FA9A-4C8B-B44B-D456798319A3}"/>
              </a:ext>
            </a:extLst>
          </p:cNvPr>
          <p:cNvCxnSpPr/>
          <p:nvPr/>
        </p:nvCxnSpPr>
        <p:spPr>
          <a:xfrm flipH="1">
            <a:off x="3441046" y="5063172"/>
            <a:ext cx="35322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42B0DD60-46C0-4D1A-B36D-507FFE9EFC0F}"/>
              </a:ext>
            </a:extLst>
          </p:cNvPr>
          <p:cNvCxnSpPr>
            <a:stCxn id="75" idx="4"/>
          </p:cNvCxnSpPr>
          <p:nvPr/>
        </p:nvCxnSpPr>
        <p:spPr>
          <a:xfrm>
            <a:off x="8618774" y="4430788"/>
            <a:ext cx="0" cy="9316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FC3C38A-A9BD-4D1B-9BEC-118448369EE0}"/>
              </a:ext>
            </a:extLst>
          </p:cNvPr>
          <p:cNvCxnSpPr/>
          <p:nvPr/>
        </p:nvCxnSpPr>
        <p:spPr>
          <a:xfrm>
            <a:off x="8618775" y="5362458"/>
            <a:ext cx="398163" cy="1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sp>
        <p:nvSpPr>
          <p:cNvPr id="66" name="Oval 8">
            <a:extLst>
              <a:ext uri="{FF2B5EF4-FFF2-40B4-BE49-F238E27FC236}">
                <a16:creationId xmlns:a16="http://schemas.microsoft.com/office/drawing/2014/main" id="{9B33ED66-E627-4BD4-85BE-2E458966DD68}"/>
              </a:ext>
            </a:extLst>
          </p:cNvPr>
          <p:cNvSpPr/>
          <p:nvPr/>
        </p:nvSpPr>
        <p:spPr>
          <a:xfrm>
            <a:off x="2871462" y="2539407"/>
            <a:ext cx="1890147" cy="1891378"/>
          </a:xfrm>
          <a:prstGeom prst="ellipse">
            <a:avLst/>
          </a:prstGeom>
          <a:solidFill>
            <a:srgbClr val="FC6686"/>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微软雅黑" pitchFamily="34" charset="-122"/>
              <a:ea typeface="微软雅黑" pitchFamily="34" charset="-122"/>
            </a:endParaRPr>
          </a:p>
        </p:txBody>
      </p:sp>
      <p:sp>
        <p:nvSpPr>
          <p:cNvPr id="69" name="Oval 9">
            <a:extLst>
              <a:ext uri="{FF2B5EF4-FFF2-40B4-BE49-F238E27FC236}">
                <a16:creationId xmlns:a16="http://schemas.microsoft.com/office/drawing/2014/main" id="{C3BC894B-A0A2-4CFC-BF09-DAA2AD314180}"/>
              </a:ext>
            </a:extLst>
          </p:cNvPr>
          <p:cNvSpPr/>
          <p:nvPr/>
        </p:nvSpPr>
        <p:spPr>
          <a:xfrm>
            <a:off x="4446585" y="2539407"/>
            <a:ext cx="1890147" cy="1891378"/>
          </a:xfrm>
          <a:prstGeom prst="ellipse">
            <a:avLst/>
          </a:prstGeom>
          <a:solidFill>
            <a:srgbClr val="FC6686"/>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微软雅黑" pitchFamily="34" charset="-122"/>
              <a:ea typeface="微软雅黑" pitchFamily="34" charset="-122"/>
            </a:endParaRPr>
          </a:p>
        </p:txBody>
      </p:sp>
      <p:sp>
        <p:nvSpPr>
          <p:cNvPr id="72" name="Oval 10">
            <a:extLst>
              <a:ext uri="{FF2B5EF4-FFF2-40B4-BE49-F238E27FC236}">
                <a16:creationId xmlns:a16="http://schemas.microsoft.com/office/drawing/2014/main" id="{DF4300C0-49D5-45A8-A577-0CDFED284D00}"/>
              </a:ext>
            </a:extLst>
          </p:cNvPr>
          <p:cNvSpPr/>
          <p:nvPr/>
        </p:nvSpPr>
        <p:spPr>
          <a:xfrm>
            <a:off x="6021708" y="2539407"/>
            <a:ext cx="1890147" cy="1891378"/>
          </a:xfrm>
          <a:prstGeom prst="ellipse">
            <a:avLst/>
          </a:prstGeom>
          <a:solidFill>
            <a:srgbClr val="FC6686"/>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微软雅黑" pitchFamily="34" charset="-122"/>
              <a:ea typeface="微软雅黑" pitchFamily="34" charset="-122"/>
            </a:endParaRPr>
          </a:p>
        </p:txBody>
      </p:sp>
      <p:sp>
        <p:nvSpPr>
          <p:cNvPr id="75" name="Oval 11">
            <a:extLst>
              <a:ext uri="{FF2B5EF4-FFF2-40B4-BE49-F238E27FC236}">
                <a16:creationId xmlns:a16="http://schemas.microsoft.com/office/drawing/2014/main" id="{F69B7F71-F4F5-4798-8941-73AC2FECAA6E}"/>
              </a:ext>
            </a:extLst>
          </p:cNvPr>
          <p:cNvSpPr/>
          <p:nvPr/>
        </p:nvSpPr>
        <p:spPr>
          <a:xfrm>
            <a:off x="7673702" y="2539407"/>
            <a:ext cx="1890147" cy="1891378"/>
          </a:xfrm>
          <a:prstGeom prst="ellipse">
            <a:avLst/>
          </a:prstGeom>
          <a:solidFill>
            <a:srgbClr val="FC6686"/>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FF0000"/>
              </a:solidFill>
              <a:latin typeface="微软雅黑" pitchFamily="34" charset="-122"/>
              <a:ea typeface="微软雅黑" pitchFamily="34" charset="-122"/>
            </a:endParaRPr>
          </a:p>
        </p:txBody>
      </p:sp>
      <p:sp>
        <p:nvSpPr>
          <p:cNvPr id="80" name="TextBox 20">
            <a:extLst>
              <a:ext uri="{FF2B5EF4-FFF2-40B4-BE49-F238E27FC236}">
                <a16:creationId xmlns:a16="http://schemas.microsoft.com/office/drawing/2014/main" id="{0529CC08-079B-4E32-B787-35BEE00AF59D}"/>
              </a:ext>
            </a:extLst>
          </p:cNvPr>
          <p:cNvSpPr txBox="1"/>
          <p:nvPr/>
        </p:nvSpPr>
        <p:spPr bwMode="auto">
          <a:xfrm>
            <a:off x="9140396" y="4850587"/>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81" name="矩形 80">
            <a:extLst>
              <a:ext uri="{FF2B5EF4-FFF2-40B4-BE49-F238E27FC236}">
                <a16:creationId xmlns:a16="http://schemas.microsoft.com/office/drawing/2014/main" id="{2BF4D567-00AF-4508-B296-319328B6A654}"/>
              </a:ext>
            </a:extLst>
          </p:cNvPr>
          <p:cNvSpPr/>
          <p:nvPr/>
        </p:nvSpPr>
        <p:spPr>
          <a:xfrm>
            <a:off x="7911855" y="3300430"/>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
        <p:nvSpPr>
          <p:cNvPr id="82" name="TextBox 20">
            <a:extLst>
              <a:ext uri="{FF2B5EF4-FFF2-40B4-BE49-F238E27FC236}">
                <a16:creationId xmlns:a16="http://schemas.microsoft.com/office/drawing/2014/main" id="{3D7C6C8D-B164-4A7B-8A39-B8AF3850CB00}"/>
              </a:ext>
            </a:extLst>
          </p:cNvPr>
          <p:cNvSpPr txBox="1"/>
          <p:nvPr/>
        </p:nvSpPr>
        <p:spPr bwMode="auto">
          <a:xfrm>
            <a:off x="9092222" y="1644227"/>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83" name="矩形 82">
            <a:extLst>
              <a:ext uri="{FF2B5EF4-FFF2-40B4-BE49-F238E27FC236}">
                <a16:creationId xmlns:a16="http://schemas.microsoft.com/office/drawing/2014/main" id="{46614035-B937-4CC9-8E9F-528773FC9162}"/>
              </a:ext>
            </a:extLst>
          </p:cNvPr>
          <p:cNvSpPr/>
          <p:nvPr/>
        </p:nvSpPr>
        <p:spPr>
          <a:xfrm>
            <a:off x="6104042" y="3291937"/>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
        <p:nvSpPr>
          <p:cNvPr id="84" name="TextBox 20">
            <a:extLst>
              <a:ext uri="{FF2B5EF4-FFF2-40B4-BE49-F238E27FC236}">
                <a16:creationId xmlns:a16="http://schemas.microsoft.com/office/drawing/2014/main" id="{E17AC2EF-A939-4C5D-BD67-2B0904A081AF}"/>
              </a:ext>
            </a:extLst>
          </p:cNvPr>
          <p:cNvSpPr txBox="1"/>
          <p:nvPr/>
        </p:nvSpPr>
        <p:spPr bwMode="auto">
          <a:xfrm>
            <a:off x="438352" y="1669791"/>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85" name="矩形 84">
            <a:extLst>
              <a:ext uri="{FF2B5EF4-FFF2-40B4-BE49-F238E27FC236}">
                <a16:creationId xmlns:a16="http://schemas.microsoft.com/office/drawing/2014/main" id="{77EDBDB7-D353-4023-ACA7-361BF37A1909}"/>
              </a:ext>
            </a:extLst>
          </p:cNvPr>
          <p:cNvSpPr/>
          <p:nvPr/>
        </p:nvSpPr>
        <p:spPr>
          <a:xfrm>
            <a:off x="4482813" y="3300430"/>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
        <p:nvSpPr>
          <p:cNvPr id="86" name="TextBox 20">
            <a:extLst>
              <a:ext uri="{FF2B5EF4-FFF2-40B4-BE49-F238E27FC236}">
                <a16:creationId xmlns:a16="http://schemas.microsoft.com/office/drawing/2014/main" id="{79437D08-AA89-4CB3-BDCE-D4EEEBCC1455}"/>
              </a:ext>
            </a:extLst>
          </p:cNvPr>
          <p:cNvSpPr txBox="1"/>
          <p:nvPr/>
        </p:nvSpPr>
        <p:spPr bwMode="auto">
          <a:xfrm>
            <a:off x="520487" y="4876151"/>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87" name="矩形 86">
            <a:extLst>
              <a:ext uri="{FF2B5EF4-FFF2-40B4-BE49-F238E27FC236}">
                <a16:creationId xmlns:a16="http://schemas.microsoft.com/office/drawing/2014/main" id="{9A3BAA95-A010-45B9-9EB7-500B91E93286}"/>
              </a:ext>
            </a:extLst>
          </p:cNvPr>
          <p:cNvSpPr/>
          <p:nvPr/>
        </p:nvSpPr>
        <p:spPr>
          <a:xfrm>
            <a:off x="2851141" y="3291937"/>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28766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right)">
                                      <p:cBhvr>
                                        <p:cTn id="11" dur="500"/>
                                        <p:tgtEl>
                                          <p:spTgt spid="5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down)">
                                      <p:cBhvr>
                                        <p:cTn id="15" dur="500"/>
                                        <p:tgtEl>
                                          <p:spTgt spid="5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up)">
                                      <p:cBhvr>
                                        <p:cTn id="23" dur="500"/>
                                        <p:tgtEl>
                                          <p:spTgt spid="6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up)">
                                      <p:cBhvr>
                                        <p:cTn id="31" dur="500"/>
                                        <p:tgtEl>
                                          <p:spTgt spid="6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408089" y="1733550"/>
            <a:ext cx="2457450" cy="403860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9"/>
          <p:cNvSpPr/>
          <p:nvPr/>
        </p:nvSpPr>
        <p:spPr>
          <a:xfrm>
            <a:off x="6379243" y="1733550"/>
            <a:ext cx="2457450" cy="403860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p:cNvSpPr/>
          <p:nvPr/>
        </p:nvSpPr>
        <p:spPr>
          <a:xfrm>
            <a:off x="3350397" y="1733550"/>
            <a:ext cx="2457450" cy="403860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矩形 7"/>
          <p:cNvSpPr/>
          <p:nvPr/>
        </p:nvSpPr>
        <p:spPr>
          <a:xfrm>
            <a:off x="321551" y="1733550"/>
            <a:ext cx="2457450" cy="403860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51" y="1733550"/>
            <a:ext cx="2476317" cy="1657700"/>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036" y="1733550"/>
            <a:ext cx="2481945" cy="1654727"/>
          </a:xfrm>
          <a:prstGeom prst="rect">
            <a:avLst/>
          </a:prstGeom>
        </p:spPr>
      </p:pic>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0397" y="1736524"/>
            <a:ext cx="2454075" cy="1654726"/>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4714" y="1733550"/>
            <a:ext cx="2460825" cy="1654727"/>
          </a:xfrm>
          <a:prstGeom prst="rect">
            <a:avLst/>
          </a:prstGeom>
        </p:spPr>
      </p:pic>
      <p:sp>
        <p:nvSpPr>
          <p:cNvPr id="25" name="文本框 24">
            <a:extLst>
              <a:ext uri="{FF2B5EF4-FFF2-40B4-BE49-F238E27FC236}">
                <a16:creationId xmlns:a16="http://schemas.microsoft.com/office/drawing/2014/main" id="{1118667E-FEB5-4A4B-99FD-41749CF321AD}"/>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26" name="Shape 454">
            <a:extLst>
              <a:ext uri="{FF2B5EF4-FFF2-40B4-BE49-F238E27FC236}">
                <a16:creationId xmlns:a16="http://schemas.microsoft.com/office/drawing/2014/main" id="{A84657B2-7C5D-40A4-9E09-1C7E6FA0B2CF}"/>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 name="TextBox 20">
            <a:extLst>
              <a:ext uri="{FF2B5EF4-FFF2-40B4-BE49-F238E27FC236}">
                <a16:creationId xmlns:a16="http://schemas.microsoft.com/office/drawing/2014/main" id="{E17FA5D5-F04F-48E8-89F7-C530F7898EB4}"/>
              </a:ext>
            </a:extLst>
          </p:cNvPr>
          <p:cNvSpPr txBox="1"/>
          <p:nvPr/>
        </p:nvSpPr>
        <p:spPr bwMode="auto">
          <a:xfrm>
            <a:off x="466949" y="4012821"/>
            <a:ext cx="2070100"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40" name="矩形 39">
            <a:extLst>
              <a:ext uri="{FF2B5EF4-FFF2-40B4-BE49-F238E27FC236}">
                <a16:creationId xmlns:a16="http://schemas.microsoft.com/office/drawing/2014/main" id="{D618CDE3-3659-4F1B-9505-D4E45A05B2C2}"/>
              </a:ext>
            </a:extLst>
          </p:cNvPr>
          <p:cNvSpPr/>
          <p:nvPr/>
        </p:nvSpPr>
        <p:spPr>
          <a:xfrm>
            <a:off x="730646" y="3620973"/>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
        <p:nvSpPr>
          <p:cNvPr id="41" name="TextBox 20">
            <a:extLst>
              <a:ext uri="{FF2B5EF4-FFF2-40B4-BE49-F238E27FC236}">
                <a16:creationId xmlns:a16="http://schemas.microsoft.com/office/drawing/2014/main" id="{503972AF-790B-4663-A4B1-314874656868}"/>
              </a:ext>
            </a:extLst>
          </p:cNvPr>
          <p:cNvSpPr txBox="1"/>
          <p:nvPr/>
        </p:nvSpPr>
        <p:spPr bwMode="auto">
          <a:xfrm>
            <a:off x="3594100" y="4038057"/>
            <a:ext cx="2070100"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42" name="矩形 41">
            <a:extLst>
              <a:ext uri="{FF2B5EF4-FFF2-40B4-BE49-F238E27FC236}">
                <a16:creationId xmlns:a16="http://schemas.microsoft.com/office/drawing/2014/main" id="{5A4644BE-2985-451C-865B-FA964ED43123}"/>
              </a:ext>
            </a:extLst>
          </p:cNvPr>
          <p:cNvSpPr/>
          <p:nvPr/>
        </p:nvSpPr>
        <p:spPr>
          <a:xfrm>
            <a:off x="3857797" y="3646209"/>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
        <p:nvSpPr>
          <p:cNvPr id="43" name="TextBox 20">
            <a:extLst>
              <a:ext uri="{FF2B5EF4-FFF2-40B4-BE49-F238E27FC236}">
                <a16:creationId xmlns:a16="http://schemas.microsoft.com/office/drawing/2014/main" id="{7FF6CB0A-C8FF-4000-B001-14B2577EC28D}"/>
              </a:ext>
            </a:extLst>
          </p:cNvPr>
          <p:cNvSpPr txBox="1"/>
          <p:nvPr/>
        </p:nvSpPr>
        <p:spPr bwMode="auto">
          <a:xfrm>
            <a:off x="6515100" y="4038057"/>
            <a:ext cx="2070100"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44" name="矩形 43">
            <a:extLst>
              <a:ext uri="{FF2B5EF4-FFF2-40B4-BE49-F238E27FC236}">
                <a16:creationId xmlns:a16="http://schemas.microsoft.com/office/drawing/2014/main" id="{2B18974C-8329-467C-8F7B-410B5D9727F5}"/>
              </a:ext>
            </a:extLst>
          </p:cNvPr>
          <p:cNvSpPr/>
          <p:nvPr/>
        </p:nvSpPr>
        <p:spPr>
          <a:xfrm>
            <a:off x="6778797" y="3646209"/>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
        <p:nvSpPr>
          <p:cNvPr id="45" name="TextBox 20">
            <a:extLst>
              <a:ext uri="{FF2B5EF4-FFF2-40B4-BE49-F238E27FC236}">
                <a16:creationId xmlns:a16="http://schemas.microsoft.com/office/drawing/2014/main" id="{3306BF86-12BC-4635-A026-B7AF6DB5B64B}"/>
              </a:ext>
            </a:extLst>
          </p:cNvPr>
          <p:cNvSpPr txBox="1"/>
          <p:nvPr/>
        </p:nvSpPr>
        <p:spPr bwMode="auto">
          <a:xfrm>
            <a:off x="9588500" y="4038057"/>
            <a:ext cx="2070100"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46" name="矩形 45">
            <a:extLst>
              <a:ext uri="{FF2B5EF4-FFF2-40B4-BE49-F238E27FC236}">
                <a16:creationId xmlns:a16="http://schemas.microsoft.com/office/drawing/2014/main" id="{3D3CA9AE-3FF0-49A9-8FF2-80D1D94DD318}"/>
              </a:ext>
            </a:extLst>
          </p:cNvPr>
          <p:cNvSpPr/>
          <p:nvPr/>
        </p:nvSpPr>
        <p:spPr>
          <a:xfrm>
            <a:off x="9852197" y="3646209"/>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14371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57081" y="1829310"/>
            <a:ext cx="5057775" cy="5073596"/>
            <a:chOff x="3579941" y="1829310"/>
            <a:chExt cx="5057775" cy="5073596"/>
          </a:xfrm>
        </p:grpSpPr>
        <p:sp>
          <p:nvSpPr>
            <p:cNvPr id="9" name="Freeform 5"/>
            <p:cNvSpPr>
              <a:spLocks/>
            </p:cNvSpPr>
            <p:nvPr/>
          </p:nvSpPr>
          <p:spPr bwMode="auto">
            <a:xfrm>
              <a:off x="5939009" y="4857130"/>
              <a:ext cx="390525" cy="2045776"/>
            </a:xfrm>
            <a:custGeom>
              <a:avLst/>
              <a:gdLst>
                <a:gd name="T0" fmla="*/ 101 w 136"/>
                <a:gd name="T1" fmla="*/ 160 h 494"/>
                <a:gd name="T2" fmla="*/ 112 w 136"/>
                <a:gd name="T3" fmla="*/ 0 h 494"/>
                <a:gd name="T4" fmla="*/ 66 w 136"/>
                <a:gd name="T5" fmla="*/ 25 h 494"/>
                <a:gd name="T6" fmla="*/ 24 w 136"/>
                <a:gd name="T7" fmla="*/ 5 h 494"/>
                <a:gd name="T8" fmla="*/ 35 w 136"/>
                <a:gd name="T9" fmla="*/ 160 h 494"/>
                <a:gd name="T10" fmla="*/ 0 w 136"/>
                <a:gd name="T11" fmla="*/ 494 h 494"/>
                <a:gd name="T12" fmla="*/ 136 w 136"/>
                <a:gd name="T13" fmla="*/ 494 h 494"/>
                <a:gd name="T14" fmla="*/ 101 w 136"/>
                <a:gd name="T15" fmla="*/ 160 h 4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494">
                  <a:moveTo>
                    <a:pt x="101" y="160"/>
                  </a:moveTo>
                  <a:cubicBezTo>
                    <a:pt x="101" y="109"/>
                    <a:pt x="106" y="50"/>
                    <a:pt x="112" y="0"/>
                  </a:cubicBezTo>
                  <a:cubicBezTo>
                    <a:pt x="97" y="16"/>
                    <a:pt x="82" y="25"/>
                    <a:pt x="66" y="25"/>
                  </a:cubicBezTo>
                  <a:cubicBezTo>
                    <a:pt x="51" y="25"/>
                    <a:pt x="38" y="18"/>
                    <a:pt x="24" y="5"/>
                  </a:cubicBezTo>
                  <a:cubicBezTo>
                    <a:pt x="30" y="54"/>
                    <a:pt x="35" y="110"/>
                    <a:pt x="35" y="160"/>
                  </a:cubicBezTo>
                  <a:cubicBezTo>
                    <a:pt x="35" y="281"/>
                    <a:pt x="0" y="494"/>
                    <a:pt x="0" y="494"/>
                  </a:cubicBezTo>
                  <a:cubicBezTo>
                    <a:pt x="136" y="494"/>
                    <a:pt x="136" y="494"/>
                    <a:pt x="136" y="494"/>
                  </a:cubicBezTo>
                  <a:cubicBezTo>
                    <a:pt x="136" y="494"/>
                    <a:pt x="101" y="281"/>
                    <a:pt x="101" y="160"/>
                  </a:cubicBezTo>
                  <a:close/>
                </a:path>
              </a:pathLst>
            </a:custGeom>
            <a:solidFill>
              <a:srgbClr val="4B321D"/>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52" name="Freeform 43"/>
            <p:cNvSpPr>
              <a:spLocks/>
            </p:cNvSpPr>
            <p:nvPr/>
          </p:nvSpPr>
          <p:spPr bwMode="auto">
            <a:xfrm>
              <a:off x="6363617" y="4584717"/>
              <a:ext cx="264296" cy="443972"/>
            </a:xfrm>
            <a:custGeom>
              <a:avLst/>
              <a:gdLst>
                <a:gd name="T0" fmla="*/ 108 w 128"/>
                <a:gd name="T1" fmla="*/ 93 h 215"/>
                <a:gd name="T2" fmla="*/ 28 w 128"/>
                <a:gd name="T3" fmla="*/ 0 h 215"/>
                <a:gd name="T4" fmla="*/ 20 w 128"/>
                <a:gd name="T5" fmla="*/ 122 h 215"/>
                <a:gd name="T6" fmla="*/ 100 w 128"/>
                <a:gd name="T7" fmla="*/ 215 h 215"/>
                <a:gd name="T8" fmla="*/ 108 w 128"/>
                <a:gd name="T9" fmla="*/ 93 h 215"/>
              </a:gdLst>
              <a:ahLst/>
              <a:cxnLst>
                <a:cxn ang="0">
                  <a:pos x="T0" y="T1"/>
                </a:cxn>
                <a:cxn ang="0">
                  <a:pos x="T2" y="T3"/>
                </a:cxn>
                <a:cxn ang="0">
                  <a:pos x="T4" y="T5"/>
                </a:cxn>
                <a:cxn ang="0">
                  <a:pos x="T6" y="T7"/>
                </a:cxn>
                <a:cxn ang="0">
                  <a:pos x="T8" y="T9"/>
                </a:cxn>
              </a:cxnLst>
              <a:rect l="0" t="0" r="r" b="b"/>
              <a:pathLst>
                <a:path w="128" h="215">
                  <a:moveTo>
                    <a:pt x="108" y="93"/>
                  </a:moveTo>
                  <a:cubicBezTo>
                    <a:pt x="88" y="34"/>
                    <a:pt x="28" y="0"/>
                    <a:pt x="28" y="0"/>
                  </a:cubicBezTo>
                  <a:cubicBezTo>
                    <a:pt x="28" y="0"/>
                    <a:pt x="0" y="63"/>
                    <a:pt x="20" y="122"/>
                  </a:cubicBezTo>
                  <a:cubicBezTo>
                    <a:pt x="40" y="182"/>
                    <a:pt x="100" y="215"/>
                    <a:pt x="100" y="215"/>
                  </a:cubicBezTo>
                  <a:cubicBezTo>
                    <a:pt x="100" y="215"/>
                    <a:pt x="128" y="152"/>
                    <a:pt x="108" y="93"/>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53" name="Freeform 44"/>
            <p:cNvSpPr>
              <a:spLocks/>
            </p:cNvSpPr>
            <p:nvPr/>
          </p:nvSpPr>
          <p:spPr bwMode="auto">
            <a:xfrm>
              <a:off x="5608980" y="4577763"/>
              <a:ext cx="273570" cy="434699"/>
            </a:xfrm>
            <a:custGeom>
              <a:avLst/>
              <a:gdLst>
                <a:gd name="T0" fmla="*/ 22 w 132"/>
                <a:gd name="T1" fmla="*/ 88 h 210"/>
                <a:gd name="T2" fmla="*/ 107 w 132"/>
                <a:gd name="T3" fmla="*/ 0 h 210"/>
                <a:gd name="T4" fmla="*/ 109 w 132"/>
                <a:gd name="T5" fmla="*/ 122 h 210"/>
                <a:gd name="T6" fmla="*/ 25 w 132"/>
                <a:gd name="T7" fmla="*/ 210 h 210"/>
                <a:gd name="T8" fmla="*/ 22 w 132"/>
                <a:gd name="T9" fmla="*/ 88 h 210"/>
              </a:gdLst>
              <a:ahLst/>
              <a:cxnLst>
                <a:cxn ang="0">
                  <a:pos x="T0" y="T1"/>
                </a:cxn>
                <a:cxn ang="0">
                  <a:pos x="T2" y="T3"/>
                </a:cxn>
                <a:cxn ang="0">
                  <a:pos x="T4" y="T5"/>
                </a:cxn>
                <a:cxn ang="0">
                  <a:pos x="T6" y="T7"/>
                </a:cxn>
                <a:cxn ang="0">
                  <a:pos x="T8" y="T9"/>
                </a:cxn>
              </a:cxnLst>
              <a:rect l="0" t="0" r="r" b="b"/>
              <a:pathLst>
                <a:path w="132" h="210">
                  <a:moveTo>
                    <a:pt x="22" y="88"/>
                  </a:moveTo>
                  <a:cubicBezTo>
                    <a:pt x="45" y="30"/>
                    <a:pt x="107" y="0"/>
                    <a:pt x="107" y="0"/>
                  </a:cubicBezTo>
                  <a:cubicBezTo>
                    <a:pt x="107" y="0"/>
                    <a:pt x="132" y="64"/>
                    <a:pt x="109" y="122"/>
                  </a:cubicBezTo>
                  <a:cubicBezTo>
                    <a:pt x="86" y="180"/>
                    <a:pt x="25" y="210"/>
                    <a:pt x="25" y="210"/>
                  </a:cubicBezTo>
                  <a:cubicBezTo>
                    <a:pt x="25" y="210"/>
                    <a:pt x="0" y="146"/>
                    <a:pt x="22" y="88"/>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54" name="Freeform 45"/>
            <p:cNvSpPr>
              <a:spLocks/>
            </p:cNvSpPr>
            <p:nvPr/>
          </p:nvSpPr>
          <p:spPr bwMode="auto">
            <a:xfrm>
              <a:off x="6904962" y="4334332"/>
              <a:ext cx="347759" cy="522797"/>
            </a:xfrm>
            <a:custGeom>
              <a:avLst/>
              <a:gdLst>
                <a:gd name="T0" fmla="*/ 136 w 168"/>
                <a:gd name="T1" fmla="*/ 103 h 253"/>
                <a:gd name="T2" fmla="*/ 26 w 168"/>
                <a:gd name="T3" fmla="*/ 0 h 253"/>
                <a:gd name="T4" fmla="*/ 32 w 168"/>
                <a:gd name="T5" fmla="*/ 150 h 253"/>
                <a:gd name="T6" fmla="*/ 142 w 168"/>
                <a:gd name="T7" fmla="*/ 253 h 253"/>
                <a:gd name="T8" fmla="*/ 136 w 168"/>
                <a:gd name="T9" fmla="*/ 103 h 253"/>
              </a:gdLst>
              <a:ahLst/>
              <a:cxnLst>
                <a:cxn ang="0">
                  <a:pos x="T0" y="T1"/>
                </a:cxn>
                <a:cxn ang="0">
                  <a:pos x="T2" y="T3"/>
                </a:cxn>
                <a:cxn ang="0">
                  <a:pos x="T4" y="T5"/>
                </a:cxn>
                <a:cxn ang="0">
                  <a:pos x="T6" y="T7"/>
                </a:cxn>
                <a:cxn ang="0">
                  <a:pos x="T8" y="T9"/>
                </a:cxn>
              </a:cxnLst>
              <a:rect l="0" t="0" r="r" b="b"/>
              <a:pathLst>
                <a:path w="168" h="253">
                  <a:moveTo>
                    <a:pt x="136" y="103"/>
                  </a:moveTo>
                  <a:cubicBezTo>
                    <a:pt x="104" y="33"/>
                    <a:pt x="26" y="0"/>
                    <a:pt x="26" y="0"/>
                  </a:cubicBezTo>
                  <a:cubicBezTo>
                    <a:pt x="26" y="0"/>
                    <a:pt x="0" y="81"/>
                    <a:pt x="32" y="150"/>
                  </a:cubicBezTo>
                  <a:cubicBezTo>
                    <a:pt x="64" y="220"/>
                    <a:pt x="142" y="253"/>
                    <a:pt x="142" y="253"/>
                  </a:cubicBezTo>
                  <a:cubicBezTo>
                    <a:pt x="142" y="253"/>
                    <a:pt x="168" y="173"/>
                    <a:pt x="136" y="103"/>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4" name="组合 3"/>
            <p:cNvGrpSpPr/>
            <p:nvPr/>
          </p:nvGrpSpPr>
          <p:grpSpPr>
            <a:xfrm>
              <a:off x="3579941" y="1829310"/>
              <a:ext cx="5057775" cy="2984929"/>
              <a:chOff x="3581401" y="2520629"/>
              <a:chExt cx="5057775" cy="2984929"/>
            </a:xfrm>
          </p:grpSpPr>
          <p:sp>
            <p:nvSpPr>
              <p:cNvPr id="14" name="Freeform 5"/>
              <p:cNvSpPr>
                <a:spLocks/>
              </p:cNvSpPr>
              <p:nvPr/>
            </p:nvSpPr>
            <p:spPr bwMode="auto">
              <a:xfrm>
                <a:off x="5914150" y="2735080"/>
                <a:ext cx="471794" cy="1130216"/>
              </a:xfrm>
              <a:custGeom>
                <a:avLst/>
                <a:gdLst>
                  <a:gd name="T0" fmla="*/ 226 w 228"/>
                  <a:gd name="T1" fmla="*/ 274 h 546"/>
                  <a:gd name="T2" fmla="*/ 111 w 228"/>
                  <a:gd name="T3" fmla="*/ 546 h 546"/>
                  <a:gd name="T4" fmla="*/ 2 w 228"/>
                  <a:gd name="T5" fmla="*/ 272 h 546"/>
                  <a:gd name="T6" fmla="*/ 117 w 228"/>
                  <a:gd name="T7" fmla="*/ 0 h 546"/>
                  <a:gd name="T8" fmla="*/ 226 w 228"/>
                  <a:gd name="T9" fmla="*/ 274 h 546"/>
                </a:gdLst>
                <a:ahLst/>
                <a:cxnLst>
                  <a:cxn ang="0">
                    <a:pos x="T0" y="T1"/>
                  </a:cxn>
                  <a:cxn ang="0">
                    <a:pos x="T2" y="T3"/>
                  </a:cxn>
                  <a:cxn ang="0">
                    <a:pos x="T4" y="T5"/>
                  </a:cxn>
                  <a:cxn ang="0">
                    <a:pos x="T6" y="T7"/>
                  </a:cxn>
                  <a:cxn ang="0">
                    <a:pos x="T8" y="T9"/>
                  </a:cxn>
                </a:cxnLst>
                <a:rect l="0" t="0" r="r" b="b"/>
                <a:pathLst>
                  <a:path w="228" h="546">
                    <a:moveTo>
                      <a:pt x="226" y="274"/>
                    </a:moveTo>
                    <a:cubicBezTo>
                      <a:pt x="225" y="425"/>
                      <a:pt x="111" y="546"/>
                      <a:pt x="111" y="546"/>
                    </a:cubicBezTo>
                    <a:cubicBezTo>
                      <a:pt x="111" y="546"/>
                      <a:pt x="0" y="423"/>
                      <a:pt x="2" y="272"/>
                    </a:cubicBezTo>
                    <a:cubicBezTo>
                      <a:pt x="3" y="121"/>
                      <a:pt x="117" y="0"/>
                      <a:pt x="117" y="0"/>
                    </a:cubicBezTo>
                    <a:cubicBezTo>
                      <a:pt x="117" y="0"/>
                      <a:pt x="228" y="123"/>
                      <a:pt x="226" y="274"/>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15" name="Freeform 6"/>
              <p:cNvSpPr>
                <a:spLocks/>
              </p:cNvSpPr>
              <p:nvPr/>
            </p:nvSpPr>
            <p:spPr bwMode="auto">
              <a:xfrm>
                <a:off x="6346531" y="3887320"/>
                <a:ext cx="1129057" cy="471794"/>
              </a:xfrm>
              <a:custGeom>
                <a:avLst/>
                <a:gdLst>
                  <a:gd name="T0" fmla="*/ 272 w 546"/>
                  <a:gd name="T1" fmla="*/ 226 h 228"/>
                  <a:gd name="T2" fmla="*/ 0 w 546"/>
                  <a:gd name="T3" fmla="*/ 111 h 228"/>
                  <a:gd name="T4" fmla="*/ 274 w 546"/>
                  <a:gd name="T5" fmla="*/ 1 h 228"/>
                  <a:gd name="T6" fmla="*/ 546 w 546"/>
                  <a:gd name="T7" fmla="*/ 117 h 228"/>
                  <a:gd name="T8" fmla="*/ 272 w 546"/>
                  <a:gd name="T9" fmla="*/ 226 h 228"/>
                </a:gdLst>
                <a:ahLst/>
                <a:cxnLst>
                  <a:cxn ang="0">
                    <a:pos x="T0" y="T1"/>
                  </a:cxn>
                  <a:cxn ang="0">
                    <a:pos x="T2" y="T3"/>
                  </a:cxn>
                  <a:cxn ang="0">
                    <a:pos x="T4" y="T5"/>
                  </a:cxn>
                  <a:cxn ang="0">
                    <a:pos x="T6" y="T7"/>
                  </a:cxn>
                  <a:cxn ang="0">
                    <a:pos x="T8" y="T9"/>
                  </a:cxn>
                </a:cxnLst>
                <a:rect l="0" t="0" r="r" b="b"/>
                <a:pathLst>
                  <a:path w="546" h="228">
                    <a:moveTo>
                      <a:pt x="272" y="226"/>
                    </a:moveTo>
                    <a:cubicBezTo>
                      <a:pt x="121" y="225"/>
                      <a:pt x="0" y="111"/>
                      <a:pt x="0" y="111"/>
                    </a:cubicBezTo>
                    <a:cubicBezTo>
                      <a:pt x="0" y="111"/>
                      <a:pt x="123" y="0"/>
                      <a:pt x="274" y="1"/>
                    </a:cubicBezTo>
                    <a:cubicBezTo>
                      <a:pt x="425" y="3"/>
                      <a:pt x="546" y="117"/>
                      <a:pt x="546" y="117"/>
                    </a:cubicBezTo>
                    <a:cubicBezTo>
                      <a:pt x="546" y="117"/>
                      <a:pt x="423" y="228"/>
                      <a:pt x="272" y="226"/>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16" name="Freeform 7"/>
              <p:cNvSpPr>
                <a:spLocks/>
              </p:cNvSpPr>
              <p:nvPr/>
            </p:nvSpPr>
            <p:spPr bwMode="auto">
              <a:xfrm>
                <a:off x="4760751" y="3850226"/>
                <a:ext cx="1129057" cy="469475"/>
              </a:xfrm>
              <a:custGeom>
                <a:avLst/>
                <a:gdLst>
                  <a:gd name="T0" fmla="*/ 272 w 546"/>
                  <a:gd name="T1" fmla="*/ 226 h 227"/>
                  <a:gd name="T2" fmla="*/ 0 w 546"/>
                  <a:gd name="T3" fmla="*/ 111 h 227"/>
                  <a:gd name="T4" fmla="*/ 274 w 546"/>
                  <a:gd name="T5" fmla="*/ 1 h 227"/>
                  <a:gd name="T6" fmla="*/ 546 w 546"/>
                  <a:gd name="T7" fmla="*/ 116 h 227"/>
                  <a:gd name="T8" fmla="*/ 272 w 546"/>
                  <a:gd name="T9" fmla="*/ 226 h 227"/>
                </a:gdLst>
                <a:ahLst/>
                <a:cxnLst>
                  <a:cxn ang="0">
                    <a:pos x="T0" y="T1"/>
                  </a:cxn>
                  <a:cxn ang="0">
                    <a:pos x="T2" y="T3"/>
                  </a:cxn>
                  <a:cxn ang="0">
                    <a:pos x="T4" y="T5"/>
                  </a:cxn>
                  <a:cxn ang="0">
                    <a:pos x="T6" y="T7"/>
                  </a:cxn>
                  <a:cxn ang="0">
                    <a:pos x="T8" y="T9"/>
                  </a:cxn>
                </a:cxnLst>
                <a:rect l="0" t="0" r="r" b="b"/>
                <a:pathLst>
                  <a:path w="546" h="227">
                    <a:moveTo>
                      <a:pt x="272" y="226"/>
                    </a:moveTo>
                    <a:cubicBezTo>
                      <a:pt x="121" y="224"/>
                      <a:pt x="0" y="111"/>
                      <a:pt x="0" y="111"/>
                    </a:cubicBezTo>
                    <a:cubicBezTo>
                      <a:pt x="0" y="111"/>
                      <a:pt x="123" y="0"/>
                      <a:pt x="274" y="1"/>
                    </a:cubicBezTo>
                    <a:cubicBezTo>
                      <a:pt x="425" y="3"/>
                      <a:pt x="546" y="116"/>
                      <a:pt x="546" y="116"/>
                    </a:cubicBezTo>
                    <a:cubicBezTo>
                      <a:pt x="546" y="116"/>
                      <a:pt x="423" y="227"/>
                      <a:pt x="272" y="226"/>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17" name="Freeform 8"/>
              <p:cNvSpPr>
                <a:spLocks/>
              </p:cNvSpPr>
              <p:nvPr/>
            </p:nvSpPr>
            <p:spPr bwMode="auto">
              <a:xfrm>
                <a:off x="6275821" y="3341340"/>
                <a:ext cx="661901" cy="650309"/>
              </a:xfrm>
              <a:custGeom>
                <a:avLst/>
                <a:gdLst>
                  <a:gd name="T0" fmla="*/ 225 w 320"/>
                  <a:gd name="T1" fmla="*/ 223 h 314"/>
                  <a:gd name="T2" fmla="*/ 0 w 320"/>
                  <a:gd name="T3" fmla="*/ 314 h 314"/>
                  <a:gd name="T4" fmla="*/ 96 w 320"/>
                  <a:gd name="T5" fmla="*/ 91 h 314"/>
                  <a:gd name="T6" fmla="*/ 320 w 320"/>
                  <a:gd name="T7" fmla="*/ 0 h 314"/>
                  <a:gd name="T8" fmla="*/ 225 w 320"/>
                  <a:gd name="T9" fmla="*/ 223 h 314"/>
                </a:gdLst>
                <a:ahLst/>
                <a:cxnLst>
                  <a:cxn ang="0">
                    <a:pos x="T0" y="T1"/>
                  </a:cxn>
                  <a:cxn ang="0">
                    <a:pos x="T2" y="T3"/>
                  </a:cxn>
                  <a:cxn ang="0">
                    <a:pos x="T4" y="T5"/>
                  </a:cxn>
                  <a:cxn ang="0">
                    <a:pos x="T6" y="T7"/>
                  </a:cxn>
                  <a:cxn ang="0">
                    <a:pos x="T8" y="T9"/>
                  </a:cxn>
                </a:cxnLst>
                <a:rect l="0" t="0" r="r" b="b"/>
                <a:pathLst>
                  <a:path w="320" h="314">
                    <a:moveTo>
                      <a:pt x="225" y="223"/>
                    </a:moveTo>
                    <a:cubicBezTo>
                      <a:pt x="137" y="309"/>
                      <a:pt x="0" y="314"/>
                      <a:pt x="0" y="314"/>
                    </a:cubicBezTo>
                    <a:cubicBezTo>
                      <a:pt x="0" y="314"/>
                      <a:pt x="8" y="178"/>
                      <a:pt x="96" y="91"/>
                    </a:cubicBezTo>
                    <a:cubicBezTo>
                      <a:pt x="184" y="5"/>
                      <a:pt x="320" y="0"/>
                      <a:pt x="320" y="0"/>
                    </a:cubicBezTo>
                    <a:cubicBezTo>
                      <a:pt x="320" y="0"/>
                      <a:pt x="313" y="136"/>
                      <a:pt x="225" y="223"/>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18" name="Freeform 9"/>
              <p:cNvSpPr>
                <a:spLocks/>
              </p:cNvSpPr>
              <p:nvPr/>
            </p:nvSpPr>
            <p:spPr bwMode="auto">
              <a:xfrm>
                <a:off x="6919172" y="3432915"/>
                <a:ext cx="475270" cy="375580"/>
              </a:xfrm>
              <a:custGeom>
                <a:avLst/>
                <a:gdLst>
                  <a:gd name="T0" fmla="*/ 148 w 230"/>
                  <a:gd name="T1" fmla="*/ 138 h 182"/>
                  <a:gd name="T2" fmla="*/ 0 w 230"/>
                  <a:gd name="T3" fmla="*/ 170 h 182"/>
                  <a:gd name="T4" fmla="*/ 83 w 230"/>
                  <a:gd name="T5" fmla="*/ 44 h 182"/>
                  <a:gd name="T6" fmla="*/ 230 w 230"/>
                  <a:gd name="T7" fmla="*/ 12 h 182"/>
                  <a:gd name="T8" fmla="*/ 148 w 230"/>
                  <a:gd name="T9" fmla="*/ 138 h 182"/>
                </a:gdLst>
                <a:ahLst/>
                <a:cxnLst>
                  <a:cxn ang="0">
                    <a:pos x="T0" y="T1"/>
                  </a:cxn>
                  <a:cxn ang="0">
                    <a:pos x="T2" y="T3"/>
                  </a:cxn>
                  <a:cxn ang="0">
                    <a:pos x="T4" y="T5"/>
                  </a:cxn>
                  <a:cxn ang="0">
                    <a:pos x="T6" y="T7"/>
                  </a:cxn>
                  <a:cxn ang="0">
                    <a:pos x="T8" y="T9"/>
                  </a:cxn>
                </a:cxnLst>
                <a:rect l="0" t="0" r="r" b="b"/>
                <a:pathLst>
                  <a:path w="230" h="182">
                    <a:moveTo>
                      <a:pt x="148" y="138"/>
                    </a:moveTo>
                    <a:cubicBezTo>
                      <a:pt x="84" y="182"/>
                      <a:pt x="0" y="170"/>
                      <a:pt x="0" y="170"/>
                    </a:cubicBezTo>
                    <a:cubicBezTo>
                      <a:pt x="0" y="170"/>
                      <a:pt x="19" y="88"/>
                      <a:pt x="83" y="44"/>
                    </a:cubicBezTo>
                    <a:cubicBezTo>
                      <a:pt x="146" y="0"/>
                      <a:pt x="230" y="12"/>
                      <a:pt x="230" y="12"/>
                    </a:cubicBezTo>
                    <a:cubicBezTo>
                      <a:pt x="230" y="12"/>
                      <a:pt x="211" y="94"/>
                      <a:pt x="148" y="138"/>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19" name="Freeform 10"/>
              <p:cNvSpPr>
                <a:spLocks/>
              </p:cNvSpPr>
              <p:nvPr/>
            </p:nvSpPr>
            <p:spPr bwMode="auto">
              <a:xfrm>
                <a:off x="7394442" y="3074724"/>
                <a:ext cx="403400" cy="318779"/>
              </a:xfrm>
              <a:custGeom>
                <a:avLst/>
                <a:gdLst>
                  <a:gd name="T0" fmla="*/ 125 w 195"/>
                  <a:gd name="T1" fmla="*/ 117 h 154"/>
                  <a:gd name="T2" fmla="*/ 0 w 195"/>
                  <a:gd name="T3" fmla="*/ 144 h 154"/>
                  <a:gd name="T4" fmla="*/ 70 w 195"/>
                  <a:gd name="T5" fmla="*/ 37 h 154"/>
                  <a:gd name="T6" fmla="*/ 195 w 195"/>
                  <a:gd name="T7" fmla="*/ 9 h 154"/>
                  <a:gd name="T8" fmla="*/ 125 w 195"/>
                  <a:gd name="T9" fmla="*/ 117 h 154"/>
                </a:gdLst>
                <a:ahLst/>
                <a:cxnLst>
                  <a:cxn ang="0">
                    <a:pos x="T0" y="T1"/>
                  </a:cxn>
                  <a:cxn ang="0">
                    <a:pos x="T2" y="T3"/>
                  </a:cxn>
                  <a:cxn ang="0">
                    <a:pos x="T4" y="T5"/>
                  </a:cxn>
                  <a:cxn ang="0">
                    <a:pos x="T6" y="T7"/>
                  </a:cxn>
                  <a:cxn ang="0">
                    <a:pos x="T8" y="T9"/>
                  </a:cxn>
                </a:cxnLst>
                <a:rect l="0" t="0" r="r" b="b"/>
                <a:pathLst>
                  <a:path w="195" h="154">
                    <a:moveTo>
                      <a:pt x="125" y="117"/>
                    </a:moveTo>
                    <a:cubicBezTo>
                      <a:pt x="71" y="154"/>
                      <a:pt x="0" y="144"/>
                      <a:pt x="0" y="144"/>
                    </a:cubicBezTo>
                    <a:cubicBezTo>
                      <a:pt x="0" y="144"/>
                      <a:pt x="16" y="74"/>
                      <a:pt x="70" y="37"/>
                    </a:cubicBezTo>
                    <a:cubicBezTo>
                      <a:pt x="124" y="0"/>
                      <a:pt x="195" y="9"/>
                      <a:pt x="195" y="9"/>
                    </a:cubicBezTo>
                    <a:cubicBezTo>
                      <a:pt x="195" y="9"/>
                      <a:pt x="179" y="79"/>
                      <a:pt x="125" y="117"/>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20" name="Freeform 11"/>
              <p:cNvSpPr>
                <a:spLocks/>
              </p:cNvSpPr>
              <p:nvPr/>
            </p:nvSpPr>
            <p:spPr bwMode="auto">
              <a:xfrm>
                <a:off x="7539342" y="3377274"/>
                <a:ext cx="355874" cy="230681"/>
              </a:xfrm>
              <a:custGeom>
                <a:avLst/>
                <a:gdLst>
                  <a:gd name="T0" fmla="*/ 101 w 172"/>
                  <a:gd name="T1" fmla="*/ 91 h 112"/>
                  <a:gd name="T2" fmla="*/ 0 w 172"/>
                  <a:gd name="T3" fmla="*/ 93 h 112"/>
                  <a:gd name="T4" fmla="*/ 70 w 172"/>
                  <a:gd name="T5" fmla="*/ 21 h 112"/>
                  <a:gd name="T6" fmla="*/ 172 w 172"/>
                  <a:gd name="T7" fmla="*/ 19 h 112"/>
                  <a:gd name="T8" fmla="*/ 101 w 172"/>
                  <a:gd name="T9" fmla="*/ 91 h 112"/>
                </a:gdLst>
                <a:ahLst/>
                <a:cxnLst>
                  <a:cxn ang="0">
                    <a:pos x="T0" y="T1"/>
                  </a:cxn>
                  <a:cxn ang="0">
                    <a:pos x="T2" y="T3"/>
                  </a:cxn>
                  <a:cxn ang="0">
                    <a:pos x="T4" y="T5"/>
                  </a:cxn>
                  <a:cxn ang="0">
                    <a:pos x="T6" y="T7"/>
                  </a:cxn>
                  <a:cxn ang="0">
                    <a:pos x="T8" y="T9"/>
                  </a:cxn>
                </a:cxnLst>
                <a:rect l="0" t="0" r="r" b="b"/>
                <a:pathLst>
                  <a:path w="172" h="112">
                    <a:moveTo>
                      <a:pt x="101" y="91"/>
                    </a:moveTo>
                    <a:cubicBezTo>
                      <a:pt x="53" y="112"/>
                      <a:pt x="0" y="93"/>
                      <a:pt x="0" y="93"/>
                    </a:cubicBezTo>
                    <a:cubicBezTo>
                      <a:pt x="0" y="93"/>
                      <a:pt x="23" y="41"/>
                      <a:pt x="70" y="21"/>
                    </a:cubicBezTo>
                    <a:cubicBezTo>
                      <a:pt x="118" y="0"/>
                      <a:pt x="172" y="19"/>
                      <a:pt x="172" y="19"/>
                    </a:cubicBezTo>
                    <a:cubicBezTo>
                      <a:pt x="172" y="19"/>
                      <a:pt x="148" y="71"/>
                      <a:pt x="101" y="91"/>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21" name="Freeform 12"/>
              <p:cNvSpPr>
                <a:spLocks/>
              </p:cNvSpPr>
              <p:nvPr/>
            </p:nvSpPr>
            <p:spPr bwMode="auto">
              <a:xfrm>
                <a:off x="6607350" y="2860273"/>
                <a:ext cx="386013" cy="438176"/>
              </a:xfrm>
              <a:custGeom>
                <a:avLst/>
                <a:gdLst>
                  <a:gd name="T0" fmla="*/ 137 w 187"/>
                  <a:gd name="T1" fmla="*/ 143 h 212"/>
                  <a:gd name="T2" fmla="*/ 3 w 187"/>
                  <a:gd name="T3" fmla="*/ 212 h 212"/>
                  <a:gd name="T4" fmla="*/ 50 w 187"/>
                  <a:gd name="T5" fmla="*/ 69 h 212"/>
                  <a:gd name="T6" fmla="*/ 183 w 187"/>
                  <a:gd name="T7" fmla="*/ 0 h 212"/>
                  <a:gd name="T8" fmla="*/ 137 w 187"/>
                  <a:gd name="T9" fmla="*/ 143 h 212"/>
                </a:gdLst>
                <a:ahLst/>
                <a:cxnLst>
                  <a:cxn ang="0">
                    <a:pos x="T0" y="T1"/>
                  </a:cxn>
                  <a:cxn ang="0">
                    <a:pos x="T2" y="T3"/>
                  </a:cxn>
                  <a:cxn ang="0">
                    <a:pos x="T4" y="T5"/>
                  </a:cxn>
                  <a:cxn ang="0">
                    <a:pos x="T6" y="T7"/>
                  </a:cxn>
                  <a:cxn ang="0">
                    <a:pos x="T8" y="T9"/>
                  </a:cxn>
                </a:cxnLst>
                <a:rect l="0" t="0" r="r" b="b"/>
                <a:pathLst>
                  <a:path w="187" h="212">
                    <a:moveTo>
                      <a:pt x="137" y="143"/>
                    </a:moveTo>
                    <a:cubicBezTo>
                      <a:pt x="87" y="202"/>
                      <a:pt x="3" y="212"/>
                      <a:pt x="3" y="212"/>
                    </a:cubicBezTo>
                    <a:cubicBezTo>
                      <a:pt x="3" y="212"/>
                      <a:pt x="0" y="128"/>
                      <a:pt x="50" y="69"/>
                    </a:cubicBezTo>
                    <a:cubicBezTo>
                      <a:pt x="99" y="10"/>
                      <a:pt x="183" y="0"/>
                      <a:pt x="183" y="0"/>
                    </a:cubicBezTo>
                    <a:cubicBezTo>
                      <a:pt x="183" y="0"/>
                      <a:pt x="187" y="84"/>
                      <a:pt x="137" y="143"/>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22" name="Freeform 13"/>
              <p:cNvSpPr>
                <a:spLocks/>
              </p:cNvSpPr>
              <p:nvPr/>
            </p:nvSpPr>
            <p:spPr bwMode="auto">
              <a:xfrm>
                <a:off x="7043207" y="2826655"/>
                <a:ext cx="387172" cy="438176"/>
              </a:xfrm>
              <a:custGeom>
                <a:avLst/>
                <a:gdLst>
                  <a:gd name="T0" fmla="*/ 137 w 187"/>
                  <a:gd name="T1" fmla="*/ 143 h 212"/>
                  <a:gd name="T2" fmla="*/ 3 w 187"/>
                  <a:gd name="T3" fmla="*/ 212 h 212"/>
                  <a:gd name="T4" fmla="*/ 49 w 187"/>
                  <a:gd name="T5" fmla="*/ 69 h 212"/>
                  <a:gd name="T6" fmla="*/ 183 w 187"/>
                  <a:gd name="T7" fmla="*/ 0 h 212"/>
                  <a:gd name="T8" fmla="*/ 137 w 187"/>
                  <a:gd name="T9" fmla="*/ 143 h 212"/>
                </a:gdLst>
                <a:ahLst/>
                <a:cxnLst>
                  <a:cxn ang="0">
                    <a:pos x="T0" y="T1"/>
                  </a:cxn>
                  <a:cxn ang="0">
                    <a:pos x="T2" y="T3"/>
                  </a:cxn>
                  <a:cxn ang="0">
                    <a:pos x="T4" y="T5"/>
                  </a:cxn>
                  <a:cxn ang="0">
                    <a:pos x="T6" y="T7"/>
                  </a:cxn>
                  <a:cxn ang="0">
                    <a:pos x="T8" y="T9"/>
                  </a:cxn>
                </a:cxnLst>
                <a:rect l="0" t="0" r="r" b="b"/>
                <a:pathLst>
                  <a:path w="187" h="212">
                    <a:moveTo>
                      <a:pt x="137" y="143"/>
                    </a:moveTo>
                    <a:cubicBezTo>
                      <a:pt x="87" y="202"/>
                      <a:pt x="3" y="212"/>
                      <a:pt x="3" y="212"/>
                    </a:cubicBezTo>
                    <a:cubicBezTo>
                      <a:pt x="3" y="212"/>
                      <a:pt x="0" y="128"/>
                      <a:pt x="49" y="69"/>
                    </a:cubicBezTo>
                    <a:cubicBezTo>
                      <a:pt x="99" y="10"/>
                      <a:pt x="183" y="0"/>
                      <a:pt x="183" y="0"/>
                    </a:cubicBezTo>
                    <a:cubicBezTo>
                      <a:pt x="183" y="0"/>
                      <a:pt x="187" y="84"/>
                      <a:pt x="137" y="143"/>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23" name="Freeform 14"/>
              <p:cNvSpPr>
                <a:spLocks/>
              </p:cNvSpPr>
              <p:nvPr/>
            </p:nvSpPr>
            <p:spPr bwMode="auto">
              <a:xfrm>
                <a:off x="7214768" y="3683301"/>
                <a:ext cx="572642" cy="268934"/>
              </a:xfrm>
              <a:custGeom>
                <a:avLst/>
                <a:gdLst>
                  <a:gd name="T0" fmla="*/ 145 w 277"/>
                  <a:gd name="T1" fmla="*/ 122 h 130"/>
                  <a:gd name="T2" fmla="*/ 0 w 277"/>
                  <a:gd name="T3" fmla="*/ 80 h 130"/>
                  <a:gd name="T4" fmla="*/ 133 w 277"/>
                  <a:gd name="T5" fmla="*/ 8 h 130"/>
                  <a:gd name="T6" fmla="*/ 277 w 277"/>
                  <a:gd name="T7" fmla="*/ 50 h 130"/>
                  <a:gd name="T8" fmla="*/ 145 w 277"/>
                  <a:gd name="T9" fmla="*/ 122 h 130"/>
                </a:gdLst>
                <a:ahLst/>
                <a:cxnLst>
                  <a:cxn ang="0">
                    <a:pos x="T0" y="T1"/>
                  </a:cxn>
                  <a:cxn ang="0">
                    <a:pos x="T2" y="T3"/>
                  </a:cxn>
                  <a:cxn ang="0">
                    <a:pos x="T4" y="T5"/>
                  </a:cxn>
                  <a:cxn ang="0">
                    <a:pos x="T6" y="T7"/>
                  </a:cxn>
                  <a:cxn ang="0">
                    <a:pos x="T8" y="T9"/>
                  </a:cxn>
                </a:cxnLst>
                <a:rect l="0" t="0" r="r" b="b"/>
                <a:pathLst>
                  <a:path w="277" h="130">
                    <a:moveTo>
                      <a:pt x="145" y="122"/>
                    </a:moveTo>
                    <a:cubicBezTo>
                      <a:pt x="68" y="130"/>
                      <a:pt x="0" y="80"/>
                      <a:pt x="0" y="80"/>
                    </a:cubicBezTo>
                    <a:cubicBezTo>
                      <a:pt x="0" y="80"/>
                      <a:pt x="56" y="16"/>
                      <a:pt x="133" y="8"/>
                    </a:cubicBezTo>
                    <a:cubicBezTo>
                      <a:pt x="209" y="0"/>
                      <a:pt x="277" y="50"/>
                      <a:pt x="277" y="50"/>
                    </a:cubicBezTo>
                    <a:cubicBezTo>
                      <a:pt x="277" y="50"/>
                      <a:pt x="221" y="113"/>
                      <a:pt x="145" y="122"/>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24" name="Freeform 15"/>
              <p:cNvSpPr>
                <a:spLocks/>
              </p:cNvSpPr>
              <p:nvPr/>
            </p:nvSpPr>
            <p:spPr bwMode="auto">
              <a:xfrm>
                <a:off x="7554412" y="3958030"/>
                <a:ext cx="572642" cy="271252"/>
              </a:xfrm>
              <a:custGeom>
                <a:avLst/>
                <a:gdLst>
                  <a:gd name="T0" fmla="*/ 145 w 277"/>
                  <a:gd name="T1" fmla="*/ 122 h 131"/>
                  <a:gd name="T2" fmla="*/ 0 w 277"/>
                  <a:gd name="T3" fmla="*/ 80 h 131"/>
                  <a:gd name="T4" fmla="*/ 132 w 277"/>
                  <a:gd name="T5" fmla="*/ 9 h 131"/>
                  <a:gd name="T6" fmla="*/ 277 w 277"/>
                  <a:gd name="T7" fmla="*/ 51 h 131"/>
                  <a:gd name="T8" fmla="*/ 145 w 277"/>
                  <a:gd name="T9" fmla="*/ 122 h 131"/>
                </a:gdLst>
                <a:ahLst/>
                <a:cxnLst>
                  <a:cxn ang="0">
                    <a:pos x="T0" y="T1"/>
                  </a:cxn>
                  <a:cxn ang="0">
                    <a:pos x="T2" y="T3"/>
                  </a:cxn>
                  <a:cxn ang="0">
                    <a:pos x="T4" y="T5"/>
                  </a:cxn>
                  <a:cxn ang="0">
                    <a:pos x="T6" y="T7"/>
                  </a:cxn>
                  <a:cxn ang="0">
                    <a:pos x="T8" y="T9"/>
                  </a:cxn>
                </a:cxnLst>
                <a:rect l="0" t="0" r="r" b="b"/>
                <a:pathLst>
                  <a:path w="277" h="131">
                    <a:moveTo>
                      <a:pt x="145" y="122"/>
                    </a:moveTo>
                    <a:cubicBezTo>
                      <a:pt x="68" y="131"/>
                      <a:pt x="0" y="80"/>
                      <a:pt x="0" y="80"/>
                    </a:cubicBezTo>
                    <a:cubicBezTo>
                      <a:pt x="0" y="80"/>
                      <a:pt x="56" y="17"/>
                      <a:pt x="132" y="9"/>
                    </a:cubicBezTo>
                    <a:cubicBezTo>
                      <a:pt x="209" y="0"/>
                      <a:pt x="277" y="51"/>
                      <a:pt x="277" y="51"/>
                    </a:cubicBezTo>
                    <a:cubicBezTo>
                      <a:pt x="277" y="51"/>
                      <a:pt x="221" y="114"/>
                      <a:pt x="145" y="122"/>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25" name="Freeform 16"/>
              <p:cNvSpPr>
                <a:spLocks/>
              </p:cNvSpPr>
              <p:nvPr/>
            </p:nvSpPr>
            <p:spPr bwMode="auto">
              <a:xfrm>
                <a:off x="4533549" y="3327429"/>
                <a:ext cx="384853" cy="324575"/>
              </a:xfrm>
              <a:custGeom>
                <a:avLst/>
                <a:gdLst>
                  <a:gd name="T0" fmla="*/ 63 w 186"/>
                  <a:gd name="T1" fmla="*/ 117 h 157"/>
                  <a:gd name="T2" fmla="*/ 186 w 186"/>
                  <a:gd name="T3" fmla="*/ 151 h 157"/>
                  <a:gd name="T4" fmla="*/ 123 w 186"/>
                  <a:gd name="T5" fmla="*/ 40 h 157"/>
                  <a:gd name="T6" fmla="*/ 0 w 186"/>
                  <a:gd name="T7" fmla="*/ 6 h 157"/>
                  <a:gd name="T8" fmla="*/ 63 w 186"/>
                  <a:gd name="T9" fmla="*/ 117 h 157"/>
                </a:gdLst>
                <a:ahLst/>
                <a:cxnLst>
                  <a:cxn ang="0">
                    <a:pos x="T0" y="T1"/>
                  </a:cxn>
                  <a:cxn ang="0">
                    <a:pos x="T2" y="T3"/>
                  </a:cxn>
                  <a:cxn ang="0">
                    <a:pos x="T4" y="T5"/>
                  </a:cxn>
                  <a:cxn ang="0">
                    <a:pos x="T6" y="T7"/>
                  </a:cxn>
                  <a:cxn ang="0">
                    <a:pos x="T8" y="T9"/>
                  </a:cxn>
                </a:cxnLst>
                <a:rect l="0" t="0" r="r" b="b"/>
                <a:pathLst>
                  <a:path w="186" h="157">
                    <a:moveTo>
                      <a:pt x="63" y="117"/>
                    </a:moveTo>
                    <a:cubicBezTo>
                      <a:pt x="115" y="157"/>
                      <a:pt x="186" y="151"/>
                      <a:pt x="186" y="151"/>
                    </a:cubicBezTo>
                    <a:cubicBezTo>
                      <a:pt x="186" y="151"/>
                      <a:pt x="174" y="80"/>
                      <a:pt x="123" y="40"/>
                    </a:cubicBezTo>
                    <a:cubicBezTo>
                      <a:pt x="71" y="0"/>
                      <a:pt x="0" y="6"/>
                      <a:pt x="0" y="6"/>
                    </a:cubicBezTo>
                    <a:cubicBezTo>
                      <a:pt x="0" y="6"/>
                      <a:pt x="12" y="77"/>
                      <a:pt x="63" y="117"/>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26" name="Freeform 17"/>
              <p:cNvSpPr>
                <a:spLocks/>
              </p:cNvSpPr>
              <p:nvPr/>
            </p:nvSpPr>
            <p:spPr bwMode="auto">
              <a:xfrm>
                <a:off x="4182312" y="3454940"/>
                <a:ext cx="374421" cy="209814"/>
              </a:xfrm>
              <a:custGeom>
                <a:avLst/>
                <a:gdLst>
                  <a:gd name="T0" fmla="*/ 80 w 181"/>
                  <a:gd name="T1" fmla="*/ 88 h 101"/>
                  <a:gd name="T2" fmla="*/ 181 w 181"/>
                  <a:gd name="T3" fmla="*/ 75 h 101"/>
                  <a:gd name="T4" fmla="*/ 101 w 181"/>
                  <a:gd name="T5" fmla="*/ 13 h 101"/>
                  <a:gd name="T6" fmla="*/ 0 w 181"/>
                  <a:gd name="T7" fmla="*/ 26 h 101"/>
                  <a:gd name="T8" fmla="*/ 80 w 181"/>
                  <a:gd name="T9" fmla="*/ 88 h 101"/>
                </a:gdLst>
                <a:ahLst/>
                <a:cxnLst>
                  <a:cxn ang="0">
                    <a:pos x="T0" y="T1"/>
                  </a:cxn>
                  <a:cxn ang="0">
                    <a:pos x="T2" y="T3"/>
                  </a:cxn>
                  <a:cxn ang="0">
                    <a:pos x="T4" y="T5"/>
                  </a:cxn>
                  <a:cxn ang="0">
                    <a:pos x="T6" y="T7"/>
                  </a:cxn>
                  <a:cxn ang="0">
                    <a:pos x="T8" y="T9"/>
                  </a:cxn>
                </a:cxnLst>
                <a:rect l="0" t="0" r="r" b="b"/>
                <a:pathLst>
                  <a:path w="181" h="101">
                    <a:moveTo>
                      <a:pt x="80" y="88"/>
                    </a:moveTo>
                    <a:cubicBezTo>
                      <a:pt x="130" y="101"/>
                      <a:pt x="181" y="75"/>
                      <a:pt x="181" y="75"/>
                    </a:cubicBezTo>
                    <a:cubicBezTo>
                      <a:pt x="181" y="75"/>
                      <a:pt x="150" y="27"/>
                      <a:pt x="101" y="13"/>
                    </a:cubicBezTo>
                    <a:cubicBezTo>
                      <a:pt x="51" y="0"/>
                      <a:pt x="0" y="26"/>
                      <a:pt x="0" y="26"/>
                    </a:cubicBezTo>
                    <a:cubicBezTo>
                      <a:pt x="0" y="26"/>
                      <a:pt x="30" y="74"/>
                      <a:pt x="80" y="88"/>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27" name="Freeform 18"/>
              <p:cNvSpPr>
                <a:spLocks/>
              </p:cNvSpPr>
              <p:nvPr/>
            </p:nvSpPr>
            <p:spPr bwMode="auto">
              <a:xfrm>
                <a:off x="4641353" y="2994740"/>
                <a:ext cx="245750" cy="219089"/>
              </a:xfrm>
              <a:custGeom>
                <a:avLst/>
                <a:gdLst>
                  <a:gd name="T0" fmla="*/ 38 w 119"/>
                  <a:gd name="T1" fmla="*/ 77 h 106"/>
                  <a:gd name="T2" fmla="*/ 119 w 119"/>
                  <a:gd name="T3" fmla="*/ 104 h 106"/>
                  <a:gd name="T4" fmla="*/ 80 w 119"/>
                  <a:gd name="T5" fmla="*/ 29 h 106"/>
                  <a:gd name="T6" fmla="*/ 0 w 119"/>
                  <a:gd name="T7" fmla="*/ 2 h 106"/>
                  <a:gd name="T8" fmla="*/ 38 w 119"/>
                  <a:gd name="T9" fmla="*/ 77 h 106"/>
                </a:gdLst>
                <a:ahLst/>
                <a:cxnLst>
                  <a:cxn ang="0">
                    <a:pos x="T0" y="T1"/>
                  </a:cxn>
                  <a:cxn ang="0">
                    <a:pos x="T2" y="T3"/>
                  </a:cxn>
                  <a:cxn ang="0">
                    <a:pos x="T4" y="T5"/>
                  </a:cxn>
                  <a:cxn ang="0">
                    <a:pos x="T6" y="T7"/>
                  </a:cxn>
                  <a:cxn ang="0">
                    <a:pos x="T8" y="T9"/>
                  </a:cxn>
                </a:cxnLst>
                <a:rect l="0" t="0" r="r" b="b"/>
                <a:pathLst>
                  <a:path w="119" h="106">
                    <a:moveTo>
                      <a:pt x="38" y="77"/>
                    </a:moveTo>
                    <a:cubicBezTo>
                      <a:pt x="71" y="106"/>
                      <a:pt x="119" y="104"/>
                      <a:pt x="119" y="104"/>
                    </a:cubicBezTo>
                    <a:cubicBezTo>
                      <a:pt x="119" y="104"/>
                      <a:pt x="113" y="57"/>
                      <a:pt x="80" y="29"/>
                    </a:cubicBezTo>
                    <a:cubicBezTo>
                      <a:pt x="48" y="0"/>
                      <a:pt x="0" y="2"/>
                      <a:pt x="0" y="2"/>
                    </a:cubicBezTo>
                    <a:cubicBezTo>
                      <a:pt x="0" y="2"/>
                      <a:pt x="5" y="49"/>
                      <a:pt x="38" y="77"/>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28" name="Freeform 19"/>
              <p:cNvSpPr>
                <a:spLocks/>
              </p:cNvSpPr>
              <p:nvPr/>
            </p:nvSpPr>
            <p:spPr bwMode="auto">
              <a:xfrm>
                <a:off x="7850006" y="3596361"/>
                <a:ext cx="319938" cy="156492"/>
              </a:xfrm>
              <a:custGeom>
                <a:avLst/>
                <a:gdLst>
                  <a:gd name="T0" fmla="*/ 73 w 155"/>
                  <a:gd name="T1" fmla="*/ 6 h 76"/>
                  <a:gd name="T2" fmla="*/ 0 w 155"/>
                  <a:gd name="T3" fmla="*/ 49 h 76"/>
                  <a:gd name="T4" fmla="*/ 82 w 155"/>
                  <a:gd name="T5" fmla="*/ 70 h 76"/>
                  <a:gd name="T6" fmla="*/ 155 w 155"/>
                  <a:gd name="T7" fmla="*/ 27 h 76"/>
                  <a:gd name="T8" fmla="*/ 73 w 155"/>
                  <a:gd name="T9" fmla="*/ 6 h 76"/>
                </a:gdLst>
                <a:ahLst/>
                <a:cxnLst>
                  <a:cxn ang="0">
                    <a:pos x="T0" y="T1"/>
                  </a:cxn>
                  <a:cxn ang="0">
                    <a:pos x="T2" y="T3"/>
                  </a:cxn>
                  <a:cxn ang="0">
                    <a:pos x="T4" y="T5"/>
                  </a:cxn>
                  <a:cxn ang="0">
                    <a:pos x="T6" y="T7"/>
                  </a:cxn>
                  <a:cxn ang="0">
                    <a:pos x="T8" y="T9"/>
                  </a:cxn>
                </a:cxnLst>
                <a:rect l="0" t="0" r="r" b="b"/>
                <a:pathLst>
                  <a:path w="155" h="76">
                    <a:moveTo>
                      <a:pt x="73" y="6"/>
                    </a:moveTo>
                    <a:cubicBezTo>
                      <a:pt x="31" y="12"/>
                      <a:pt x="0" y="49"/>
                      <a:pt x="0" y="49"/>
                    </a:cubicBezTo>
                    <a:cubicBezTo>
                      <a:pt x="0" y="49"/>
                      <a:pt x="39" y="76"/>
                      <a:pt x="82" y="70"/>
                    </a:cubicBezTo>
                    <a:cubicBezTo>
                      <a:pt x="125" y="64"/>
                      <a:pt x="155" y="27"/>
                      <a:pt x="155" y="27"/>
                    </a:cubicBezTo>
                    <a:cubicBezTo>
                      <a:pt x="155" y="27"/>
                      <a:pt x="116" y="0"/>
                      <a:pt x="73" y="6"/>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29" name="Freeform 20"/>
              <p:cNvSpPr>
                <a:spLocks/>
              </p:cNvSpPr>
              <p:nvPr/>
            </p:nvSpPr>
            <p:spPr bwMode="auto">
              <a:xfrm>
                <a:off x="4374740" y="3703008"/>
                <a:ext cx="574961" cy="246909"/>
              </a:xfrm>
              <a:custGeom>
                <a:avLst/>
                <a:gdLst>
                  <a:gd name="T0" fmla="*/ 141 w 278"/>
                  <a:gd name="T1" fmla="*/ 117 h 119"/>
                  <a:gd name="T2" fmla="*/ 278 w 278"/>
                  <a:gd name="T3" fmla="*/ 55 h 119"/>
                  <a:gd name="T4" fmla="*/ 137 w 278"/>
                  <a:gd name="T5" fmla="*/ 2 h 119"/>
                  <a:gd name="T6" fmla="*/ 0 w 278"/>
                  <a:gd name="T7" fmla="*/ 64 h 119"/>
                  <a:gd name="T8" fmla="*/ 141 w 278"/>
                  <a:gd name="T9" fmla="*/ 117 h 119"/>
                </a:gdLst>
                <a:ahLst/>
                <a:cxnLst>
                  <a:cxn ang="0">
                    <a:pos x="T0" y="T1"/>
                  </a:cxn>
                  <a:cxn ang="0">
                    <a:pos x="T2" y="T3"/>
                  </a:cxn>
                  <a:cxn ang="0">
                    <a:pos x="T4" y="T5"/>
                  </a:cxn>
                  <a:cxn ang="0">
                    <a:pos x="T6" y="T7"/>
                  </a:cxn>
                  <a:cxn ang="0">
                    <a:pos x="T8" y="T9"/>
                  </a:cxn>
                </a:cxnLst>
                <a:rect l="0" t="0" r="r" b="b"/>
                <a:pathLst>
                  <a:path w="278" h="119">
                    <a:moveTo>
                      <a:pt x="141" y="117"/>
                    </a:moveTo>
                    <a:cubicBezTo>
                      <a:pt x="218" y="114"/>
                      <a:pt x="278" y="55"/>
                      <a:pt x="278" y="55"/>
                    </a:cubicBezTo>
                    <a:cubicBezTo>
                      <a:pt x="278" y="55"/>
                      <a:pt x="214" y="0"/>
                      <a:pt x="137" y="2"/>
                    </a:cubicBezTo>
                    <a:cubicBezTo>
                      <a:pt x="60" y="5"/>
                      <a:pt x="0" y="64"/>
                      <a:pt x="0" y="64"/>
                    </a:cubicBezTo>
                    <a:cubicBezTo>
                      <a:pt x="0" y="64"/>
                      <a:pt x="64" y="119"/>
                      <a:pt x="141" y="117"/>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30" name="Freeform 21"/>
              <p:cNvSpPr>
                <a:spLocks/>
              </p:cNvSpPr>
              <p:nvPr/>
            </p:nvSpPr>
            <p:spPr bwMode="auto">
              <a:xfrm>
                <a:off x="4076824" y="4024105"/>
                <a:ext cx="577280" cy="245750"/>
              </a:xfrm>
              <a:custGeom>
                <a:avLst/>
                <a:gdLst>
                  <a:gd name="T0" fmla="*/ 141 w 279"/>
                  <a:gd name="T1" fmla="*/ 117 h 119"/>
                  <a:gd name="T2" fmla="*/ 279 w 279"/>
                  <a:gd name="T3" fmla="*/ 55 h 119"/>
                  <a:gd name="T4" fmla="*/ 138 w 279"/>
                  <a:gd name="T5" fmla="*/ 2 h 119"/>
                  <a:gd name="T6" fmla="*/ 0 w 279"/>
                  <a:gd name="T7" fmla="*/ 64 h 119"/>
                  <a:gd name="T8" fmla="*/ 141 w 279"/>
                  <a:gd name="T9" fmla="*/ 117 h 119"/>
                </a:gdLst>
                <a:ahLst/>
                <a:cxnLst>
                  <a:cxn ang="0">
                    <a:pos x="T0" y="T1"/>
                  </a:cxn>
                  <a:cxn ang="0">
                    <a:pos x="T2" y="T3"/>
                  </a:cxn>
                  <a:cxn ang="0">
                    <a:pos x="T4" y="T5"/>
                  </a:cxn>
                  <a:cxn ang="0">
                    <a:pos x="T6" y="T7"/>
                  </a:cxn>
                  <a:cxn ang="0">
                    <a:pos x="T8" y="T9"/>
                  </a:cxn>
                </a:cxnLst>
                <a:rect l="0" t="0" r="r" b="b"/>
                <a:pathLst>
                  <a:path w="279" h="119">
                    <a:moveTo>
                      <a:pt x="141" y="117"/>
                    </a:moveTo>
                    <a:cubicBezTo>
                      <a:pt x="218" y="114"/>
                      <a:pt x="279" y="55"/>
                      <a:pt x="279" y="55"/>
                    </a:cubicBezTo>
                    <a:cubicBezTo>
                      <a:pt x="279" y="55"/>
                      <a:pt x="215" y="0"/>
                      <a:pt x="138" y="2"/>
                    </a:cubicBezTo>
                    <a:cubicBezTo>
                      <a:pt x="61" y="5"/>
                      <a:pt x="0" y="64"/>
                      <a:pt x="0" y="64"/>
                    </a:cubicBezTo>
                    <a:cubicBezTo>
                      <a:pt x="0" y="64"/>
                      <a:pt x="65" y="119"/>
                      <a:pt x="141" y="117"/>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31" name="Freeform 22"/>
              <p:cNvSpPr>
                <a:spLocks/>
              </p:cNvSpPr>
              <p:nvPr/>
            </p:nvSpPr>
            <p:spPr bwMode="auto">
              <a:xfrm>
                <a:off x="4934630" y="3306563"/>
                <a:ext cx="387172" cy="442813"/>
              </a:xfrm>
              <a:custGeom>
                <a:avLst/>
                <a:gdLst>
                  <a:gd name="T0" fmla="*/ 49 w 187"/>
                  <a:gd name="T1" fmla="*/ 144 h 214"/>
                  <a:gd name="T2" fmla="*/ 183 w 187"/>
                  <a:gd name="T3" fmla="*/ 214 h 214"/>
                  <a:gd name="T4" fmla="*/ 138 w 187"/>
                  <a:gd name="T5" fmla="*/ 70 h 214"/>
                  <a:gd name="T6" fmla="*/ 4 w 187"/>
                  <a:gd name="T7" fmla="*/ 0 h 214"/>
                  <a:gd name="T8" fmla="*/ 49 w 187"/>
                  <a:gd name="T9" fmla="*/ 144 h 214"/>
                </a:gdLst>
                <a:ahLst/>
                <a:cxnLst>
                  <a:cxn ang="0">
                    <a:pos x="T0" y="T1"/>
                  </a:cxn>
                  <a:cxn ang="0">
                    <a:pos x="T2" y="T3"/>
                  </a:cxn>
                  <a:cxn ang="0">
                    <a:pos x="T4" y="T5"/>
                  </a:cxn>
                  <a:cxn ang="0">
                    <a:pos x="T6" y="T7"/>
                  </a:cxn>
                  <a:cxn ang="0">
                    <a:pos x="T8" y="T9"/>
                  </a:cxn>
                </a:cxnLst>
                <a:rect l="0" t="0" r="r" b="b"/>
                <a:pathLst>
                  <a:path w="187" h="214">
                    <a:moveTo>
                      <a:pt x="49" y="144"/>
                    </a:moveTo>
                    <a:cubicBezTo>
                      <a:pt x="99" y="203"/>
                      <a:pt x="183" y="214"/>
                      <a:pt x="183" y="214"/>
                    </a:cubicBezTo>
                    <a:cubicBezTo>
                      <a:pt x="183" y="214"/>
                      <a:pt x="187" y="130"/>
                      <a:pt x="138" y="70"/>
                    </a:cubicBezTo>
                    <a:cubicBezTo>
                      <a:pt x="88" y="11"/>
                      <a:pt x="4" y="0"/>
                      <a:pt x="4" y="0"/>
                    </a:cubicBezTo>
                    <a:cubicBezTo>
                      <a:pt x="4" y="0"/>
                      <a:pt x="0" y="84"/>
                      <a:pt x="49" y="144"/>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32" name="Freeform 23"/>
              <p:cNvSpPr>
                <a:spLocks/>
              </p:cNvSpPr>
              <p:nvPr/>
            </p:nvSpPr>
            <p:spPr bwMode="auto">
              <a:xfrm>
                <a:off x="5443517" y="2839406"/>
                <a:ext cx="348918" cy="525116"/>
              </a:xfrm>
              <a:custGeom>
                <a:avLst/>
                <a:gdLst>
                  <a:gd name="T0" fmla="*/ 32 w 169"/>
                  <a:gd name="T1" fmla="*/ 151 h 254"/>
                  <a:gd name="T2" fmla="*/ 143 w 169"/>
                  <a:gd name="T3" fmla="*/ 254 h 254"/>
                  <a:gd name="T4" fmla="*/ 136 w 169"/>
                  <a:gd name="T5" fmla="*/ 103 h 254"/>
                  <a:gd name="T6" fmla="*/ 26 w 169"/>
                  <a:gd name="T7" fmla="*/ 0 h 254"/>
                  <a:gd name="T8" fmla="*/ 32 w 169"/>
                  <a:gd name="T9" fmla="*/ 151 h 254"/>
                </a:gdLst>
                <a:ahLst/>
                <a:cxnLst>
                  <a:cxn ang="0">
                    <a:pos x="T0" y="T1"/>
                  </a:cxn>
                  <a:cxn ang="0">
                    <a:pos x="T2" y="T3"/>
                  </a:cxn>
                  <a:cxn ang="0">
                    <a:pos x="T4" y="T5"/>
                  </a:cxn>
                  <a:cxn ang="0">
                    <a:pos x="T6" y="T7"/>
                  </a:cxn>
                  <a:cxn ang="0">
                    <a:pos x="T8" y="T9"/>
                  </a:cxn>
                </a:cxnLst>
                <a:rect l="0" t="0" r="r" b="b"/>
                <a:pathLst>
                  <a:path w="169" h="254">
                    <a:moveTo>
                      <a:pt x="32" y="151"/>
                    </a:moveTo>
                    <a:cubicBezTo>
                      <a:pt x="64" y="221"/>
                      <a:pt x="143" y="254"/>
                      <a:pt x="143" y="254"/>
                    </a:cubicBezTo>
                    <a:cubicBezTo>
                      <a:pt x="143" y="254"/>
                      <a:pt x="169" y="173"/>
                      <a:pt x="136" y="103"/>
                    </a:cubicBezTo>
                    <a:cubicBezTo>
                      <a:pt x="104" y="33"/>
                      <a:pt x="26" y="0"/>
                      <a:pt x="26" y="0"/>
                    </a:cubicBezTo>
                    <a:cubicBezTo>
                      <a:pt x="26" y="0"/>
                      <a:pt x="0" y="81"/>
                      <a:pt x="32" y="151"/>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33" name="Freeform 24"/>
              <p:cNvSpPr>
                <a:spLocks/>
              </p:cNvSpPr>
              <p:nvPr/>
            </p:nvSpPr>
            <p:spPr bwMode="auto">
              <a:xfrm>
                <a:off x="5657968" y="2520629"/>
                <a:ext cx="265457" cy="442813"/>
              </a:xfrm>
              <a:custGeom>
                <a:avLst/>
                <a:gdLst>
                  <a:gd name="T0" fmla="*/ 20 w 128"/>
                  <a:gd name="T1" fmla="*/ 122 h 214"/>
                  <a:gd name="T2" fmla="*/ 100 w 128"/>
                  <a:gd name="T3" fmla="*/ 214 h 214"/>
                  <a:gd name="T4" fmla="*/ 108 w 128"/>
                  <a:gd name="T5" fmla="*/ 92 h 214"/>
                  <a:gd name="T6" fmla="*/ 28 w 128"/>
                  <a:gd name="T7" fmla="*/ 0 h 214"/>
                  <a:gd name="T8" fmla="*/ 20 w 128"/>
                  <a:gd name="T9" fmla="*/ 122 h 214"/>
                </a:gdLst>
                <a:ahLst/>
                <a:cxnLst>
                  <a:cxn ang="0">
                    <a:pos x="T0" y="T1"/>
                  </a:cxn>
                  <a:cxn ang="0">
                    <a:pos x="T2" y="T3"/>
                  </a:cxn>
                  <a:cxn ang="0">
                    <a:pos x="T4" y="T5"/>
                  </a:cxn>
                  <a:cxn ang="0">
                    <a:pos x="T6" y="T7"/>
                  </a:cxn>
                  <a:cxn ang="0">
                    <a:pos x="T8" y="T9"/>
                  </a:cxn>
                </a:cxnLst>
                <a:rect l="0" t="0" r="r" b="b"/>
                <a:pathLst>
                  <a:path w="128" h="214">
                    <a:moveTo>
                      <a:pt x="20" y="122"/>
                    </a:moveTo>
                    <a:cubicBezTo>
                      <a:pt x="39" y="181"/>
                      <a:pt x="100" y="214"/>
                      <a:pt x="100" y="214"/>
                    </a:cubicBezTo>
                    <a:cubicBezTo>
                      <a:pt x="100" y="214"/>
                      <a:pt x="128" y="152"/>
                      <a:pt x="108" y="92"/>
                    </a:cubicBezTo>
                    <a:cubicBezTo>
                      <a:pt x="88" y="33"/>
                      <a:pt x="28" y="0"/>
                      <a:pt x="28" y="0"/>
                    </a:cubicBezTo>
                    <a:cubicBezTo>
                      <a:pt x="28" y="0"/>
                      <a:pt x="0" y="63"/>
                      <a:pt x="20" y="122"/>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34" name="Freeform 25"/>
              <p:cNvSpPr>
                <a:spLocks/>
              </p:cNvSpPr>
              <p:nvPr/>
            </p:nvSpPr>
            <p:spPr bwMode="auto">
              <a:xfrm>
                <a:off x="6404491" y="2534539"/>
                <a:ext cx="272411" cy="437017"/>
              </a:xfrm>
              <a:custGeom>
                <a:avLst/>
                <a:gdLst>
                  <a:gd name="T0" fmla="*/ 109 w 132"/>
                  <a:gd name="T1" fmla="*/ 123 h 211"/>
                  <a:gd name="T2" fmla="*/ 25 w 132"/>
                  <a:gd name="T3" fmla="*/ 211 h 211"/>
                  <a:gd name="T4" fmla="*/ 22 w 132"/>
                  <a:gd name="T5" fmla="*/ 89 h 211"/>
                  <a:gd name="T6" fmla="*/ 107 w 132"/>
                  <a:gd name="T7" fmla="*/ 0 h 211"/>
                  <a:gd name="T8" fmla="*/ 109 w 132"/>
                  <a:gd name="T9" fmla="*/ 123 h 211"/>
                </a:gdLst>
                <a:ahLst/>
                <a:cxnLst>
                  <a:cxn ang="0">
                    <a:pos x="T0" y="T1"/>
                  </a:cxn>
                  <a:cxn ang="0">
                    <a:pos x="T2" y="T3"/>
                  </a:cxn>
                  <a:cxn ang="0">
                    <a:pos x="T4" y="T5"/>
                  </a:cxn>
                  <a:cxn ang="0">
                    <a:pos x="T6" y="T7"/>
                  </a:cxn>
                  <a:cxn ang="0">
                    <a:pos x="T8" y="T9"/>
                  </a:cxn>
                </a:cxnLst>
                <a:rect l="0" t="0" r="r" b="b"/>
                <a:pathLst>
                  <a:path w="132" h="211">
                    <a:moveTo>
                      <a:pt x="109" y="123"/>
                    </a:moveTo>
                    <a:cubicBezTo>
                      <a:pt x="86" y="181"/>
                      <a:pt x="25" y="211"/>
                      <a:pt x="25" y="211"/>
                    </a:cubicBezTo>
                    <a:cubicBezTo>
                      <a:pt x="25" y="211"/>
                      <a:pt x="0" y="147"/>
                      <a:pt x="22" y="89"/>
                    </a:cubicBezTo>
                    <a:cubicBezTo>
                      <a:pt x="45" y="31"/>
                      <a:pt x="107" y="0"/>
                      <a:pt x="107" y="0"/>
                    </a:cubicBezTo>
                    <a:cubicBezTo>
                      <a:pt x="107" y="0"/>
                      <a:pt x="132" y="65"/>
                      <a:pt x="109" y="123"/>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35" name="Freeform 26"/>
              <p:cNvSpPr>
                <a:spLocks/>
              </p:cNvSpPr>
              <p:nvPr/>
            </p:nvSpPr>
            <p:spPr bwMode="auto">
              <a:xfrm>
                <a:off x="5032001" y="2689870"/>
                <a:ext cx="348918" cy="525116"/>
              </a:xfrm>
              <a:custGeom>
                <a:avLst/>
                <a:gdLst>
                  <a:gd name="T0" fmla="*/ 33 w 169"/>
                  <a:gd name="T1" fmla="*/ 151 h 254"/>
                  <a:gd name="T2" fmla="*/ 143 w 169"/>
                  <a:gd name="T3" fmla="*/ 254 h 254"/>
                  <a:gd name="T4" fmla="*/ 137 w 169"/>
                  <a:gd name="T5" fmla="*/ 103 h 254"/>
                  <a:gd name="T6" fmla="*/ 26 w 169"/>
                  <a:gd name="T7" fmla="*/ 0 h 254"/>
                  <a:gd name="T8" fmla="*/ 33 w 169"/>
                  <a:gd name="T9" fmla="*/ 151 h 254"/>
                </a:gdLst>
                <a:ahLst/>
                <a:cxnLst>
                  <a:cxn ang="0">
                    <a:pos x="T0" y="T1"/>
                  </a:cxn>
                  <a:cxn ang="0">
                    <a:pos x="T2" y="T3"/>
                  </a:cxn>
                  <a:cxn ang="0">
                    <a:pos x="T4" y="T5"/>
                  </a:cxn>
                  <a:cxn ang="0">
                    <a:pos x="T6" y="T7"/>
                  </a:cxn>
                  <a:cxn ang="0">
                    <a:pos x="T8" y="T9"/>
                  </a:cxn>
                </a:cxnLst>
                <a:rect l="0" t="0" r="r" b="b"/>
                <a:pathLst>
                  <a:path w="169" h="254">
                    <a:moveTo>
                      <a:pt x="33" y="151"/>
                    </a:moveTo>
                    <a:cubicBezTo>
                      <a:pt x="65" y="221"/>
                      <a:pt x="143" y="254"/>
                      <a:pt x="143" y="254"/>
                    </a:cubicBezTo>
                    <a:cubicBezTo>
                      <a:pt x="143" y="254"/>
                      <a:pt x="169" y="173"/>
                      <a:pt x="137" y="103"/>
                    </a:cubicBezTo>
                    <a:cubicBezTo>
                      <a:pt x="104" y="33"/>
                      <a:pt x="26" y="0"/>
                      <a:pt x="26" y="0"/>
                    </a:cubicBezTo>
                    <a:cubicBezTo>
                      <a:pt x="26" y="0"/>
                      <a:pt x="0" y="81"/>
                      <a:pt x="33" y="151"/>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36" name="Freeform 27"/>
              <p:cNvSpPr>
                <a:spLocks/>
              </p:cNvSpPr>
              <p:nvPr/>
            </p:nvSpPr>
            <p:spPr bwMode="auto">
              <a:xfrm>
                <a:off x="5367010" y="3314679"/>
                <a:ext cx="646831" cy="661901"/>
              </a:xfrm>
              <a:custGeom>
                <a:avLst/>
                <a:gdLst>
                  <a:gd name="T0" fmla="*/ 91 w 313"/>
                  <a:gd name="T1" fmla="*/ 224 h 320"/>
                  <a:gd name="T2" fmla="*/ 0 w 313"/>
                  <a:gd name="T3" fmla="*/ 0 h 320"/>
                  <a:gd name="T4" fmla="*/ 222 w 313"/>
                  <a:gd name="T5" fmla="*/ 95 h 320"/>
                  <a:gd name="T6" fmla="*/ 313 w 313"/>
                  <a:gd name="T7" fmla="*/ 320 h 320"/>
                  <a:gd name="T8" fmla="*/ 91 w 313"/>
                  <a:gd name="T9" fmla="*/ 224 h 320"/>
                </a:gdLst>
                <a:ahLst/>
                <a:cxnLst>
                  <a:cxn ang="0">
                    <a:pos x="T0" y="T1"/>
                  </a:cxn>
                  <a:cxn ang="0">
                    <a:pos x="T2" y="T3"/>
                  </a:cxn>
                  <a:cxn ang="0">
                    <a:pos x="T4" y="T5"/>
                  </a:cxn>
                  <a:cxn ang="0">
                    <a:pos x="T6" y="T7"/>
                  </a:cxn>
                  <a:cxn ang="0">
                    <a:pos x="T8" y="T9"/>
                  </a:cxn>
                </a:cxnLst>
                <a:rect l="0" t="0" r="r" b="b"/>
                <a:pathLst>
                  <a:path w="313" h="320">
                    <a:moveTo>
                      <a:pt x="91" y="224"/>
                    </a:moveTo>
                    <a:cubicBezTo>
                      <a:pt x="4" y="136"/>
                      <a:pt x="0" y="0"/>
                      <a:pt x="0" y="0"/>
                    </a:cubicBezTo>
                    <a:cubicBezTo>
                      <a:pt x="0" y="0"/>
                      <a:pt x="136" y="7"/>
                      <a:pt x="222" y="95"/>
                    </a:cubicBezTo>
                    <a:cubicBezTo>
                      <a:pt x="309" y="183"/>
                      <a:pt x="313" y="320"/>
                      <a:pt x="313" y="320"/>
                    </a:cubicBezTo>
                    <a:cubicBezTo>
                      <a:pt x="313" y="320"/>
                      <a:pt x="177" y="312"/>
                      <a:pt x="91" y="224"/>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37" name="Freeform 28"/>
              <p:cNvSpPr>
                <a:spLocks/>
              </p:cNvSpPr>
              <p:nvPr/>
            </p:nvSpPr>
            <p:spPr bwMode="auto">
              <a:xfrm>
                <a:off x="5902559" y="4374183"/>
                <a:ext cx="469475" cy="1131375"/>
              </a:xfrm>
              <a:custGeom>
                <a:avLst/>
                <a:gdLst>
                  <a:gd name="T0" fmla="*/ 1 w 227"/>
                  <a:gd name="T1" fmla="*/ 272 h 547"/>
                  <a:gd name="T2" fmla="*/ 116 w 227"/>
                  <a:gd name="T3" fmla="*/ 0 h 547"/>
                  <a:gd name="T4" fmla="*/ 226 w 227"/>
                  <a:gd name="T5" fmla="*/ 275 h 547"/>
                  <a:gd name="T6" fmla="*/ 111 w 227"/>
                  <a:gd name="T7" fmla="*/ 547 h 547"/>
                  <a:gd name="T8" fmla="*/ 1 w 227"/>
                  <a:gd name="T9" fmla="*/ 272 h 547"/>
                </a:gdLst>
                <a:ahLst/>
                <a:cxnLst>
                  <a:cxn ang="0">
                    <a:pos x="T0" y="T1"/>
                  </a:cxn>
                  <a:cxn ang="0">
                    <a:pos x="T2" y="T3"/>
                  </a:cxn>
                  <a:cxn ang="0">
                    <a:pos x="T4" y="T5"/>
                  </a:cxn>
                  <a:cxn ang="0">
                    <a:pos x="T6" y="T7"/>
                  </a:cxn>
                  <a:cxn ang="0">
                    <a:pos x="T8" y="T9"/>
                  </a:cxn>
                </a:cxnLst>
                <a:rect l="0" t="0" r="r" b="b"/>
                <a:pathLst>
                  <a:path w="227" h="547">
                    <a:moveTo>
                      <a:pt x="1" y="272"/>
                    </a:moveTo>
                    <a:cubicBezTo>
                      <a:pt x="3" y="121"/>
                      <a:pt x="116" y="0"/>
                      <a:pt x="116" y="0"/>
                    </a:cubicBezTo>
                    <a:cubicBezTo>
                      <a:pt x="116" y="0"/>
                      <a:pt x="227" y="124"/>
                      <a:pt x="226" y="275"/>
                    </a:cubicBezTo>
                    <a:cubicBezTo>
                      <a:pt x="224" y="426"/>
                      <a:pt x="111" y="547"/>
                      <a:pt x="111" y="547"/>
                    </a:cubicBezTo>
                    <a:cubicBezTo>
                      <a:pt x="111" y="547"/>
                      <a:pt x="0" y="423"/>
                      <a:pt x="1" y="272"/>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38" name="Freeform 29"/>
              <p:cNvSpPr>
                <a:spLocks/>
              </p:cNvSpPr>
              <p:nvPr/>
            </p:nvSpPr>
            <p:spPr bwMode="auto">
              <a:xfrm>
                <a:off x="5348463" y="4250148"/>
                <a:ext cx="660742" cy="649150"/>
              </a:xfrm>
              <a:custGeom>
                <a:avLst/>
                <a:gdLst>
                  <a:gd name="T0" fmla="*/ 96 w 320"/>
                  <a:gd name="T1" fmla="*/ 91 h 314"/>
                  <a:gd name="T2" fmla="*/ 320 w 320"/>
                  <a:gd name="T3" fmla="*/ 0 h 314"/>
                  <a:gd name="T4" fmla="*/ 225 w 320"/>
                  <a:gd name="T5" fmla="*/ 222 h 314"/>
                  <a:gd name="T6" fmla="*/ 0 w 320"/>
                  <a:gd name="T7" fmla="*/ 314 h 314"/>
                  <a:gd name="T8" fmla="*/ 96 w 320"/>
                  <a:gd name="T9" fmla="*/ 91 h 314"/>
                </a:gdLst>
                <a:ahLst/>
                <a:cxnLst>
                  <a:cxn ang="0">
                    <a:pos x="T0" y="T1"/>
                  </a:cxn>
                  <a:cxn ang="0">
                    <a:pos x="T2" y="T3"/>
                  </a:cxn>
                  <a:cxn ang="0">
                    <a:pos x="T4" y="T5"/>
                  </a:cxn>
                  <a:cxn ang="0">
                    <a:pos x="T6" y="T7"/>
                  </a:cxn>
                  <a:cxn ang="0">
                    <a:pos x="T8" y="T9"/>
                  </a:cxn>
                </a:cxnLst>
                <a:rect l="0" t="0" r="r" b="b"/>
                <a:pathLst>
                  <a:path w="320" h="314">
                    <a:moveTo>
                      <a:pt x="96" y="91"/>
                    </a:moveTo>
                    <a:cubicBezTo>
                      <a:pt x="184" y="4"/>
                      <a:pt x="320" y="0"/>
                      <a:pt x="320" y="0"/>
                    </a:cubicBezTo>
                    <a:cubicBezTo>
                      <a:pt x="320" y="0"/>
                      <a:pt x="313" y="136"/>
                      <a:pt x="225" y="222"/>
                    </a:cubicBezTo>
                    <a:cubicBezTo>
                      <a:pt x="136" y="309"/>
                      <a:pt x="0" y="314"/>
                      <a:pt x="0" y="314"/>
                    </a:cubicBezTo>
                    <a:cubicBezTo>
                      <a:pt x="0" y="314"/>
                      <a:pt x="7" y="178"/>
                      <a:pt x="96" y="91"/>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39" name="Freeform 30"/>
              <p:cNvSpPr>
                <a:spLocks/>
              </p:cNvSpPr>
              <p:nvPr/>
            </p:nvSpPr>
            <p:spPr bwMode="auto">
              <a:xfrm>
                <a:off x="4892899" y="4432141"/>
                <a:ext cx="474111" cy="375580"/>
              </a:xfrm>
              <a:custGeom>
                <a:avLst/>
                <a:gdLst>
                  <a:gd name="T0" fmla="*/ 82 w 229"/>
                  <a:gd name="T1" fmla="*/ 44 h 182"/>
                  <a:gd name="T2" fmla="*/ 229 w 229"/>
                  <a:gd name="T3" fmla="*/ 11 h 182"/>
                  <a:gd name="T4" fmla="*/ 147 w 229"/>
                  <a:gd name="T5" fmla="*/ 138 h 182"/>
                  <a:gd name="T6" fmla="*/ 0 w 229"/>
                  <a:gd name="T7" fmla="*/ 170 h 182"/>
                  <a:gd name="T8" fmla="*/ 82 w 229"/>
                  <a:gd name="T9" fmla="*/ 44 h 182"/>
                </a:gdLst>
                <a:ahLst/>
                <a:cxnLst>
                  <a:cxn ang="0">
                    <a:pos x="T0" y="T1"/>
                  </a:cxn>
                  <a:cxn ang="0">
                    <a:pos x="T2" y="T3"/>
                  </a:cxn>
                  <a:cxn ang="0">
                    <a:pos x="T4" y="T5"/>
                  </a:cxn>
                  <a:cxn ang="0">
                    <a:pos x="T6" y="T7"/>
                  </a:cxn>
                  <a:cxn ang="0">
                    <a:pos x="T8" y="T9"/>
                  </a:cxn>
                </a:cxnLst>
                <a:rect l="0" t="0" r="r" b="b"/>
                <a:pathLst>
                  <a:path w="229" h="182">
                    <a:moveTo>
                      <a:pt x="82" y="44"/>
                    </a:moveTo>
                    <a:cubicBezTo>
                      <a:pt x="145" y="0"/>
                      <a:pt x="229" y="11"/>
                      <a:pt x="229" y="11"/>
                    </a:cubicBezTo>
                    <a:cubicBezTo>
                      <a:pt x="229" y="11"/>
                      <a:pt x="210" y="94"/>
                      <a:pt x="147" y="138"/>
                    </a:cubicBezTo>
                    <a:cubicBezTo>
                      <a:pt x="84" y="182"/>
                      <a:pt x="0" y="170"/>
                      <a:pt x="0" y="170"/>
                    </a:cubicBezTo>
                    <a:cubicBezTo>
                      <a:pt x="0" y="170"/>
                      <a:pt x="19" y="87"/>
                      <a:pt x="82" y="44"/>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40" name="Freeform 31"/>
              <p:cNvSpPr>
                <a:spLocks/>
              </p:cNvSpPr>
              <p:nvPr/>
            </p:nvSpPr>
            <p:spPr bwMode="auto">
              <a:xfrm>
                <a:off x="4490657" y="4847134"/>
                <a:ext cx="401082" cy="318779"/>
              </a:xfrm>
              <a:custGeom>
                <a:avLst/>
                <a:gdLst>
                  <a:gd name="T0" fmla="*/ 69 w 194"/>
                  <a:gd name="T1" fmla="*/ 37 h 154"/>
                  <a:gd name="T2" fmla="*/ 194 w 194"/>
                  <a:gd name="T3" fmla="*/ 10 h 154"/>
                  <a:gd name="T4" fmla="*/ 125 w 194"/>
                  <a:gd name="T5" fmla="*/ 117 h 154"/>
                  <a:gd name="T6" fmla="*/ 0 w 194"/>
                  <a:gd name="T7" fmla="*/ 144 h 154"/>
                  <a:gd name="T8" fmla="*/ 69 w 194"/>
                  <a:gd name="T9" fmla="*/ 37 h 154"/>
                </a:gdLst>
                <a:ahLst/>
                <a:cxnLst>
                  <a:cxn ang="0">
                    <a:pos x="T0" y="T1"/>
                  </a:cxn>
                  <a:cxn ang="0">
                    <a:pos x="T2" y="T3"/>
                  </a:cxn>
                  <a:cxn ang="0">
                    <a:pos x="T4" y="T5"/>
                  </a:cxn>
                  <a:cxn ang="0">
                    <a:pos x="T6" y="T7"/>
                  </a:cxn>
                  <a:cxn ang="0">
                    <a:pos x="T8" y="T9"/>
                  </a:cxn>
                </a:cxnLst>
                <a:rect l="0" t="0" r="r" b="b"/>
                <a:pathLst>
                  <a:path w="194" h="154">
                    <a:moveTo>
                      <a:pt x="69" y="37"/>
                    </a:moveTo>
                    <a:cubicBezTo>
                      <a:pt x="123" y="0"/>
                      <a:pt x="194" y="10"/>
                      <a:pt x="194" y="10"/>
                    </a:cubicBezTo>
                    <a:cubicBezTo>
                      <a:pt x="194" y="10"/>
                      <a:pt x="178" y="80"/>
                      <a:pt x="125" y="117"/>
                    </a:cubicBezTo>
                    <a:cubicBezTo>
                      <a:pt x="71" y="154"/>
                      <a:pt x="0" y="144"/>
                      <a:pt x="0" y="144"/>
                    </a:cubicBezTo>
                    <a:cubicBezTo>
                      <a:pt x="0" y="144"/>
                      <a:pt x="16" y="74"/>
                      <a:pt x="69" y="37"/>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41" name="Freeform 32"/>
              <p:cNvSpPr>
                <a:spLocks/>
              </p:cNvSpPr>
              <p:nvPr/>
            </p:nvSpPr>
            <p:spPr bwMode="auto">
              <a:xfrm>
                <a:off x="4393285" y="4632683"/>
                <a:ext cx="355874" cy="230681"/>
              </a:xfrm>
              <a:custGeom>
                <a:avLst/>
                <a:gdLst>
                  <a:gd name="T0" fmla="*/ 71 w 172"/>
                  <a:gd name="T1" fmla="*/ 20 h 112"/>
                  <a:gd name="T2" fmla="*/ 172 w 172"/>
                  <a:gd name="T3" fmla="*/ 19 h 112"/>
                  <a:gd name="T4" fmla="*/ 101 w 172"/>
                  <a:gd name="T5" fmla="*/ 91 h 112"/>
                  <a:gd name="T6" fmla="*/ 0 w 172"/>
                  <a:gd name="T7" fmla="*/ 93 h 112"/>
                  <a:gd name="T8" fmla="*/ 71 w 172"/>
                  <a:gd name="T9" fmla="*/ 20 h 112"/>
                </a:gdLst>
                <a:ahLst/>
                <a:cxnLst>
                  <a:cxn ang="0">
                    <a:pos x="T0" y="T1"/>
                  </a:cxn>
                  <a:cxn ang="0">
                    <a:pos x="T2" y="T3"/>
                  </a:cxn>
                  <a:cxn ang="0">
                    <a:pos x="T4" y="T5"/>
                  </a:cxn>
                  <a:cxn ang="0">
                    <a:pos x="T6" y="T7"/>
                  </a:cxn>
                  <a:cxn ang="0">
                    <a:pos x="T8" y="T9"/>
                  </a:cxn>
                </a:cxnLst>
                <a:rect l="0" t="0" r="r" b="b"/>
                <a:pathLst>
                  <a:path w="172" h="112">
                    <a:moveTo>
                      <a:pt x="71" y="20"/>
                    </a:moveTo>
                    <a:cubicBezTo>
                      <a:pt x="118" y="0"/>
                      <a:pt x="172" y="19"/>
                      <a:pt x="172" y="19"/>
                    </a:cubicBezTo>
                    <a:cubicBezTo>
                      <a:pt x="172" y="19"/>
                      <a:pt x="149" y="71"/>
                      <a:pt x="101" y="91"/>
                    </a:cubicBezTo>
                    <a:cubicBezTo>
                      <a:pt x="54" y="112"/>
                      <a:pt x="0" y="93"/>
                      <a:pt x="0" y="93"/>
                    </a:cubicBezTo>
                    <a:cubicBezTo>
                      <a:pt x="0" y="93"/>
                      <a:pt x="23" y="41"/>
                      <a:pt x="71" y="20"/>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42" name="Freeform 33"/>
              <p:cNvSpPr>
                <a:spLocks/>
              </p:cNvSpPr>
              <p:nvPr/>
            </p:nvSpPr>
            <p:spPr bwMode="auto">
              <a:xfrm>
                <a:off x="5293980" y="4939869"/>
                <a:ext cx="387172" cy="441654"/>
              </a:xfrm>
              <a:custGeom>
                <a:avLst/>
                <a:gdLst>
                  <a:gd name="T0" fmla="*/ 49 w 187"/>
                  <a:gd name="T1" fmla="*/ 70 h 213"/>
                  <a:gd name="T2" fmla="*/ 183 w 187"/>
                  <a:gd name="T3" fmla="*/ 0 h 213"/>
                  <a:gd name="T4" fmla="*/ 137 w 187"/>
                  <a:gd name="T5" fmla="*/ 144 h 213"/>
                  <a:gd name="T6" fmla="*/ 3 w 187"/>
                  <a:gd name="T7" fmla="*/ 213 h 213"/>
                  <a:gd name="T8" fmla="*/ 49 w 187"/>
                  <a:gd name="T9" fmla="*/ 70 h 213"/>
                </a:gdLst>
                <a:ahLst/>
                <a:cxnLst>
                  <a:cxn ang="0">
                    <a:pos x="T0" y="T1"/>
                  </a:cxn>
                  <a:cxn ang="0">
                    <a:pos x="T2" y="T3"/>
                  </a:cxn>
                  <a:cxn ang="0">
                    <a:pos x="T4" y="T5"/>
                  </a:cxn>
                  <a:cxn ang="0">
                    <a:pos x="T6" y="T7"/>
                  </a:cxn>
                  <a:cxn ang="0">
                    <a:pos x="T8" y="T9"/>
                  </a:cxn>
                </a:cxnLst>
                <a:rect l="0" t="0" r="r" b="b"/>
                <a:pathLst>
                  <a:path w="187" h="213">
                    <a:moveTo>
                      <a:pt x="49" y="70"/>
                    </a:moveTo>
                    <a:cubicBezTo>
                      <a:pt x="99" y="11"/>
                      <a:pt x="183" y="0"/>
                      <a:pt x="183" y="0"/>
                    </a:cubicBezTo>
                    <a:cubicBezTo>
                      <a:pt x="183" y="0"/>
                      <a:pt x="187" y="85"/>
                      <a:pt x="137" y="144"/>
                    </a:cubicBezTo>
                    <a:cubicBezTo>
                      <a:pt x="87" y="203"/>
                      <a:pt x="3" y="213"/>
                      <a:pt x="3" y="213"/>
                    </a:cubicBezTo>
                    <a:cubicBezTo>
                      <a:pt x="3" y="213"/>
                      <a:pt x="0" y="128"/>
                      <a:pt x="49" y="70"/>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43" name="Freeform 34"/>
              <p:cNvSpPr>
                <a:spLocks/>
              </p:cNvSpPr>
              <p:nvPr/>
            </p:nvSpPr>
            <p:spPr bwMode="auto">
              <a:xfrm>
                <a:off x="4858122" y="4973485"/>
                <a:ext cx="387172" cy="440494"/>
              </a:xfrm>
              <a:custGeom>
                <a:avLst/>
                <a:gdLst>
                  <a:gd name="T0" fmla="*/ 50 w 187"/>
                  <a:gd name="T1" fmla="*/ 70 h 213"/>
                  <a:gd name="T2" fmla="*/ 184 w 187"/>
                  <a:gd name="T3" fmla="*/ 0 h 213"/>
                  <a:gd name="T4" fmla="*/ 137 w 187"/>
                  <a:gd name="T5" fmla="*/ 144 h 213"/>
                  <a:gd name="T6" fmla="*/ 3 w 187"/>
                  <a:gd name="T7" fmla="*/ 213 h 213"/>
                  <a:gd name="T8" fmla="*/ 50 w 187"/>
                  <a:gd name="T9" fmla="*/ 70 h 213"/>
                </a:gdLst>
                <a:ahLst/>
                <a:cxnLst>
                  <a:cxn ang="0">
                    <a:pos x="T0" y="T1"/>
                  </a:cxn>
                  <a:cxn ang="0">
                    <a:pos x="T2" y="T3"/>
                  </a:cxn>
                  <a:cxn ang="0">
                    <a:pos x="T4" y="T5"/>
                  </a:cxn>
                  <a:cxn ang="0">
                    <a:pos x="T6" y="T7"/>
                  </a:cxn>
                  <a:cxn ang="0">
                    <a:pos x="T8" y="T9"/>
                  </a:cxn>
                </a:cxnLst>
                <a:rect l="0" t="0" r="r" b="b"/>
                <a:pathLst>
                  <a:path w="187" h="213">
                    <a:moveTo>
                      <a:pt x="50" y="70"/>
                    </a:moveTo>
                    <a:cubicBezTo>
                      <a:pt x="99" y="11"/>
                      <a:pt x="184" y="0"/>
                      <a:pt x="184" y="0"/>
                    </a:cubicBezTo>
                    <a:cubicBezTo>
                      <a:pt x="184" y="0"/>
                      <a:pt x="187" y="85"/>
                      <a:pt x="137" y="144"/>
                    </a:cubicBezTo>
                    <a:cubicBezTo>
                      <a:pt x="87" y="202"/>
                      <a:pt x="3" y="213"/>
                      <a:pt x="3" y="213"/>
                    </a:cubicBezTo>
                    <a:cubicBezTo>
                      <a:pt x="3" y="213"/>
                      <a:pt x="0" y="128"/>
                      <a:pt x="50" y="70"/>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44" name="Freeform 35"/>
              <p:cNvSpPr>
                <a:spLocks/>
              </p:cNvSpPr>
              <p:nvPr/>
            </p:nvSpPr>
            <p:spPr bwMode="auto">
              <a:xfrm>
                <a:off x="4498772" y="4288401"/>
                <a:ext cx="572642" cy="268934"/>
              </a:xfrm>
              <a:custGeom>
                <a:avLst/>
                <a:gdLst>
                  <a:gd name="T0" fmla="*/ 133 w 277"/>
                  <a:gd name="T1" fmla="*/ 8 h 130"/>
                  <a:gd name="T2" fmla="*/ 277 w 277"/>
                  <a:gd name="T3" fmla="*/ 50 h 130"/>
                  <a:gd name="T4" fmla="*/ 145 w 277"/>
                  <a:gd name="T5" fmla="*/ 122 h 130"/>
                  <a:gd name="T6" fmla="*/ 0 w 277"/>
                  <a:gd name="T7" fmla="*/ 80 h 130"/>
                  <a:gd name="T8" fmla="*/ 133 w 277"/>
                  <a:gd name="T9" fmla="*/ 8 h 130"/>
                </a:gdLst>
                <a:ahLst/>
                <a:cxnLst>
                  <a:cxn ang="0">
                    <a:pos x="T0" y="T1"/>
                  </a:cxn>
                  <a:cxn ang="0">
                    <a:pos x="T2" y="T3"/>
                  </a:cxn>
                  <a:cxn ang="0">
                    <a:pos x="T4" y="T5"/>
                  </a:cxn>
                  <a:cxn ang="0">
                    <a:pos x="T6" y="T7"/>
                  </a:cxn>
                  <a:cxn ang="0">
                    <a:pos x="T8" y="T9"/>
                  </a:cxn>
                </a:cxnLst>
                <a:rect l="0" t="0" r="r" b="b"/>
                <a:pathLst>
                  <a:path w="277" h="130">
                    <a:moveTo>
                      <a:pt x="133" y="8"/>
                    </a:moveTo>
                    <a:cubicBezTo>
                      <a:pt x="209" y="0"/>
                      <a:pt x="277" y="50"/>
                      <a:pt x="277" y="50"/>
                    </a:cubicBezTo>
                    <a:cubicBezTo>
                      <a:pt x="277" y="50"/>
                      <a:pt x="221" y="114"/>
                      <a:pt x="145" y="122"/>
                    </a:cubicBezTo>
                    <a:cubicBezTo>
                      <a:pt x="68" y="130"/>
                      <a:pt x="0" y="80"/>
                      <a:pt x="0" y="80"/>
                    </a:cubicBezTo>
                    <a:cubicBezTo>
                      <a:pt x="0" y="80"/>
                      <a:pt x="56" y="16"/>
                      <a:pt x="133" y="8"/>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45" name="Freeform 36"/>
              <p:cNvSpPr>
                <a:spLocks/>
              </p:cNvSpPr>
              <p:nvPr/>
            </p:nvSpPr>
            <p:spPr bwMode="auto">
              <a:xfrm>
                <a:off x="7367781" y="4588633"/>
                <a:ext cx="387172" cy="322256"/>
              </a:xfrm>
              <a:custGeom>
                <a:avLst/>
                <a:gdLst>
                  <a:gd name="T0" fmla="*/ 123 w 187"/>
                  <a:gd name="T1" fmla="*/ 40 h 156"/>
                  <a:gd name="T2" fmla="*/ 0 w 187"/>
                  <a:gd name="T3" fmla="*/ 6 h 156"/>
                  <a:gd name="T4" fmla="*/ 64 w 187"/>
                  <a:gd name="T5" fmla="*/ 116 h 156"/>
                  <a:gd name="T6" fmla="*/ 187 w 187"/>
                  <a:gd name="T7" fmla="*/ 150 h 156"/>
                  <a:gd name="T8" fmla="*/ 123 w 187"/>
                  <a:gd name="T9" fmla="*/ 40 h 156"/>
                </a:gdLst>
                <a:ahLst/>
                <a:cxnLst>
                  <a:cxn ang="0">
                    <a:pos x="T0" y="T1"/>
                  </a:cxn>
                  <a:cxn ang="0">
                    <a:pos x="T2" y="T3"/>
                  </a:cxn>
                  <a:cxn ang="0">
                    <a:pos x="T4" y="T5"/>
                  </a:cxn>
                  <a:cxn ang="0">
                    <a:pos x="T6" y="T7"/>
                  </a:cxn>
                  <a:cxn ang="0">
                    <a:pos x="T8" y="T9"/>
                  </a:cxn>
                </a:cxnLst>
                <a:rect l="0" t="0" r="r" b="b"/>
                <a:pathLst>
                  <a:path w="187" h="156">
                    <a:moveTo>
                      <a:pt x="123" y="40"/>
                    </a:moveTo>
                    <a:cubicBezTo>
                      <a:pt x="72" y="0"/>
                      <a:pt x="0" y="6"/>
                      <a:pt x="0" y="6"/>
                    </a:cubicBezTo>
                    <a:cubicBezTo>
                      <a:pt x="0" y="6"/>
                      <a:pt x="12" y="76"/>
                      <a:pt x="64" y="116"/>
                    </a:cubicBezTo>
                    <a:cubicBezTo>
                      <a:pt x="115" y="156"/>
                      <a:pt x="187" y="150"/>
                      <a:pt x="187" y="150"/>
                    </a:cubicBezTo>
                    <a:cubicBezTo>
                      <a:pt x="187" y="150"/>
                      <a:pt x="175" y="80"/>
                      <a:pt x="123" y="40"/>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46" name="Freeform 37"/>
              <p:cNvSpPr>
                <a:spLocks/>
              </p:cNvSpPr>
              <p:nvPr/>
            </p:nvSpPr>
            <p:spPr bwMode="auto">
              <a:xfrm>
                <a:off x="7731768" y="4574722"/>
                <a:ext cx="372102" cy="210974"/>
              </a:xfrm>
              <a:custGeom>
                <a:avLst/>
                <a:gdLst>
                  <a:gd name="T0" fmla="*/ 100 w 180"/>
                  <a:gd name="T1" fmla="*/ 14 h 102"/>
                  <a:gd name="T2" fmla="*/ 0 w 180"/>
                  <a:gd name="T3" fmla="*/ 26 h 102"/>
                  <a:gd name="T4" fmla="*/ 80 w 180"/>
                  <a:gd name="T5" fmla="*/ 88 h 102"/>
                  <a:gd name="T6" fmla="*/ 180 w 180"/>
                  <a:gd name="T7" fmla="*/ 76 h 102"/>
                  <a:gd name="T8" fmla="*/ 100 w 180"/>
                  <a:gd name="T9" fmla="*/ 14 h 102"/>
                </a:gdLst>
                <a:ahLst/>
                <a:cxnLst>
                  <a:cxn ang="0">
                    <a:pos x="T0" y="T1"/>
                  </a:cxn>
                  <a:cxn ang="0">
                    <a:pos x="T2" y="T3"/>
                  </a:cxn>
                  <a:cxn ang="0">
                    <a:pos x="T4" y="T5"/>
                  </a:cxn>
                  <a:cxn ang="0">
                    <a:pos x="T6" y="T7"/>
                  </a:cxn>
                  <a:cxn ang="0">
                    <a:pos x="T8" y="T9"/>
                  </a:cxn>
                </a:cxnLst>
                <a:rect l="0" t="0" r="r" b="b"/>
                <a:pathLst>
                  <a:path w="180" h="102">
                    <a:moveTo>
                      <a:pt x="100" y="14"/>
                    </a:moveTo>
                    <a:cubicBezTo>
                      <a:pt x="50" y="0"/>
                      <a:pt x="0" y="26"/>
                      <a:pt x="0" y="26"/>
                    </a:cubicBezTo>
                    <a:cubicBezTo>
                      <a:pt x="0" y="26"/>
                      <a:pt x="30" y="75"/>
                      <a:pt x="80" y="88"/>
                    </a:cubicBezTo>
                    <a:cubicBezTo>
                      <a:pt x="130" y="102"/>
                      <a:pt x="180" y="76"/>
                      <a:pt x="180" y="76"/>
                    </a:cubicBezTo>
                    <a:cubicBezTo>
                      <a:pt x="180" y="76"/>
                      <a:pt x="150" y="28"/>
                      <a:pt x="100" y="14"/>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47" name="Freeform 38"/>
              <p:cNvSpPr>
                <a:spLocks/>
              </p:cNvSpPr>
              <p:nvPr/>
            </p:nvSpPr>
            <p:spPr bwMode="auto">
              <a:xfrm>
                <a:off x="7401397" y="5026809"/>
                <a:ext cx="245750" cy="217929"/>
              </a:xfrm>
              <a:custGeom>
                <a:avLst/>
                <a:gdLst>
                  <a:gd name="T0" fmla="*/ 80 w 119"/>
                  <a:gd name="T1" fmla="*/ 28 h 105"/>
                  <a:gd name="T2" fmla="*/ 0 w 119"/>
                  <a:gd name="T3" fmla="*/ 1 h 105"/>
                  <a:gd name="T4" fmla="*/ 38 w 119"/>
                  <a:gd name="T5" fmla="*/ 77 h 105"/>
                  <a:gd name="T6" fmla="*/ 119 w 119"/>
                  <a:gd name="T7" fmla="*/ 104 h 105"/>
                  <a:gd name="T8" fmla="*/ 80 w 119"/>
                  <a:gd name="T9" fmla="*/ 28 h 105"/>
                </a:gdLst>
                <a:ahLst/>
                <a:cxnLst>
                  <a:cxn ang="0">
                    <a:pos x="T0" y="T1"/>
                  </a:cxn>
                  <a:cxn ang="0">
                    <a:pos x="T2" y="T3"/>
                  </a:cxn>
                  <a:cxn ang="0">
                    <a:pos x="T4" y="T5"/>
                  </a:cxn>
                  <a:cxn ang="0">
                    <a:pos x="T6" y="T7"/>
                  </a:cxn>
                  <a:cxn ang="0">
                    <a:pos x="T8" y="T9"/>
                  </a:cxn>
                </a:cxnLst>
                <a:rect l="0" t="0" r="r" b="b"/>
                <a:pathLst>
                  <a:path w="119" h="105">
                    <a:moveTo>
                      <a:pt x="80" y="28"/>
                    </a:moveTo>
                    <a:cubicBezTo>
                      <a:pt x="47" y="0"/>
                      <a:pt x="0" y="1"/>
                      <a:pt x="0" y="1"/>
                    </a:cubicBezTo>
                    <a:cubicBezTo>
                      <a:pt x="0" y="1"/>
                      <a:pt x="5" y="49"/>
                      <a:pt x="38" y="77"/>
                    </a:cubicBezTo>
                    <a:cubicBezTo>
                      <a:pt x="71" y="105"/>
                      <a:pt x="119" y="104"/>
                      <a:pt x="119" y="104"/>
                    </a:cubicBezTo>
                    <a:cubicBezTo>
                      <a:pt x="119" y="104"/>
                      <a:pt x="113" y="56"/>
                      <a:pt x="80" y="28"/>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48" name="Freeform 39"/>
              <p:cNvSpPr>
                <a:spLocks/>
              </p:cNvSpPr>
              <p:nvPr/>
            </p:nvSpPr>
            <p:spPr bwMode="auto">
              <a:xfrm>
                <a:off x="4116238" y="4487783"/>
                <a:ext cx="319938" cy="156492"/>
              </a:xfrm>
              <a:custGeom>
                <a:avLst/>
                <a:gdLst>
                  <a:gd name="T0" fmla="*/ 82 w 155"/>
                  <a:gd name="T1" fmla="*/ 70 h 76"/>
                  <a:gd name="T2" fmla="*/ 155 w 155"/>
                  <a:gd name="T3" fmla="*/ 27 h 76"/>
                  <a:gd name="T4" fmla="*/ 73 w 155"/>
                  <a:gd name="T5" fmla="*/ 6 h 76"/>
                  <a:gd name="T6" fmla="*/ 0 w 155"/>
                  <a:gd name="T7" fmla="*/ 48 h 76"/>
                  <a:gd name="T8" fmla="*/ 82 w 155"/>
                  <a:gd name="T9" fmla="*/ 70 h 76"/>
                </a:gdLst>
                <a:ahLst/>
                <a:cxnLst>
                  <a:cxn ang="0">
                    <a:pos x="T0" y="T1"/>
                  </a:cxn>
                  <a:cxn ang="0">
                    <a:pos x="T2" y="T3"/>
                  </a:cxn>
                  <a:cxn ang="0">
                    <a:pos x="T4" y="T5"/>
                  </a:cxn>
                  <a:cxn ang="0">
                    <a:pos x="T6" y="T7"/>
                  </a:cxn>
                  <a:cxn ang="0">
                    <a:pos x="T8" y="T9"/>
                  </a:cxn>
                </a:cxnLst>
                <a:rect l="0" t="0" r="r" b="b"/>
                <a:pathLst>
                  <a:path w="155" h="76">
                    <a:moveTo>
                      <a:pt x="82" y="70"/>
                    </a:moveTo>
                    <a:cubicBezTo>
                      <a:pt x="125" y="64"/>
                      <a:pt x="155" y="27"/>
                      <a:pt x="155" y="27"/>
                    </a:cubicBezTo>
                    <a:cubicBezTo>
                      <a:pt x="155" y="27"/>
                      <a:pt x="116" y="0"/>
                      <a:pt x="73" y="6"/>
                    </a:cubicBezTo>
                    <a:cubicBezTo>
                      <a:pt x="30" y="12"/>
                      <a:pt x="0" y="48"/>
                      <a:pt x="0" y="48"/>
                    </a:cubicBezTo>
                    <a:cubicBezTo>
                      <a:pt x="0" y="48"/>
                      <a:pt x="39" y="76"/>
                      <a:pt x="82" y="70"/>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49" name="Freeform 40"/>
              <p:cNvSpPr>
                <a:spLocks/>
              </p:cNvSpPr>
              <p:nvPr/>
            </p:nvSpPr>
            <p:spPr bwMode="auto">
              <a:xfrm>
                <a:off x="7336482" y="4290720"/>
                <a:ext cx="577280" cy="246909"/>
              </a:xfrm>
              <a:custGeom>
                <a:avLst/>
                <a:gdLst>
                  <a:gd name="T0" fmla="*/ 138 w 279"/>
                  <a:gd name="T1" fmla="*/ 2 h 119"/>
                  <a:gd name="T2" fmla="*/ 0 w 279"/>
                  <a:gd name="T3" fmla="*/ 64 h 119"/>
                  <a:gd name="T4" fmla="*/ 141 w 279"/>
                  <a:gd name="T5" fmla="*/ 117 h 119"/>
                  <a:gd name="T6" fmla="*/ 279 w 279"/>
                  <a:gd name="T7" fmla="*/ 55 h 119"/>
                  <a:gd name="T8" fmla="*/ 138 w 279"/>
                  <a:gd name="T9" fmla="*/ 2 h 119"/>
                </a:gdLst>
                <a:ahLst/>
                <a:cxnLst>
                  <a:cxn ang="0">
                    <a:pos x="T0" y="T1"/>
                  </a:cxn>
                  <a:cxn ang="0">
                    <a:pos x="T2" y="T3"/>
                  </a:cxn>
                  <a:cxn ang="0">
                    <a:pos x="T4" y="T5"/>
                  </a:cxn>
                  <a:cxn ang="0">
                    <a:pos x="T6" y="T7"/>
                  </a:cxn>
                  <a:cxn ang="0">
                    <a:pos x="T8" y="T9"/>
                  </a:cxn>
                </a:cxnLst>
                <a:rect l="0" t="0" r="r" b="b"/>
                <a:pathLst>
                  <a:path w="279" h="119">
                    <a:moveTo>
                      <a:pt x="138" y="2"/>
                    </a:moveTo>
                    <a:cubicBezTo>
                      <a:pt x="61" y="5"/>
                      <a:pt x="0" y="64"/>
                      <a:pt x="0" y="64"/>
                    </a:cubicBezTo>
                    <a:cubicBezTo>
                      <a:pt x="0" y="64"/>
                      <a:pt x="64" y="119"/>
                      <a:pt x="141" y="117"/>
                    </a:cubicBezTo>
                    <a:cubicBezTo>
                      <a:pt x="218" y="114"/>
                      <a:pt x="279" y="55"/>
                      <a:pt x="279" y="55"/>
                    </a:cubicBezTo>
                    <a:cubicBezTo>
                      <a:pt x="279" y="55"/>
                      <a:pt x="215" y="0"/>
                      <a:pt x="138" y="2"/>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50" name="Freeform 41"/>
              <p:cNvSpPr>
                <a:spLocks/>
              </p:cNvSpPr>
              <p:nvPr/>
            </p:nvSpPr>
            <p:spPr bwMode="auto">
              <a:xfrm>
                <a:off x="6966700" y="4490102"/>
                <a:ext cx="384853" cy="443972"/>
              </a:xfrm>
              <a:custGeom>
                <a:avLst/>
                <a:gdLst>
                  <a:gd name="T0" fmla="*/ 137 w 186"/>
                  <a:gd name="T1" fmla="*/ 71 h 215"/>
                  <a:gd name="T2" fmla="*/ 4 w 186"/>
                  <a:gd name="T3" fmla="*/ 0 h 215"/>
                  <a:gd name="T4" fmla="*/ 49 w 186"/>
                  <a:gd name="T5" fmla="*/ 144 h 215"/>
                  <a:gd name="T6" fmla="*/ 182 w 186"/>
                  <a:gd name="T7" fmla="*/ 215 h 215"/>
                  <a:gd name="T8" fmla="*/ 137 w 186"/>
                  <a:gd name="T9" fmla="*/ 71 h 215"/>
                </a:gdLst>
                <a:ahLst/>
                <a:cxnLst>
                  <a:cxn ang="0">
                    <a:pos x="T0" y="T1"/>
                  </a:cxn>
                  <a:cxn ang="0">
                    <a:pos x="T2" y="T3"/>
                  </a:cxn>
                  <a:cxn ang="0">
                    <a:pos x="T4" y="T5"/>
                  </a:cxn>
                  <a:cxn ang="0">
                    <a:pos x="T6" y="T7"/>
                  </a:cxn>
                  <a:cxn ang="0">
                    <a:pos x="T8" y="T9"/>
                  </a:cxn>
                </a:cxnLst>
                <a:rect l="0" t="0" r="r" b="b"/>
                <a:pathLst>
                  <a:path w="186" h="215">
                    <a:moveTo>
                      <a:pt x="137" y="71"/>
                    </a:moveTo>
                    <a:cubicBezTo>
                      <a:pt x="88" y="12"/>
                      <a:pt x="4" y="0"/>
                      <a:pt x="4" y="0"/>
                    </a:cubicBezTo>
                    <a:cubicBezTo>
                      <a:pt x="4" y="0"/>
                      <a:pt x="0" y="85"/>
                      <a:pt x="49" y="144"/>
                    </a:cubicBezTo>
                    <a:cubicBezTo>
                      <a:pt x="98" y="203"/>
                      <a:pt x="182" y="215"/>
                      <a:pt x="182" y="215"/>
                    </a:cubicBezTo>
                    <a:cubicBezTo>
                      <a:pt x="182" y="215"/>
                      <a:pt x="186" y="130"/>
                      <a:pt x="137" y="71"/>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51" name="Freeform 42"/>
              <p:cNvSpPr>
                <a:spLocks/>
              </p:cNvSpPr>
              <p:nvPr/>
            </p:nvSpPr>
            <p:spPr bwMode="auto">
              <a:xfrm>
                <a:off x="6496066" y="4876113"/>
                <a:ext cx="346600" cy="523956"/>
              </a:xfrm>
              <a:custGeom>
                <a:avLst/>
                <a:gdLst>
                  <a:gd name="T0" fmla="*/ 136 w 168"/>
                  <a:gd name="T1" fmla="*/ 103 h 253"/>
                  <a:gd name="T2" fmla="*/ 26 w 168"/>
                  <a:gd name="T3" fmla="*/ 0 h 253"/>
                  <a:gd name="T4" fmla="*/ 32 w 168"/>
                  <a:gd name="T5" fmla="*/ 151 h 253"/>
                  <a:gd name="T6" fmla="*/ 142 w 168"/>
                  <a:gd name="T7" fmla="*/ 253 h 253"/>
                  <a:gd name="T8" fmla="*/ 136 w 168"/>
                  <a:gd name="T9" fmla="*/ 103 h 253"/>
                </a:gdLst>
                <a:ahLst/>
                <a:cxnLst>
                  <a:cxn ang="0">
                    <a:pos x="T0" y="T1"/>
                  </a:cxn>
                  <a:cxn ang="0">
                    <a:pos x="T2" y="T3"/>
                  </a:cxn>
                  <a:cxn ang="0">
                    <a:pos x="T4" y="T5"/>
                  </a:cxn>
                  <a:cxn ang="0">
                    <a:pos x="T6" y="T7"/>
                  </a:cxn>
                  <a:cxn ang="0">
                    <a:pos x="T8" y="T9"/>
                  </a:cxn>
                </a:cxnLst>
                <a:rect l="0" t="0" r="r" b="b"/>
                <a:pathLst>
                  <a:path w="168" h="253">
                    <a:moveTo>
                      <a:pt x="136" y="103"/>
                    </a:moveTo>
                    <a:cubicBezTo>
                      <a:pt x="104" y="33"/>
                      <a:pt x="26" y="0"/>
                      <a:pt x="26" y="0"/>
                    </a:cubicBezTo>
                    <a:cubicBezTo>
                      <a:pt x="26" y="0"/>
                      <a:pt x="0" y="81"/>
                      <a:pt x="32" y="151"/>
                    </a:cubicBezTo>
                    <a:cubicBezTo>
                      <a:pt x="64" y="221"/>
                      <a:pt x="142" y="253"/>
                      <a:pt x="142" y="253"/>
                    </a:cubicBezTo>
                    <a:cubicBezTo>
                      <a:pt x="142" y="253"/>
                      <a:pt x="168" y="173"/>
                      <a:pt x="136" y="103"/>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55" name="Freeform 46"/>
              <p:cNvSpPr>
                <a:spLocks/>
              </p:cNvSpPr>
              <p:nvPr/>
            </p:nvSpPr>
            <p:spPr bwMode="auto">
              <a:xfrm>
                <a:off x="6272341" y="4264060"/>
                <a:ext cx="649150" cy="661901"/>
              </a:xfrm>
              <a:custGeom>
                <a:avLst/>
                <a:gdLst>
                  <a:gd name="T0" fmla="*/ 223 w 314"/>
                  <a:gd name="T1" fmla="*/ 96 h 320"/>
                  <a:gd name="T2" fmla="*/ 314 w 314"/>
                  <a:gd name="T3" fmla="*/ 320 h 320"/>
                  <a:gd name="T4" fmla="*/ 91 w 314"/>
                  <a:gd name="T5" fmla="*/ 225 h 320"/>
                  <a:gd name="T6" fmla="*/ 0 w 314"/>
                  <a:gd name="T7" fmla="*/ 0 h 320"/>
                  <a:gd name="T8" fmla="*/ 223 w 314"/>
                  <a:gd name="T9" fmla="*/ 96 h 320"/>
                </a:gdLst>
                <a:ahLst/>
                <a:cxnLst>
                  <a:cxn ang="0">
                    <a:pos x="T0" y="T1"/>
                  </a:cxn>
                  <a:cxn ang="0">
                    <a:pos x="T2" y="T3"/>
                  </a:cxn>
                  <a:cxn ang="0">
                    <a:pos x="T4" y="T5"/>
                  </a:cxn>
                  <a:cxn ang="0">
                    <a:pos x="T6" y="T7"/>
                  </a:cxn>
                  <a:cxn ang="0">
                    <a:pos x="T8" y="T9"/>
                  </a:cxn>
                </a:cxnLst>
                <a:rect l="0" t="0" r="r" b="b"/>
                <a:pathLst>
                  <a:path w="314" h="320">
                    <a:moveTo>
                      <a:pt x="223" y="96"/>
                    </a:moveTo>
                    <a:cubicBezTo>
                      <a:pt x="309" y="184"/>
                      <a:pt x="314" y="320"/>
                      <a:pt x="314" y="320"/>
                    </a:cubicBezTo>
                    <a:cubicBezTo>
                      <a:pt x="314" y="320"/>
                      <a:pt x="178" y="313"/>
                      <a:pt x="91" y="225"/>
                    </a:cubicBezTo>
                    <a:cubicBezTo>
                      <a:pt x="5" y="136"/>
                      <a:pt x="0" y="0"/>
                      <a:pt x="0" y="0"/>
                    </a:cubicBezTo>
                    <a:cubicBezTo>
                      <a:pt x="0" y="0"/>
                      <a:pt x="136" y="7"/>
                      <a:pt x="223" y="96"/>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prstClr val="black"/>
                  </a:solidFill>
                  <a:effectLst/>
                  <a:uLnTx/>
                  <a:uFillTx/>
                  <a:latin typeface="Arial"/>
                  <a:ea typeface="微软雅黑"/>
                  <a:cs typeface="+mn-cs"/>
                </a:endParaRPr>
              </a:p>
            </p:txBody>
          </p:sp>
          <p:grpSp>
            <p:nvGrpSpPr>
              <p:cNvPr id="59" name="Group 58"/>
              <p:cNvGrpSpPr/>
              <p:nvPr/>
            </p:nvGrpSpPr>
            <p:grpSpPr>
              <a:xfrm>
                <a:off x="6700905" y="3086220"/>
                <a:ext cx="1535840" cy="486994"/>
                <a:chOff x="5424282" y="1706910"/>
                <a:chExt cx="2401160" cy="761375"/>
              </a:xfrm>
            </p:grpSpPr>
            <p:cxnSp>
              <p:nvCxnSpPr>
                <p:cNvPr id="60" name="Straight Connector 59"/>
                <p:cNvCxnSpPr/>
                <p:nvPr/>
              </p:nvCxnSpPr>
              <p:spPr>
                <a:xfrm flipV="1">
                  <a:off x="5424282" y="1706910"/>
                  <a:ext cx="761375" cy="761375"/>
                </a:xfrm>
                <a:prstGeom prst="line">
                  <a:avLst/>
                </a:prstGeom>
                <a:solidFill>
                  <a:srgbClr val="FC6686"/>
                </a:solidFill>
                <a:ln w="22225">
                  <a:solidFill>
                    <a:srgbClr val="FC6686"/>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180072" y="1712759"/>
                  <a:ext cx="1645370" cy="0"/>
                </a:xfrm>
                <a:prstGeom prst="line">
                  <a:avLst/>
                </a:prstGeom>
                <a:solidFill>
                  <a:srgbClr val="FC6686"/>
                </a:solidFill>
                <a:ln w="22225">
                  <a:solidFill>
                    <a:srgbClr val="FC6686"/>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6666592" y="4669886"/>
                <a:ext cx="1552125" cy="520342"/>
                <a:chOff x="6914848" y="4475730"/>
                <a:chExt cx="1526587" cy="511780"/>
              </a:xfrm>
            </p:grpSpPr>
            <p:cxnSp>
              <p:nvCxnSpPr>
                <p:cNvPr id="63" name="Straight Connector 62"/>
                <p:cNvCxnSpPr/>
                <p:nvPr/>
              </p:nvCxnSpPr>
              <p:spPr>
                <a:xfrm>
                  <a:off x="6914848" y="4475730"/>
                  <a:ext cx="511781" cy="511780"/>
                </a:xfrm>
                <a:prstGeom prst="line">
                  <a:avLst/>
                </a:prstGeom>
                <a:ln w="22225">
                  <a:solidFill>
                    <a:srgbClr val="FC6686"/>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427561" y="4987510"/>
                  <a:ext cx="1013874" cy="0"/>
                </a:xfrm>
                <a:prstGeom prst="line">
                  <a:avLst/>
                </a:prstGeom>
                <a:solidFill>
                  <a:srgbClr val="FC6686"/>
                </a:solidFill>
                <a:ln w="22225">
                  <a:solidFill>
                    <a:srgbClr val="FC6686"/>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004852" y="4202167"/>
                <a:ext cx="1350606" cy="249317"/>
                <a:chOff x="3688606" y="4273686"/>
                <a:chExt cx="1800808" cy="332422"/>
              </a:xfrm>
            </p:grpSpPr>
            <p:cxnSp>
              <p:nvCxnSpPr>
                <p:cNvPr id="67" name="Straight Connector 66"/>
                <p:cNvCxnSpPr/>
                <p:nvPr/>
              </p:nvCxnSpPr>
              <p:spPr>
                <a:xfrm rot="10800000" flipV="1">
                  <a:off x="5156990" y="4273686"/>
                  <a:ext cx="332424" cy="332422"/>
                </a:xfrm>
                <a:prstGeom prst="line">
                  <a:avLst/>
                </a:prstGeom>
                <a:ln w="22225">
                  <a:solidFill>
                    <a:srgbClr val="FC6686"/>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688606" y="4604868"/>
                  <a:ext cx="1478199" cy="0"/>
                </a:xfrm>
                <a:prstGeom prst="line">
                  <a:avLst/>
                </a:prstGeom>
                <a:ln w="22225">
                  <a:solidFill>
                    <a:srgbClr val="FC6686"/>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3971926" y="3248150"/>
                <a:ext cx="2151461" cy="0"/>
              </a:xfrm>
              <a:prstGeom prst="line">
                <a:avLst/>
              </a:prstGeom>
              <a:solidFill>
                <a:srgbClr val="FC6686"/>
              </a:solidFill>
              <a:ln w="22225">
                <a:solidFill>
                  <a:srgbClr val="FC6686"/>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520695" y="3564302"/>
                <a:ext cx="184731" cy="276999"/>
              </a:xfrm>
              <a:prstGeom prst="rect">
                <a:avLst/>
              </a:prstGeom>
              <a:solidFill>
                <a:srgbClr val="FC6686"/>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white"/>
                  </a:solidFill>
                  <a:effectLst/>
                  <a:uLnTx/>
                  <a:uFillTx/>
                  <a:latin typeface="Arial"/>
                  <a:ea typeface="微软雅黑"/>
                </a:endParaRPr>
              </a:p>
            </p:txBody>
          </p:sp>
          <p:sp>
            <p:nvSpPr>
              <p:cNvPr id="82" name="TextBox 81"/>
              <p:cNvSpPr txBox="1"/>
              <p:nvPr/>
            </p:nvSpPr>
            <p:spPr>
              <a:xfrm>
                <a:off x="5027985" y="3944543"/>
                <a:ext cx="628698" cy="338554"/>
              </a:xfrm>
              <a:prstGeom prst="rect">
                <a:avLst/>
              </a:prstGeom>
              <a:solidFill>
                <a:srgbClr val="FC6686"/>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b="1" dirty="0">
                    <a:solidFill>
                      <a:prstClr val="white"/>
                    </a:solidFill>
                    <a:latin typeface="微软雅黑" panose="020B0503020204020204" pitchFamily="34" charset="-122"/>
                    <a:ea typeface="微软雅黑" panose="020B0503020204020204" pitchFamily="34" charset="-122"/>
                  </a:rPr>
                  <a:t>30%</a:t>
                </a:r>
              </a:p>
            </p:txBody>
          </p:sp>
          <p:sp>
            <p:nvSpPr>
              <p:cNvPr id="83" name="TextBox 82"/>
              <p:cNvSpPr txBox="1"/>
              <p:nvPr/>
            </p:nvSpPr>
            <p:spPr>
              <a:xfrm>
                <a:off x="5837610" y="3154727"/>
                <a:ext cx="62869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30%</a:t>
                </a:r>
              </a:p>
            </p:txBody>
          </p:sp>
          <p:grpSp>
            <p:nvGrpSpPr>
              <p:cNvPr id="85" name="Group 84"/>
              <p:cNvGrpSpPr/>
              <p:nvPr/>
            </p:nvGrpSpPr>
            <p:grpSpPr>
              <a:xfrm>
                <a:off x="3638551" y="4299268"/>
                <a:ext cx="238124" cy="270352"/>
                <a:chOff x="2641601" y="5472113"/>
                <a:chExt cx="211138" cy="239713"/>
              </a:xfrm>
              <a:solidFill>
                <a:schemeClr val="accent3"/>
              </a:solidFill>
            </p:grpSpPr>
            <p:sp>
              <p:nvSpPr>
                <p:cNvPr id="86" name="Freeform 245"/>
                <p:cNvSpPr>
                  <a:spLocks noEditPoints="1"/>
                </p:cNvSpPr>
                <p:nvPr/>
              </p:nvSpPr>
              <p:spPr bwMode="auto">
                <a:xfrm>
                  <a:off x="2641601" y="5516563"/>
                  <a:ext cx="211138" cy="195263"/>
                </a:xfrm>
                <a:custGeom>
                  <a:avLst/>
                  <a:gdLst>
                    <a:gd name="T0" fmla="*/ 28 w 56"/>
                    <a:gd name="T1" fmla="*/ 8 h 52"/>
                    <a:gd name="T2" fmla="*/ 0 w 56"/>
                    <a:gd name="T3" fmla="*/ 24 h 52"/>
                    <a:gd name="T4" fmla="*/ 20 w 56"/>
                    <a:gd name="T5" fmla="*/ 52 h 52"/>
                    <a:gd name="T6" fmla="*/ 28 w 56"/>
                    <a:gd name="T7" fmla="*/ 48 h 52"/>
                    <a:gd name="T8" fmla="*/ 36 w 56"/>
                    <a:gd name="T9" fmla="*/ 52 h 52"/>
                    <a:gd name="T10" fmla="*/ 56 w 56"/>
                    <a:gd name="T11" fmla="*/ 24 h 52"/>
                    <a:gd name="T12" fmla="*/ 28 w 56"/>
                    <a:gd name="T13" fmla="*/ 8 h 52"/>
                    <a:gd name="T14" fmla="*/ 12 w 56"/>
                    <a:gd name="T15" fmla="*/ 40 h 52"/>
                    <a:gd name="T16" fmla="*/ 12 w 56"/>
                    <a:gd name="T17" fmla="*/ 12 h 52"/>
                    <a:gd name="T18" fmla="*/ 20 w 56"/>
                    <a:gd name="T19" fmla="*/ 12 h 52"/>
                    <a:gd name="T20" fmla="*/ 12 w 56"/>
                    <a:gd name="T21"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2">
                      <a:moveTo>
                        <a:pt x="28" y="8"/>
                      </a:moveTo>
                      <a:cubicBezTo>
                        <a:pt x="7" y="0"/>
                        <a:pt x="0" y="12"/>
                        <a:pt x="0" y="24"/>
                      </a:cubicBezTo>
                      <a:cubicBezTo>
                        <a:pt x="0" y="36"/>
                        <a:pt x="14" y="52"/>
                        <a:pt x="20" y="52"/>
                      </a:cubicBezTo>
                      <a:cubicBezTo>
                        <a:pt x="28" y="52"/>
                        <a:pt x="28" y="48"/>
                        <a:pt x="28" y="48"/>
                      </a:cubicBezTo>
                      <a:cubicBezTo>
                        <a:pt x="28" y="48"/>
                        <a:pt x="28" y="52"/>
                        <a:pt x="36" y="52"/>
                      </a:cubicBezTo>
                      <a:cubicBezTo>
                        <a:pt x="42" y="52"/>
                        <a:pt x="56" y="36"/>
                        <a:pt x="56" y="24"/>
                      </a:cubicBezTo>
                      <a:cubicBezTo>
                        <a:pt x="56" y="12"/>
                        <a:pt x="49" y="0"/>
                        <a:pt x="28" y="8"/>
                      </a:cubicBezTo>
                      <a:close/>
                      <a:moveTo>
                        <a:pt x="12" y="40"/>
                      </a:moveTo>
                      <a:cubicBezTo>
                        <a:pt x="0" y="24"/>
                        <a:pt x="12" y="12"/>
                        <a:pt x="12" y="12"/>
                      </a:cubicBezTo>
                      <a:cubicBezTo>
                        <a:pt x="20" y="12"/>
                        <a:pt x="20" y="12"/>
                        <a:pt x="20" y="12"/>
                      </a:cubicBezTo>
                      <a:cubicBezTo>
                        <a:pt x="20" y="12"/>
                        <a:pt x="12" y="20"/>
                        <a:pt x="12" y="40"/>
                      </a:cubicBezTo>
                      <a:close/>
                    </a:path>
                  </a:pathLst>
                </a:custGeom>
                <a:solidFill>
                  <a:srgbClr val="FC6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87" name="Freeform 246"/>
                <p:cNvSpPr>
                  <a:spLocks/>
                </p:cNvSpPr>
                <p:nvPr/>
              </p:nvSpPr>
              <p:spPr bwMode="auto">
                <a:xfrm>
                  <a:off x="2687638" y="5472113"/>
                  <a:ext cx="60325" cy="60325"/>
                </a:xfrm>
                <a:custGeom>
                  <a:avLst/>
                  <a:gdLst>
                    <a:gd name="T0" fmla="*/ 16 w 16"/>
                    <a:gd name="T1" fmla="*/ 16 h 16"/>
                    <a:gd name="T2" fmla="*/ 8 w 16"/>
                    <a:gd name="T3" fmla="*/ 0 h 16"/>
                    <a:gd name="T4" fmla="*/ 0 w 16"/>
                    <a:gd name="T5" fmla="*/ 0 h 16"/>
                    <a:gd name="T6" fmla="*/ 12 w 16"/>
                    <a:gd name="T7" fmla="*/ 16 h 16"/>
                    <a:gd name="T8" fmla="*/ 16 w 16"/>
                    <a:gd name="T9" fmla="*/ 16 h 16"/>
                  </a:gdLst>
                  <a:ahLst/>
                  <a:cxnLst>
                    <a:cxn ang="0">
                      <a:pos x="T0" y="T1"/>
                    </a:cxn>
                    <a:cxn ang="0">
                      <a:pos x="T2" y="T3"/>
                    </a:cxn>
                    <a:cxn ang="0">
                      <a:pos x="T4" y="T5"/>
                    </a:cxn>
                    <a:cxn ang="0">
                      <a:pos x="T6" y="T7"/>
                    </a:cxn>
                    <a:cxn ang="0">
                      <a:pos x="T8" y="T9"/>
                    </a:cxn>
                  </a:cxnLst>
                  <a:rect l="0" t="0" r="r" b="b"/>
                  <a:pathLst>
                    <a:path w="16" h="16">
                      <a:moveTo>
                        <a:pt x="16" y="16"/>
                      </a:moveTo>
                      <a:cubicBezTo>
                        <a:pt x="12" y="8"/>
                        <a:pt x="8" y="0"/>
                        <a:pt x="8" y="0"/>
                      </a:cubicBezTo>
                      <a:cubicBezTo>
                        <a:pt x="0" y="0"/>
                        <a:pt x="0" y="0"/>
                        <a:pt x="0" y="0"/>
                      </a:cubicBezTo>
                      <a:cubicBezTo>
                        <a:pt x="12" y="16"/>
                        <a:pt x="12" y="16"/>
                        <a:pt x="12" y="16"/>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88" name="Freeform 247"/>
                <p:cNvSpPr>
                  <a:spLocks/>
                </p:cNvSpPr>
                <p:nvPr/>
              </p:nvSpPr>
              <p:spPr bwMode="auto">
                <a:xfrm>
                  <a:off x="2747963" y="5472113"/>
                  <a:ext cx="74613" cy="60325"/>
                </a:xfrm>
                <a:custGeom>
                  <a:avLst/>
                  <a:gdLst>
                    <a:gd name="T0" fmla="*/ 20 w 20"/>
                    <a:gd name="T1" fmla="*/ 0 h 16"/>
                    <a:gd name="T2" fmla="*/ 0 w 20"/>
                    <a:gd name="T3" fmla="*/ 16 h 16"/>
                    <a:gd name="T4" fmla="*/ 20 w 20"/>
                    <a:gd name="T5" fmla="*/ 0 h 16"/>
                  </a:gdLst>
                  <a:ahLst/>
                  <a:cxnLst>
                    <a:cxn ang="0">
                      <a:pos x="T0" y="T1"/>
                    </a:cxn>
                    <a:cxn ang="0">
                      <a:pos x="T2" y="T3"/>
                    </a:cxn>
                    <a:cxn ang="0">
                      <a:pos x="T4" y="T5"/>
                    </a:cxn>
                  </a:cxnLst>
                  <a:rect l="0" t="0" r="r" b="b"/>
                  <a:pathLst>
                    <a:path w="20" h="16">
                      <a:moveTo>
                        <a:pt x="20" y="0"/>
                      </a:moveTo>
                      <a:cubicBezTo>
                        <a:pt x="20" y="0"/>
                        <a:pt x="0" y="0"/>
                        <a:pt x="0" y="16"/>
                      </a:cubicBezTo>
                      <a:cubicBezTo>
                        <a:pt x="0" y="16"/>
                        <a:pt x="20" y="16"/>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89" name="Freeform 436"/>
              <p:cNvSpPr>
                <a:spLocks/>
              </p:cNvSpPr>
              <p:nvPr/>
            </p:nvSpPr>
            <p:spPr bwMode="auto">
              <a:xfrm>
                <a:off x="3581401" y="3058716"/>
                <a:ext cx="291704" cy="291704"/>
              </a:xfrm>
              <a:custGeom>
                <a:avLst/>
                <a:gdLst>
                  <a:gd name="T0" fmla="*/ 64 w 64"/>
                  <a:gd name="T1" fmla="*/ 40 h 64"/>
                  <a:gd name="T2" fmla="*/ 35 w 64"/>
                  <a:gd name="T3" fmla="*/ 49 h 64"/>
                  <a:gd name="T4" fmla="*/ 61 w 64"/>
                  <a:gd name="T5" fmla="*/ 13 h 64"/>
                  <a:gd name="T6" fmla="*/ 35 w 64"/>
                  <a:gd name="T7" fmla="*/ 42 h 64"/>
                  <a:gd name="T8" fmla="*/ 32 w 64"/>
                  <a:gd name="T9" fmla="*/ 0 h 64"/>
                  <a:gd name="T10" fmla="*/ 28 w 64"/>
                  <a:gd name="T11" fmla="*/ 41 h 64"/>
                  <a:gd name="T12" fmla="*/ 3 w 64"/>
                  <a:gd name="T13" fmla="*/ 13 h 64"/>
                  <a:gd name="T14" fmla="*/ 29 w 64"/>
                  <a:gd name="T15" fmla="*/ 49 h 64"/>
                  <a:gd name="T16" fmla="*/ 0 w 64"/>
                  <a:gd name="T17" fmla="*/ 40 h 64"/>
                  <a:gd name="T18" fmla="*/ 27 w 64"/>
                  <a:gd name="T19" fmla="*/ 51 h 64"/>
                  <a:gd name="T20" fmla="*/ 6 w 64"/>
                  <a:gd name="T21" fmla="*/ 57 h 64"/>
                  <a:gd name="T22" fmla="*/ 30 w 64"/>
                  <a:gd name="T23" fmla="*/ 52 h 64"/>
                  <a:gd name="T24" fmla="*/ 28 w 64"/>
                  <a:gd name="T25" fmla="*/ 64 h 64"/>
                  <a:gd name="T26" fmla="*/ 36 w 64"/>
                  <a:gd name="T27" fmla="*/ 64 h 64"/>
                  <a:gd name="T28" fmla="*/ 34 w 64"/>
                  <a:gd name="T29" fmla="*/ 52 h 64"/>
                  <a:gd name="T30" fmla="*/ 58 w 64"/>
                  <a:gd name="T31" fmla="*/ 57 h 64"/>
                  <a:gd name="T32" fmla="*/ 37 w 64"/>
                  <a:gd name="T33" fmla="*/ 51 h 64"/>
                  <a:gd name="T34" fmla="*/ 64 w 64"/>
                  <a:gd name="T35"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4">
                    <a:moveTo>
                      <a:pt x="64" y="40"/>
                    </a:moveTo>
                    <a:cubicBezTo>
                      <a:pt x="56" y="38"/>
                      <a:pt x="44" y="43"/>
                      <a:pt x="35" y="49"/>
                    </a:cubicBezTo>
                    <a:cubicBezTo>
                      <a:pt x="50" y="35"/>
                      <a:pt x="59" y="30"/>
                      <a:pt x="61" y="13"/>
                    </a:cubicBezTo>
                    <a:cubicBezTo>
                      <a:pt x="48" y="19"/>
                      <a:pt x="40" y="31"/>
                      <a:pt x="35" y="42"/>
                    </a:cubicBezTo>
                    <a:cubicBezTo>
                      <a:pt x="40" y="26"/>
                      <a:pt x="38" y="10"/>
                      <a:pt x="32" y="0"/>
                    </a:cubicBezTo>
                    <a:cubicBezTo>
                      <a:pt x="26" y="10"/>
                      <a:pt x="24" y="26"/>
                      <a:pt x="28" y="41"/>
                    </a:cubicBezTo>
                    <a:cubicBezTo>
                      <a:pt x="24" y="30"/>
                      <a:pt x="16" y="19"/>
                      <a:pt x="3" y="13"/>
                    </a:cubicBezTo>
                    <a:cubicBezTo>
                      <a:pt x="5" y="30"/>
                      <a:pt x="14" y="35"/>
                      <a:pt x="29" y="49"/>
                    </a:cubicBezTo>
                    <a:cubicBezTo>
                      <a:pt x="20" y="43"/>
                      <a:pt x="8" y="38"/>
                      <a:pt x="0" y="40"/>
                    </a:cubicBezTo>
                    <a:cubicBezTo>
                      <a:pt x="4" y="47"/>
                      <a:pt x="14" y="50"/>
                      <a:pt x="27" y="51"/>
                    </a:cubicBezTo>
                    <a:cubicBezTo>
                      <a:pt x="18" y="53"/>
                      <a:pt x="11" y="53"/>
                      <a:pt x="6" y="57"/>
                    </a:cubicBezTo>
                    <a:cubicBezTo>
                      <a:pt x="15" y="61"/>
                      <a:pt x="24" y="58"/>
                      <a:pt x="30" y="52"/>
                    </a:cubicBezTo>
                    <a:cubicBezTo>
                      <a:pt x="28" y="64"/>
                      <a:pt x="28" y="64"/>
                      <a:pt x="28" y="64"/>
                    </a:cubicBezTo>
                    <a:cubicBezTo>
                      <a:pt x="36" y="64"/>
                      <a:pt x="36" y="64"/>
                      <a:pt x="36" y="64"/>
                    </a:cubicBezTo>
                    <a:cubicBezTo>
                      <a:pt x="34" y="52"/>
                      <a:pt x="34" y="52"/>
                      <a:pt x="34" y="52"/>
                    </a:cubicBezTo>
                    <a:cubicBezTo>
                      <a:pt x="40" y="58"/>
                      <a:pt x="49" y="61"/>
                      <a:pt x="58" y="57"/>
                    </a:cubicBezTo>
                    <a:cubicBezTo>
                      <a:pt x="53" y="53"/>
                      <a:pt x="46" y="53"/>
                      <a:pt x="37" y="51"/>
                    </a:cubicBezTo>
                    <a:cubicBezTo>
                      <a:pt x="50" y="50"/>
                      <a:pt x="60" y="47"/>
                      <a:pt x="64" y="40"/>
                    </a:cubicBez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90" name="Group 89"/>
              <p:cNvGrpSpPr/>
              <p:nvPr/>
            </p:nvGrpSpPr>
            <p:grpSpPr>
              <a:xfrm>
                <a:off x="8380811" y="2951561"/>
                <a:ext cx="258365" cy="258365"/>
                <a:chOff x="5497513" y="5472113"/>
                <a:chExt cx="239713" cy="239713"/>
              </a:xfrm>
              <a:solidFill>
                <a:schemeClr val="accent2"/>
              </a:solidFill>
            </p:grpSpPr>
            <p:sp>
              <p:nvSpPr>
                <p:cNvPr id="91" name="Freeform 238"/>
                <p:cNvSpPr>
                  <a:spLocks noEditPoints="1"/>
                </p:cNvSpPr>
                <p:nvPr/>
              </p:nvSpPr>
              <p:spPr bwMode="auto">
                <a:xfrm>
                  <a:off x="5497513" y="5472113"/>
                  <a:ext cx="239713" cy="239713"/>
                </a:xfrm>
                <a:custGeom>
                  <a:avLst/>
                  <a:gdLst>
                    <a:gd name="T0" fmla="*/ 64 w 64"/>
                    <a:gd name="T1" fmla="*/ 30 h 64"/>
                    <a:gd name="T2" fmla="*/ 32 w 64"/>
                    <a:gd name="T3" fmla="*/ 0 h 64"/>
                    <a:gd name="T4" fmla="*/ 1 w 64"/>
                    <a:gd name="T5" fmla="*/ 25 h 64"/>
                    <a:gd name="T6" fmla="*/ 0 w 64"/>
                    <a:gd name="T7" fmla="*/ 32 h 64"/>
                    <a:gd name="T8" fmla="*/ 0 w 64"/>
                    <a:gd name="T9" fmla="*/ 36 h 64"/>
                    <a:gd name="T10" fmla="*/ 32 w 64"/>
                    <a:gd name="T11" fmla="*/ 64 h 64"/>
                    <a:gd name="T12" fmla="*/ 62 w 64"/>
                    <a:gd name="T13" fmla="*/ 43 h 64"/>
                    <a:gd name="T14" fmla="*/ 64 w 64"/>
                    <a:gd name="T15" fmla="*/ 32 h 64"/>
                    <a:gd name="T16" fmla="*/ 64 w 64"/>
                    <a:gd name="T17" fmla="*/ 30 h 64"/>
                    <a:gd name="T18" fmla="*/ 18 w 64"/>
                    <a:gd name="T19" fmla="*/ 36 h 64"/>
                    <a:gd name="T20" fmla="*/ 12 w 64"/>
                    <a:gd name="T21" fmla="*/ 30 h 64"/>
                    <a:gd name="T22" fmla="*/ 18 w 64"/>
                    <a:gd name="T23" fmla="*/ 24 h 64"/>
                    <a:gd name="T24" fmla="*/ 24 w 64"/>
                    <a:gd name="T25" fmla="*/ 30 h 64"/>
                    <a:gd name="T26" fmla="*/ 18 w 64"/>
                    <a:gd name="T27" fmla="*/ 36 h 64"/>
                    <a:gd name="T28" fmla="*/ 59 w 64"/>
                    <a:gd name="T29" fmla="*/ 38 h 64"/>
                    <a:gd name="T30" fmla="*/ 46 w 64"/>
                    <a:gd name="T31" fmla="*/ 45 h 64"/>
                    <a:gd name="T32" fmla="*/ 34 w 64"/>
                    <a:gd name="T33" fmla="*/ 31 h 64"/>
                    <a:gd name="T34" fmla="*/ 18 w 64"/>
                    <a:gd name="T35" fmla="*/ 12 h 64"/>
                    <a:gd name="T36" fmla="*/ 11 w 64"/>
                    <a:gd name="T37" fmla="*/ 14 h 64"/>
                    <a:gd name="T38" fmla="*/ 32 w 64"/>
                    <a:gd name="T39" fmla="*/ 4 h 64"/>
                    <a:gd name="T40" fmla="*/ 60 w 64"/>
                    <a:gd name="T41" fmla="*/ 32 h 64"/>
                    <a:gd name="T42" fmla="*/ 59 w 64"/>
                    <a:gd name="T43"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64">
                      <a:moveTo>
                        <a:pt x="64" y="30"/>
                      </a:moveTo>
                      <a:cubicBezTo>
                        <a:pt x="63" y="13"/>
                        <a:pt x="49" y="0"/>
                        <a:pt x="32" y="0"/>
                      </a:cubicBezTo>
                      <a:cubicBezTo>
                        <a:pt x="17" y="0"/>
                        <a:pt x="4" y="11"/>
                        <a:pt x="1" y="25"/>
                      </a:cubicBezTo>
                      <a:cubicBezTo>
                        <a:pt x="0" y="27"/>
                        <a:pt x="0" y="29"/>
                        <a:pt x="0" y="32"/>
                      </a:cubicBezTo>
                      <a:cubicBezTo>
                        <a:pt x="0" y="33"/>
                        <a:pt x="0" y="34"/>
                        <a:pt x="0" y="36"/>
                      </a:cubicBezTo>
                      <a:cubicBezTo>
                        <a:pt x="2" y="52"/>
                        <a:pt x="16" y="64"/>
                        <a:pt x="32" y="64"/>
                      </a:cubicBezTo>
                      <a:cubicBezTo>
                        <a:pt x="46" y="64"/>
                        <a:pt x="57" y="55"/>
                        <a:pt x="62" y="43"/>
                      </a:cubicBezTo>
                      <a:cubicBezTo>
                        <a:pt x="63" y="40"/>
                        <a:pt x="64" y="36"/>
                        <a:pt x="64" y="32"/>
                      </a:cubicBezTo>
                      <a:cubicBezTo>
                        <a:pt x="64" y="31"/>
                        <a:pt x="64" y="31"/>
                        <a:pt x="64" y="30"/>
                      </a:cubicBezTo>
                      <a:close/>
                      <a:moveTo>
                        <a:pt x="18" y="36"/>
                      </a:moveTo>
                      <a:cubicBezTo>
                        <a:pt x="15" y="36"/>
                        <a:pt x="12" y="33"/>
                        <a:pt x="12" y="30"/>
                      </a:cubicBezTo>
                      <a:cubicBezTo>
                        <a:pt x="12" y="27"/>
                        <a:pt x="15" y="24"/>
                        <a:pt x="18" y="24"/>
                      </a:cubicBezTo>
                      <a:cubicBezTo>
                        <a:pt x="21" y="24"/>
                        <a:pt x="24" y="27"/>
                        <a:pt x="24" y="30"/>
                      </a:cubicBezTo>
                      <a:cubicBezTo>
                        <a:pt x="24" y="33"/>
                        <a:pt x="21" y="36"/>
                        <a:pt x="18" y="36"/>
                      </a:cubicBezTo>
                      <a:close/>
                      <a:moveTo>
                        <a:pt x="59" y="38"/>
                      </a:moveTo>
                      <a:cubicBezTo>
                        <a:pt x="56" y="43"/>
                        <a:pt x="51" y="45"/>
                        <a:pt x="46" y="45"/>
                      </a:cubicBezTo>
                      <a:cubicBezTo>
                        <a:pt x="40" y="45"/>
                        <a:pt x="34" y="41"/>
                        <a:pt x="34" y="31"/>
                      </a:cubicBezTo>
                      <a:cubicBezTo>
                        <a:pt x="34" y="19"/>
                        <a:pt x="26" y="12"/>
                        <a:pt x="18" y="12"/>
                      </a:cubicBezTo>
                      <a:cubicBezTo>
                        <a:pt x="15" y="12"/>
                        <a:pt x="13" y="13"/>
                        <a:pt x="11" y="14"/>
                      </a:cubicBezTo>
                      <a:cubicBezTo>
                        <a:pt x="16" y="8"/>
                        <a:pt x="24" y="4"/>
                        <a:pt x="32" y="4"/>
                      </a:cubicBezTo>
                      <a:cubicBezTo>
                        <a:pt x="47" y="4"/>
                        <a:pt x="60" y="17"/>
                        <a:pt x="60" y="32"/>
                      </a:cubicBezTo>
                      <a:cubicBezTo>
                        <a:pt x="60" y="34"/>
                        <a:pt x="60" y="36"/>
                        <a:pt x="59" y="38"/>
                      </a:cubicBezTo>
                      <a:close/>
                    </a:path>
                  </a:pathLst>
                </a:custGeom>
                <a:solidFill>
                  <a:srgbClr val="FC6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92" name="Oval 239"/>
                <p:cNvSpPr>
                  <a:spLocks noChangeArrowheads="1"/>
                </p:cNvSpPr>
                <p:nvPr/>
              </p:nvSpPr>
              <p:spPr bwMode="auto">
                <a:xfrm>
                  <a:off x="5646738" y="5576888"/>
                  <a:ext cx="46038" cy="46038"/>
                </a:xfrm>
                <a:prstGeom prst="ellipse">
                  <a:avLst/>
                </a:prstGeom>
                <a:solidFill>
                  <a:srgbClr val="FC6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prstClr val="black"/>
                    </a:solidFill>
                    <a:effectLst/>
                    <a:uLnTx/>
                    <a:uFillTx/>
                    <a:latin typeface="Arial"/>
                    <a:ea typeface="微软雅黑"/>
                    <a:cs typeface="+mn-cs"/>
                  </a:endParaRPr>
                </a:p>
              </p:txBody>
            </p:sp>
          </p:grpSp>
          <p:sp>
            <p:nvSpPr>
              <p:cNvPr id="96" name="Freeform 9"/>
              <p:cNvSpPr>
                <a:spLocks noEditPoints="1"/>
              </p:cNvSpPr>
              <p:nvPr/>
            </p:nvSpPr>
            <p:spPr bwMode="auto">
              <a:xfrm>
                <a:off x="8308182" y="5099448"/>
                <a:ext cx="295275" cy="159544"/>
              </a:xfrm>
              <a:custGeom>
                <a:avLst/>
                <a:gdLst>
                  <a:gd name="T0" fmla="*/ 0 w 248"/>
                  <a:gd name="T1" fmla="*/ 62 h 134"/>
                  <a:gd name="T2" fmla="*/ 4 w 248"/>
                  <a:gd name="T3" fmla="*/ 62 h 134"/>
                  <a:gd name="T4" fmla="*/ 4 w 248"/>
                  <a:gd name="T5" fmla="*/ 47 h 134"/>
                  <a:gd name="T6" fmla="*/ 12 w 248"/>
                  <a:gd name="T7" fmla="*/ 47 h 134"/>
                  <a:gd name="T8" fmla="*/ 12 w 248"/>
                  <a:gd name="T9" fmla="*/ 37 h 134"/>
                  <a:gd name="T10" fmla="*/ 22 w 248"/>
                  <a:gd name="T11" fmla="*/ 37 h 134"/>
                  <a:gd name="T12" fmla="*/ 22 w 248"/>
                  <a:gd name="T13" fmla="*/ 15 h 134"/>
                  <a:gd name="T14" fmla="*/ 43 w 248"/>
                  <a:gd name="T15" fmla="*/ 15 h 134"/>
                  <a:gd name="T16" fmla="*/ 43 w 248"/>
                  <a:gd name="T17" fmla="*/ 119 h 134"/>
                  <a:gd name="T18" fmla="*/ 22 w 248"/>
                  <a:gd name="T19" fmla="*/ 119 h 134"/>
                  <a:gd name="T20" fmla="*/ 22 w 248"/>
                  <a:gd name="T21" fmla="*/ 96 h 134"/>
                  <a:gd name="T22" fmla="*/ 12 w 248"/>
                  <a:gd name="T23" fmla="*/ 96 h 134"/>
                  <a:gd name="T24" fmla="*/ 12 w 248"/>
                  <a:gd name="T25" fmla="*/ 86 h 134"/>
                  <a:gd name="T26" fmla="*/ 4 w 248"/>
                  <a:gd name="T27" fmla="*/ 86 h 134"/>
                  <a:gd name="T28" fmla="*/ 4 w 248"/>
                  <a:gd name="T29" fmla="*/ 72 h 134"/>
                  <a:gd name="T30" fmla="*/ 0 w 248"/>
                  <a:gd name="T31" fmla="*/ 72 h 134"/>
                  <a:gd name="T32" fmla="*/ 0 w 248"/>
                  <a:gd name="T33" fmla="*/ 62 h 134"/>
                  <a:gd name="T34" fmla="*/ 0 w 248"/>
                  <a:gd name="T35" fmla="*/ 62 h 134"/>
                  <a:gd name="T36" fmla="*/ 80 w 248"/>
                  <a:gd name="T37" fmla="*/ 57 h 134"/>
                  <a:gd name="T38" fmla="*/ 170 w 248"/>
                  <a:gd name="T39" fmla="*/ 57 h 134"/>
                  <a:gd name="T40" fmla="*/ 170 w 248"/>
                  <a:gd name="T41" fmla="*/ 0 h 134"/>
                  <a:gd name="T42" fmla="*/ 199 w 248"/>
                  <a:gd name="T43" fmla="*/ 0 h 134"/>
                  <a:gd name="T44" fmla="*/ 199 w 248"/>
                  <a:gd name="T45" fmla="*/ 134 h 134"/>
                  <a:gd name="T46" fmla="*/ 170 w 248"/>
                  <a:gd name="T47" fmla="*/ 134 h 134"/>
                  <a:gd name="T48" fmla="*/ 170 w 248"/>
                  <a:gd name="T49" fmla="*/ 77 h 134"/>
                  <a:gd name="T50" fmla="*/ 80 w 248"/>
                  <a:gd name="T51" fmla="*/ 77 h 134"/>
                  <a:gd name="T52" fmla="*/ 80 w 248"/>
                  <a:gd name="T53" fmla="*/ 134 h 134"/>
                  <a:gd name="T54" fmla="*/ 51 w 248"/>
                  <a:gd name="T55" fmla="*/ 134 h 134"/>
                  <a:gd name="T56" fmla="*/ 51 w 248"/>
                  <a:gd name="T57" fmla="*/ 0 h 134"/>
                  <a:gd name="T58" fmla="*/ 80 w 248"/>
                  <a:gd name="T59" fmla="*/ 0 h 134"/>
                  <a:gd name="T60" fmla="*/ 80 w 248"/>
                  <a:gd name="T61" fmla="*/ 57 h 134"/>
                  <a:gd name="T62" fmla="*/ 80 w 248"/>
                  <a:gd name="T63" fmla="*/ 57 h 134"/>
                  <a:gd name="T64" fmla="*/ 243 w 248"/>
                  <a:gd name="T65" fmla="*/ 62 h 134"/>
                  <a:gd name="T66" fmla="*/ 248 w 248"/>
                  <a:gd name="T67" fmla="*/ 62 h 134"/>
                  <a:gd name="T68" fmla="*/ 248 w 248"/>
                  <a:gd name="T69" fmla="*/ 72 h 134"/>
                  <a:gd name="T70" fmla="*/ 243 w 248"/>
                  <a:gd name="T71" fmla="*/ 72 h 134"/>
                  <a:gd name="T72" fmla="*/ 243 w 248"/>
                  <a:gd name="T73" fmla="*/ 86 h 134"/>
                  <a:gd name="T74" fmla="*/ 238 w 248"/>
                  <a:gd name="T75" fmla="*/ 86 h 134"/>
                  <a:gd name="T76" fmla="*/ 238 w 248"/>
                  <a:gd name="T77" fmla="*/ 94 h 134"/>
                  <a:gd name="T78" fmla="*/ 228 w 248"/>
                  <a:gd name="T79" fmla="*/ 94 h 134"/>
                  <a:gd name="T80" fmla="*/ 228 w 248"/>
                  <a:gd name="T81" fmla="*/ 119 h 134"/>
                  <a:gd name="T82" fmla="*/ 206 w 248"/>
                  <a:gd name="T83" fmla="*/ 119 h 134"/>
                  <a:gd name="T84" fmla="*/ 206 w 248"/>
                  <a:gd name="T85" fmla="*/ 15 h 134"/>
                  <a:gd name="T86" fmla="*/ 228 w 248"/>
                  <a:gd name="T87" fmla="*/ 15 h 134"/>
                  <a:gd name="T88" fmla="*/ 228 w 248"/>
                  <a:gd name="T89" fmla="*/ 37 h 134"/>
                  <a:gd name="T90" fmla="*/ 238 w 248"/>
                  <a:gd name="T91" fmla="*/ 37 h 134"/>
                  <a:gd name="T92" fmla="*/ 238 w 248"/>
                  <a:gd name="T93" fmla="*/ 47 h 134"/>
                  <a:gd name="T94" fmla="*/ 243 w 248"/>
                  <a:gd name="T95" fmla="*/ 47 h 134"/>
                  <a:gd name="T96" fmla="*/ 243 w 248"/>
                  <a:gd name="T97" fmla="*/ 62 h 134"/>
                  <a:gd name="T98" fmla="*/ 243 w 248"/>
                  <a:gd name="T99" fmla="*/ 6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134">
                    <a:moveTo>
                      <a:pt x="0" y="62"/>
                    </a:moveTo>
                    <a:lnTo>
                      <a:pt x="4" y="62"/>
                    </a:lnTo>
                    <a:lnTo>
                      <a:pt x="4" y="47"/>
                    </a:lnTo>
                    <a:lnTo>
                      <a:pt x="12" y="47"/>
                    </a:lnTo>
                    <a:lnTo>
                      <a:pt x="12" y="37"/>
                    </a:lnTo>
                    <a:lnTo>
                      <a:pt x="22" y="37"/>
                    </a:lnTo>
                    <a:lnTo>
                      <a:pt x="22" y="15"/>
                    </a:lnTo>
                    <a:lnTo>
                      <a:pt x="43" y="15"/>
                    </a:lnTo>
                    <a:lnTo>
                      <a:pt x="43" y="119"/>
                    </a:lnTo>
                    <a:lnTo>
                      <a:pt x="22" y="119"/>
                    </a:lnTo>
                    <a:lnTo>
                      <a:pt x="22" y="96"/>
                    </a:lnTo>
                    <a:lnTo>
                      <a:pt x="12" y="96"/>
                    </a:lnTo>
                    <a:lnTo>
                      <a:pt x="12" y="86"/>
                    </a:lnTo>
                    <a:lnTo>
                      <a:pt x="4" y="86"/>
                    </a:lnTo>
                    <a:lnTo>
                      <a:pt x="4" y="72"/>
                    </a:lnTo>
                    <a:lnTo>
                      <a:pt x="0" y="72"/>
                    </a:lnTo>
                    <a:lnTo>
                      <a:pt x="0" y="62"/>
                    </a:lnTo>
                    <a:lnTo>
                      <a:pt x="0" y="62"/>
                    </a:lnTo>
                    <a:close/>
                    <a:moveTo>
                      <a:pt x="80" y="57"/>
                    </a:moveTo>
                    <a:lnTo>
                      <a:pt x="170" y="57"/>
                    </a:lnTo>
                    <a:lnTo>
                      <a:pt x="170" y="0"/>
                    </a:lnTo>
                    <a:lnTo>
                      <a:pt x="199" y="0"/>
                    </a:lnTo>
                    <a:lnTo>
                      <a:pt x="199" y="134"/>
                    </a:lnTo>
                    <a:lnTo>
                      <a:pt x="170" y="134"/>
                    </a:lnTo>
                    <a:lnTo>
                      <a:pt x="170" y="77"/>
                    </a:lnTo>
                    <a:lnTo>
                      <a:pt x="80" y="77"/>
                    </a:lnTo>
                    <a:lnTo>
                      <a:pt x="80" y="134"/>
                    </a:lnTo>
                    <a:lnTo>
                      <a:pt x="51" y="134"/>
                    </a:lnTo>
                    <a:lnTo>
                      <a:pt x="51" y="0"/>
                    </a:lnTo>
                    <a:lnTo>
                      <a:pt x="80" y="0"/>
                    </a:lnTo>
                    <a:lnTo>
                      <a:pt x="80" y="57"/>
                    </a:lnTo>
                    <a:lnTo>
                      <a:pt x="80" y="57"/>
                    </a:lnTo>
                    <a:close/>
                    <a:moveTo>
                      <a:pt x="243" y="62"/>
                    </a:moveTo>
                    <a:lnTo>
                      <a:pt x="248" y="62"/>
                    </a:lnTo>
                    <a:lnTo>
                      <a:pt x="248" y="72"/>
                    </a:lnTo>
                    <a:lnTo>
                      <a:pt x="243" y="72"/>
                    </a:lnTo>
                    <a:lnTo>
                      <a:pt x="243" y="86"/>
                    </a:lnTo>
                    <a:lnTo>
                      <a:pt x="238" y="86"/>
                    </a:lnTo>
                    <a:lnTo>
                      <a:pt x="238" y="94"/>
                    </a:lnTo>
                    <a:lnTo>
                      <a:pt x="228" y="94"/>
                    </a:lnTo>
                    <a:lnTo>
                      <a:pt x="228" y="119"/>
                    </a:lnTo>
                    <a:lnTo>
                      <a:pt x="206" y="119"/>
                    </a:lnTo>
                    <a:lnTo>
                      <a:pt x="206" y="15"/>
                    </a:lnTo>
                    <a:lnTo>
                      <a:pt x="228" y="15"/>
                    </a:lnTo>
                    <a:lnTo>
                      <a:pt x="228" y="37"/>
                    </a:lnTo>
                    <a:lnTo>
                      <a:pt x="238" y="37"/>
                    </a:lnTo>
                    <a:lnTo>
                      <a:pt x="238" y="47"/>
                    </a:lnTo>
                    <a:lnTo>
                      <a:pt x="243" y="47"/>
                    </a:lnTo>
                    <a:lnTo>
                      <a:pt x="243" y="62"/>
                    </a:lnTo>
                    <a:lnTo>
                      <a:pt x="243" y="62"/>
                    </a:lnTo>
                    <a:close/>
                  </a:path>
                </a:pathLst>
              </a:custGeom>
              <a:solidFill>
                <a:srgbClr val="FC6686"/>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Arial"/>
                  <a:ea typeface="微软雅黑"/>
                  <a:cs typeface="+mn-cs"/>
                </a:endParaRPr>
              </a:p>
            </p:txBody>
          </p:sp>
        </p:grpSp>
      </p:grpSp>
      <p:sp>
        <p:nvSpPr>
          <p:cNvPr id="102" name="文本框 101">
            <a:extLst>
              <a:ext uri="{FF2B5EF4-FFF2-40B4-BE49-F238E27FC236}">
                <a16:creationId xmlns:a16="http://schemas.microsoft.com/office/drawing/2014/main" id="{9047FF58-042E-4767-9DB3-90614B3D60C1}"/>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105" name="Shape 454">
            <a:extLst>
              <a:ext uri="{FF2B5EF4-FFF2-40B4-BE49-F238E27FC236}">
                <a16:creationId xmlns:a16="http://schemas.microsoft.com/office/drawing/2014/main" id="{945F1BE1-DA2D-40A5-AAA6-F57970DC0B97}"/>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 name="矩形 1">
            <a:extLst>
              <a:ext uri="{FF2B5EF4-FFF2-40B4-BE49-F238E27FC236}">
                <a16:creationId xmlns:a16="http://schemas.microsoft.com/office/drawing/2014/main" id="{07374035-F091-4280-90B7-0E3A4D1E58AF}"/>
              </a:ext>
            </a:extLst>
          </p:cNvPr>
          <p:cNvSpPr/>
          <p:nvPr/>
        </p:nvSpPr>
        <p:spPr>
          <a:xfrm>
            <a:off x="5807051" y="4044434"/>
            <a:ext cx="628698" cy="338554"/>
          </a:xfrm>
          <a:prstGeom prst="rect">
            <a:avLst/>
          </a:prstGeom>
        </p:spPr>
        <p:txBody>
          <a:bodyPr wrap="none">
            <a:spAutoFit/>
          </a:bodyPr>
          <a:lstStyle/>
          <a:p>
            <a:pPr lvl="0" algn="ctr">
              <a:defRPr/>
            </a:pPr>
            <a:r>
              <a:rPr lang="id-ID" altLang="zh-CN" sz="1600" b="1" dirty="0">
                <a:solidFill>
                  <a:prstClr val="white"/>
                </a:solidFill>
                <a:latin typeface="微软雅黑" panose="020B0503020204020204" pitchFamily="34" charset="-122"/>
                <a:ea typeface="微软雅黑" panose="020B0503020204020204" pitchFamily="34" charset="-122"/>
              </a:rPr>
              <a:t>15%</a:t>
            </a:r>
          </a:p>
        </p:txBody>
      </p:sp>
      <p:sp>
        <p:nvSpPr>
          <p:cNvPr id="3" name="矩形 2">
            <a:extLst>
              <a:ext uri="{FF2B5EF4-FFF2-40B4-BE49-F238E27FC236}">
                <a16:creationId xmlns:a16="http://schemas.microsoft.com/office/drawing/2014/main" id="{71ECAEF2-8A9F-445E-8637-696B3F13AF36}"/>
              </a:ext>
            </a:extLst>
          </p:cNvPr>
          <p:cNvSpPr/>
          <p:nvPr/>
        </p:nvSpPr>
        <p:spPr>
          <a:xfrm>
            <a:off x="6302140" y="2812534"/>
            <a:ext cx="578319" cy="307777"/>
          </a:xfrm>
          <a:prstGeom prst="rect">
            <a:avLst/>
          </a:prstGeom>
        </p:spPr>
        <p:txBody>
          <a:bodyPr wrap="none">
            <a:noAutofit/>
          </a:bodyPr>
          <a:lstStyle/>
          <a:p>
            <a:pPr lvl="0" algn="ctr">
              <a:defRPr/>
            </a:pPr>
            <a:r>
              <a:rPr lang="id-ID" altLang="zh-CN" sz="1400" b="1" dirty="0">
                <a:solidFill>
                  <a:prstClr val="white"/>
                </a:solidFill>
                <a:latin typeface="微软雅黑" panose="020B0503020204020204" pitchFamily="34" charset="-122"/>
                <a:ea typeface="微软雅黑" panose="020B0503020204020204" pitchFamily="34" charset="-122"/>
              </a:rPr>
              <a:t>15%</a:t>
            </a:r>
          </a:p>
        </p:txBody>
      </p:sp>
      <p:sp>
        <p:nvSpPr>
          <p:cNvPr id="106" name="TextBox 20">
            <a:extLst>
              <a:ext uri="{FF2B5EF4-FFF2-40B4-BE49-F238E27FC236}">
                <a16:creationId xmlns:a16="http://schemas.microsoft.com/office/drawing/2014/main" id="{790941DC-E669-4A10-A24F-1DEFA86036AB}"/>
              </a:ext>
            </a:extLst>
          </p:cNvPr>
          <p:cNvSpPr txBox="1"/>
          <p:nvPr/>
        </p:nvSpPr>
        <p:spPr bwMode="auto">
          <a:xfrm>
            <a:off x="8667989" y="2095259"/>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107" name="矩形 106">
            <a:extLst>
              <a:ext uri="{FF2B5EF4-FFF2-40B4-BE49-F238E27FC236}">
                <a16:creationId xmlns:a16="http://schemas.microsoft.com/office/drawing/2014/main" id="{94EE2DC8-3A3A-4AB9-AD07-61A8BC9DE081}"/>
              </a:ext>
            </a:extLst>
          </p:cNvPr>
          <p:cNvSpPr/>
          <p:nvPr/>
        </p:nvSpPr>
        <p:spPr>
          <a:xfrm>
            <a:off x="9054635" y="1703411"/>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108" name="TextBox 20">
            <a:extLst>
              <a:ext uri="{FF2B5EF4-FFF2-40B4-BE49-F238E27FC236}">
                <a16:creationId xmlns:a16="http://schemas.microsoft.com/office/drawing/2014/main" id="{CE7210AD-B474-4D3A-922B-86DA6D2E936B}"/>
              </a:ext>
            </a:extLst>
          </p:cNvPr>
          <p:cNvSpPr txBox="1"/>
          <p:nvPr/>
        </p:nvSpPr>
        <p:spPr bwMode="auto">
          <a:xfrm>
            <a:off x="477225" y="2221158"/>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109" name="矩形 108">
            <a:extLst>
              <a:ext uri="{FF2B5EF4-FFF2-40B4-BE49-F238E27FC236}">
                <a16:creationId xmlns:a16="http://schemas.microsoft.com/office/drawing/2014/main" id="{4940EC19-DC00-480E-ABF8-40DFB5B80E32}"/>
              </a:ext>
            </a:extLst>
          </p:cNvPr>
          <p:cNvSpPr/>
          <p:nvPr/>
        </p:nvSpPr>
        <p:spPr>
          <a:xfrm>
            <a:off x="863871" y="1829310"/>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110" name="TextBox 20">
            <a:extLst>
              <a:ext uri="{FF2B5EF4-FFF2-40B4-BE49-F238E27FC236}">
                <a16:creationId xmlns:a16="http://schemas.microsoft.com/office/drawing/2014/main" id="{7F6369D5-60B1-43A7-A90D-F390DBFD5281}"/>
              </a:ext>
            </a:extLst>
          </p:cNvPr>
          <p:cNvSpPr txBox="1"/>
          <p:nvPr/>
        </p:nvSpPr>
        <p:spPr bwMode="auto">
          <a:xfrm>
            <a:off x="1123831" y="4114472"/>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111" name="矩形 110">
            <a:extLst>
              <a:ext uri="{FF2B5EF4-FFF2-40B4-BE49-F238E27FC236}">
                <a16:creationId xmlns:a16="http://schemas.microsoft.com/office/drawing/2014/main" id="{FA4F2E45-818E-48F9-B09B-41B035DBFF49}"/>
              </a:ext>
            </a:extLst>
          </p:cNvPr>
          <p:cNvSpPr/>
          <p:nvPr/>
        </p:nvSpPr>
        <p:spPr>
          <a:xfrm>
            <a:off x="1510477" y="3722624"/>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112" name="TextBox 20">
            <a:extLst>
              <a:ext uri="{FF2B5EF4-FFF2-40B4-BE49-F238E27FC236}">
                <a16:creationId xmlns:a16="http://schemas.microsoft.com/office/drawing/2014/main" id="{B178CB78-51A4-4964-AD52-025ECD024DBC}"/>
              </a:ext>
            </a:extLst>
          </p:cNvPr>
          <p:cNvSpPr txBox="1"/>
          <p:nvPr/>
        </p:nvSpPr>
        <p:spPr bwMode="auto">
          <a:xfrm>
            <a:off x="8667989" y="4498909"/>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113" name="矩形 112">
            <a:extLst>
              <a:ext uri="{FF2B5EF4-FFF2-40B4-BE49-F238E27FC236}">
                <a16:creationId xmlns:a16="http://schemas.microsoft.com/office/drawing/2014/main" id="{3CA3146E-D3A9-4CEE-8400-5479E9163980}"/>
              </a:ext>
            </a:extLst>
          </p:cNvPr>
          <p:cNvSpPr/>
          <p:nvPr/>
        </p:nvSpPr>
        <p:spPr>
          <a:xfrm>
            <a:off x="9054635" y="4107061"/>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322006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4426857" y="1512660"/>
            <a:ext cx="7257143" cy="3146425"/>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p:cNvSpPr/>
          <p:nvPr/>
        </p:nvSpPr>
        <p:spPr>
          <a:xfrm>
            <a:off x="3377495" y="-1"/>
            <a:ext cx="4044809" cy="2714172"/>
          </a:xfrm>
          <a:prstGeom prst="rect">
            <a:avLst/>
          </a:prstGeom>
          <a:noFill/>
          <a:ln w="25400">
            <a:solidFill>
              <a:srgbClr val="FFD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文本框 9">
            <a:extLst>
              <a:ext uri="{FF2B5EF4-FFF2-40B4-BE49-F238E27FC236}">
                <a16:creationId xmlns:a16="http://schemas.microsoft.com/office/drawing/2014/main" id="{7DF160EC-4112-4E2F-AA65-CD39F8E66E37}"/>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11" name="Shape 454">
            <a:extLst>
              <a:ext uri="{FF2B5EF4-FFF2-40B4-BE49-F238E27FC236}">
                <a16:creationId xmlns:a16="http://schemas.microsoft.com/office/drawing/2014/main" id="{7E6FDBAF-6B75-4D13-B261-028C749184DC}"/>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 name="TextBox 20">
            <a:extLst>
              <a:ext uri="{FF2B5EF4-FFF2-40B4-BE49-F238E27FC236}">
                <a16:creationId xmlns:a16="http://schemas.microsoft.com/office/drawing/2014/main" id="{25BD0B46-E1F7-4071-B13A-CA9463263180}"/>
              </a:ext>
            </a:extLst>
          </p:cNvPr>
          <p:cNvSpPr txBox="1"/>
          <p:nvPr/>
        </p:nvSpPr>
        <p:spPr bwMode="auto">
          <a:xfrm>
            <a:off x="5477098" y="2714171"/>
            <a:ext cx="3133502" cy="1156855"/>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6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16" name="矩形 15">
            <a:extLst>
              <a:ext uri="{FF2B5EF4-FFF2-40B4-BE49-F238E27FC236}">
                <a16:creationId xmlns:a16="http://schemas.microsoft.com/office/drawing/2014/main" id="{06061DCE-13BB-4348-9554-DCA60BAD05DC}"/>
              </a:ext>
            </a:extLst>
          </p:cNvPr>
          <p:cNvSpPr/>
          <p:nvPr/>
        </p:nvSpPr>
        <p:spPr>
          <a:xfrm>
            <a:off x="5863744" y="2322323"/>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37067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5126"/>
            <a:ext cx="12192000" cy="5832873"/>
          </a:xfrm>
          <a:prstGeom prst="rect">
            <a:avLst/>
          </a:prstGeom>
        </p:spPr>
      </p:pic>
      <p:sp>
        <p:nvSpPr>
          <p:cNvPr id="5" name="矩形 4"/>
          <p:cNvSpPr/>
          <p:nvPr/>
        </p:nvSpPr>
        <p:spPr>
          <a:xfrm>
            <a:off x="0" y="1066048"/>
            <a:ext cx="12192000" cy="5791952"/>
          </a:xfrm>
          <a:prstGeom prst="rect">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p:cNvGrpSpPr/>
          <p:nvPr/>
        </p:nvGrpSpPr>
        <p:grpSpPr>
          <a:xfrm>
            <a:off x="857883" y="1733313"/>
            <a:ext cx="3200400" cy="4099560"/>
            <a:chOff x="1151409" y="1702728"/>
            <a:chExt cx="3200400" cy="4099560"/>
          </a:xfrm>
        </p:grpSpPr>
        <p:sp>
          <p:nvSpPr>
            <p:cNvPr id="6" name="矩形 5"/>
            <p:cNvSpPr/>
            <p:nvPr/>
          </p:nvSpPr>
          <p:spPr>
            <a:xfrm>
              <a:off x="1151409" y="1702728"/>
              <a:ext cx="3200400" cy="4099560"/>
            </a:xfrm>
            <a:prstGeom prst="rect">
              <a:avLst/>
            </a:prstGeom>
            <a:solidFill>
              <a:srgbClr val="FC6686">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p:cNvSpPr/>
            <p:nvPr/>
          </p:nvSpPr>
          <p:spPr>
            <a:xfrm>
              <a:off x="1230500" y="1761980"/>
              <a:ext cx="3042219" cy="3981056"/>
            </a:xfrm>
            <a:prstGeom prst="rect">
              <a:avLst/>
            </a:prstGeom>
            <a:noFill/>
            <a:ln>
              <a:solidFill>
                <a:srgbClr val="FFDAE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Oval 7"/>
          <p:cNvSpPr/>
          <p:nvPr/>
        </p:nvSpPr>
        <p:spPr>
          <a:xfrm>
            <a:off x="1954690" y="2311785"/>
            <a:ext cx="1006788" cy="10067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4F5FC"/>
              </a:solidFill>
              <a:effectLst/>
              <a:uLnTx/>
              <a:uFillTx/>
              <a:latin typeface="Roboto Condensed Light" panose="02000000000000000000" pitchFamily="2" charset="0"/>
              <a:ea typeface="Roboto Condensed Light" panose="02000000000000000000" pitchFamily="2" charset="0"/>
              <a:cs typeface="+mn-cs"/>
            </a:endParaRPr>
          </a:p>
        </p:txBody>
      </p:sp>
      <p:sp>
        <p:nvSpPr>
          <p:cNvPr id="19" name="Arc 9"/>
          <p:cNvSpPr/>
          <p:nvPr/>
        </p:nvSpPr>
        <p:spPr>
          <a:xfrm>
            <a:off x="1795932" y="2153027"/>
            <a:ext cx="1324302" cy="1324302"/>
          </a:xfrm>
          <a:prstGeom prst="arc">
            <a:avLst>
              <a:gd name="adj1" fmla="val 16200000"/>
              <a:gd name="adj2" fmla="val 10960510"/>
            </a:avLst>
          </a:prstGeom>
          <a:noFill/>
          <a:ln w="127000">
            <a:solidFill>
              <a:srgbClr val="FFD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5FC"/>
              </a:solidFill>
              <a:effectLst/>
              <a:uLnTx/>
              <a:uFillTx/>
              <a:latin typeface="Calibri" panose="020F0502020204030204"/>
              <a:ea typeface="+mn-ea"/>
              <a:cs typeface="+mn-cs"/>
            </a:endParaRPr>
          </a:p>
        </p:txBody>
      </p:sp>
      <p:sp>
        <p:nvSpPr>
          <p:cNvPr id="20" name="Freeform 79"/>
          <p:cNvSpPr>
            <a:spLocks noEditPoints="1"/>
          </p:cNvSpPr>
          <p:nvPr/>
        </p:nvSpPr>
        <p:spPr bwMode="auto">
          <a:xfrm>
            <a:off x="2294994" y="2635614"/>
            <a:ext cx="326180" cy="359130"/>
          </a:xfrm>
          <a:custGeom>
            <a:avLst/>
            <a:gdLst>
              <a:gd name="T0" fmla="*/ 266 w 343"/>
              <a:gd name="T1" fmla="*/ 153 h 374"/>
              <a:gd name="T2" fmla="*/ 122 w 343"/>
              <a:gd name="T3" fmla="*/ 19 h 374"/>
              <a:gd name="T4" fmla="*/ 82 w 343"/>
              <a:gd name="T5" fmla="*/ 8 h 374"/>
              <a:gd name="T6" fmla="*/ 58 w 343"/>
              <a:gd name="T7" fmla="*/ 43 h 374"/>
              <a:gd name="T8" fmla="*/ 32 w 343"/>
              <a:gd name="T9" fmla="*/ 240 h 374"/>
              <a:gd name="T10" fmla="*/ 20 w 343"/>
              <a:gd name="T11" fmla="*/ 329 h 374"/>
              <a:gd name="T12" fmla="*/ 201 w 343"/>
              <a:gd name="T13" fmla="*/ 341 h 374"/>
              <a:gd name="T14" fmla="*/ 331 w 343"/>
              <a:gd name="T15" fmla="*/ 214 h 374"/>
              <a:gd name="T16" fmla="*/ 266 w 343"/>
              <a:gd name="T17" fmla="*/ 153 h 374"/>
              <a:gd name="T18" fmla="*/ 191 w 343"/>
              <a:gd name="T19" fmla="*/ 315 h 374"/>
              <a:gd name="T20" fmla="*/ 47 w 343"/>
              <a:gd name="T21" fmla="*/ 319 h 374"/>
              <a:gd name="T22" fmla="*/ 161 w 343"/>
              <a:gd name="T23" fmla="*/ 230 h 374"/>
              <a:gd name="T24" fmla="*/ 304 w 343"/>
              <a:gd name="T25" fmla="*/ 224 h 374"/>
              <a:gd name="T26" fmla="*/ 191 w 343"/>
              <a:gd name="T27" fmla="*/ 315 h 374"/>
              <a:gd name="T28" fmla="*/ 166 w 343"/>
              <a:gd name="T29" fmla="*/ 245 h 374"/>
              <a:gd name="T30" fmla="*/ 79 w 343"/>
              <a:gd name="T31" fmla="*/ 293 h 374"/>
              <a:gd name="T32" fmla="*/ 140 w 343"/>
              <a:gd name="T33" fmla="*/ 298 h 374"/>
              <a:gd name="T34" fmla="*/ 182 w 343"/>
              <a:gd name="T35" fmla="*/ 240 h 374"/>
              <a:gd name="T36" fmla="*/ 182 w 343"/>
              <a:gd name="T37" fmla="*/ 240 h 374"/>
              <a:gd name="T38" fmla="*/ 166 w 343"/>
              <a:gd name="T39" fmla="*/ 2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374">
                <a:moveTo>
                  <a:pt x="266" y="153"/>
                </a:moveTo>
                <a:cubicBezTo>
                  <a:pt x="220" y="55"/>
                  <a:pt x="196" y="18"/>
                  <a:pt x="122" y="19"/>
                </a:cubicBezTo>
                <a:cubicBezTo>
                  <a:pt x="95" y="20"/>
                  <a:pt x="102" y="0"/>
                  <a:pt x="82" y="8"/>
                </a:cubicBezTo>
                <a:cubicBezTo>
                  <a:pt x="61" y="15"/>
                  <a:pt x="79" y="26"/>
                  <a:pt x="58" y="43"/>
                </a:cubicBezTo>
                <a:cubicBezTo>
                  <a:pt x="0" y="91"/>
                  <a:pt x="5" y="135"/>
                  <a:pt x="32" y="240"/>
                </a:cubicBezTo>
                <a:cubicBezTo>
                  <a:pt x="44" y="284"/>
                  <a:pt x="5" y="286"/>
                  <a:pt x="20" y="329"/>
                </a:cubicBezTo>
                <a:cubicBezTo>
                  <a:pt x="31" y="360"/>
                  <a:pt x="114" y="374"/>
                  <a:pt x="201" y="341"/>
                </a:cubicBezTo>
                <a:cubicBezTo>
                  <a:pt x="288" y="309"/>
                  <a:pt x="343" y="245"/>
                  <a:pt x="331" y="214"/>
                </a:cubicBezTo>
                <a:cubicBezTo>
                  <a:pt x="316" y="171"/>
                  <a:pt x="285" y="194"/>
                  <a:pt x="266" y="153"/>
                </a:cubicBezTo>
                <a:close/>
                <a:moveTo>
                  <a:pt x="191" y="315"/>
                </a:moveTo>
                <a:cubicBezTo>
                  <a:pt x="114" y="344"/>
                  <a:pt x="50" y="327"/>
                  <a:pt x="47" y="319"/>
                </a:cubicBezTo>
                <a:cubicBezTo>
                  <a:pt x="42" y="306"/>
                  <a:pt x="72" y="263"/>
                  <a:pt x="161" y="230"/>
                </a:cubicBezTo>
                <a:cubicBezTo>
                  <a:pt x="250" y="197"/>
                  <a:pt x="299" y="209"/>
                  <a:pt x="304" y="224"/>
                </a:cubicBezTo>
                <a:cubicBezTo>
                  <a:pt x="307" y="232"/>
                  <a:pt x="269" y="286"/>
                  <a:pt x="191" y="315"/>
                </a:cubicBezTo>
                <a:close/>
                <a:moveTo>
                  <a:pt x="166" y="245"/>
                </a:moveTo>
                <a:cubicBezTo>
                  <a:pt x="126" y="260"/>
                  <a:pt x="97" y="277"/>
                  <a:pt x="79" y="293"/>
                </a:cubicBezTo>
                <a:cubicBezTo>
                  <a:pt x="92" y="304"/>
                  <a:pt x="116" y="307"/>
                  <a:pt x="140" y="298"/>
                </a:cubicBezTo>
                <a:cubicBezTo>
                  <a:pt x="171" y="287"/>
                  <a:pt x="189" y="261"/>
                  <a:pt x="182" y="240"/>
                </a:cubicBezTo>
                <a:cubicBezTo>
                  <a:pt x="182" y="240"/>
                  <a:pt x="182" y="240"/>
                  <a:pt x="182" y="240"/>
                </a:cubicBezTo>
                <a:cubicBezTo>
                  <a:pt x="177" y="241"/>
                  <a:pt x="172" y="243"/>
                  <a:pt x="166" y="245"/>
                </a:cubicBezTo>
                <a:close/>
              </a:path>
            </a:pathLst>
          </a:custGeom>
          <a:solidFill>
            <a:schemeClr val="bg1"/>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33639"/>
              </a:solidFill>
              <a:effectLst/>
              <a:uLnTx/>
              <a:uFillTx/>
              <a:latin typeface="Calibri" panose="020F0502020204030204"/>
              <a:ea typeface="+mn-ea"/>
              <a:cs typeface="+mn-cs"/>
            </a:endParaRPr>
          </a:p>
        </p:txBody>
      </p:sp>
      <p:grpSp>
        <p:nvGrpSpPr>
          <p:cNvPr id="11" name="组合 10"/>
          <p:cNvGrpSpPr/>
          <p:nvPr/>
        </p:nvGrpSpPr>
        <p:grpSpPr>
          <a:xfrm>
            <a:off x="4495800" y="1687593"/>
            <a:ext cx="3200400" cy="4099560"/>
            <a:chOff x="1151409" y="1702728"/>
            <a:chExt cx="3200400" cy="4099560"/>
          </a:xfrm>
        </p:grpSpPr>
        <p:sp>
          <p:nvSpPr>
            <p:cNvPr id="12" name="矩形 11"/>
            <p:cNvSpPr/>
            <p:nvPr/>
          </p:nvSpPr>
          <p:spPr>
            <a:xfrm>
              <a:off x="1151409" y="1702728"/>
              <a:ext cx="3200400" cy="4099560"/>
            </a:xfrm>
            <a:prstGeom prst="rect">
              <a:avLst/>
            </a:prstGeom>
            <a:solidFill>
              <a:srgbClr val="FC6686">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矩形 12"/>
            <p:cNvSpPr/>
            <p:nvPr/>
          </p:nvSpPr>
          <p:spPr>
            <a:xfrm>
              <a:off x="1230500" y="1761980"/>
              <a:ext cx="3042219" cy="3981056"/>
            </a:xfrm>
            <a:prstGeom prst="rect">
              <a:avLst/>
            </a:prstGeom>
            <a:noFill/>
            <a:ln>
              <a:solidFill>
                <a:srgbClr val="FFDAE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Oval 12"/>
          <p:cNvSpPr/>
          <p:nvPr/>
        </p:nvSpPr>
        <p:spPr>
          <a:xfrm>
            <a:off x="5592607" y="2311785"/>
            <a:ext cx="1006788" cy="10067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4F5FC"/>
              </a:solidFill>
              <a:effectLst/>
              <a:uLnTx/>
              <a:uFillTx/>
              <a:latin typeface="Roboto Condensed Light" panose="02000000000000000000" pitchFamily="2" charset="0"/>
              <a:ea typeface="Roboto Condensed Light" panose="02000000000000000000" pitchFamily="2" charset="0"/>
              <a:cs typeface="+mn-cs"/>
            </a:endParaRPr>
          </a:p>
        </p:txBody>
      </p:sp>
      <p:sp>
        <p:nvSpPr>
          <p:cNvPr id="23" name="Arc 14"/>
          <p:cNvSpPr/>
          <p:nvPr/>
        </p:nvSpPr>
        <p:spPr>
          <a:xfrm>
            <a:off x="5433849" y="2153027"/>
            <a:ext cx="1324302" cy="1324302"/>
          </a:xfrm>
          <a:prstGeom prst="arc">
            <a:avLst>
              <a:gd name="adj1" fmla="val 16200000"/>
              <a:gd name="adj2" fmla="val 2367902"/>
            </a:avLst>
          </a:prstGeom>
          <a:noFill/>
          <a:ln w="127000">
            <a:solidFill>
              <a:srgbClr val="FFD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5FC"/>
              </a:solidFill>
              <a:effectLst/>
              <a:uLnTx/>
              <a:uFillTx/>
              <a:latin typeface="Calibri" panose="020F0502020204030204"/>
              <a:ea typeface="+mn-ea"/>
              <a:cs typeface="+mn-cs"/>
            </a:endParaRPr>
          </a:p>
        </p:txBody>
      </p:sp>
      <p:sp>
        <p:nvSpPr>
          <p:cNvPr id="24" name="Freeform 39"/>
          <p:cNvSpPr>
            <a:spLocks/>
          </p:cNvSpPr>
          <p:nvPr/>
        </p:nvSpPr>
        <p:spPr bwMode="auto">
          <a:xfrm>
            <a:off x="5881265" y="2635614"/>
            <a:ext cx="429471" cy="359130"/>
          </a:xfrm>
          <a:custGeom>
            <a:avLst/>
            <a:gdLst>
              <a:gd name="T0" fmla="*/ 99 w 400"/>
              <a:gd name="T1" fmla="*/ 60 h 334"/>
              <a:gd name="T2" fmla="*/ 30 w 400"/>
              <a:gd name="T3" fmla="*/ 203 h 334"/>
              <a:gd name="T4" fmla="*/ 276 w 400"/>
              <a:gd name="T5" fmla="*/ 92 h 334"/>
              <a:gd name="T6" fmla="*/ 5 w 400"/>
              <a:gd name="T7" fmla="*/ 308 h 334"/>
              <a:gd name="T8" fmla="*/ 34 w 400"/>
              <a:gd name="T9" fmla="*/ 321 h 334"/>
              <a:gd name="T10" fmla="*/ 79 w 400"/>
              <a:gd name="T11" fmla="*/ 250 h 334"/>
              <a:gd name="T12" fmla="*/ 233 w 400"/>
              <a:gd name="T13" fmla="*/ 248 h 334"/>
              <a:gd name="T14" fmla="*/ 379 w 400"/>
              <a:gd name="T15" fmla="*/ 58 h 334"/>
              <a:gd name="T16" fmla="*/ 99 w 400"/>
              <a:gd name="T17" fmla="*/ 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334">
                <a:moveTo>
                  <a:pt x="99" y="60"/>
                </a:moveTo>
                <a:cubicBezTo>
                  <a:pt x="23" y="104"/>
                  <a:pt x="27" y="177"/>
                  <a:pt x="30" y="203"/>
                </a:cubicBezTo>
                <a:cubicBezTo>
                  <a:pt x="128" y="86"/>
                  <a:pt x="276" y="92"/>
                  <a:pt x="276" y="92"/>
                </a:cubicBezTo>
                <a:cubicBezTo>
                  <a:pt x="276" y="92"/>
                  <a:pt x="67" y="164"/>
                  <a:pt x="5" y="308"/>
                </a:cubicBezTo>
                <a:cubicBezTo>
                  <a:pt x="0" y="319"/>
                  <a:pt x="28" y="334"/>
                  <a:pt x="34" y="321"/>
                </a:cubicBezTo>
                <a:cubicBezTo>
                  <a:pt x="53" y="281"/>
                  <a:pt x="79" y="250"/>
                  <a:pt x="79" y="250"/>
                </a:cubicBezTo>
                <a:cubicBezTo>
                  <a:pt x="118" y="265"/>
                  <a:pt x="185" y="282"/>
                  <a:pt x="233" y="248"/>
                </a:cubicBezTo>
                <a:cubicBezTo>
                  <a:pt x="296" y="204"/>
                  <a:pt x="289" y="106"/>
                  <a:pt x="379" y="58"/>
                </a:cubicBezTo>
                <a:cubicBezTo>
                  <a:pt x="400" y="47"/>
                  <a:pt x="203" y="0"/>
                  <a:pt x="99" y="60"/>
                </a:cubicBezTo>
                <a:close/>
              </a:path>
            </a:pathLst>
          </a:custGeom>
          <a:solidFill>
            <a:schemeClr val="bg1"/>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33639"/>
              </a:solidFill>
              <a:effectLst/>
              <a:uLnTx/>
              <a:uFillTx/>
              <a:latin typeface="Calibri" panose="020F0502020204030204"/>
              <a:ea typeface="+mn-ea"/>
              <a:cs typeface="+mn-cs"/>
            </a:endParaRPr>
          </a:p>
        </p:txBody>
      </p:sp>
      <p:grpSp>
        <p:nvGrpSpPr>
          <p:cNvPr id="14" name="组合 13"/>
          <p:cNvGrpSpPr/>
          <p:nvPr/>
        </p:nvGrpSpPr>
        <p:grpSpPr>
          <a:xfrm>
            <a:off x="8133717" y="1674061"/>
            <a:ext cx="3200400" cy="4099560"/>
            <a:chOff x="1151409" y="1702728"/>
            <a:chExt cx="3200400" cy="4099560"/>
          </a:xfrm>
        </p:grpSpPr>
        <p:sp>
          <p:nvSpPr>
            <p:cNvPr id="15" name="矩形 14"/>
            <p:cNvSpPr/>
            <p:nvPr/>
          </p:nvSpPr>
          <p:spPr>
            <a:xfrm>
              <a:off x="1151409" y="1702728"/>
              <a:ext cx="3200400" cy="4099560"/>
            </a:xfrm>
            <a:prstGeom prst="rect">
              <a:avLst/>
            </a:prstGeom>
            <a:solidFill>
              <a:srgbClr val="FC6686">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1230500" y="1761980"/>
              <a:ext cx="3042219" cy="3981056"/>
            </a:xfrm>
            <a:prstGeom prst="rect">
              <a:avLst/>
            </a:prstGeom>
            <a:noFill/>
            <a:ln>
              <a:solidFill>
                <a:srgbClr val="FFDAE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6" name="Oval 15"/>
          <p:cNvSpPr/>
          <p:nvPr/>
        </p:nvSpPr>
        <p:spPr>
          <a:xfrm>
            <a:off x="9230524" y="2311785"/>
            <a:ext cx="1006788" cy="10067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4F5FC"/>
              </a:solidFill>
              <a:effectLst/>
              <a:uLnTx/>
              <a:uFillTx/>
              <a:latin typeface="Roboto Condensed Light" panose="02000000000000000000" pitchFamily="2" charset="0"/>
              <a:ea typeface="Roboto Condensed Light" panose="02000000000000000000" pitchFamily="2" charset="0"/>
              <a:cs typeface="+mn-cs"/>
            </a:endParaRPr>
          </a:p>
        </p:txBody>
      </p:sp>
      <p:sp>
        <p:nvSpPr>
          <p:cNvPr id="27" name="Arc 16"/>
          <p:cNvSpPr/>
          <p:nvPr/>
        </p:nvSpPr>
        <p:spPr>
          <a:xfrm>
            <a:off x="9071766" y="2153027"/>
            <a:ext cx="1324302" cy="1324302"/>
          </a:xfrm>
          <a:prstGeom prst="arc">
            <a:avLst>
              <a:gd name="adj1" fmla="val 16200000"/>
              <a:gd name="adj2" fmla="val 13327544"/>
            </a:avLst>
          </a:prstGeom>
          <a:noFill/>
          <a:ln w="127000">
            <a:solidFill>
              <a:srgbClr val="FFD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5FC"/>
              </a:solidFill>
              <a:effectLst/>
              <a:uLnTx/>
              <a:uFillTx/>
              <a:latin typeface="Calibri" panose="020F0502020204030204"/>
              <a:ea typeface="+mn-ea"/>
              <a:cs typeface="+mn-cs"/>
            </a:endParaRPr>
          </a:p>
        </p:txBody>
      </p:sp>
      <p:sp>
        <p:nvSpPr>
          <p:cNvPr id="28" name="Freeform 74"/>
          <p:cNvSpPr>
            <a:spLocks/>
          </p:cNvSpPr>
          <p:nvPr/>
        </p:nvSpPr>
        <p:spPr bwMode="auto">
          <a:xfrm>
            <a:off x="9527751" y="2635614"/>
            <a:ext cx="412331" cy="359130"/>
          </a:xfrm>
          <a:custGeom>
            <a:avLst/>
            <a:gdLst>
              <a:gd name="T0" fmla="*/ 280 w 320"/>
              <a:gd name="T1" fmla="*/ 0 h 280"/>
              <a:gd name="T2" fmla="*/ 40 w 320"/>
              <a:gd name="T3" fmla="*/ 0 h 280"/>
              <a:gd name="T4" fmla="*/ 0 w 320"/>
              <a:gd name="T5" fmla="*/ 40 h 280"/>
              <a:gd name="T6" fmla="*/ 0 w 320"/>
              <a:gd name="T7" fmla="*/ 180 h 280"/>
              <a:gd name="T8" fmla="*/ 40 w 320"/>
              <a:gd name="T9" fmla="*/ 220 h 280"/>
              <a:gd name="T10" fmla="*/ 120 w 320"/>
              <a:gd name="T11" fmla="*/ 220 h 280"/>
              <a:gd name="T12" fmla="*/ 200 w 320"/>
              <a:gd name="T13" fmla="*/ 280 h 280"/>
              <a:gd name="T14" fmla="*/ 200 w 320"/>
              <a:gd name="T15" fmla="*/ 220 h 280"/>
              <a:gd name="T16" fmla="*/ 280 w 320"/>
              <a:gd name="T17" fmla="*/ 220 h 280"/>
              <a:gd name="T18" fmla="*/ 320 w 320"/>
              <a:gd name="T19" fmla="*/ 180 h 280"/>
              <a:gd name="T20" fmla="*/ 320 w 320"/>
              <a:gd name="T21" fmla="*/ 40 h 280"/>
              <a:gd name="T22" fmla="*/ 280 w 320"/>
              <a:gd name="T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80">
                <a:moveTo>
                  <a:pt x="280" y="0"/>
                </a:moveTo>
                <a:cubicBezTo>
                  <a:pt x="40" y="0"/>
                  <a:pt x="40" y="0"/>
                  <a:pt x="40" y="0"/>
                </a:cubicBezTo>
                <a:cubicBezTo>
                  <a:pt x="18" y="0"/>
                  <a:pt x="0" y="18"/>
                  <a:pt x="0" y="40"/>
                </a:cubicBezTo>
                <a:cubicBezTo>
                  <a:pt x="0" y="180"/>
                  <a:pt x="0" y="180"/>
                  <a:pt x="0" y="180"/>
                </a:cubicBezTo>
                <a:cubicBezTo>
                  <a:pt x="0" y="202"/>
                  <a:pt x="18" y="220"/>
                  <a:pt x="40" y="220"/>
                </a:cubicBezTo>
                <a:cubicBezTo>
                  <a:pt x="120" y="220"/>
                  <a:pt x="120" y="220"/>
                  <a:pt x="120" y="220"/>
                </a:cubicBezTo>
                <a:cubicBezTo>
                  <a:pt x="200" y="280"/>
                  <a:pt x="200" y="280"/>
                  <a:pt x="200" y="280"/>
                </a:cubicBezTo>
                <a:cubicBezTo>
                  <a:pt x="200" y="220"/>
                  <a:pt x="200" y="220"/>
                  <a:pt x="200" y="220"/>
                </a:cubicBezTo>
                <a:cubicBezTo>
                  <a:pt x="280" y="220"/>
                  <a:pt x="280" y="220"/>
                  <a:pt x="280" y="220"/>
                </a:cubicBezTo>
                <a:cubicBezTo>
                  <a:pt x="302" y="220"/>
                  <a:pt x="320" y="202"/>
                  <a:pt x="320" y="180"/>
                </a:cubicBezTo>
                <a:cubicBezTo>
                  <a:pt x="320" y="40"/>
                  <a:pt x="320" y="40"/>
                  <a:pt x="320" y="40"/>
                </a:cubicBezTo>
                <a:cubicBezTo>
                  <a:pt x="320" y="18"/>
                  <a:pt x="302" y="0"/>
                  <a:pt x="280" y="0"/>
                </a:cubicBezTo>
                <a:close/>
              </a:path>
            </a:pathLst>
          </a:custGeom>
          <a:solidFill>
            <a:schemeClr val="bg1"/>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33639"/>
              </a:solidFill>
              <a:effectLst/>
              <a:uLnTx/>
              <a:uFillTx/>
              <a:latin typeface="Calibri" panose="020F0502020204030204"/>
              <a:ea typeface="+mn-ea"/>
              <a:cs typeface="+mn-cs"/>
            </a:endParaRPr>
          </a:p>
        </p:txBody>
      </p:sp>
      <p:sp>
        <p:nvSpPr>
          <p:cNvPr id="30" name="文本框 29">
            <a:extLst>
              <a:ext uri="{FF2B5EF4-FFF2-40B4-BE49-F238E27FC236}">
                <a16:creationId xmlns:a16="http://schemas.microsoft.com/office/drawing/2014/main" id="{CC7AFC40-A809-47F4-A5FD-94AA9EF56D53}"/>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31" name="Shape 454">
            <a:extLst>
              <a:ext uri="{FF2B5EF4-FFF2-40B4-BE49-F238E27FC236}">
                <a16:creationId xmlns:a16="http://schemas.microsoft.com/office/drawing/2014/main" id="{CC9C6432-9BFE-443A-AC16-1F427DB4835A}"/>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solidFill>
              <a:schemeClr val="tx1">
                <a:lumMod val="75000"/>
                <a:lumOff val="25000"/>
              </a:schemeClr>
            </a:solid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Calibri"/>
              <a:cs typeface="Calibri"/>
              <a:sym typeface="Calibri"/>
            </a:endParaRPr>
          </a:p>
        </p:txBody>
      </p:sp>
      <p:sp>
        <p:nvSpPr>
          <p:cNvPr id="32" name="TextBox 20">
            <a:extLst>
              <a:ext uri="{FF2B5EF4-FFF2-40B4-BE49-F238E27FC236}">
                <a16:creationId xmlns:a16="http://schemas.microsoft.com/office/drawing/2014/main" id="{78CFFEEE-E842-4769-B1BD-453FA5CE0B1A}"/>
              </a:ext>
            </a:extLst>
          </p:cNvPr>
          <p:cNvSpPr txBox="1"/>
          <p:nvPr/>
        </p:nvSpPr>
        <p:spPr bwMode="auto">
          <a:xfrm>
            <a:off x="1163928" y="4053857"/>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3" name="矩形 32">
            <a:extLst>
              <a:ext uri="{FF2B5EF4-FFF2-40B4-BE49-F238E27FC236}">
                <a16:creationId xmlns:a16="http://schemas.microsoft.com/office/drawing/2014/main" id="{B2851534-162F-44CD-B613-53F17BFDAE98}"/>
              </a:ext>
            </a:extLst>
          </p:cNvPr>
          <p:cNvSpPr/>
          <p:nvPr/>
        </p:nvSpPr>
        <p:spPr>
          <a:xfrm>
            <a:off x="1550574" y="3662009"/>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
        <p:nvSpPr>
          <p:cNvPr id="36" name="TextBox 20">
            <a:extLst>
              <a:ext uri="{FF2B5EF4-FFF2-40B4-BE49-F238E27FC236}">
                <a16:creationId xmlns:a16="http://schemas.microsoft.com/office/drawing/2014/main" id="{AE9D5EF7-7D67-41DE-AE7D-B06F7BDCBD36}"/>
              </a:ext>
            </a:extLst>
          </p:cNvPr>
          <p:cNvSpPr txBox="1"/>
          <p:nvPr/>
        </p:nvSpPr>
        <p:spPr bwMode="auto">
          <a:xfrm>
            <a:off x="4884182" y="4053857"/>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7" name="矩形 36">
            <a:extLst>
              <a:ext uri="{FF2B5EF4-FFF2-40B4-BE49-F238E27FC236}">
                <a16:creationId xmlns:a16="http://schemas.microsoft.com/office/drawing/2014/main" id="{DA20D2EF-EFD5-43A3-83F2-CD09586F0678}"/>
              </a:ext>
            </a:extLst>
          </p:cNvPr>
          <p:cNvSpPr/>
          <p:nvPr/>
        </p:nvSpPr>
        <p:spPr>
          <a:xfrm>
            <a:off x="5270828" y="3662009"/>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
        <p:nvSpPr>
          <p:cNvPr id="38" name="TextBox 20">
            <a:extLst>
              <a:ext uri="{FF2B5EF4-FFF2-40B4-BE49-F238E27FC236}">
                <a16:creationId xmlns:a16="http://schemas.microsoft.com/office/drawing/2014/main" id="{D17F80C6-8A4C-4BBA-AD13-551E276C2D7F}"/>
              </a:ext>
            </a:extLst>
          </p:cNvPr>
          <p:cNvSpPr txBox="1"/>
          <p:nvPr/>
        </p:nvSpPr>
        <p:spPr bwMode="auto">
          <a:xfrm>
            <a:off x="8424521" y="4053857"/>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9" name="矩形 38">
            <a:extLst>
              <a:ext uri="{FF2B5EF4-FFF2-40B4-BE49-F238E27FC236}">
                <a16:creationId xmlns:a16="http://schemas.microsoft.com/office/drawing/2014/main" id="{DB37DF93-69E2-460D-92C3-39465C6B21B7}"/>
              </a:ext>
            </a:extLst>
          </p:cNvPr>
          <p:cNvSpPr/>
          <p:nvPr/>
        </p:nvSpPr>
        <p:spPr>
          <a:xfrm>
            <a:off x="8811167" y="3662009"/>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108304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5342741" y="2638604"/>
            <a:ext cx="1582715" cy="3210931"/>
            <a:chOff x="3963988" y="2005013"/>
            <a:chExt cx="1270000" cy="2576512"/>
          </a:xfrm>
        </p:grpSpPr>
        <p:sp>
          <p:nvSpPr>
            <p:cNvPr id="2053" name="Freeform 5"/>
            <p:cNvSpPr>
              <a:spLocks/>
            </p:cNvSpPr>
            <p:nvPr/>
          </p:nvSpPr>
          <p:spPr bwMode="auto">
            <a:xfrm>
              <a:off x="4411663" y="3951288"/>
              <a:ext cx="92075" cy="352425"/>
            </a:xfrm>
            <a:custGeom>
              <a:avLst/>
              <a:gdLst/>
              <a:ahLst/>
              <a:cxnLst>
                <a:cxn ang="0">
                  <a:pos x="32" y="0"/>
                </a:cxn>
                <a:cxn ang="0">
                  <a:pos x="0" y="33"/>
                </a:cxn>
                <a:cxn ang="0">
                  <a:pos x="32" y="251"/>
                </a:cxn>
                <a:cxn ang="0">
                  <a:pos x="65" y="33"/>
                </a:cxn>
                <a:cxn ang="0">
                  <a:pos x="32" y="0"/>
                </a:cxn>
              </a:cxnLst>
              <a:rect l="0" t="0" r="r" b="b"/>
              <a:pathLst>
                <a:path w="65" h="251">
                  <a:moveTo>
                    <a:pt x="32" y="0"/>
                  </a:moveTo>
                  <a:cubicBezTo>
                    <a:pt x="14" y="0"/>
                    <a:pt x="0" y="15"/>
                    <a:pt x="0" y="33"/>
                  </a:cubicBezTo>
                  <a:cubicBezTo>
                    <a:pt x="0" y="51"/>
                    <a:pt x="32" y="251"/>
                    <a:pt x="32" y="251"/>
                  </a:cubicBezTo>
                  <a:cubicBezTo>
                    <a:pt x="32" y="251"/>
                    <a:pt x="65" y="51"/>
                    <a:pt x="65" y="33"/>
                  </a:cubicBezTo>
                  <a:cubicBezTo>
                    <a:pt x="65" y="15"/>
                    <a:pt x="50" y="0"/>
                    <a:pt x="32" y="0"/>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54" name="Freeform 6"/>
            <p:cNvSpPr>
              <a:spLocks/>
            </p:cNvSpPr>
            <p:nvPr/>
          </p:nvSpPr>
          <p:spPr bwMode="auto">
            <a:xfrm>
              <a:off x="4551363" y="4229100"/>
              <a:ext cx="90488" cy="352425"/>
            </a:xfrm>
            <a:custGeom>
              <a:avLst/>
              <a:gdLst/>
              <a:ahLst/>
              <a:cxnLst>
                <a:cxn ang="0">
                  <a:pos x="33" y="0"/>
                </a:cxn>
                <a:cxn ang="0">
                  <a:pos x="0" y="33"/>
                </a:cxn>
                <a:cxn ang="0">
                  <a:pos x="33" y="251"/>
                </a:cxn>
                <a:cxn ang="0">
                  <a:pos x="65" y="33"/>
                </a:cxn>
                <a:cxn ang="0">
                  <a:pos x="33" y="0"/>
                </a:cxn>
              </a:cxnLst>
              <a:rect l="0" t="0" r="r" b="b"/>
              <a:pathLst>
                <a:path w="65" h="251">
                  <a:moveTo>
                    <a:pt x="33" y="0"/>
                  </a:moveTo>
                  <a:cubicBezTo>
                    <a:pt x="15" y="0"/>
                    <a:pt x="0" y="15"/>
                    <a:pt x="0" y="33"/>
                  </a:cubicBezTo>
                  <a:cubicBezTo>
                    <a:pt x="0" y="51"/>
                    <a:pt x="33" y="251"/>
                    <a:pt x="33" y="251"/>
                  </a:cubicBezTo>
                  <a:cubicBezTo>
                    <a:pt x="33" y="251"/>
                    <a:pt x="65" y="51"/>
                    <a:pt x="65" y="33"/>
                  </a:cubicBezTo>
                  <a:cubicBezTo>
                    <a:pt x="65" y="15"/>
                    <a:pt x="51" y="0"/>
                    <a:pt x="33" y="0"/>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55" name="Freeform 7"/>
            <p:cNvSpPr>
              <a:spLocks/>
            </p:cNvSpPr>
            <p:nvPr/>
          </p:nvSpPr>
          <p:spPr bwMode="auto">
            <a:xfrm>
              <a:off x="4697413" y="3997325"/>
              <a:ext cx="90488" cy="350838"/>
            </a:xfrm>
            <a:custGeom>
              <a:avLst/>
              <a:gdLst/>
              <a:ahLst/>
              <a:cxnLst>
                <a:cxn ang="0">
                  <a:pos x="33" y="0"/>
                </a:cxn>
                <a:cxn ang="0">
                  <a:pos x="0" y="32"/>
                </a:cxn>
                <a:cxn ang="0">
                  <a:pos x="33" y="250"/>
                </a:cxn>
                <a:cxn ang="0">
                  <a:pos x="65" y="32"/>
                </a:cxn>
                <a:cxn ang="0">
                  <a:pos x="33" y="0"/>
                </a:cxn>
              </a:cxnLst>
              <a:rect l="0" t="0" r="r" b="b"/>
              <a:pathLst>
                <a:path w="65" h="250">
                  <a:moveTo>
                    <a:pt x="33" y="0"/>
                  </a:moveTo>
                  <a:cubicBezTo>
                    <a:pt x="15" y="0"/>
                    <a:pt x="0" y="14"/>
                    <a:pt x="0" y="32"/>
                  </a:cubicBezTo>
                  <a:cubicBezTo>
                    <a:pt x="0" y="50"/>
                    <a:pt x="33" y="250"/>
                    <a:pt x="33" y="250"/>
                  </a:cubicBezTo>
                  <a:cubicBezTo>
                    <a:pt x="33" y="250"/>
                    <a:pt x="65" y="50"/>
                    <a:pt x="65" y="32"/>
                  </a:cubicBezTo>
                  <a:cubicBezTo>
                    <a:pt x="65" y="14"/>
                    <a:pt x="51" y="0"/>
                    <a:pt x="33" y="0"/>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56" name="Rectangle 8"/>
            <p:cNvSpPr>
              <a:spLocks noChangeArrowheads="1"/>
            </p:cNvSpPr>
            <p:nvPr/>
          </p:nvSpPr>
          <p:spPr bwMode="auto">
            <a:xfrm>
              <a:off x="4418013" y="3805238"/>
              <a:ext cx="361950" cy="120650"/>
            </a:xfrm>
            <a:prstGeom prst="rect">
              <a:avLst/>
            </a:prstGeom>
            <a:solidFill>
              <a:srgbClr val="EDEDEF"/>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57" name="Rectangle 9"/>
            <p:cNvSpPr>
              <a:spLocks noChangeArrowheads="1"/>
            </p:cNvSpPr>
            <p:nvPr/>
          </p:nvSpPr>
          <p:spPr bwMode="auto">
            <a:xfrm>
              <a:off x="4418013" y="3805238"/>
              <a:ext cx="180975" cy="1206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58" name="Freeform 10"/>
            <p:cNvSpPr>
              <a:spLocks/>
            </p:cNvSpPr>
            <p:nvPr/>
          </p:nvSpPr>
          <p:spPr bwMode="auto">
            <a:xfrm>
              <a:off x="3963988" y="3300413"/>
              <a:ext cx="1270000" cy="865188"/>
            </a:xfrm>
            <a:custGeom>
              <a:avLst/>
              <a:gdLst/>
              <a:ahLst/>
              <a:cxnLst>
                <a:cxn ang="0">
                  <a:pos x="452" y="329"/>
                </a:cxn>
                <a:cxn ang="0">
                  <a:pos x="873" y="616"/>
                </a:cxn>
                <a:cxn ang="0">
                  <a:pos x="904" y="452"/>
                </a:cxn>
                <a:cxn ang="0">
                  <a:pos x="452" y="0"/>
                </a:cxn>
                <a:cxn ang="0">
                  <a:pos x="0" y="452"/>
                </a:cxn>
                <a:cxn ang="0">
                  <a:pos x="31" y="616"/>
                </a:cxn>
                <a:cxn ang="0">
                  <a:pos x="452" y="329"/>
                </a:cxn>
              </a:cxnLst>
              <a:rect l="0" t="0" r="r" b="b"/>
              <a:pathLst>
                <a:path w="904" h="616">
                  <a:moveTo>
                    <a:pt x="452" y="329"/>
                  </a:moveTo>
                  <a:cubicBezTo>
                    <a:pt x="644" y="329"/>
                    <a:pt x="807" y="448"/>
                    <a:pt x="873" y="616"/>
                  </a:cubicBezTo>
                  <a:cubicBezTo>
                    <a:pt x="893" y="566"/>
                    <a:pt x="904" y="510"/>
                    <a:pt x="904" y="452"/>
                  </a:cubicBezTo>
                  <a:cubicBezTo>
                    <a:pt x="904" y="203"/>
                    <a:pt x="702" y="0"/>
                    <a:pt x="452" y="0"/>
                  </a:cubicBezTo>
                  <a:cubicBezTo>
                    <a:pt x="203" y="0"/>
                    <a:pt x="0" y="203"/>
                    <a:pt x="0" y="452"/>
                  </a:cubicBezTo>
                  <a:cubicBezTo>
                    <a:pt x="0" y="510"/>
                    <a:pt x="11" y="566"/>
                    <a:pt x="31" y="616"/>
                  </a:cubicBezTo>
                  <a:cubicBezTo>
                    <a:pt x="97" y="448"/>
                    <a:pt x="260" y="329"/>
                    <a:pt x="452" y="329"/>
                  </a:cubicBezTo>
                  <a:close/>
                </a:path>
              </a:pathLst>
            </a:custGeom>
            <a:solidFill>
              <a:srgbClr val="FC668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59" name="Freeform 11"/>
            <p:cNvSpPr>
              <a:spLocks/>
            </p:cNvSpPr>
            <p:nvPr/>
          </p:nvSpPr>
          <p:spPr bwMode="auto">
            <a:xfrm>
              <a:off x="4760913" y="3321050"/>
              <a:ext cx="473075" cy="844550"/>
            </a:xfrm>
            <a:custGeom>
              <a:avLst/>
              <a:gdLst/>
              <a:ahLst/>
              <a:cxnLst>
                <a:cxn ang="0">
                  <a:pos x="0" y="0"/>
                </a:cxn>
                <a:cxn ang="0">
                  <a:pos x="0" y="329"/>
                </a:cxn>
                <a:cxn ang="0">
                  <a:pos x="306" y="601"/>
                </a:cxn>
                <a:cxn ang="0">
                  <a:pos x="337" y="437"/>
                </a:cxn>
                <a:cxn ang="0">
                  <a:pos x="0" y="0"/>
                </a:cxn>
              </a:cxnLst>
              <a:rect l="0" t="0" r="r" b="b"/>
              <a:pathLst>
                <a:path w="337" h="601">
                  <a:moveTo>
                    <a:pt x="0" y="0"/>
                  </a:moveTo>
                  <a:cubicBezTo>
                    <a:pt x="0" y="329"/>
                    <a:pt x="0" y="329"/>
                    <a:pt x="0" y="329"/>
                  </a:cubicBezTo>
                  <a:cubicBezTo>
                    <a:pt x="140" y="366"/>
                    <a:pt x="254" y="468"/>
                    <a:pt x="306" y="601"/>
                  </a:cubicBezTo>
                  <a:cubicBezTo>
                    <a:pt x="326" y="551"/>
                    <a:pt x="337" y="495"/>
                    <a:pt x="337" y="437"/>
                  </a:cubicBezTo>
                  <a:cubicBezTo>
                    <a:pt x="337" y="228"/>
                    <a:pt x="194" y="51"/>
                    <a:pt x="0" y="0"/>
                  </a:cubicBezTo>
                  <a:close/>
                </a:path>
              </a:pathLst>
            </a:custGeom>
            <a:solidFill>
              <a:srgbClr val="FC668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60" name="Freeform 12"/>
            <p:cNvSpPr>
              <a:spLocks/>
            </p:cNvSpPr>
            <p:nvPr/>
          </p:nvSpPr>
          <p:spPr bwMode="auto">
            <a:xfrm>
              <a:off x="4206876" y="2005013"/>
              <a:ext cx="784225" cy="1874838"/>
            </a:xfrm>
            <a:custGeom>
              <a:avLst/>
              <a:gdLst/>
              <a:ahLst/>
              <a:cxnLst>
                <a:cxn ang="0">
                  <a:pos x="279" y="1309"/>
                </a:cxn>
                <a:cxn ang="0">
                  <a:pos x="438" y="1333"/>
                </a:cxn>
                <a:cxn ang="0">
                  <a:pos x="558" y="774"/>
                </a:cxn>
                <a:cxn ang="0">
                  <a:pos x="279" y="0"/>
                </a:cxn>
                <a:cxn ang="0">
                  <a:pos x="0" y="774"/>
                </a:cxn>
                <a:cxn ang="0">
                  <a:pos x="120" y="1333"/>
                </a:cxn>
                <a:cxn ang="0">
                  <a:pos x="279" y="1309"/>
                </a:cxn>
              </a:cxnLst>
              <a:rect l="0" t="0" r="r" b="b"/>
              <a:pathLst>
                <a:path w="558" h="1333">
                  <a:moveTo>
                    <a:pt x="279" y="1309"/>
                  </a:moveTo>
                  <a:cubicBezTo>
                    <a:pt x="335" y="1309"/>
                    <a:pt x="388" y="1317"/>
                    <a:pt x="438" y="1333"/>
                  </a:cubicBezTo>
                  <a:cubicBezTo>
                    <a:pt x="513" y="1182"/>
                    <a:pt x="558" y="987"/>
                    <a:pt x="558" y="774"/>
                  </a:cubicBezTo>
                  <a:cubicBezTo>
                    <a:pt x="558" y="436"/>
                    <a:pt x="445" y="143"/>
                    <a:pt x="279" y="0"/>
                  </a:cubicBezTo>
                  <a:cubicBezTo>
                    <a:pt x="113" y="143"/>
                    <a:pt x="0" y="436"/>
                    <a:pt x="0" y="774"/>
                  </a:cubicBezTo>
                  <a:cubicBezTo>
                    <a:pt x="0" y="987"/>
                    <a:pt x="45" y="1182"/>
                    <a:pt x="120" y="1333"/>
                  </a:cubicBezTo>
                  <a:cubicBezTo>
                    <a:pt x="170" y="1317"/>
                    <a:pt x="223" y="1309"/>
                    <a:pt x="279" y="1309"/>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61" name="Freeform 13"/>
            <p:cNvSpPr>
              <a:spLocks/>
            </p:cNvSpPr>
            <p:nvPr/>
          </p:nvSpPr>
          <p:spPr bwMode="auto">
            <a:xfrm>
              <a:off x="4595813" y="2005013"/>
              <a:ext cx="395288" cy="1874838"/>
            </a:xfrm>
            <a:custGeom>
              <a:avLst/>
              <a:gdLst/>
              <a:ahLst/>
              <a:cxnLst>
                <a:cxn ang="0">
                  <a:pos x="2" y="0"/>
                </a:cxn>
                <a:cxn ang="0">
                  <a:pos x="0" y="1"/>
                </a:cxn>
                <a:cxn ang="0">
                  <a:pos x="0" y="1309"/>
                </a:cxn>
                <a:cxn ang="0">
                  <a:pos x="2" y="1309"/>
                </a:cxn>
                <a:cxn ang="0">
                  <a:pos x="161" y="1333"/>
                </a:cxn>
                <a:cxn ang="0">
                  <a:pos x="281" y="774"/>
                </a:cxn>
                <a:cxn ang="0">
                  <a:pos x="2" y="0"/>
                </a:cxn>
              </a:cxnLst>
              <a:rect l="0" t="0" r="r" b="b"/>
              <a:pathLst>
                <a:path w="281" h="1333">
                  <a:moveTo>
                    <a:pt x="2" y="0"/>
                  </a:moveTo>
                  <a:cubicBezTo>
                    <a:pt x="1" y="0"/>
                    <a:pt x="1" y="1"/>
                    <a:pt x="0" y="1"/>
                  </a:cubicBezTo>
                  <a:cubicBezTo>
                    <a:pt x="0" y="1309"/>
                    <a:pt x="0" y="1309"/>
                    <a:pt x="0" y="1309"/>
                  </a:cubicBezTo>
                  <a:cubicBezTo>
                    <a:pt x="1" y="1309"/>
                    <a:pt x="1" y="1309"/>
                    <a:pt x="2" y="1309"/>
                  </a:cubicBezTo>
                  <a:cubicBezTo>
                    <a:pt x="58" y="1309"/>
                    <a:pt x="111" y="1317"/>
                    <a:pt x="161" y="1333"/>
                  </a:cubicBezTo>
                  <a:cubicBezTo>
                    <a:pt x="236" y="1182"/>
                    <a:pt x="281" y="987"/>
                    <a:pt x="281" y="774"/>
                  </a:cubicBezTo>
                  <a:cubicBezTo>
                    <a:pt x="281" y="436"/>
                    <a:pt x="168" y="143"/>
                    <a:pt x="2" y="0"/>
                  </a:cubicBezTo>
                  <a:close/>
                </a:path>
              </a:pathLst>
            </a:custGeom>
            <a:solidFill>
              <a:srgbClr val="A6A6A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62" name="Freeform 14"/>
            <p:cNvSpPr>
              <a:spLocks/>
            </p:cNvSpPr>
            <p:nvPr/>
          </p:nvSpPr>
          <p:spPr bwMode="auto">
            <a:xfrm>
              <a:off x="4308476" y="2005013"/>
              <a:ext cx="579438" cy="460375"/>
            </a:xfrm>
            <a:custGeom>
              <a:avLst/>
              <a:gdLst/>
              <a:ahLst/>
              <a:cxnLst>
                <a:cxn ang="0">
                  <a:pos x="206" y="320"/>
                </a:cxn>
                <a:cxn ang="0">
                  <a:pos x="412" y="327"/>
                </a:cxn>
                <a:cxn ang="0">
                  <a:pos x="206" y="0"/>
                </a:cxn>
                <a:cxn ang="0">
                  <a:pos x="0" y="327"/>
                </a:cxn>
                <a:cxn ang="0">
                  <a:pos x="206" y="320"/>
                </a:cxn>
              </a:cxnLst>
              <a:rect l="0" t="0" r="r" b="b"/>
              <a:pathLst>
                <a:path w="412" h="327">
                  <a:moveTo>
                    <a:pt x="206" y="320"/>
                  </a:moveTo>
                  <a:cubicBezTo>
                    <a:pt x="276" y="320"/>
                    <a:pt x="345" y="322"/>
                    <a:pt x="412" y="327"/>
                  </a:cubicBezTo>
                  <a:cubicBezTo>
                    <a:pt x="363" y="188"/>
                    <a:pt x="291" y="74"/>
                    <a:pt x="206" y="0"/>
                  </a:cubicBezTo>
                  <a:cubicBezTo>
                    <a:pt x="121" y="74"/>
                    <a:pt x="49" y="188"/>
                    <a:pt x="0" y="327"/>
                  </a:cubicBezTo>
                  <a:cubicBezTo>
                    <a:pt x="67" y="322"/>
                    <a:pt x="136" y="320"/>
                    <a:pt x="206" y="320"/>
                  </a:cubicBezTo>
                  <a:close/>
                </a:path>
              </a:pathLst>
            </a:custGeom>
            <a:solidFill>
              <a:srgbClr val="FC668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63" name="Freeform 15"/>
            <p:cNvSpPr>
              <a:spLocks/>
            </p:cNvSpPr>
            <p:nvPr/>
          </p:nvSpPr>
          <p:spPr bwMode="auto">
            <a:xfrm>
              <a:off x="4595813" y="2005013"/>
              <a:ext cx="292100" cy="460375"/>
            </a:xfrm>
            <a:custGeom>
              <a:avLst/>
              <a:gdLst/>
              <a:ahLst/>
              <a:cxnLst>
                <a:cxn ang="0">
                  <a:pos x="0" y="1"/>
                </a:cxn>
                <a:cxn ang="0">
                  <a:pos x="0" y="320"/>
                </a:cxn>
                <a:cxn ang="0">
                  <a:pos x="2" y="320"/>
                </a:cxn>
                <a:cxn ang="0">
                  <a:pos x="208" y="327"/>
                </a:cxn>
                <a:cxn ang="0">
                  <a:pos x="2" y="0"/>
                </a:cxn>
                <a:cxn ang="0">
                  <a:pos x="0" y="1"/>
                </a:cxn>
              </a:cxnLst>
              <a:rect l="0" t="0" r="r" b="b"/>
              <a:pathLst>
                <a:path w="208" h="327">
                  <a:moveTo>
                    <a:pt x="0" y="1"/>
                  </a:moveTo>
                  <a:cubicBezTo>
                    <a:pt x="0" y="320"/>
                    <a:pt x="0" y="320"/>
                    <a:pt x="0" y="320"/>
                  </a:cubicBezTo>
                  <a:cubicBezTo>
                    <a:pt x="1" y="320"/>
                    <a:pt x="1" y="320"/>
                    <a:pt x="2" y="320"/>
                  </a:cubicBezTo>
                  <a:cubicBezTo>
                    <a:pt x="72" y="320"/>
                    <a:pt x="141" y="322"/>
                    <a:pt x="208" y="327"/>
                  </a:cubicBezTo>
                  <a:cubicBezTo>
                    <a:pt x="159" y="188"/>
                    <a:pt x="87" y="74"/>
                    <a:pt x="2" y="0"/>
                  </a:cubicBezTo>
                  <a:cubicBezTo>
                    <a:pt x="1" y="0"/>
                    <a:pt x="1" y="1"/>
                    <a:pt x="0" y="1"/>
                  </a:cubicBezTo>
                  <a:close/>
                </a:path>
              </a:pathLst>
            </a:custGeom>
            <a:solidFill>
              <a:srgbClr val="FC668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64" name="Freeform 16"/>
            <p:cNvSpPr>
              <a:spLocks/>
            </p:cNvSpPr>
            <p:nvPr/>
          </p:nvSpPr>
          <p:spPr bwMode="auto">
            <a:xfrm>
              <a:off x="4514851" y="3262313"/>
              <a:ext cx="168275" cy="906463"/>
            </a:xfrm>
            <a:custGeom>
              <a:avLst/>
              <a:gdLst/>
              <a:ahLst/>
              <a:cxnLst>
                <a:cxn ang="0">
                  <a:pos x="60" y="0"/>
                </a:cxn>
                <a:cxn ang="0">
                  <a:pos x="0" y="322"/>
                </a:cxn>
                <a:cxn ang="0">
                  <a:pos x="60" y="645"/>
                </a:cxn>
                <a:cxn ang="0">
                  <a:pos x="120" y="322"/>
                </a:cxn>
                <a:cxn ang="0">
                  <a:pos x="60" y="0"/>
                </a:cxn>
              </a:cxnLst>
              <a:rect l="0" t="0" r="r" b="b"/>
              <a:pathLst>
                <a:path w="120" h="645">
                  <a:moveTo>
                    <a:pt x="60" y="0"/>
                  </a:moveTo>
                  <a:cubicBezTo>
                    <a:pt x="24" y="60"/>
                    <a:pt x="0" y="182"/>
                    <a:pt x="0" y="322"/>
                  </a:cubicBezTo>
                  <a:cubicBezTo>
                    <a:pt x="0" y="463"/>
                    <a:pt x="24" y="585"/>
                    <a:pt x="60" y="645"/>
                  </a:cubicBezTo>
                  <a:cubicBezTo>
                    <a:pt x="96" y="585"/>
                    <a:pt x="120" y="463"/>
                    <a:pt x="120" y="322"/>
                  </a:cubicBezTo>
                  <a:cubicBezTo>
                    <a:pt x="120" y="182"/>
                    <a:pt x="96" y="60"/>
                    <a:pt x="60" y="0"/>
                  </a:cubicBezTo>
                  <a:close/>
                </a:path>
              </a:pathLst>
            </a:custGeom>
            <a:solidFill>
              <a:srgbClr val="FC668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65" name="Freeform 17"/>
            <p:cNvSpPr>
              <a:spLocks/>
            </p:cNvSpPr>
            <p:nvPr/>
          </p:nvSpPr>
          <p:spPr bwMode="auto">
            <a:xfrm>
              <a:off x="4595813" y="3262313"/>
              <a:ext cx="87313" cy="906463"/>
            </a:xfrm>
            <a:custGeom>
              <a:avLst/>
              <a:gdLst/>
              <a:ahLst/>
              <a:cxnLst>
                <a:cxn ang="0">
                  <a:pos x="0" y="3"/>
                </a:cxn>
                <a:cxn ang="0">
                  <a:pos x="0" y="642"/>
                </a:cxn>
                <a:cxn ang="0">
                  <a:pos x="2" y="645"/>
                </a:cxn>
                <a:cxn ang="0">
                  <a:pos x="62" y="322"/>
                </a:cxn>
                <a:cxn ang="0">
                  <a:pos x="2" y="0"/>
                </a:cxn>
                <a:cxn ang="0">
                  <a:pos x="0" y="3"/>
                </a:cxn>
              </a:cxnLst>
              <a:rect l="0" t="0" r="r" b="b"/>
              <a:pathLst>
                <a:path w="62" h="645">
                  <a:moveTo>
                    <a:pt x="0" y="3"/>
                  </a:moveTo>
                  <a:cubicBezTo>
                    <a:pt x="0" y="642"/>
                    <a:pt x="0" y="642"/>
                    <a:pt x="0" y="642"/>
                  </a:cubicBezTo>
                  <a:cubicBezTo>
                    <a:pt x="1" y="643"/>
                    <a:pt x="1" y="644"/>
                    <a:pt x="2" y="645"/>
                  </a:cubicBezTo>
                  <a:cubicBezTo>
                    <a:pt x="38" y="585"/>
                    <a:pt x="62" y="463"/>
                    <a:pt x="62" y="322"/>
                  </a:cubicBezTo>
                  <a:cubicBezTo>
                    <a:pt x="62" y="182"/>
                    <a:pt x="38" y="60"/>
                    <a:pt x="2" y="0"/>
                  </a:cubicBezTo>
                  <a:cubicBezTo>
                    <a:pt x="1" y="1"/>
                    <a:pt x="1" y="2"/>
                    <a:pt x="0" y="3"/>
                  </a:cubicBezTo>
                  <a:close/>
                </a:path>
              </a:pathLst>
            </a:custGeom>
            <a:solidFill>
              <a:srgbClr val="FC668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66" name="Oval 18"/>
            <p:cNvSpPr>
              <a:spLocks noChangeArrowheads="1"/>
            </p:cNvSpPr>
            <p:nvPr/>
          </p:nvSpPr>
          <p:spPr bwMode="auto">
            <a:xfrm>
              <a:off x="4378326" y="2652713"/>
              <a:ext cx="441325" cy="439738"/>
            </a:xfrm>
            <a:prstGeom prst="ellipse">
              <a:avLst/>
            </a:prstGeom>
            <a:solidFill>
              <a:srgbClr val="FC6686"/>
            </a:solidFill>
            <a:ln w="9525">
              <a:solidFill>
                <a:srgbClr val="FC6686"/>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67" name="Oval 19"/>
            <p:cNvSpPr>
              <a:spLocks noChangeArrowheads="1"/>
            </p:cNvSpPr>
            <p:nvPr/>
          </p:nvSpPr>
          <p:spPr bwMode="auto">
            <a:xfrm>
              <a:off x="4445001" y="2720975"/>
              <a:ext cx="306388" cy="306388"/>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68" name="Freeform 20"/>
            <p:cNvSpPr>
              <a:spLocks/>
            </p:cNvSpPr>
            <p:nvPr/>
          </p:nvSpPr>
          <p:spPr bwMode="auto">
            <a:xfrm>
              <a:off x="4595813" y="2652713"/>
              <a:ext cx="223838" cy="439738"/>
            </a:xfrm>
            <a:custGeom>
              <a:avLst/>
              <a:gdLst/>
              <a:ahLst/>
              <a:cxnLst>
                <a:cxn ang="0">
                  <a:pos x="2" y="0"/>
                </a:cxn>
                <a:cxn ang="0">
                  <a:pos x="0" y="0"/>
                </a:cxn>
                <a:cxn ang="0">
                  <a:pos x="0" y="48"/>
                </a:cxn>
                <a:cxn ang="0">
                  <a:pos x="2" y="48"/>
                </a:cxn>
                <a:cxn ang="0">
                  <a:pos x="111" y="157"/>
                </a:cxn>
                <a:cxn ang="0">
                  <a:pos x="2" y="266"/>
                </a:cxn>
                <a:cxn ang="0">
                  <a:pos x="0" y="265"/>
                </a:cxn>
                <a:cxn ang="0">
                  <a:pos x="0" y="313"/>
                </a:cxn>
                <a:cxn ang="0">
                  <a:pos x="2" y="313"/>
                </a:cxn>
                <a:cxn ang="0">
                  <a:pos x="159" y="157"/>
                </a:cxn>
                <a:cxn ang="0">
                  <a:pos x="2" y="0"/>
                </a:cxn>
              </a:cxnLst>
              <a:rect l="0" t="0" r="r" b="b"/>
              <a:pathLst>
                <a:path w="159" h="313">
                  <a:moveTo>
                    <a:pt x="2" y="0"/>
                  </a:moveTo>
                  <a:cubicBezTo>
                    <a:pt x="1" y="0"/>
                    <a:pt x="1" y="0"/>
                    <a:pt x="0" y="0"/>
                  </a:cubicBezTo>
                  <a:cubicBezTo>
                    <a:pt x="0" y="48"/>
                    <a:pt x="0" y="48"/>
                    <a:pt x="0" y="48"/>
                  </a:cubicBezTo>
                  <a:cubicBezTo>
                    <a:pt x="1" y="48"/>
                    <a:pt x="1" y="48"/>
                    <a:pt x="2" y="48"/>
                  </a:cubicBezTo>
                  <a:cubicBezTo>
                    <a:pt x="62" y="48"/>
                    <a:pt x="111" y="96"/>
                    <a:pt x="111" y="157"/>
                  </a:cubicBezTo>
                  <a:cubicBezTo>
                    <a:pt x="111" y="217"/>
                    <a:pt x="62" y="266"/>
                    <a:pt x="2" y="266"/>
                  </a:cubicBezTo>
                  <a:cubicBezTo>
                    <a:pt x="1" y="266"/>
                    <a:pt x="1" y="265"/>
                    <a:pt x="0" y="265"/>
                  </a:cubicBezTo>
                  <a:cubicBezTo>
                    <a:pt x="0" y="313"/>
                    <a:pt x="0" y="313"/>
                    <a:pt x="0" y="313"/>
                  </a:cubicBezTo>
                  <a:cubicBezTo>
                    <a:pt x="1" y="313"/>
                    <a:pt x="1" y="313"/>
                    <a:pt x="2" y="313"/>
                  </a:cubicBezTo>
                  <a:cubicBezTo>
                    <a:pt x="88" y="313"/>
                    <a:pt x="159" y="243"/>
                    <a:pt x="159" y="157"/>
                  </a:cubicBezTo>
                  <a:cubicBezTo>
                    <a:pt x="159" y="70"/>
                    <a:pt x="88" y="0"/>
                    <a:pt x="2" y="0"/>
                  </a:cubicBezTo>
                  <a:close/>
                </a:path>
              </a:pathLst>
            </a:custGeom>
            <a:solidFill>
              <a:srgbClr val="FC668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69" name="Freeform 21"/>
            <p:cNvSpPr>
              <a:spLocks/>
            </p:cNvSpPr>
            <p:nvPr/>
          </p:nvSpPr>
          <p:spPr bwMode="auto">
            <a:xfrm>
              <a:off x="4595813" y="2720975"/>
              <a:ext cx="155575" cy="306388"/>
            </a:xfrm>
            <a:custGeom>
              <a:avLst/>
              <a:gdLst/>
              <a:ahLst/>
              <a:cxnLst>
                <a:cxn ang="0">
                  <a:pos x="111" y="109"/>
                </a:cxn>
                <a:cxn ang="0">
                  <a:pos x="2" y="0"/>
                </a:cxn>
                <a:cxn ang="0">
                  <a:pos x="0" y="0"/>
                </a:cxn>
                <a:cxn ang="0">
                  <a:pos x="0" y="217"/>
                </a:cxn>
                <a:cxn ang="0">
                  <a:pos x="2" y="218"/>
                </a:cxn>
                <a:cxn ang="0">
                  <a:pos x="111" y="109"/>
                </a:cxn>
              </a:cxnLst>
              <a:rect l="0" t="0" r="r" b="b"/>
              <a:pathLst>
                <a:path w="111" h="218">
                  <a:moveTo>
                    <a:pt x="111" y="109"/>
                  </a:moveTo>
                  <a:cubicBezTo>
                    <a:pt x="111" y="48"/>
                    <a:pt x="62" y="0"/>
                    <a:pt x="2" y="0"/>
                  </a:cubicBezTo>
                  <a:cubicBezTo>
                    <a:pt x="1" y="0"/>
                    <a:pt x="1" y="0"/>
                    <a:pt x="0" y="0"/>
                  </a:cubicBezTo>
                  <a:cubicBezTo>
                    <a:pt x="0" y="217"/>
                    <a:pt x="0" y="217"/>
                    <a:pt x="0" y="217"/>
                  </a:cubicBezTo>
                  <a:cubicBezTo>
                    <a:pt x="1" y="217"/>
                    <a:pt x="1" y="218"/>
                    <a:pt x="2" y="218"/>
                  </a:cubicBezTo>
                  <a:cubicBezTo>
                    <a:pt x="62" y="218"/>
                    <a:pt x="111" y="169"/>
                    <a:pt x="111" y="10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微软雅黑"/>
                <a:cs typeface="+mn-cs"/>
              </a:endParaRPr>
            </a:p>
          </p:txBody>
        </p:sp>
      </p:grpSp>
      <p:grpSp>
        <p:nvGrpSpPr>
          <p:cNvPr id="54" name="Group 53"/>
          <p:cNvGrpSpPr/>
          <p:nvPr/>
        </p:nvGrpSpPr>
        <p:grpSpPr>
          <a:xfrm>
            <a:off x="4307415" y="5036762"/>
            <a:ext cx="3524251" cy="1083733"/>
            <a:chOff x="3228976" y="3935413"/>
            <a:chExt cx="2643188" cy="812800"/>
          </a:xfrm>
          <a:solidFill>
            <a:schemeClr val="tx1">
              <a:lumMod val="65000"/>
              <a:lumOff val="35000"/>
            </a:schemeClr>
          </a:solidFill>
        </p:grpSpPr>
        <p:sp>
          <p:nvSpPr>
            <p:cNvPr id="2070" name="Freeform 22"/>
            <p:cNvSpPr>
              <a:spLocks/>
            </p:cNvSpPr>
            <p:nvPr/>
          </p:nvSpPr>
          <p:spPr bwMode="auto">
            <a:xfrm>
              <a:off x="3228976" y="3935413"/>
              <a:ext cx="39688" cy="42863"/>
            </a:xfrm>
            <a:custGeom>
              <a:avLst/>
              <a:gdLst/>
              <a:ahLst/>
              <a:cxnLst>
                <a:cxn ang="0">
                  <a:pos x="0" y="10"/>
                </a:cxn>
                <a:cxn ang="0">
                  <a:pos x="12" y="31"/>
                </a:cxn>
                <a:cxn ang="0">
                  <a:pos x="29" y="21"/>
                </a:cxn>
                <a:cxn ang="0">
                  <a:pos x="17" y="0"/>
                </a:cxn>
                <a:cxn ang="0">
                  <a:pos x="0" y="10"/>
                </a:cxn>
              </a:cxnLst>
              <a:rect l="0" t="0" r="r" b="b"/>
              <a:pathLst>
                <a:path w="29" h="31">
                  <a:moveTo>
                    <a:pt x="0" y="10"/>
                  </a:moveTo>
                  <a:cubicBezTo>
                    <a:pt x="4" y="17"/>
                    <a:pt x="8" y="24"/>
                    <a:pt x="12" y="31"/>
                  </a:cubicBezTo>
                  <a:cubicBezTo>
                    <a:pt x="29" y="21"/>
                    <a:pt x="29" y="21"/>
                    <a:pt x="29" y="21"/>
                  </a:cubicBezTo>
                  <a:cubicBezTo>
                    <a:pt x="25" y="14"/>
                    <a:pt x="21" y="7"/>
                    <a:pt x="17" y="0"/>
                  </a:cubicBez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37" name="Group 36"/>
            <p:cNvGrpSpPr/>
            <p:nvPr/>
          </p:nvGrpSpPr>
          <p:grpSpPr>
            <a:xfrm>
              <a:off x="3279776" y="4021138"/>
              <a:ext cx="2592388" cy="727075"/>
              <a:chOff x="3279776" y="3973513"/>
              <a:chExt cx="2592388" cy="727075"/>
            </a:xfrm>
            <a:grpFill/>
          </p:grpSpPr>
          <p:sp>
            <p:nvSpPr>
              <p:cNvPr id="2072" name="Freeform 24"/>
              <p:cNvSpPr>
                <a:spLocks/>
              </p:cNvSpPr>
              <p:nvPr/>
            </p:nvSpPr>
            <p:spPr bwMode="auto">
              <a:xfrm>
                <a:off x="5792788" y="4076700"/>
                <a:ext cx="42863" cy="42863"/>
              </a:xfrm>
              <a:custGeom>
                <a:avLst/>
                <a:gdLst/>
                <a:ahLst/>
                <a:cxnLst>
                  <a:cxn ang="0">
                    <a:pos x="15" y="31"/>
                  </a:cxn>
                  <a:cxn ang="0">
                    <a:pos x="31" y="12"/>
                  </a:cxn>
                  <a:cxn ang="0">
                    <a:pos x="15" y="0"/>
                  </a:cxn>
                  <a:cxn ang="0">
                    <a:pos x="0" y="19"/>
                  </a:cxn>
                  <a:cxn ang="0">
                    <a:pos x="15" y="31"/>
                  </a:cxn>
                </a:cxnLst>
                <a:rect l="0" t="0" r="r" b="b"/>
                <a:pathLst>
                  <a:path w="31" h="31">
                    <a:moveTo>
                      <a:pt x="15" y="31"/>
                    </a:moveTo>
                    <a:cubicBezTo>
                      <a:pt x="21" y="25"/>
                      <a:pt x="26" y="19"/>
                      <a:pt x="31" y="12"/>
                    </a:cubicBezTo>
                    <a:cubicBezTo>
                      <a:pt x="15" y="0"/>
                      <a:pt x="15" y="0"/>
                      <a:pt x="15" y="0"/>
                    </a:cubicBezTo>
                    <a:cubicBezTo>
                      <a:pt x="10" y="6"/>
                      <a:pt x="5" y="13"/>
                      <a:pt x="0" y="19"/>
                    </a:cubicBezTo>
                    <a:lnTo>
                      <a:pt x="15"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35" name="Group 34"/>
              <p:cNvGrpSpPr/>
              <p:nvPr/>
            </p:nvGrpSpPr>
            <p:grpSpPr>
              <a:xfrm>
                <a:off x="3279776" y="3973513"/>
                <a:ext cx="2592388" cy="727075"/>
                <a:chOff x="3279776" y="3973513"/>
                <a:chExt cx="2592388" cy="727075"/>
              </a:xfrm>
              <a:grpFill/>
            </p:grpSpPr>
            <p:sp>
              <p:nvSpPr>
                <p:cNvPr id="2071" name="Freeform 23"/>
                <p:cNvSpPr>
                  <a:spLocks noEditPoints="1"/>
                </p:cNvSpPr>
                <p:nvPr/>
              </p:nvSpPr>
              <p:spPr bwMode="auto">
                <a:xfrm>
                  <a:off x="3279776" y="3973513"/>
                  <a:ext cx="2489200" cy="727075"/>
                </a:xfrm>
                <a:custGeom>
                  <a:avLst/>
                  <a:gdLst/>
                  <a:ahLst/>
                  <a:cxnLst>
                    <a:cxn ang="0">
                      <a:pos x="1771" y="141"/>
                    </a:cxn>
                    <a:cxn ang="0">
                      <a:pos x="1725" y="162"/>
                    </a:cxn>
                    <a:cxn ang="0">
                      <a:pos x="1670" y="242"/>
                    </a:cxn>
                    <a:cxn ang="0">
                      <a:pos x="1691" y="195"/>
                    </a:cxn>
                    <a:cxn ang="0">
                      <a:pos x="1670" y="242"/>
                    </a:cxn>
                    <a:cxn ang="0">
                      <a:pos x="1633" y="272"/>
                    </a:cxn>
                    <a:cxn ang="0">
                      <a:pos x="1583" y="285"/>
                    </a:cxn>
                    <a:cxn ang="0">
                      <a:pos x="1516" y="354"/>
                    </a:cxn>
                    <a:cxn ang="0">
                      <a:pos x="1545" y="312"/>
                    </a:cxn>
                    <a:cxn ang="0">
                      <a:pos x="1516" y="354"/>
                    </a:cxn>
                    <a:cxn ang="0">
                      <a:pos x="1474" y="378"/>
                    </a:cxn>
                    <a:cxn ang="0">
                      <a:pos x="1423" y="382"/>
                    </a:cxn>
                    <a:cxn ang="0">
                      <a:pos x="1345" y="439"/>
                    </a:cxn>
                    <a:cxn ang="0">
                      <a:pos x="1381" y="402"/>
                    </a:cxn>
                    <a:cxn ang="0">
                      <a:pos x="1345" y="439"/>
                    </a:cxn>
                    <a:cxn ang="0">
                      <a:pos x="1300" y="455"/>
                    </a:cxn>
                    <a:cxn ang="0">
                      <a:pos x="1249" y="451"/>
                    </a:cxn>
                    <a:cxn ang="0">
                      <a:pos x="1162" y="493"/>
                    </a:cxn>
                    <a:cxn ang="0">
                      <a:pos x="1204" y="463"/>
                    </a:cxn>
                    <a:cxn ang="0">
                      <a:pos x="1162" y="493"/>
                    </a:cxn>
                    <a:cxn ang="0">
                      <a:pos x="1115" y="502"/>
                    </a:cxn>
                    <a:cxn ang="0">
                      <a:pos x="1066" y="489"/>
                    </a:cxn>
                    <a:cxn ang="0">
                      <a:pos x="973" y="516"/>
                    </a:cxn>
                    <a:cxn ang="0">
                      <a:pos x="1019" y="494"/>
                    </a:cxn>
                    <a:cxn ang="0">
                      <a:pos x="973" y="516"/>
                    </a:cxn>
                    <a:cxn ang="0">
                      <a:pos x="925" y="517"/>
                    </a:cxn>
                    <a:cxn ang="0">
                      <a:pos x="878" y="495"/>
                    </a:cxn>
                    <a:cxn ang="0">
                      <a:pos x="782" y="506"/>
                    </a:cxn>
                    <a:cxn ang="0">
                      <a:pos x="832" y="492"/>
                    </a:cxn>
                    <a:cxn ang="0">
                      <a:pos x="782" y="506"/>
                    </a:cxn>
                    <a:cxn ang="0">
                      <a:pos x="735" y="499"/>
                    </a:cxn>
                    <a:cxn ang="0">
                      <a:pos x="693" y="470"/>
                    </a:cxn>
                    <a:cxn ang="0">
                      <a:pos x="596" y="464"/>
                    </a:cxn>
                    <a:cxn ang="0">
                      <a:pos x="647" y="458"/>
                    </a:cxn>
                    <a:cxn ang="0">
                      <a:pos x="596" y="464"/>
                    </a:cxn>
                    <a:cxn ang="0">
                      <a:pos x="551" y="448"/>
                    </a:cxn>
                    <a:cxn ang="0">
                      <a:pos x="514" y="413"/>
                    </a:cxn>
                    <a:cxn ang="0">
                      <a:pos x="420" y="391"/>
                    </a:cxn>
                    <a:cxn ang="0">
                      <a:pos x="463" y="412"/>
                    </a:cxn>
                    <a:cxn ang="0">
                      <a:pos x="433" y="375"/>
                    </a:cxn>
                    <a:cxn ang="0">
                      <a:pos x="420" y="391"/>
                    </a:cxn>
                    <a:cxn ang="0">
                      <a:pos x="378" y="368"/>
                    </a:cxn>
                    <a:cxn ang="0">
                      <a:pos x="348" y="326"/>
                    </a:cxn>
                    <a:cxn ang="0">
                      <a:pos x="259" y="289"/>
                    </a:cxn>
                    <a:cxn ang="0">
                      <a:pos x="309" y="300"/>
                    </a:cxn>
                    <a:cxn ang="0">
                      <a:pos x="259" y="289"/>
                    </a:cxn>
                    <a:cxn ang="0">
                      <a:pos x="222" y="259"/>
                    </a:cxn>
                    <a:cxn ang="0">
                      <a:pos x="199" y="213"/>
                    </a:cxn>
                    <a:cxn ang="0">
                      <a:pos x="118" y="161"/>
                    </a:cxn>
                    <a:cxn ang="0">
                      <a:pos x="165" y="181"/>
                    </a:cxn>
                    <a:cxn ang="0">
                      <a:pos x="118" y="161"/>
                    </a:cxn>
                    <a:cxn ang="0">
                      <a:pos x="86" y="125"/>
                    </a:cxn>
                    <a:cxn ang="0">
                      <a:pos x="71" y="76"/>
                    </a:cxn>
                    <a:cxn ang="0">
                      <a:pos x="0" y="11"/>
                    </a:cxn>
                    <a:cxn ang="0">
                      <a:pos x="43" y="38"/>
                    </a:cxn>
                    <a:cxn ang="0">
                      <a:pos x="0" y="11"/>
                    </a:cxn>
                  </a:cxnLst>
                  <a:rect l="0" t="0" r="r" b="b"/>
                  <a:pathLst>
                    <a:path w="1771" h="517">
                      <a:moveTo>
                        <a:pt x="1739" y="176"/>
                      </a:moveTo>
                      <a:cubicBezTo>
                        <a:pt x="1750" y="165"/>
                        <a:pt x="1761" y="153"/>
                        <a:pt x="1771" y="141"/>
                      </a:cubicBezTo>
                      <a:cubicBezTo>
                        <a:pt x="1756" y="128"/>
                        <a:pt x="1756" y="128"/>
                        <a:pt x="1756" y="128"/>
                      </a:cubicBezTo>
                      <a:cubicBezTo>
                        <a:pt x="1746" y="140"/>
                        <a:pt x="1735" y="151"/>
                        <a:pt x="1725" y="162"/>
                      </a:cubicBezTo>
                      <a:lnTo>
                        <a:pt x="1739" y="176"/>
                      </a:lnTo>
                      <a:close/>
                      <a:moveTo>
                        <a:pt x="1670" y="242"/>
                      </a:moveTo>
                      <a:cubicBezTo>
                        <a:pt x="1682" y="231"/>
                        <a:pt x="1693" y="221"/>
                        <a:pt x="1705" y="210"/>
                      </a:cubicBezTo>
                      <a:cubicBezTo>
                        <a:pt x="1691" y="195"/>
                        <a:pt x="1691" y="195"/>
                        <a:pt x="1691" y="195"/>
                      </a:cubicBezTo>
                      <a:cubicBezTo>
                        <a:pt x="1680" y="206"/>
                        <a:pt x="1668" y="216"/>
                        <a:pt x="1657" y="227"/>
                      </a:cubicBezTo>
                      <a:lnTo>
                        <a:pt x="1670" y="242"/>
                      </a:lnTo>
                      <a:close/>
                      <a:moveTo>
                        <a:pt x="1595" y="301"/>
                      </a:moveTo>
                      <a:cubicBezTo>
                        <a:pt x="1608" y="292"/>
                        <a:pt x="1621" y="282"/>
                        <a:pt x="1633" y="272"/>
                      </a:cubicBezTo>
                      <a:cubicBezTo>
                        <a:pt x="1621" y="257"/>
                        <a:pt x="1621" y="257"/>
                        <a:pt x="1621" y="257"/>
                      </a:cubicBezTo>
                      <a:cubicBezTo>
                        <a:pt x="1608" y="266"/>
                        <a:pt x="1596" y="276"/>
                        <a:pt x="1583" y="285"/>
                      </a:cubicBezTo>
                      <a:lnTo>
                        <a:pt x="1595" y="301"/>
                      </a:lnTo>
                      <a:close/>
                      <a:moveTo>
                        <a:pt x="1516" y="354"/>
                      </a:moveTo>
                      <a:cubicBezTo>
                        <a:pt x="1529" y="346"/>
                        <a:pt x="1543" y="337"/>
                        <a:pt x="1556" y="329"/>
                      </a:cubicBezTo>
                      <a:cubicBezTo>
                        <a:pt x="1545" y="312"/>
                        <a:pt x="1545" y="312"/>
                        <a:pt x="1545" y="312"/>
                      </a:cubicBezTo>
                      <a:cubicBezTo>
                        <a:pt x="1532" y="321"/>
                        <a:pt x="1519" y="329"/>
                        <a:pt x="1505" y="337"/>
                      </a:cubicBezTo>
                      <a:lnTo>
                        <a:pt x="1516" y="354"/>
                      </a:lnTo>
                      <a:close/>
                      <a:moveTo>
                        <a:pt x="1432" y="400"/>
                      </a:moveTo>
                      <a:cubicBezTo>
                        <a:pt x="1446" y="393"/>
                        <a:pt x="1461" y="386"/>
                        <a:pt x="1474" y="378"/>
                      </a:cubicBezTo>
                      <a:cubicBezTo>
                        <a:pt x="1465" y="361"/>
                        <a:pt x="1465" y="361"/>
                        <a:pt x="1465" y="361"/>
                      </a:cubicBezTo>
                      <a:cubicBezTo>
                        <a:pt x="1451" y="368"/>
                        <a:pt x="1437" y="375"/>
                        <a:pt x="1423" y="382"/>
                      </a:cubicBezTo>
                      <a:lnTo>
                        <a:pt x="1432" y="400"/>
                      </a:lnTo>
                      <a:close/>
                      <a:moveTo>
                        <a:pt x="1345" y="439"/>
                      </a:moveTo>
                      <a:cubicBezTo>
                        <a:pt x="1360" y="433"/>
                        <a:pt x="1374" y="427"/>
                        <a:pt x="1389" y="420"/>
                      </a:cubicBezTo>
                      <a:cubicBezTo>
                        <a:pt x="1381" y="402"/>
                        <a:pt x="1381" y="402"/>
                        <a:pt x="1381" y="402"/>
                      </a:cubicBezTo>
                      <a:cubicBezTo>
                        <a:pt x="1367" y="409"/>
                        <a:pt x="1352" y="415"/>
                        <a:pt x="1338" y="420"/>
                      </a:cubicBezTo>
                      <a:lnTo>
                        <a:pt x="1345" y="439"/>
                      </a:lnTo>
                      <a:close/>
                      <a:moveTo>
                        <a:pt x="1255" y="470"/>
                      </a:moveTo>
                      <a:cubicBezTo>
                        <a:pt x="1270" y="465"/>
                        <a:pt x="1285" y="461"/>
                        <a:pt x="1300" y="455"/>
                      </a:cubicBezTo>
                      <a:cubicBezTo>
                        <a:pt x="1294" y="436"/>
                        <a:pt x="1294" y="436"/>
                        <a:pt x="1294" y="436"/>
                      </a:cubicBezTo>
                      <a:cubicBezTo>
                        <a:pt x="1279" y="442"/>
                        <a:pt x="1264" y="446"/>
                        <a:pt x="1249" y="451"/>
                      </a:cubicBezTo>
                      <a:lnTo>
                        <a:pt x="1255" y="470"/>
                      </a:lnTo>
                      <a:close/>
                      <a:moveTo>
                        <a:pt x="1162" y="493"/>
                      </a:moveTo>
                      <a:cubicBezTo>
                        <a:pt x="1178" y="490"/>
                        <a:pt x="1193" y="487"/>
                        <a:pt x="1209" y="483"/>
                      </a:cubicBezTo>
                      <a:cubicBezTo>
                        <a:pt x="1204" y="463"/>
                        <a:pt x="1204" y="463"/>
                        <a:pt x="1204" y="463"/>
                      </a:cubicBezTo>
                      <a:cubicBezTo>
                        <a:pt x="1189" y="467"/>
                        <a:pt x="1173" y="471"/>
                        <a:pt x="1158" y="474"/>
                      </a:cubicBezTo>
                      <a:lnTo>
                        <a:pt x="1162" y="493"/>
                      </a:lnTo>
                      <a:close/>
                      <a:moveTo>
                        <a:pt x="1068" y="509"/>
                      </a:moveTo>
                      <a:cubicBezTo>
                        <a:pt x="1084" y="507"/>
                        <a:pt x="1100" y="505"/>
                        <a:pt x="1115" y="502"/>
                      </a:cubicBezTo>
                      <a:cubicBezTo>
                        <a:pt x="1112" y="482"/>
                        <a:pt x="1112" y="482"/>
                        <a:pt x="1112" y="482"/>
                      </a:cubicBezTo>
                      <a:cubicBezTo>
                        <a:pt x="1097" y="485"/>
                        <a:pt x="1081" y="487"/>
                        <a:pt x="1066" y="489"/>
                      </a:cubicBezTo>
                      <a:lnTo>
                        <a:pt x="1068" y="509"/>
                      </a:lnTo>
                      <a:close/>
                      <a:moveTo>
                        <a:pt x="973" y="516"/>
                      </a:moveTo>
                      <a:cubicBezTo>
                        <a:pt x="989" y="516"/>
                        <a:pt x="1005" y="515"/>
                        <a:pt x="1020" y="513"/>
                      </a:cubicBezTo>
                      <a:cubicBezTo>
                        <a:pt x="1019" y="494"/>
                        <a:pt x="1019" y="494"/>
                        <a:pt x="1019" y="494"/>
                      </a:cubicBezTo>
                      <a:cubicBezTo>
                        <a:pt x="1003" y="495"/>
                        <a:pt x="988" y="496"/>
                        <a:pt x="972" y="496"/>
                      </a:cubicBezTo>
                      <a:lnTo>
                        <a:pt x="973" y="516"/>
                      </a:lnTo>
                      <a:close/>
                      <a:moveTo>
                        <a:pt x="877" y="515"/>
                      </a:moveTo>
                      <a:cubicBezTo>
                        <a:pt x="893" y="516"/>
                        <a:pt x="909" y="517"/>
                        <a:pt x="925" y="517"/>
                      </a:cubicBezTo>
                      <a:cubicBezTo>
                        <a:pt x="925" y="497"/>
                        <a:pt x="925" y="497"/>
                        <a:pt x="925" y="497"/>
                      </a:cubicBezTo>
                      <a:cubicBezTo>
                        <a:pt x="910" y="497"/>
                        <a:pt x="894" y="496"/>
                        <a:pt x="878" y="495"/>
                      </a:cubicBezTo>
                      <a:lnTo>
                        <a:pt x="877" y="515"/>
                      </a:lnTo>
                      <a:close/>
                      <a:moveTo>
                        <a:pt x="782" y="506"/>
                      </a:moveTo>
                      <a:cubicBezTo>
                        <a:pt x="798" y="508"/>
                        <a:pt x="814" y="510"/>
                        <a:pt x="830" y="512"/>
                      </a:cubicBezTo>
                      <a:cubicBezTo>
                        <a:pt x="832" y="492"/>
                        <a:pt x="832" y="492"/>
                        <a:pt x="832" y="492"/>
                      </a:cubicBezTo>
                      <a:cubicBezTo>
                        <a:pt x="816" y="490"/>
                        <a:pt x="801" y="489"/>
                        <a:pt x="785" y="486"/>
                      </a:cubicBezTo>
                      <a:lnTo>
                        <a:pt x="782" y="506"/>
                      </a:lnTo>
                      <a:close/>
                      <a:moveTo>
                        <a:pt x="688" y="489"/>
                      </a:moveTo>
                      <a:cubicBezTo>
                        <a:pt x="704" y="493"/>
                        <a:pt x="720" y="496"/>
                        <a:pt x="735" y="499"/>
                      </a:cubicBezTo>
                      <a:cubicBezTo>
                        <a:pt x="739" y="479"/>
                        <a:pt x="739" y="479"/>
                        <a:pt x="739" y="479"/>
                      </a:cubicBezTo>
                      <a:cubicBezTo>
                        <a:pt x="723" y="476"/>
                        <a:pt x="708" y="473"/>
                        <a:pt x="693" y="470"/>
                      </a:cubicBezTo>
                      <a:lnTo>
                        <a:pt x="688" y="489"/>
                      </a:lnTo>
                      <a:close/>
                      <a:moveTo>
                        <a:pt x="596" y="464"/>
                      </a:moveTo>
                      <a:cubicBezTo>
                        <a:pt x="611" y="469"/>
                        <a:pt x="627" y="473"/>
                        <a:pt x="642" y="478"/>
                      </a:cubicBezTo>
                      <a:cubicBezTo>
                        <a:pt x="647" y="458"/>
                        <a:pt x="647" y="458"/>
                        <a:pt x="647" y="458"/>
                      </a:cubicBezTo>
                      <a:cubicBezTo>
                        <a:pt x="632" y="454"/>
                        <a:pt x="617" y="450"/>
                        <a:pt x="602" y="445"/>
                      </a:cubicBezTo>
                      <a:lnTo>
                        <a:pt x="596" y="464"/>
                      </a:lnTo>
                      <a:close/>
                      <a:moveTo>
                        <a:pt x="507" y="431"/>
                      </a:moveTo>
                      <a:cubicBezTo>
                        <a:pt x="521" y="437"/>
                        <a:pt x="536" y="443"/>
                        <a:pt x="551" y="448"/>
                      </a:cubicBezTo>
                      <a:cubicBezTo>
                        <a:pt x="558" y="430"/>
                        <a:pt x="558" y="430"/>
                        <a:pt x="558" y="430"/>
                      </a:cubicBezTo>
                      <a:cubicBezTo>
                        <a:pt x="543" y="424"/>
                        <a:pt x="529" y="419"/>
                        <a:pt x="514" y="413"/>
                      </a:cubicBezTo>
                      <a:lnTo>
                        <a:pt x="507" y="431"/>
                      </a:lnTo>
                      <a:close/>
                      <a:moveTo>
                        <a:pt x="420" y="391"/>
                      </a:moveTo>
                      <a:cubicBezTo>
                        <a:pt x="421" y="391"/>
                        <a:pt x="423" y="392"/>
                        <a:pt x="424" y="393"/>
                      </a:cubicBezTo>
                      <a:cubicBezTo>
                        <a:pt x="437" y="399"/>
                        <a:pt x="450" y="406"/>
                        <a:pt x="463" y="412"/>
                      </a:cubicBezTo>
                      <a:cubicBezTo>
                        <a:pt x="471" y="394"/>
                        <a:pt x="471" y="394"/>
                        <a:pt x="471" y="394"/>
                      </a:cubicBezTo>
                      <a:cubicBezTo>
                        <a:pt x="459" y="388"/>
                        <a:pt x="446" y="381"/>
                        <a:pt x="433" y="375"/>
                      </a:cubicBezTo>
                      <a:cubicBezTo>
                        <a:pt x="432" y="374"/>
                        <a:pt x="431" y="373"/>
                        <a:pt x="429" y="373"/>
                      </a:cubicBezTo>
                      <a:lnTo>
                        <a:pt x="420" y="391"/>
                      </a:lnTo>
                      <a:close/>
                      <a:moveTo>
                        <a:pt x="337" y="343"/>
                      </a:moveTo>
                      <a:cubicBezTo>
                        <a:pt x="351" y="351"/>
                        <a:pt x="364" y="360"/>
                        <a:pt x="378" y="368"/>
                      </a:cubicBezTo>
                      <a:cubicBezTo>
                        <a:pt x="388" y="350"/>
                        <a:pt x="388" y="350"/>
                        <a:pt x="388" y="350"/>
                      </a:cubicBezTo>
                      <a:cubicBezTo>
                        <a:pt x="375" y="343"/>
                        <a:pt x="361" y="334"/>
                        <a:pt x="348" y="326"/>
                      </a:cubicBezTo>
                      <a:lnTo>
                        <a:pt x="337" y="343"/>
                      </a:lnTo>
                      <a:close/>
                      <a:moveTo>
                        <a:pt x="259" y="289"/>
                      </a:moveTo>
                      <a:cubicBezTo>
                        <a:pt x="272" y="298"/>
                        <a:pt x="285" y="308"/>
                        <a:pt x="298" y="317"/>
                      </a:cubicBezTo>
                      <a:cubicBezTo>
                        <a:pt x="309" y="300"/>
                        <a:pt x="309" y="300"/>
                        <a:pt x="309" y="300"/>
                      </a:cubicBezTo>
                      <a:cubicBezTo>
                        <a:pt x="296" y="291"/>
                        <a:pt x="284" y="282"/>
                        <a:pt x="271" y="273"/>
                      </a:cubicBezTo>
                      <a:lnTo>
                        <a:pt x="259" y="289"/>
                      </a:lnTo>
                      <a:close/>
                      <a:moveTo>
                        <a:pt x="186" y="228"/>
                      </a:moveTo>
                      <a:cubicBezTo>
                        <a:pt x="197" y="238"/>
                        <a:pt x="209" y="249"/>
                        <a:pt x="222" y="259"/>
                      </a:cubicBezTo>
                      <a:cubicBezTo>
                        <a:pt x="234" y="244"/>
                        <a:pt x="234" y="244"/>
                        <a:pt x="234" y="244"/>
                      </a:cubicBezTo>
                      <a:cubicBezTo>
                        <a:pt x="222" y="234"/>
                        <a:pt x="211" y="223"/>
                        <a:pt x="199" y="213"/>
                      </a:cubicBezTo>
                      <a:lnTo>
                        <a:pt x="186" y="228"/>
                      </a:lnTo>
                      <a:close/>
                      <a:moveTo>
                        <a:pt x="118" y="161"/>
                      </a:moveTo>
                      <a:cubicBezTo>
                        <a:pt x="128" y="172"/>
                        <a:pt x="140" y="184"/>
                        <a:pt x="151" y="195"/>
                      </a:cubicBezTo>
                      <a:cubicBezTo>
                        <a:pt x="165" y="181"/>
                        <a:pt x="165" y="181"/>
                        <a:pt x="165" y="181"/>
                      </a:cubicBezTo>
                      <a:cubicBezTo>
                        <a:pt x="154" y="170"/>
                        <a:pt x="143" y="159"/>
                        <a:pt x="132" y="147"/>
                      </a:cubicBezTo>
                      <a:lnTo>
                        <a:pt x="118" y="161"/>
                      </a:lnTo>
                      <a:close/>
                      <a:moveTo>
                        <a:pt x="56" y="88"/>
                      </a:moveTo>
                      <a:cubicBezTo>
                        <a:pt x="65" y="101"/>
                        <a:pt x="76" y="113"/>
                        <a:pt x="86" y="125"/>
                      </a:cubicBezTo>
                      <a:cubicBezTo>
                        <a:pt x="101" y="112"/>
                        <a:pt x="101" y="112"/>
                        <a:pt x="101" y="112"/>
                      </a:cubicBezTo>
                      <a:cubicBezTo>
                        <a:pt x="91" y="100"/>
                        <a:pt x="81" y="88"/>
                        <a:pt x="71" y="76"/>
                      </a:cubicBezTo>
                      <a:lnTo>
                        <a:pt x="56" y="88"/>
                      </a:lnTo>
                      <a:close/>
                      <a:moveTo>
                        <a:pt x="0" y="11"/>
                      </a:moveTo>
                      <a:cubicBezTo>
                        <a:pt x="9" y="24"/>
                        <a:pt x="18" y="37"/>
                        <a:pt x="27" y="50"/>
                      </a:cubicBezTo>
                      <a:cubicBezTo>
                        <a:pt x="43" y="38"/>
                        <a:pt x="43" y="38"/>
                        <a:pt x="43" y="38"/>
                      </a:cubicBezTo>
                      <a:cubicBezTo>
                        <a:pt x="34" y="26"/>
                        <a:pt x="25" y="13"/>
                        <a:pt x="17" y="0"/>
                      </a:cubicBez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73" name="Freeform 25"/>
                <p:cNvSpPr>
                  <a:spLocks noEditPoints="1"/>
                </p:cNvSpPr>
                <p:nvPr/>
              </p:nvSpPr>
              <p:spPr bwMode="auto">
                <a:xfrm>
                  <a:off x="5603876" y="4040188"/>
                  <a:ext cx="268288" cy="271463"/>
                </a:xfrm>
                <a:custGeom>
                  <a:avLst/>
                  <a:gdLst/>
                  <a:ahLst/>
                  <a:cxnLst>
                    <a:cxn ang="0">
                      <a:pos x="119" y="132"/>
                    </a:cxn>
                    <a:cxn ang="0">
                      <a:pos x="110" y="166"/>
                    </a:cxn>
                    <a:cxn ang="0">
                      <a:pos x="126" y="171"/>
                    </a:cxn>
                    <a:cxn ang="0">
                      <a:pos x="135" y="136"/>
                    </a:cxn>
                    <a:cxn ang="0">
                      <a:pos x="119" y="132"/>
                    </a:cxn>
                    <a:cxn ang="0">
                      <a:pos x="135" y="62"/>
                    </a:cxn>
                    <a:cxn ang="0">
                      <a:pos x="126" y="97"/>
                    </a:cxn>
                    <a:cxn ang="0">
                      <a:pos x="144" y="101"/>
                    </a:cxn>
                    <a:cxn ang="0">
                      <a:pos x="152" y="67"/>
                    </a:cxn>
                    <a:cxn ang="0">
                      <a:pos x="135" y="62"/>
                    </a:cxn>
                    <a:cxn ang="0">
                      <a:pos x="143" y="22"/>
                    </a:cxn>
                    <a:cxn ang="0">
                      <a:pos x="145" y="22"/>
                    </a:cxn>
                    <a:cxn ang="0">
                      <a:pos x="143" y="29"/>
                    </a:cxn>
                    <a:cxn ang="0">
                      <a:pos x="161" y="32"/>
                    </a:cxn>
                    <a:cxn ang="0">
                      <a:pos x="169" y="0"/>
                    </a:cxn>
                    <a:cxn ang="0">
                      <a:pos x="141" y="4"/>
                    </a:cxn>
                    <a:cxn ang="0">
                      <a:pos x="143" y="22"/>
                    </a:cxn>
                    <a:cxn ang="0">
                      <a:pos x="72" y="31"/>
                    </a:cxn>
                    <a:cxn ang="0">
                      <a:pos x="108" y="26"/>
                    </a:cxn>
                    <a:cxn ang="0">
                      <a:pos x="105" y="8"/>
                    </a:cxn>
                    <a:cxn ang="0">
                      <a:pos x="71" y="13"/>
                    </a:cxn>
                    <a:cxn ang="0">
                      <a:pos x="72" y="31"/>
                    </a:cxn>
                    <a:cxn ang="0">
                      <a:pos x="3" y="39"/>
                    </a:cxn>
                    <a:cxn ang="0">
                      <a:pos x="38" y="35"/>
                    </a:cxn>
                    <a:cxn ang="0">
                      <a:pos x="35" y="17"/>
                    </a:cxn>
                    <a:cxn ang="0">
                      <a:pos x="0" y="22"/>
                    </a:cxn>
                    <a:cxn ang="0">
                      <a:pos x="3" y="39"/>
                    </a:cxn>
                  </a:cxnLst>
                  <a:rect l="0" t="0" r="r" b="b"/>
                  <a:pathLst>
                    <a:path w="169" h="171">
                      <a:moveTo>
                        <a:pt x="119" y="132"/>
                      </a:moveTo>
                      <a:lnTo>
                        <a:pt x="110" y="166"/>
                      </a:lnTo>
                      <a:lnTo>
                        <a:pt x="126" y="171"/>
                      </a:lnTo>
                      <a:lnTo>
                        <a:pt x="135" y="136"/>
                      </a:lnTo>
                      <a:lnTo>
                        <a:pt x="119" y="132"/>
                      </a:lnTo>
                      <a:close/>
                      <a:moveTo>
                        <a:pt x="135" y="62"/>
                      </a:moveTo>
                      <a:lnTo>
                        <a:pt x="126" y="97"/>
                      </a:lnTo>
                      <a:lnTo>
                        <a:pt x="144" y="101"/>
                      </a:lnTo>
                      <a:lnTo>
                        <a:pt x="152" y="67"/>
                      </a:lnTo>
                      <a:lnTo>
                        <a:pt x="135" y="62"/>
                      </a:lnTo>
                      <a:close/>
                      <a:moveTo>
                        <a:pt x="143" y="22"/>
                      </a:moveTo>
                      <a:lnTo>
                        <a:pt x="145" y="22"/>
                      </a:lnTo>
                      <a:lnTo>
                        <a:pt x="143" y="29"/>
                      </a:lnTo>
                      <a:lnTo>
                        <a:pt x="161" y="32"/>
                      </a:lnTo>
                      <a:lnTo>
                        <a:pt x="169" y="0"/>
                      </a:lnTo>
                      <a:lnTo>
                        <a:pt x="141" y="4"/>
                      </a:lnTo>
                      <a:lnTo>
                        <a:pt x="143" y="22"/>
                      </a:lnTo>
                      <a:close/>
                      <a:moveTo>
                        <a:pt x="72" y="31"/>
                      </a:moveTo>
                      <a:lnTo>
                        <a:pt x="108" y="26"/>
                      </a:lnTo>
                      <a:lnTo>
                        <a:pt x="105" y="8"/>
                      </a:lnTo>
                      <a:lnTo>
                        <a:pt x="71" y="13"/>
                      </a:lnTo>
                      <a:lnTo>
                        <a:pt x="72" y="31"/>
                      </a:lnTo>
                      <a:close/>
                      <a:moveTo>
                        <a:pt x="3" y="39"/>
                      </a:moveTo>
                      <a:lnTo>
                        <a:pt x="38" y="35"/>
                      </a:lnTo>
                      <a:lnTo>
                        <a:pt x="35" y="17"/>
                      </a:lnTo>
                      <a:lnTo>
                        <a:pt x="0" y="22"/>
                      </a:lnTo>
                      <a:lnTo>
                        <a:pt x="3"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grpSp>
        </p:grpSp>
      </p:grpSp>
      <p:grpSp>
        <p:nvGrpSpPr>
          <p:cNvPr id="55" name="Group 54"/>
          <p:cNvGrpSpPr/>
          <p:nvPr/>
        </p:nvGrpSpPr>
        <p:grpSpPr>
          <a:xfrm>
            <a:off x="7226299" y="2227944"/>
            <a:ext cx="1003300" cy="1813984"/>
            <a:chOff x="5418138" y="1828800"/>
            <a:chExt cx="752475" cy="1360488"/>
          </a:xfrm>
          <a:solidFill>
            <a:schemeClr val="tx1">
              <a:lumMod val="65000"/>
              <a:lumOff val="35000"/>
            </a:schemeClr>
          </a:solidFill>
        </p:grpSpPr>
        <p:sp>
          <p:nvSpPr>
            <p:cNvPr id="2074" name="Freeform 26"/>
            <p:cNvSpPr>
              <a:spLocks/>
            </p:cNvSpPr>
            <p:nvPr/>
          </p:nvSpPr>
          <p:spPr bwMode="auto">
            <a:xfrm>
              <a:off x="6142038" y="3154363"/>
              <a:ext cx="28575" cy="34925"/>
            </a:xfrm>
            <a:custGeom>
              <a:avLst/>
              <a:gdLst/>
              <a:ahLst/>
              <a:cxnLst>
                <a:cxn ang="0">
                  <a:pos x="20" y="24"/>
                </a:cxn>
                <a:cxn ang="0">
                  <a:pos x="20" y="7"/>
                </a:cxn>
                <a:cxn ang="0">
                  <a:pos x="20" y="0"/>
                </a:cxn>
                <a:cxn ang="0">
                  <a:pos x="0" y="0"/>
                </a:cxn>
                <a:cxn ang="0">
                  <a:pos x="0" y="7"/>
                </a:cxn>
                <a:cxn ang="0">
                  <a:pos x="0" y="24"/>
                </a:cxn>
                <a:cxn ang="0">
                  <a:pos x="20" y="24"/>
                </a:cxn>
              </a:cxnLst>
              <a:rect l="0" t="0" r="r" b="b"/>
              <a:pathLst>
                <a:path w="20" h="24">
                  <a:moveTo>
                    <a:pt x="20" y="24"/>
                  </a:moveTo>
                  <a:cubicBezTo>
                    <a:pt x="20" y="19"/>
                    <a:pt x="20" y="13"/>
                    <a:pt x="20" y="7"/>
                  </a:cubicBezTo>
                  <a:cubicBezTo>
                    <a:pt x="20" y="5"/>
                    <a:pt x="20" y="2"/>
                    <a:pt x="20" y="0"/>
                  </a:cubicBezTo>
                  <a:cubicBezTo>
                    <a:pt x="0" y="0"/>
                    <a:pt x="0" y="0"/>
                    <a:pt x="0" y="0"/>
                  </a:cubicBezTo>
                  <a:cubicBezTo>
                    <a:pt x="0" y="2"/>
                    <a:pt x="0" y="5"/>
                    <a:pt x="0" y="7"/>
                  </a:cubicBezTo>
                  <a:cubicBezTo>
                    <a:pt x="0" y="13"/>
                    <a:pt x="0" y="18"/>
                    <a:pt x="0" y="24"/>
                  </a:cubicBezTo>
                  <a:lnTo>
                    <a:pt x="20" y="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76" name="Freeform 28"/>
            <p:cNvSpPr>
              <a:spLocks/>
            </p:cNvSpPr>
            <p:nvPr/>
          </p:nvSpPr>
          <p:spPr bwMode="auto">
            <a:xfrm>
              <a:off x="5430838" y="1838325"/>
              <a:ext cx="42863" cy="42863"/>
            </a:xfrm>
            <a:custGeom>
              <a:avLst/>
              <a:gdLst/>
              <a:ahLst/>
              <a:cxnLst>
                <a:cxn ang="0">
                  <a:pos x="31" y="14"/>
                </a:cxn>
                <a:cxn ang="0">
                  <a:pos x="11" y="0"/>
                </a:cxn>
                <a:cxn ang="0">
                  <a:pos x="0" y="17"/>
                </a:cxn>
                <a:cxn ang="0">
                  <a:pos x="20" y="30"/>
                </a:cxn>
                <a:cxn ang="0">
                  <a:pos x="31" y="14"/>
                </a:cxn>
              </a:cxnLst>
              <a:rect l="0" t="0" r="r" b="b"/>
              <a:pathLst>
                <a:path w="31" h="30">
                  <a:moveTo>
                    <a:pt x="31" y="14"/>
                  </a:moveTo>
                  <a:cubicBezTo>
                    <a:pt x="24" y="9"/>
                    <a:pt x="17" y="5"/>
                    <a:pt x="11" y="0"/>
                  </a:cubicBezTo>
                  <a:cubicBezTo>
                    <a:pt x="0" y="17"/>
                    <a:pt x="0" y="17"/>
                    <a:pt x="0" y="17"/>
                  </a:cubicBezTo>
                  <a:cubicBezTo>
                    <a:pt x="7" y="22"/>
                    <a:pt x="13" y="26"/>
                    <a:pt x="20" y="30"/>
                  </a:cubicBezTo>
                  <a:lnTo>
                    <a:pt x="31"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36" name="Group 35"/>
            <p:cNvGrpSpPr/>
            <p:nvPr/>
          </p:nvGrpSpPr>
          <p:grpSpPr>
            <a:xfrm>
              <a:off x="5418138" y="1828800"/>
              <a:ext cx="750888" cy="1262063"/>
              <a:chOff x="5418138" y="1781175"/>
              <a:chExt cx="750888" cy="1262063"/>
            </a:xfrm>
            <a:grpFill/>
          </p:grpSpPr>
          <p:sp>
            <p:nvSpPr>
              <p:cNvPr id="2075" name="Freeform 27"/>
              <p:cNvSpPr>
                <a:spLocks noEditPoints="1"/>
              </p:cNvSpPr>
              <p:nvPr/>
            </p:nvSpPr>
            <p:spPr bwMode="auto">
              <a:xfrm>
                <a:off x="5511801" y="1849438"/>
                <a:ext cx="657225" cy="1193800"/>
              </a:xfrm>
              <a:custGeom>
                <a:avLst/>
                <a:gdLst/>
                <a:ahLst/>
                <a:cxnLst>
                  <a:cxn ang="0">
                    <a:pos x="50" y="29"/>
                  </a:cxn>
                  <a:cxn ang="0">
                    <a:pos x="12" y="0"/>
                  </a:cxn>
                  <a:cxn ang="0">
                    <a:pos x="0" y="16"/>
                  </a:cxn>
                  <a:cxn ang="0">
                    <a:pos x="37" y="45"/>
                  </a:cxn>
                  <a:cxn ang="0">
                    <a:pos x="50" y="29"/>
                  </a:cxn>
                  <a:cxn ang="0">
                    <a:pos x="121" y="91"/>
                  </a:cxn>
                  <a:cxn ang="0">
                    <a:pos x="86" y="59"/>
                  </a:cxn>
                  <a:cxn ang="0">
                    <a:pos x="73" y="74"/>
                  </a:cxn>
                  <a:cxn ang="0">
                    <a:pos x="107" y="106"/>
                  </a:cxn>
                  <a:cxn ang="0">
                    <a:pos x="121" y="91"/>
                  </a:cxn>
                  <a:cxn ang="0">
                    <a:pos x="187" y="159"/>
                  </a:cxn>
                  <a:cxn ang="0">
                    <a:pos x="155" y="124"/>
                  </a:cxn>
                  <a:cxn ang="0">
                    <a:pos x="140" y="138"/>
                  </a:cxn>
                  <a:cxn ang="0">
                    <a:pos x="172" y="172"/>
                  </a:cxn>
                  <a:cxn ang="0">
                    <a:pos x="187" y="159"/>
                  </a:cxn>
                  <a:cxn ang="0">
                    <a:pos x="246" y="233"/>
                  </a:cxn>
                  <a:cxn ang="0">
                    <a:pos x="217" y="195"/>
                  </a:cxn>
                  <a:cxn ang="0">
                    <a:pos x="202" y="208"/>
                  </a:cxn>
                  <a:cxn ang="0">
                    <a:pos x="230" y="245"/>
                  </a:cxn>
                  <a:cxn ang="0">
                    <a:pos x="246" y="233"/>
                  </a:cxn>
                  <a:cxn ang="0">
                    <a:pos x="300" y="311"/>
                  </a:cxn>
                  <a:cxn ang="0">
                    <a:pos x="274" y="271"/>
                  </a:cxn>
                  <a:cxn ang="0">
                    <a:pos x="257" y="282"/>
                  </a:cxn>
                  <a:cxn ang="0">
                    <a:pos x="283" y="321"/>
                  </a:cxn>
                  <a:cxn ang="0">
                    <a:pos x="300" y="311"/>
                  </a:cxn>
                  <a:cxn ang="0">
                    <a:pos x="346" y="393"/>
                  </a:cxn>
                  <a:cxn ang="0">
                    <a:pos x="324" y="352"/>
                  </a:cxn>
                  <a:cxn ang="0">
                    <a:pos x="306" y="361"/>
                  </a:cxn>
                  <a:cxn ang="0">
                    <a:pos x="328" y="402"/>
                  </a:cxn>
                  <a:cxn ang="0">
                    <a:pos x="346" y="393"/>
                  </a:cxn>
                  <a:cxn ang="0">
                    <a:pos x="385" y="480"/>
                  </a:cxn>
                  <a:cxn ang="0">
                    <a:pos x="367" y="436"/>
                  </a:cxn>
                  <a:cxn ang="0">
                    <a:pos x="348" y="444"/>
                  </a:cxn>
                  <a:cxn ang="0">
                    <a:pos x="367" y="487"/>
                  </a:cxn>
                  <a:cxn ang="0">
                    <a:pos x="385" y="480"/>
                  </a:cxn>
                  <a:cxn ang="0">
                    <a:pos x="417" y="569"/>
                  </a:cxn>
                  <a:cxn ang="0">
                    <a:pos x="402" y="524"/>
                  </a:cxn>
                  <a:cxn ang="0">
                    <a:pos x="384" y="531"/>
                  </a:cxn>
                  <a:cxn ang="0">
                    <a:pos x="398" y="575"/>
                  </a:cxn>
                  <a:cxn ang="0">
                    <a:pos x="417" y="569"/>
                  </a:cxn>
                  <a:cxn ang="0">
                    <a:pos x="442" y="660"/>
                  </a:cxn>
                  <a:cxn ang="0">
                    <a:pos x="431" y="614"/>
                  </a:cxn>
                  <a:cxn ang="0">
                    <a:pos x="411" y="619"/>
                  </a:cxn>
                  <a:cxn ang="0">
                    <a:pos x="422" y="665"/>
                  </a:cxn>
                  <a:cxn ang="0">
                    <a:pos x="442" y="660"/>
                  </a:cxn>
                  <a:cxn ang="0">
                    <a:pos x="458" y="753"/>
                  </a:cxn>
                  <a:cxn ang="0">
                    <a:pos x="451" y="707"/>
                  </a:cxn>
                  <a:cxn ang="0">
                    <a:pos x="431" y="710"/>
                  </a:cxn>
                  <a:cxn ang="0">
                    <a:pos x="438" y="756"/>
                  </a:cxn>
                  <a:cxn ang="0">
                    <a:pos x="458" y="753"/>
                  </a:cxn>
                  <a:cxn ang="0">
                    <a:pos x="467" y="848"/>
                  </a:cxn>
                  <a:cxn ang="0">
                    <a:pos x="464" y="801"/>
                  </a:cxn>
                  <a:cxn ang="0">
                    <a:pos x="444" y="802"/>
                  </a:cxn>
                  <a:cxn ang="0">
                    <a:pos x="447" y="849"/>
                  </a:cxn>
                  <a:cxn ang="0">
                    <a:pos x="467" y="848"/>
                  </a:cxn>
                </a:cxnLst>
                <a:rect l="0" t="0" r="r" b="b"/>
                <a:pathLst>
                  <a:path w="467" h="849">
                    <a:moveTo>
                      <a:pt x="50" y="29"/>
                    </a:moveTo>
                    <a:cubicBezTo>
                      <a:pt x="37" y="19"/>
                      <a:pt x="25" y="10"/>
                      <a:pt x="12" y="0"/>
                    </a:cubicBezTo>
                    <a:cubicBezTo>
                      <a:pt x="0" y="16"/>
                      <a:pt x="0" y="16"/>
                      <a:pt x="0" y="16"/>
                    </a:cubicBezTo>
                    <a:cubicBezTo>
                      <a:pt x="13" y="25"/>
                      <a:pt x="25" y="35"/>
                      <a:pt x="37" y="45"/>
                    </a:cubicBezTo>
                    <a:lnTo>
                      <a:pt x="50" y="29"/>
                    </a:lnTo>
                    <a:close/>
                    <a:moveTo>
                      <a:pt x="121" y="91"/>
                    </a:moveTo>
                    <a:cubicBezTo>
                      <a:pt x="110" y="80"/>
                      <a:pt x="98" y="70"/>
                      <a:pt x="86" y="59"/>
                    </a:cubicBezTo>
                    <a:cubicBezTo>
                      <a:pt x="73" y="74"/>
                      <a:pt x="73" y="74"/>
                      <a:pt x="73" y="74"/>
                    </a:cubicBezTo>
                    <a:cubicBezTo>
                      <a:pt x="84" y="85"/>
                      <a:pt x="96" y="95"/>
                      <a:pt x="107" y="106"/>
                    </a:cubicBezTo>
                    <a:lnTo>
                      <a:pt x="121" y="91"/>
                    </a:lnTo>
                    <a:close/>
                    <a:moveTo>
                      <a:pt x="187" y="159"/>
                    </a:moveTo>
                    <a:cubicBezTo>
                      <a:pt x="176" y="147"/>
                      <a:pt x="166" y="136"/>
                      <a:pt x="155" y="124"/>
                    </a:cubicBezTo>
                    <a:cubicBezTo>
                      <a:pt x="140" y="138"/>
                      <a:pt x="140" y="138"/>
                      <a:pt x="140" y="138"/>
                    </a:cubicBezTo>
                    <a:cubicBezTo>
                      <a:pt x="151" y="150"/>
                      <a:pt x="161" y="161"/>
                      <a:pt x="172" y="172"/>
                    </a:cubicBezTo>
                    <a:lnTo>
                      <a:pt x="187" y="159"/>
                    </a:lnTo>
                    <a:close/>
                    <a:moveTo>
                      <a:pt x="246" y="233"/>
                    </a:moveTo>
                    <a:cubicBezTo>
                      <a:pt x="237" y="220"/>
                      <a:pt x="227" y="208"/>
                      <a:pt x="217" y="195"/>
                    </a:cubicBezTo>
                    <a:cubicBezTo>
                      <a:pt x="202" y="208"/>
                      <a:pt x="202" y="208"/>
                      <a:pt x="202" y="208"/>
                    </a:cubicBezTo>
                    <a:cubicBezTo>
                      <a:pt x="212" y="220"/>
                      <a:pt x="221" y="232"/>
                      <a:pt x="230" y="245"/>
                    </a:cubicBezTo>
                    <a:lnTo>
                      <a:pt x="246" y="233"/>
                    </a:lnTo>
                    <a:close/>
                    <a:moveTo>
                      <a:pt x="300" y="311"/>
                    </a:moveTo>
                    <a:cubicBezTo>
                      <a:pt x="291" y="297"/>
                      <a:pt x="283" y="284"/>
                      <a:pt x="274" y="271"/>
                    </a:cubicBezTo>
                    <a:cubicBezTo>
                      <a:pt x="257" y="282"/>
                      <a:pt x="257" y="282"/>
                      <a:pt x="257" y="282"/>
                    </a:cubicBezTo>
                    <a:cubicBezTo>
                      <a:pt x="266" y="295"/>
                      <a:pt x="275" y="308"/>
                      <a:pt x="283" y="321"/>
                    </a:cubicBezTo>
                    <a:lnTo>
                      <a:pt x="300" y="311"/>
                    </a:lnTo>
                    <a:close/>
                    <a:moveTo>
                      <a:pt x="346" y="393"/>
                    </a:moveTo>
                    <a:cubicBezTo>
                      <a:pt x="339" y="379"/>
                      <a:pt x="332" y="365"/>
                      <a:pt x="324" y="352"/>
                    </a:cubicBezTo>
                    <a:cubicBezTo>
                      <a:pt x="306" y="361"/>
                      <a:pt x="306" y="361"/>
                      <a:pt x="306" y="361"/>
                    </a:cubicBezTo>
                    <a:cubicBezTo>
                      <a:pt x="314" y="375"/>
                      <a:pt x="321" y="389"/>
                      <a:pt x="328" y="402"/>
                    </a:cubicBezTo>
                    <a:lnTo>
                      <a:pt x="346" y="393"/>
                    </a:lnTo>
                    <a:close/>
                    <a:moveTo>
                      <a:pt x="385" y="480"/>
                    </a:moveTo>
                    <a:cubicBezTo>
                      <a:pt x="380" y="465"/>
                      <a:pt x="373" y="450"/>
                      <a:pt x="367" y="436"/>
                    </a:cubicBezTo>
                    <a:cubicBezTo>
                      <a:pt x="348" y="444"/>
                      <a:pt x="348" y="444"/>
                      <a:pt x="348" y="444"/>
                    </a:cubicBezTo>
                    <a:cubicBezTo>
                      <a:pt x="355" y="458"/>
                      <a:pt x="361" y="473"/>
                      <a:pt x="367" y="487"/>
                    </a:cubicBezTo>
                    <a:lnTo>
                      <a:pt x="385" y="480"/>
                    </a:lnTo>
                    <a:close/>
                    <a:moveTo>
                      <a:pt x="417" y="569"/>
                    </a:moveTo>
                    <a:cubicBezTo>
                      <a:pt x="413" y="554"/>
                      <a:pt x="408" y="539"/>
                      <a:pt x="402" y="524"/>
                    </a:cubicBezTo>
                    <a:cubicBezTo>
                      <a:pt x="384" y="531"/>
                      <a:pt x="384" y="531"/>
                      <a:pt x="384" y="531"/>
                    </a:cubicBezTo>
                    <a:cubicBezTo>
                      <a:pt x="389" y="545"/>
                      <a:pt x="394" y="560"/>
                      <a:pt x="398" y="575"/>
                    </a:cubicBezTo>
                    <a:lnTo>
                      <a:pt x="417" y="569"/>
                    </a:lnTo>
                    <a:close/>
                    <a:moveTo>
                      <a:pt x="442" y="660"/>
                    </a:moveTo>
                    <a:cubicBezTo>
                      <a:pt x="438" y="645"/>
                      <a:pt x="435" y="629"/>
                      <a:pt x="431" y="614"/>
                    </a:cubicBezTo>
                    <a:cubicBezTo>
                      <a:pt x="411" y="619"/>
                      <a:pt x="411" y="619"/>
                      <a:pt x="411" y="619"/>
                    </a:cubicBezTo>
                    <a:cubicBezTo>
                      <a:pt x="415" y="634"/>
                      <a:pt x="419" y="649"/>
                      <a:pt x="422" y="665"/>
                    </a:cubicBezTo>
                    <a:lnTo>
                      <a:pt x="442" y="660"/>
                    </a:lnTo>
                    <a:close/>
                    <a:moveTo>
                      <a:pt x="458" y="753"/>
                    </a:moveTo>
                    <a:cubicBezTo>
                      <a:pt x="456" y="738"/>
                      <a:pt x="454" y="722"/>
                      <a:pt x="451" y="707"/>
                    </a:cubicBezTo>
                    <a:cubicBezTo>
                      <a:pt x="431" y="710"/>
                      <a:pt x="431" y="710"/>
                      <a:pt x="431" y="710"/>
                    </a:cubicBezTo>
                    <a:cubicBezTo>
                      <a:pt x="434" y="725"/>
                      <a:pt x="436" y="741"/>
                      <a:pt x="438" y="756"/>
                    </a:cubicBezTo>
                    <a:lnTo>
                      <a:pt x="458" y="753"/>
                    </a:lnTo>
                    <a:close/>
                    <a:moveTo>
                      <a:pt x="467" y="848"/>
                    </a:moveTo>
                    <a:cubicBezTo>
                      <a:pt x="466" y="832"/>
                      <a:pt x="465" y="816"/>
                      <a:pt x="464" y="801"/>
                    </a:cubicBezTo>
                    <a:cubicBezTo>
                      <a:pt x="444" y="802"/>
                      <a:pt x="444" y="802"/>
                      <a:pt x="444" y="802"/>
                    </a:cubicBezTo>
                    <a:cubicBezTo>
                      <a:pt x="445" y="818"/>
                      <a:pt x="446" y="833"/>
                      <a:pt x="447" y="849"/>
                    </a:cubicBezTo>
                    <a:lnTo>
                      <a:pt x="467" y="8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77" name="Freeform 29"/>
              <p:cNvSpPr>
                <a:spLocks noEditPoints="1"/>
              </p:cNvSpPr>
              <p:nvPr/>
            </p:nvSpPr>
            <p:spPr bwMode="auto">
              <a:xfrm>
                <a:off x="5418138" y="1781175"/>
                <a:ext cx="276225" cy="260350"/>
              </a:xfrm>
              <a:custGeom>
                <a:avLst/>
                <a:gdLst/>
                <a:ahLst/>
                <a:cxnLst>
                  <a:cxn ang="0">
                    <a:pos x="139" y="19"/>
                  </a:cxn>
                  <a:cxn ang="0">
                    <a:pos x="174" y="18"/>
                  </a:cxn>
                  <a:cxn ang="0">
                    <a:pos x="174" y="0"/>
                  </a:cxn>
                  <a:cxn ang="0">
                    <a:pos x="139" y="1"/>
                  </a:cxn>
                  <a:cxn ang="0">
                    <a:pos x="139" y="19"/>
                  </a:cxn>
                  <a:cxn ang="0">
                    <a:pos x="68" y="20"/>
                  </a:cxn>
                  <a:cxn ang="0">
                    <a:pos x="104" y="20"/>
                  </a:cxn>
                  <a:cxn ang="0">
                    <a:pos x="104" y="2"/>
                  </a:cxn>
                  <a:cxn ang="0">
                    <a:pos x="68" y="3"/>
                  </a:cxn>
                  <a:cxn ang="0">
                    <a:pos x="68" y="20"/>
                  </a:cxn>
                  <a:cxn ang="0">
                    <a:pos x="26" y="25"/>
                  </a:cxn>
                  <a:cxn ang="0">
                    <a:pos x="25" y="22"/>
                  </a:cxn>
                  <a:cxn ang="0">
                    <a:pos x="33" y="21"/>
                  </a:cxn>
                  <a:cxn ang="0">
                    <a:pos x="33" y="4"/>
                  </a:cxn>
                  <a:cxn ang="0">
                    <a:pos x="0" y="5"/>
                  </a:cxn>
                  <a:cxn ang="0">
                    <a:pos x="10" y="30"/>
                  </a:cxn>
                  <a:cxn ang="0">
                    <a:pos x="26" y="25"/>
                  </a:cxn>
                  <a:cxn ang="0">
                    <a:pos x="50" y="91"/>
                  </a:cxn>
                  <a:cxn ang="0">
                    <a:pos x="38" y="59"/>
                  </a:cxn>
                  <a:cxn ang="0">
                    <a:pos x="21" y="64"/>
                  </a:cxn>
                  <a:cxn ang="0">
                    <a:pos x="33" y="98"/>
                  </a:cxn>
                  <a:cxn ang="0">
                    <a:pos x="50" y="91"/>
                  </a:cxn>
                  <a:cxn ang="0">
                    <a:pos x="73" y="159"/>
                  </a:cxn>
                  <a:cxn ang="0">
                    <a:pos x="61" y="125"/>
                  </a:cxn>
                  <a:cxn ang="0">
                    <a:pos x="44" y="131"/>
                  </a:cxn>
                  <a:cxn ang="0">
                    <a:pos x="57" y="164"/>
                  </a:cxn>
                  <a:cxn ang="0">
                    <a:pos x="73" y="159"/>
                  </a:cxn>
                </a:cxnLst>
                <a:rect l="0" t="0" r="r" b="b"/>
                <a:pathLst>
                  <a:path w="174" h="164">
                    <a:moveTo>
                      <a:pt x="139" y="19"/>
                    </a:moveTo>
                    <a:lnTo>
                      <a:pt x="174" y="18"/>
                    </a:lnTo>
                    <a:lnTo>
                      <a:pt x="174" y="0"/>
                    </a:lnTo>
                    <a:lnTo>
                      <a:pt x="139" y="1"/>
                    </a:lnTo>
                    <a:lnTo>
                      <a:pt x="139" y="19"/>
                    </a:lnTo>
                    <a:close/>
                    <a:moveTo>
                      <a:pt x="68" y="20"/>
                    </a:moveTo>
                    <a:lnTo>
                      <a:pt x="104" y="20"/>
                    </a:lnTo>
                    <a:lnTo>
                      <a:pt x="104" y="2"/>
                    </a:lnTo>
                    <a:lnTo>
                      <a:pt x="68" y="3"/>
                    </a:lnTo>
                    <a:lnTo>
                      <a:pt x="68" y="20"/>
                    </a:lnTo>
                    <a:close/>
                    <a:moveTo>
                      <a:pt x="26" y="25"/>
                    </a:moveTo>
                    <a:lnTo>
                      <a:pt x="25" y="22"/>
                    </a:lnTo>
                    <a:lnTo>
                      <a:pt x="33" y="21"/>
                    </a:lnTo>
                    <a:lnTo>
                      <a:pt x="33" y="4"/>
                    </a:lnTo>
                    <a:lnTo>
                      <a:pt x="0" y="5"/>
                    </a:lnTo>
                    <a:lnTo>
                      <a:pt x="10" y="30"/>
                    </a:lnTo>
                    <a:lnTo>
                      <a:pt x="26" y="25"/>
                    </a:lnTo>
                    <a:close/>
                    <a:moveTo>
                      <a:pt x="50" y="91"/>
                    </a:moveTo>
                    <a:lnTo>
                      <a:pt x="38" y="59"/>
                    </a:lnTo>
                    <a:lnTo>
                      <a:pt x="21" y="64"/>
                    </a:lnTo>
                    <a:lnTo>
                      <a:pt x="33" y="98"/>
                    </a:lnTo>
                    <a:lnTo>
                      <a:pt x="50" y="91"/>
                    </a:lnTo>
                    <a:close/>
                    <a:moveTo>
                      <a:pt x="73" y="159"/>
                    </a:moveTo>
                    <a:lnTo>
                      <a:pt x="61" y="125"/>
                    </a:lnTo>
                    <a:lnTo>
                      <a:pt x="44" y="131"/>
                    </a:lnTo>
                    <a:lnTo>
                      <a:pt x="57" y="164"/>
                    </a:lnTo>
                    <a:lnTo>
                      <a:pt x="73" y="1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grpSp>
      </p:grpSp>
      <p:sp>
        <p:nvSpPr>
          <p:cNvPr id="2078" name="Freeform 30"/>
          <p:cNvSpPr>
            <a:spLocks/>
          </p:cNvSpPr>
          <p:nvPr/>
        </p:nvSpPr>
        <p:spPr bwMode="auto">
          <a:xfrm>
            <a:off x="3380316" y="4113895"/>
            <a:ext cx="1511300" cy="850900"/>
          </a:xfrm>
          <a:custGeom>
            <a:avLst/>
            <a:gdLst/>
            <a:ahLst/>
            <a:cxnLst>
              <a:cxn ang="0">
                <a:pos x="451" y="0"/>
              </a:cxn>
              <a:cxn ang="0">
                <a:pos x="294" y="119"/>
              </a:cxn>
              <a:cxn ang="0">
                <a:pos x="235" y="103"/>
              </a:cxn>
              <a:cxn ang="0">
                <a:pos x="118" y="220"/>
              </a:cxn>
              <a:cxn ang="0">
                <a:pos x="0" y="337"/>
              </a:cxn>
              <a:cxn ang="0">
                <a:pos x="118" y="454"/>
              </a:cxn>
              <a:cxn ang="0">
                <a:pos x="665" y="454"/>
              </a:cxn>
              <a:cxn ang="0">
                <a:pos x="806" y="313"/>
              </a:cxn>
              <a:cxn ang="0">
                <a:pos x="744" y="196"/>
              </a:cxn>
              <a:cxn ang="0">
                <a:pos x="744" y="194"/>
              </a:cxn>
              <a:cxn ang="0">
                <a:pos x="636" y="86"/>
              </a:cxn>
              <a:cxn ang="0">
                <a:pos x="598" y="93"/>
              </a:cxn>
              <a:cxn ang="0">
                <a:pos x="451" y="0"/>
              </a:cxn>
            </a:cxnLst>
            <a:rect l="0" t="0" r="r" b="b"/>
            <a:pathLst>
              <a:path w="806" h="454">
                <a:moveTo>
                  <a:pt x="451" y="0"/>
                </a:moveTo>
                <a:cubicBezTo>
                  <a:pt x="376" y="0"/>
                  <a:pt x="313" y="50"/>
                  <a:pt x="294" y="119"/>
                </a:cubicBezTo>
                <a:cubicBezTo>
                  <a:pt x="277" y="109"/>
                  <a:pt x="257" y="103"/>
                  <a:pt x="235" y="103"/>
                </a:cubicBezTo>
                <a:cubicBezTo>
                  <a:pt x="170" y="103"/>
                  <a:pt x="118" y="155"/>
                  <a:pt x="118" y="220"/>
                </a:cubicBezTo>
                <a:cubicBezTo>
                  <a:pt x="53" y="220"/>
                  <a:pt x="0" y="272"/>
                  <a:pt x="0" y="337"/>
                </a:cubicBezTo>
                <a:cubicBezTo>
                  <a:pt x="0" y="402"/>
                  <a:pt x="53" y="454"/>
                  <a:pt x="118" y="454"/>
                </a:cubicBezTo>
                <a:cubicBezTo>
                  <a:pt x="665" y="454"/>
                  <a:pt x="665" y="454"/>
                  <a:pt x="665" y="454"/>
                </a:cubicBezTo>
                <a:cubicBezTo>
                  <a:pt x="743" y="454"/>
                  <a:pt x="806" y="391"/>
                  <a:pt x="806" y="313"/>
                </a:cubicBezTo>
                <a:cubicBezTo>
                  <a:pt x="806" y="265"/>
                  <a:pt x="782" y="222"/>
                  <a:pt x="744" y="196"/>
                </a:cubicBezTo>
                <a:cubicBezTo>
                  <a:pt x="744" y="196"/>
                  <a:pt x="744" y="195"/>
                  <a:pt x="744" y="194"/>
                </a:cubicBezTo>
                <a:cubicBezTo>
                  <a:pt x="744" y="135"/>
                  <a:pt x="696" y="86"/>
                  <a:pt x="636" y="86"/>
                </a:cubicBezTo>
                <a:cubicBezTo>
                  <a:pt x="623" y="86"/>
                  <a:pt x="610" y="89"/>
                  <a:pt x="598" y="93"/>
                </a:cubicBezTo>
                <a:cubicBezTo>
                  <a:pt x="572" y="38"/>
                  <a:pt x="516" y="0"/>
                  <a:pt x="451" y="0"/>
                </a:cubicBezTo>
              </a:path>
            </a:pathLst>
          </a:custGeom>
          <a:solidFill>
            <a:srgbClr val="FC668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79" name="Freeform 31"/>
          <p:cNvSpPr>
            <a:spLocks/>
          </p:cNvSpPr>
          <p:nvPr/>
        </p:nvSpPr>
        <p:spPr bwMode="auto">
          <a:xfrm>
            <a:off x="5164665" y="1357995"/>
            <a:ext cx="1938867" cy="1092200"/>
          </a:xfrm>
          <a:custGeom>
            <a:avLst/>
            <a:gdLst/>
            <a:ahLst/>
            <a:cxnLst>
              <a:cxn ang="0">
                <a:pos x="954" y="252"/>
              </a:cxn>
              <a:cxn ang="0">
                <a:pos x="954" y="249"/>
              </a:cxn>
              <a:cxn ang="0">
                <a:pos x="815" y="110"/>
              </a:cxn>
              <a:cxn ang="0">
                <a:pos x="767" y="119"/>
              </a:cxn>
              <a:cxn ang="0">
                <a:pos x="578" y="0"/>
              </a:cxn>
              <a:cxn ang="0">
                <a:pos x="377" y="152"/>
              </a:cxn>
              <a:cxn ang="0">
                <a:pos x="301" y="131"/>
              </a:cxn>
              <a:cxn ang="0">
                <a:pos x="150" y="282"/>
              </a:cxn>
              <a:cxn ang="0">
                <a:pos x="0" y="432"/>
              </a:cxn>
              <a:cxn ang="0">
                <a:pos x="150" y="583"/>
              </a:cxn>
              <a:cxn ang="0">
                <a:pos x="853" y="583"/>
              </a:cxn>
              <a:cxn ang="0">
                <a:pos x="1034" y="402"/>
              </a:cxn>
              <a:cxn ang="0">
                <a:pos x="954" y="252"/>
              </a:cxn>
            </a:cxnLst>
            <a:rect l="0" t="0" r="r" b="b"/>
            <a:pathLst>
              <a:path w="1034" h="583">
                <a:moveTo>
                  <a:pt x="954" y="252"/>
                </a:moveTo>
                <a:cubicBezTo>
                  <a:pt x="954" y="251"/>
                  <a:pt x="954" y="250"/>
                  <a:pt x="954" y="249"/>
                </a:cubicBezTo>
                <a:cubicBezTo>
                  <a:pt x="954" y="172"/>
                  <a:pt x="892" y="110"/>
                  <a:pt x="815" y="110"/>
                </a:cubicBezTo>
                <a:cubicBezTo>
                  <a:pt x="798" y="110"/>
                  <a:pt x="782" y="113"/>
                  <a:pt x="767" y="119"/>
                </a:cubicBezTo>
                <a:cubicBezTo>
                  <a:pt x="733" y="49"/>
                  <a:pt x="661" y="0"/>
                  <a:pt x="578" y="0"/>
                </a:cubicBezTo>
                <a:cubicBezTo>
                  <a:pt x="482" y="0"/>
                  <a:pt x="402" y="64"/>
                  <a:pt x="377" y="152"/>
                </a:cubicBezTo>
                <a:cubicBezTo>
                  <a:pt x="355" y="139"/>
                  <a:pt x="329" y="131"/>
                  <a:pt x="301" y="131"/>
                </a:cubicBezTo>
                <a:cubicBezTo>
                  <a:pt x="218" y="131"/>
                  <a:pt x="150" y="199"/>
                  <a:pt x="150" y="282"/>
                </a:cubicBezTo>
                <a:cubicBezTo>
                  <a:pt x="67" y="282"/>
                  <a:pt x="0" y="349"/>
                  <a:pt x="0" y="432"/>
                </a:cubicBezTo>
                <a:cubicBezTo>
                  <a:pt x="0" y="515"/>
                  <a:pt x="67" y="583"/>
                  <a:pt x="150" y="583"/>
                </a:cubicBezTo>
                <a:cubicBezTo>
                  <a:pt x="853" y="583"/>
                  <a:pt x="853" y="583"/>
                  <a:pt x="853" y="583"/>
                </a:cubicBezTo>
                <a:cubicBezTo>
                  <a:pt x="953" y="583"/>
                  <a:pt x="1034" y="502"/>
                  <a:pt x="1034" y="402"/>
                </a:cubicBezTo>
                <a:cubicBezTo>
                  <a:pt x="1034" y="339"/>
                  <a:pt x="1002" y="284"/>
                  <a:pt x="954" y="252"/>
                </a:cubicBezTo>
                <a:close/>
              </a:path>
            </a:pathLst>
          </a:custGeom>
          <a:solidFill>
            <a:srgbClr val="FC668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080" name="Freeform 32"/>
          <p:cNvSpPr>
            <a:spLocks/>
          </p:cNvSpPr>
          <p:nvPr/>
        </p:nvSpPr>
        <p:spPr bwMode="auto">
          <a:xfrm>
            <a:off x="7205132" y="4113895"/>
            <a:ext cx="1606551" cy="905933"/>
          </a:xfrm>
          <a:custGeom>
            <a:avLst/>
            <a:gdLst/>
            <a:ahLst/>
            <a:cxnLst>
              <a:cxn ang="0">
                <a:pos x="479" y="0"/>
              </a:cxn>
              <a:cxn ang="0">
                <a:pos x="312" y="126"/>
              </a:cxn>
              <a:cxn ang="0">
                <a:pos x="249" y="109"/>
              </a:cxn>
              <a:cxn ang="0">
                <a:pos x="124" y="234"/>
              </a:cxn>
              <a:cxn ang="0">
                <a:pos x="0" y="358"/>
              </a:cxn>
              <a:cxn ang="0">
                <a:pos x="124" y="483"/>
              </a:cxn>
              <a:cxn ang="0">
                <a:pos x="707" y="483"/>
              </a:cxn>
              <a:cxn ang="0">
                <a:pos x="857" y="333"/>
              </a:cxn>
              <a:cxn ang="0">
                <a:pos x="790" y="208"/>
              </a:cxn>
              <a:cxn ang="0">
                <a:pos x="790" y="206"/>
              </a:cxn>
              <a:cxn ang="0">
                <a:pos x="675" y="91"/>
              </a:cxn>
              <a:cxn ang="0">
                <a:pos x="635" y="99"/>
              </a:cxn>
              <a:cxn ang="0">
                <a:pos x="479" y="0"/>
              </a:cxn>
            </a:cxnLst>
            <a:rect l="0" t="0" r="r" b="b"/>
            <a:pathLst>
              <a:path w="857" h="483">
                <a:moveTo>
                  <a:pt x="479" y="0"/>
                </a:moveTo>
                <a:cubicBezTo>
                  <a:pt x="399" y="0"/>
                  <a:pt x="332" y="53"/>
                  <a:pt x="312" y="126"/>
                </a:cubicBezTo>
                <a:cubicBezTo>
                  <a:pt x="293" y="115"/>
                  <a:pt x="272" y="109"/>
                  <a:pt x="249" y="109"/>
                </a:cubicBezTo>
                <a:cubicBezTo>
                  <a:pt x="180" y="109"/>
                  <a:pt x="124" y="165"/>
                  <a:pt x="124" y="234"/>
                </a:cubicBezTo>
                <a:cubicBezTo>
                  <a:pt x="55" y="234"/>
                  <a:pt x="0" y="289"/>
                  <a:pt x="0" y="358"/>
                </a:cubicBezTo>
                <a:cubicBezTo>
                  <a:pt x="0" y="427"/>
                  <a:pt x="55" y="483"/>
                  <a:pt x="124" y="483"/>
                </a:cubicBezTo>
                <a:cubicBezTo>
                  <a:pt x="707" y="483"/>
                  <a:pt x="707" y="483"/>
                  <a:pt x="707" y="483"/>
                </a:cubicBezTo>
                <a:cubicBezTo>
                  <a:pt x="789" y="483"/>
                  <a:pt x="857" y="416"/>
                  <a:pt x="857" y="333"/>
                </a:cubicBezTo>
                <a:cubicBezTo>
                  <a:pt x="857" y="281"/>
                  <a:pt x="830" y="235"/>
                  <a:pt x="790" y="208"/>
                </a:cubicBezTo>
                <a:cubicBezTo>
                  <a:pt x="790" y="208"/>
                  <a:pt x="790" y="207"/>
                  <a:pt x="790" y="206"/>
                </a:cubicBezTo>
                <a:cubicBezTo>
                  <a:pt x="790" y="143"/>
                  <a:pt x="739" y="91"/>
                  <a:pt x="675" y="91"/>
                </a:cubicBezTo>
                <a:cubicBezTo>
                  <a:pt x="661" y="91"/>
                  <a:pt x="648" y="94"/>
                  <a:pt x="635" y="99"/>
                </a:cubicBezTo>
                <a:cubicBezTo>
                  <a:pt x="607" y="40"/>
                  <a:pt x="548" y="0"/>
                  <a:pt x="479" y="0"/>
                </a:cubicBezTo>
              </a:path>
            </a:pathLst>
          </a:custGeom>
          <a:solidFill>
            <a:srgbClr val="FC668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38" name="Freeform 103"/>
          <p:cNvSpPr>
            <a:spLocks noEditPoints="1"/>
          </p:cNvSpPr>
          <p:nvPr/>
        </p:nvSpPr>
        <p:spPr bwMode="auto">
          <a:xfrm>
            <a:off x="4066114" y="4298044"/>
            <a:ext cx="350461" cy="51606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Arial"/>
              <a:ea typeface="微软雅黑"/>
              <a:cs typeface="+mn-cs"/>
            </a:endParaRPr>
          </a:p>
        </p:txBody>
      </p:sp>
      <p:grpSp>
        <p:nvGrpSpPr>
          <p:cNvPr id="39" name="Group 119"/>
          <p:cNvGrpSpPr/>
          <p:nvPr/>
        </p:nvGrpSpPr>
        <p:grpSpPr>
          <a:xfrm>
            <a:off x="7812615" y="4339771"/>
            <a:ext cx="513020" cy="469119"/>
            <a:chOff x="2046288" y="3759200"/>
            <a:chExt cx="296863" cy="271463"/>
          </a:xfrm>
          <a:solidFill>
            <a:schemeClr val="bg1"/>
          </a:solidFill>
        </p:grpSpPr>
        <p:sp>
          <p:nvSpPr>
            <p:cNvPr id="40" name="Rectangle 160"/>
            <p:cNvSpPr>
              <a:spLocks noChangeArrowheads="1"/>
            </p:cNvSpPr>
            <p:nvPr/>
          </p:nvSpPr>
          <p:spPr bwMode="auto">
            <a:xfrm>
              <a:off x="2065338" y="3973513"/>
              <a:ext cx="55563" cy="5715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41" name="Rectangle 161"/>
            <p:cNvSpPr>
              <a:spLocks noChangeArrowheads="1"/>
            </p:cNvSpPr>
            <p:nvPr/>
          </p:nvSpPr>
          <p:spPr bwMode="auto">
            <a:xfrm>
              <a:off x="2139950" y="3935413"/>
              <a:ext cx="55563" cy="9525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42" name="Rectangle 162"/>
            <p:cNvSpPr>
              <a:spLocks noChangeArrowheads="1"/>
            </p:cNvSpPr>
            <p:nvPr/>
          </p:nvSpPr>
          <p:spPr bwMode="auto">
            <a:xfrm>
              <a:off x="2212975" y="3898900"/>
              <a:ext cx="57150" cy="13176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43" name="Rectangle 163"/>
            <p:cNvSpPr>
              <a:spLocks noChangeArrowheads="1"/>
            </p:cNvSpPr>
            <p:nvPr/>
          </p:nvSpPr>
          <p:spPr bwMode="auto">
            <a:xfrm>
              <a:off x="2287588" y="3860800"/>
              <a:ext cx="55563" cy="16986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44" name="Freeform 164"/>
            <p:cNvSpPr>
              <a:spLocks/>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45" name="Group 150"/>
          <p:cNvGrpSpPr/>
          <p:nvPr/>
        </p:nvGrpSpPr>
        <p:grpSpPr>
          <a:xfrm rot="2609953">
            <a:off x="5811934" y="1577033"/>
            <a:ext cx="840488" cy="833147"/>
            <a:chOff x="-6350" y="1208088"/>
            <a:chExt cx="363538" cy="360363"/>
          </a:xfrm>
          <a:solidFill>
            <a:schemeClr val="bg1"/>
          </a:solidFill>
        </p:grpSpPr>
        <p:sp>
          <p:nvSpPr>
            <p:cNvPr id="46" name="Freeform 5"/>
            <p:cNvSpPr>
              <a:spLocks noEditPoints="1"/>
            </p:cNvSpPr>
            <p:nvPr/>
          </p:nvSpPr>
          <p:spPr bwMode="auto">
            <a:xfrm>
              <a:off x="-6350" y="1208088"/>
              <a:ext cx="363538" cy="360363"/>
            </a:xfrm>
            <a:custGeom>
              <a:avLst/>
              <a:gdLst/>
              <a:ahLst/>
              <a:cxnLst>
                <a:cxn ang="0">
                  <a:pos x="121" y="41"/>
                </a:cxn>
                <a:cxn ang="0">
                  <a:pos x="83" y="2"/>
                </a:cxn>
                <a:cxn ang="0">
                  <a:pos x="76" y="0"/>
                </a:cxn>
                <a:cxn ang="0">
                  <a:pos x="72" y="2"/>
                </a:cxn>
                <a:cxn ang="0">
                  <a:pos x="70" y="6"/>
                </a:cxn>
                <a:cxn ang="0">
                  <a:pos x="61" y="21"/>
                </a:cxn>
                <a:cxn ang="0">
                  <a:pos x="39" y="36"/>
                </a:cxn>
                <a:cxn ang="0">
                  <a:pos x="14" y="53"/>
                </a:cxn>
                <a:cxn ang="0">
                  <a:pos x="1" y="75"/>
                </a:cxn>
                <a:cxn ang="0">
                  <a:pos x="3" y="82"/>
                </a:cxn>
                <a:cxn ang="0">
                  <a:pos x="42" y="121"/>
                </a:cxn>
                <a:cxn ang="0">
                  <a:pos x="49" y="123"/>
                </a:cxn>
                <a:cxn ang="0">
                  <a:pos x="52" y="121"/>
                </a:cxn>
                <a:cxn ang="0">
                  <a:pos x="54" y="117"/>
                </a:cxn>
                <a:cxn ang="0">
                  <a:pos x="63" y="103"/>
                </a:cxn>
                <a:cxn ang="0">
                  <a:pos x="85" y="87"/>
                </a:cxn>
                <a:cxn ang="0">
                  <a:pos x="110" y="70"/>
                </a:cxn>
                <a:cxn ang="0">
                  <a:pos x="123" y="48"/>
                </a:cxn>
                <a:cxn ang="0">
                  <a:pos x="121" y="41"/>
                </a:cxn>
                <a:cxn ang="0">
                  <a:pos x="47" y="115"/>
                </a:cxn>
                <a:cxn ang="0">
                  <a:pos x="9" y="77"/>
                </a:cxn>
                <a:cxn ang="0">
                  <a:pos x="78" y="8"/>
                </a:cxn>
                <a:cxn ang="0">
                  <a:pos x="116" y="46"/>
                </a:cxn>
                <a:cxn ang="0">
                  <a:pos x="47" y="115"/>
                </a:cxn>
                <a:cxn ang="0">
                  <a:pos x="47" y="115"/>
                </a:cxn>
                <a:cxn ang="0">
                  <a:pos x="47" y="115"/>
                </a:cxn>
              </a:cxnLst>
              <a:rect l="0" t="0" r="r" b="b"/>
              <a:pathLst>
                <a:path w="124" h="123">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47" name="Freeform 6"/>
            <p:cNvSpPr>
              <a:spLocks noEditPoints="1"/>
            </p:cNvSpPr>
            <p:nvPr/>
          </p:nvSpPr>
          <p:spPr bwMode="auto">
            <a:xfrm>
              <a:off x="125413" y="1336676"/>
              <a:ext cx="100013" cy="100013"/>
            </a:xfrm>
            <a:custGeom>
              <a:avLst/>
              <a:gdLst/>
              <a:ahLst/>
              <a:cxnLst>
                <a:cxn ang="0">
                  <a:pos x="27" y="11"/>
                </a:cxn>
                <a:cxn ang="0">
                  <a:pos x="20" y="12"/>
                </a:cxn>
                <a:cxn ang="0">
                  <a:pos x="9" y="6"/>
                </a:cxn>
                <a:cxn ang="0">
                  <a:pos x="15" y="5"/>
                </a:cxn>
                <a:cxn ang="0">
                  <a:pos x="19" y="5"/>
                </a:cxn>
                <a:cxn ang="0">
                  <a:pos x="19" y="1"/>
                </a:cxn>
                <a:cxn ang="0">
                  <a:pos x="12" y="0"/>
                </a:cxn>
                <a:cxn ang="0">
                  <a:pos x="6" y="3"/>
                </a:cxn>
                <a:cxn ang="0">
                  <a:pos x="4" y="2"/>
                </a:cxn>
                <a:cxn ang="0">
                  <a:pos x="3" y="4"/>
                </a:cxn>
                <a:cxn ang="0">
                  <a:pos x="4" y="5"/>
                </a:cxn>
                <a:cxn ang="0">
                  <a:pos x="1" y="13"/>
                </a:cxn>
                <a:cxn ang="0">
                  <a:pos x="3" y="20"/>
                </a:cxn>
                <a:cxn ang="0">
                  <a:pos x="18" y="20"/>
                </a:cxn>
                <a:cxn ang="0">
                  <a:pos x="22" y="29"/>
                </a:cxn>
                <a:cxn ang="0">
                  <a:pos x="18" y="28"/>
                </a:cxn>
                <a:cxn ang="0">
                  <a:pos x="15" y="26"/>
                </a:cxn>
                <a:cxn ang="0">
                  <a:pos x="13" y="29"/>
                </a:cxn>
                <a:cxn ang="0">
                  <a:pos x="16" y="33"/>
                </a:cxn>
                <a:cxn ang="0">
                  <a:pos x="24" y="33"/>
                </a:cxn>
                <a:cxn ang="0">
                  <a:pos x="30" y="32"/>
                </a:cxn>
                <a:cxn ang="0">
                  <a:pos x="32" y="32"/>
                </a:cxn>
                <a:cxn ang="0">
                  <a:pos x="32" y="30"/>
                </a:cxn>
                <a:cxn ang="0">
                  <a:pos x="32" y="24"/>
                </a:cxn>
                <a:cxn ang="0">
                  <a:pos x="33" y="16"/>
                </a:cxn>
                <a:cxn ang="0">
                  <a:pos x="10" y="16"/>
                </a:cxn>
                <a:cxn ang="0">
                  <a:pos x="6" y="14"/>
                </a:cxn>
                <a:cxn ang="0">
                  <a:pos x="6" y="10"/>
                </a:cxn>
                <a:cxn ang="0">
                  <a:pos x="13" y="15"/>
                </a:cxn>
                <a:cxn ang="0">
                  <a:pos x="28" y="24"/>
                </a:cxn>
                <a:cxn ang="0">
                  <a:pos x="20" y="18"/>
                </a:cxn>
                <a:cxn ang="0">
                  <a:pos x="24" y="17"/>
                </a:cxn>
                <a:cxn ang="0">
                  <a:pos x="27" y="18"/>
                </a:cxn>
                <a:cxn ang="0">
                  <a:pos x="28" y="22"/>
                </a:cxn>
                <a:cxn ang="0">
                  <a:pos x="28" y="24"/>
                </a:cxn>
              </a:cxnLst>
              <a:rect l="0" t="0" r="r" b="b"/>
              <a:pathLst>
                <a:path w="34" h="34">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48" name="Freeform 7"/>
            <p:cNvSpPr>
              <a:spLocks noEditPoints="1"/>
            </p:cNvSpPr>
            <p:nvPr/>
          </p:nvSpPr>
          <p:spPr bwMode="auto">
            <a:xfrm>
              <a:off x="117475" y="1457326"/>
              <a:ext cx="55563" cy="55563"/>
            </a:xfrm>
            <a:custGeom>
              <a:avLst/>
              <a:gdLst/>
              <a:ahLst/>
              <a:cxnLst>
                <a:cxn ang="0">
                  <a:pos x="15" y="0"/>
                </a:cxn>
                <a:cxn ang="0">
                  <a:pos x="15" y="0"/>
                </a:cxn>
                <a:cxn ang="0">
                  <a:pos x="8" y="6"/>
                </a:cxn>
                <a:cxn ang="0">
                  <a:pos x="3" y="13"/>
                </a:cxn>
                <a:cxn ang="0">
                  <a:pos x="0" y="16"/>
                </a:cxn>
                <a:cxn ang="0">
                  <a:pos x="1" y="19"/>
                </a:cxn>
                <a:cxn ang="0">
                  <a:pos x="3" y="19"/>
                </a:cxn>
                <a:cxn ang="0">
                  <a:pos x="4" y="18"/>
                </a:cxn>
                <a:cxn ang="0">
                  <a:pos x="6" y="15"/>
                </a:cxn>
                <a:cxn ang="0">
                  <a:pos x="11" y="9"/>
                </a:cxn>
                <a:cxn ang="0">
                  <a:pos x="18" y="3"/>
                </a:cxn>
                <a:cxn ang="0">
                  <a:pos x="18" y="3"/>
                </a:cxn>
                <a:cxn ang="0">
                  <a:pos x="18" y="3"/>
                </a:cxn>
                <a:cxn ang="0">
                  <a:pos x="18" y="0"/>
                </a:cxn>
                <a:cxn ang="0">
                  <a:pos x="15" y="0"/>
                </a:cxn>
                <a:cxn ang="0">
                  <a:pos x="15" y="0"/>
                </a:cxn>
                <a:cxn ang="0">
                  <a:pos x="15" y="0"/>
                </a:cxn>
              </a:cxnLst>
              <a:rect l="0" t="0" r="r" b="b"/>
              <a:pathLst>
                <a:path w="19" h="19">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49" name="Freeform 8"/>
            <p:cNvSpPr>
              <a:spLocks noEditPoints="1"/>
            </p:cNvSpPr>
            <p:nvPr/>
          </p:nvSpPr>
          <p:spPr bwMode="auto">
            <a:xfrm>
              <a:off x="180975" y="1263651"/>
              <a:ext cx="55563" cy="58738"/>
            </a:xfrm>
            <a:custGeom>
              <a:avLst/>
              <a:gdLst/>
              <a:ahLst/>
              <a:cxnLst>
                <a:cxn ang="0">
                  <a:pos x="7" y="11"/>
                </a:cxn>
                <a:cxn ang="0">
                  <a:pos x="1" y="16"/>
                </a:cxn>
                <a:cxn ang="0">
                  <a:pos x="1" y="17"/>
                </a:cxn>
                <a:cxn ang="0">
                  <a:pos x="1" y="19"/>
                </a:cxn>
                <a:cxn ang="0">
                  <a:pos x="3" y="19"/>
                </a:cxn>
                <a:cxn ang="0">
                  <a:pos x="3" y="19"/>
                </a:cxn>
                <a:cxn ang="0">
                  <a:pos x="10" y="13"/>
                </a:cxn>
                <a:cxn ang="0">
                  <a:pos x="16" y="7"/>
                </a:cxn>
                <a:cxn ang="0">
                  <a:pos x="18" y="3"/>
                </a:cxn>
                <a:cxn ang="0">
                  <a:pos x="18" y="1"/>
                </a:cxn>
                <a:cxn ang="0">
                  <a:pos x="16" y="1"/>
                </a:cxn>
                <a:cxn ang="0">
                  <a:pos x="15" y="1"/>
                </a:cxn>
                <a:cxn ang="0">
                  <a:pos x="13" y="5"/>
                </a:cxn>
                <a:cxn ang="0">
                  <a:pos x="7" y="11"/>
                </a:cxn>
                <a:cxn ang="0">
                  <a:pos x="7" y="11"/>
                </a:cxn>
                <a:cxn ang="0">
                  <a:pos x="7" y="11"/>
                </a:cxn>
              </a:cxnLst>
              <a:rect l="0" t="0" r="r" b="b"/>
              <a:pathLst>
                <a:path w="19" h="2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微软雅黑"/>
                <a:cs typeface="+mn-cs"/>
              </a:endParaRPr>
            </a:p>
          </p:txBody>
        </p:sp>
      </p:grpSp>
      <p:sp>
        <p:nvSpPr>
          <p:cNvPr id="66" name="文本框 65">
            <a:extLst>
              <a:ext uri="{FF2B5EF4-FFF2-40B4-BE49-F238E27FC236}">
                <a16:creationId xmlns:a16="http://schemas.microsoft.com/office/drawing/2014/main" id="{F37CC821-10F7-4A68-A484-706CC981157D}"/>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67" name="Shape 454">
            <a:extLst>
              <a:ext uri="{FF2B5EF4-FFF2-40B4-BE49-F238E27FC236}">
                <a16:creationId xmlns:a16="http://schemas.microsoft.com/office/drawing/2014/main" id="{63B3D6A6-2D42-44DF-A298-F46DA78BA59F}"/>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 name="TextBox 20">
            <a:extLst>
              <a:ext uri="{FF2B5EF4-FFF2-40B4-BE49-F238E27FC236}">
                <a16:creationId xmlns:a16="http://schemas.microsoft.com/office/drawing/2014/main" id="{C2FFE211-083B-4627-BC0B-CD56992995C3}"/>
              </a:ext>
            </a:extLst>
          </p:cNvPr>
          <p:cNvSpPr txBox="1"/>
          <p:nvPr/>
        </p:nvSpPr>
        <p:spPr bwMode="auto">
          <a:xfrm>
            <a:off x="9076456" y="4507957"/>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69" name="矩形 68">
            <a:extLst>
              <a:ext uri="{FF2B5EF4-FFF2-40B4-BE49-F238E27FC236}">
                <a16:creationId xmlns:a16="http://schemas.microsoft.com/office/drawing/2014/main" id="{8D3882CC-A1DE-4C08-BF82-B5C7DBBE960D}"/>
              </a:ext>
            </a:extLst>
          </p:cNvPr>
          <p:cNvSpPr/>
          <p:nvPr/>
        </p:nvSpPr>
        <p:spPr>
          <a:xfrm>
            <a:off x="9463102" y="4116109"/>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70" name="TextBox 20">
            <a:extLst>
              <a:ext uri="{FF2B5EF4-FFF2-40B4-BE49-F238E27FC236}">
                <a16:creationId xmlns:a16="http://schemas.microsoft.com/office/drawing/2014/main" id="{60C3BC02-EA03-4327-9700-53CB4EC46634}"/>
              </a:ext>
            </a:extLst>
          </p:cNvPr>
          <p:cNvSpPr txBox="1"/>
          <p:nvPr/>
        </p:nvSpPr>
        <p:spPr bwMode="auto">
          <a:xfrm>
            <a:off x="646487" y="4434563"/>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71" name="矩形 70">
            <a:extLst>
              <a:ext uri="{FF2B5EF4-FFF2-40B4-BE49-F238E27FC236}">
                <a16:creationId xmlns:a16="http://schemas.microsoft.com/office/drawing/2014/main" id="{B7BDFA75-25A3-452A-97C0-D8F83F81C547}"/>
              </a:ext>
            </a:extLst>
          </p:cNvPr>
          <p:cNvSpPr/>
          <p:nvPr/>
        </p:nvSpPr>
        <p:spPr>
          <a:xfrm>
            <a:off x="1033133" y="4042715"/>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72" name="TextBox 20">
            <a:extLst>
              <a:ext uri="{FF2B5EF4-FFF2-40B4-BE49-F238E27FC236}">
                <a16:creationId xmlns:a16="http://schemas.microsoft.com/office/drawing/2014/main" id="{80BEE085-0E9D-42DB-9A8A-D130CC0B9746}"/>
              </a:ext>
            </a:extLst>
          </p:cNvPr>
          <p:cNvSpPr txBox="1"/>
          <p:nvPr/>
        </p:nvSpPr>
        <p:spPr bwMode="auto">
          <a:xfrm>
            <a:off x="7827803" y="1351466"/>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73" name="矩形 72">
            <a:extLst>
              <a:ext uri="{FF2B5EF4-FFF2-40B4-BE49-F238E27FC236}">
                <a16:creationId xmlns:a16="http://schemas.microsoft.com/office/drawing/2014/main" id="{55081F45-9AB5-4E59-BC30-A6264F7B2B74}"/>
              </a:ext>
            </a:extLst>
          </p:cNvPr>
          <p:cNvSpPr/>
          <p:nvPr/>
        </p:nvSpPr>
        <p:spPr>
          <a:xfrm>
            <a:off x="8214449" y="959618"/>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126756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127" y="993457"/>
            <a:ext cx="7010775" cy="4871086"/>
          </a:xfrm>
          <a:prstGeom prst="rect">
            <a:avLst/>
          </a:prstGeom>
        </p:spPr>
      </p:pic>
      <p:sp>
        <p:nvSpPr>
          <p:cNvPr id="5" name="矩形 4"/>
          <p:cNvSpPr/>
          <p:nvPr/>
        </p:nvSpPr>
        <p:spPr>
          <a:xfrm>
            <a:off x="544099" y="993457"/>
            <a:ext cx="3541485" cy="4871086"/>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8">
            <a:extLst>
              <a:ext uri="{FF2B5EF4-FFF2-40B4-BE49-F238E27FC236}">
                <a16:creationId xmlns:a16="http://schemas.microsoft.com/office/drawing/2014/main" id="{8C3862EE-27EB-4CC0-B0A2-6CCBC7E40207}"/>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10" name="Shape 454">
            <a:extLst>
              <a:ext uri="{FF2B5EF4-FFF2-40B4-BE49-F238E27FC236}">
                <a16:creationId xmlns:a16="http://schemas.microsoft.com/office/drawing/2014/main" id="{6C6365F4-21E5-42FB-AACA-A799B55BF588}"/>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 name="TextBox 20">
            <a:extLst>
              <a:ext uri="{FF2B5EF4-FFF2-40B4-BE49-F238E27FC236}">
                <a16:creationId xmlns:a16="http://schemas.microsoft.com/office/drawing/2014/main" id="{1202F769-25ED-4E54-87EF-2E0C66EA2A3B}"/>
              </a:ext>
            </a:extLst>
          </p:cNvPr>
          <p:cNvSpPr txBox="1"/>
          <p:nvPr/>
        </p:nvSpPr>
        <p:spPr bwMode="auto">
          <a:xfrm>
            <a:off x="1155082" y="2733158"/>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16" name="矩形 15">
            <a:extLst>
              <a:ext uri="{FF2B5EF4-FFF2-40B4-BE49-F238E27FC236}">
                <a16:creationId xmlns:a16="http://schemas.microsoft.com/office/drawing/2014/main" id="{FD905466-F67B-497C-8323-C6439EF1621C}"/>
              </a:ext>
            </a:extLst>
          </p:cNvPr>
          <p:cNvSpPr/>
          <p:nvPr/>
        </p:nvSpPr>
        <p:spPr>
          <a:xfrm>
            <a:off x="1541728" y="2341310"/>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56941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E156D73-CCDB-494C-9524-4606CF927066}"/>
              </a:ext>
            </a:extLst>
          </p:cNvPr>
          <p:cNvGrpSpPr/>
          <p:nvPr/>
        </p:nvGrpSpPr>
        <p:grpSpPr>
          <a:xfrm>
            <a:off x="6536778" y="208470"/>
            <a:ext cx="2886073" cy="1862048"/>
            <a:chOff x="1257302" y="1857376"/>
            <a:chExt cx="2886073" cy="1862048"/>
          </a:xfrm>
        </p:grpSpPr>
        <p:sp>
          <p:nvSpPr>
            <p:cNvPr id="5" name="文本框 4">
              <a:extLst>
                <a:ext uri="{FF2B5EF4-FFF2-40B4-BE49-F238E27FC236}">
                  <a16:creationId xmlns:a16="http://schemas.microsoft.com/office/drawing/2014/main" id="{FA852FF4-AB9B-4D4E-AE81-6D790FCAFB9E}"/>
                </a:ext>
              </a:extLst>
            </p:cNvPr>
            <p:cNvSpPr txBox="1"/>
            <p:nvPr/>
          </p:nvSpPr>
          <p:spPr>
            <a:xfrm>
              <a:off x="1257302" y="1857376"/>
              <a:ext cx="1414462" cy="1862048"/>
            </a:xfrm>
            <a:prstGeom prst="rect">
              <a:avLst/>
            </a:prstGeom>
            <a:noFill/>
          </p:spPr>
          <p:txBody>
            <a:bodyPr wrap="square" rtlCol="0">
              <a:spAutoFit/>
            </a:bodyPr>
            <a:lstStyle/>
            <a:p>
              <a:r>
                <a:rPr lang="en-US" altLang="zh-CN" sz="11500" dirty="0">
                  <a:solidFill>
                    <a:srgbClr val="FC6686"/>
                  </a:solidFill>
                  <a:latin typeface="微软雅黑" panose="020B0503020204020204" pitchFamily="34" charset="-122"/>
                  <a:ea typeface="微软雅黑" panose="020B0503020204020204" pitchFamily="34" charset="-122"/>
                </a:rPr>
                <a:t>C</a:t>
              </a:r>
              <a:endParaRPr lang="zh-CN" altLang="en-US" sz="11500" dirty="0">
                <a:solidFill>
                  <a:srgbClr val="FC6686"/>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F57138A0-9859-41B5-BA3F-F94B3B6E43F2}"/>
                </a:ext>
              </a:extLst>
            </p:cNvPr>
            <p:cNvSpPr txBox="1"/>
            <p:nvPr/>
          </p:nvSpPr>
          <p:spPr>
            <a:xfrm>
              <a:off x="2214563" y="2176672"/>
              <a:ext cx="1928812" cy="1107996"/>
            </a:xfrm>
            <a:prstGeom prst="rect">
              <a:avLst/>
            </a:prstGeom>
            <a:noFill/>
          </p:spPr>
          <p:txBody>
            <a:bodyPr wrap="square" rtlCol="0">
              <a:spAutoFit/>
            </a:bodyPr>
            <a:lstStyle/>
            <a:p>
              <a:pPr algn="dist"/>
              <a:r>
                <a:rPr lang="zh-CN" altLang="en-US" sz="6600" dirty="0">
                  <a:solidFill>
                    <a:srgbClr val="FC6686"/>
                  </a:solidFill>
                  <a:latin typeface="微软雅黑" panose="020B0503020204020204" pitchFamily="34" charset="-122"/>
                  <a:ea typeface="微软雅黑" panose="020B0503020204020204" pitchFamily="34" charset="-122"/>
                </a:rPr>
                <a:t>目录</a:t>
              </a:r>
            </a:p>
          </p:txBody>
        </p:sp>
        <p:sp>
          <p:nvSpPr>
            <p:cNvPr id="7" name="文本框 6">
              <a:extLst>
                <a:ext uri="{FF2B5EF4-FFF2-40B4-BE49-F238E27FC236}">
                  <a16:creationId xmlns:a16="http://schemas.microsoft.com/office/drawing/2014/main" id="{899C1A38-8B89-427A-AA66-5CA585428BF5}"/>
                </a:ext>
              </a:extLst>
            </p:cNvPr>
            <p:cNvSpPr txBox="1"/>
            <p:nvPr/>
          </p:nvSpPr>
          <p:spPr>
            <a:xfrm>
              <a:off x="2328863" y="3082991"/>
              <a:ext cx="1814512" cy="369332"/>
            </a:xfrm>
            <a:prstGeom prst="rect">
              <a:avLst/>
            </a:prstGeom>
            <a:noFill/>
          </p:spPr>
          <p:txBody>
            <a:bodyPr wrap="square" rtlCol="0">
              <a:spAutoFit/>
            </a:bodyPr>
            <a:lstStyle/>
            <a:p>
              <a:pPr algn="dist"/>
              <a:r>
                <a:rPr lang="en-US" altLang="zh-CN" dirty="0">
                  <a:solidFill>
                    <a:srgbClr val="FC6686"/>
                  </a:solidFill>
                  <a:latin typeface="微软雅黑" panose="020B0503020204020204" pitchFamily="34" charset="-122"/>
                  <a:ea typeface="微软雅黑" panose="020B0503020204020204" pitchFamily="34" charset="-122"/>
                </a:rPr>
                <a:t>ONTENTS</a:t>
              </a:r>
              <a:endParaRPr lang="zh-CN" altLang="en-US" dirty="0">
                <a:solidFill>
                  <a:srgbClr val="FC6686"/>
                </a:solidFill>
                <a:latin typeface="微软雅黑" panose="020B0503020204020204" pitchFamily="34" charset="-122"/>
                <a:ea typeface="微软雅黑" panose="020B0503020204020204" pitchFamily="34" charset="-122"/>
              </a:endParaRPr>
            </a:p>
          </p:txBody>
        </p:sp>
      </p:grpSp>
      <p:sp>
        <p:nvSpPr>
          <p:cNvPr id="18" name="菱形 17">
            <a:extLst>
              <a:ext uri="{FF2B5EF4-FFF2-40B4-BE49-F238E27FC236}">
                <a16:creationId xmlns:a16="http://schemas.microsoft.com/office/drawing/2014/main" id="{B81FEB56-B56F-4A1C-B933-4F2150058993}"/>
              </a:ext>
            </a:extLst>
          </p:cNvPr>
          <p:cNvSpPr/>
          <p:nvPr/>
        </p:nvSpPr>
        <p:spPr>
          <a:xfrm>
            <a:off x="268205" y="3319826"/>
            <a:ext cx="2048035" cy="2048035"/>
          </a:xfrm>
          <a:prstGeom prst="diamond">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2FDCA08-FBD2-4525-8685-A993461A2482}"/>
              </a:ext>
            </a:extLst>
          </p:cNvPr>
          <p:cNvSpPr/>
          <p:nvPr/>
        </p:nvSpPr>
        <p:spPr>
          <a:xfrm>
            <a:off x="1891436" y="4515274"/>
            <a:ext cx="976767" cy="976767"/>
          </a:xfrm>
          <a:prstGeom prst="diamond">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6830C70F-16AC-418F-8EB3-99C28B3C62C0}"/>
              </a:ext>
            </a:extLst>
          </p:cNvPr>
          <p:cNvGrpSpPr/>
          <p:nvPr/>
        </p:nvGrpSpPr>
        <p:grpSpPr>
          <a:xfrm>
            <a:off x="4116830" y="1585260"/>
            <a:ext cx="1086821" cy="340094"/>
            <a:chOff x="6762749" y="2128837"/>
            <a:chExt cx="2423247" cy="758295"/>
          </a:xfrm>
          <a:solidFill>
            <a:schemeClr val="bg1"/>
          </a:solidFill>
        </p:grpSpPr>
        <p:sp>
          <p:nvSpPr>
            <p:cNvPr id="21" name="Freeform 8">
              <a:extLst>
                <a:ext uri="{FF2B5EF4-FFF2-40B4-BE49-F238E27FC236}">
                  <a16:creationId xmlns:a16="http://schemas.microsoft.com/office/drawing/2014/main" id="{63557ACF-9D6B-45BC-A1B4-5A75DB456131}"/>
                </a:ext>
              </a:extLst>
            </p:cNvPr>
            <p:cNvSpPr>
              <a:spLocks/>
            </p:cNvSpPr>
            <p:nvPr/>
          </p:nvSpPr>
          <p:spPr bwMode="auto">
            <a:xfrm>
              <a:off x="7830132" y="2580106"/>
              <a:ext cx="138060" cy="68000"/>
            </a:xfrm>
            <a:custGeom>
              <a:avLst/>
              <a:gdLst>
                <a:gd name="T0" fmla="*/ 38 w 67"/>
                <a:gd name="T1" fmla="*/ 0 h 33"/>
                <a:gd name="T2" fmla="*/ 48 w 67"/>
                <a:gd name="T3" fmla="*/ 29 h 33"/>
                <a:gd name="T4" fmla="*/ 57 w 67"/>
                <a:gd name="T5" fmla="*/ 0 h 33"/>
                <a:gd name="T6" fmla="*/ 67 w 67"/>
                <a:gd name="T7" fmla="*/ 0 h 33"/>
                <a:gd name="T8" fmla="*/ 52 w 67"/>
                <a:gd name="T9" fmla="*/ 33 h 33"/>
                <a:gd name="T10" fmla="*/ 43 w 67"/>
                <a:gd name="T11" fmla="*/ 33 h 33"/>
                <a:gd name="T12" fmla="*/ 33 w 67"/>
                <a:gd name="T13" fmla="*/ 5 h 33"/>
                <a:gd name="T14" fmla="*/ 33 w 67"/>
                <a:gd name="T15" fmla="*/ 5 h 33"/>
                <a:gd name="T16" fmla="*/ 24 w 67"/>
                <a:gd name="T17" fmla="*/ 33 h 33"/>
                <a:gd name="T18" fmla="*/ 14 w 67"/>
                <a:gd name="T19" fmla="*/ 33 h 33"/>
                <a:gd name="T20" fmla="*/ 0 w 67"/>
                <a:gd name="T21" fmla="*/ 0 h 33"/>
                <a:gd name="T22" fmla="*/ 10 w 67"/>
                <a:gd name="T23" fmla="*/ 0 h 33"/>
                <a:gd name="T24" fmla="*/ 19 w 67"/>
                <a:gd name="T25" fmla="*/ 29 h 33"/>
                <a:gd name="T26" fmla="*/ 29 w 67"/>
                <a:gd name="T27" fmla="*/ 0 h 33"/>
                <a:gd name="T28" fmla="*/ 38 w 67"/>
                <a:gd name="T29" fmla="*/ 0 h 33"/>
                <a:gd name="T30" fmla="*/ 38 w 67"/>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3">
                  <a:moveTo>
                    <a:pt x="38" y="0"/>
                  </a:moveTo>
                  <a:lnTo>
                    <a:pt x="48" y="29"/>
                  </a:lnTo>
                  <a:lnTo>
                    <a:pt x="57" y="0"/>
                  </a:lnTo>
                  <a:lnTo>
                    <a:pt x="67" y="0"/>
                  </a:lnTo>
                  <a:lnTo>
                    <a:pt x="52" y="33"/>
                  </a:lnTo>
                  <a:lnTo>
                    <a:pt x="43" y="33"/>
                  </a:lnTo>
                  <a:lnTo>
                    <a:pt x="33" y="5"/>
                  </a:lnTo>
                  <a:lnTo>
                    <a:pt x="33" y="5"/>
                  </a:lnTo>
                  <a:lnTo>
                    <a:pt x="24" y="33"/>
                  </a:lnTo>
                  <a:lnTo>
                    <a:pt x="14" y="33"/>
                  </a:lnTo>
                  <a:lnTo>
                    <a:pt x="0" y="0"/>
                  </a:lnTo>
                  <a:lnTo>
                    <a:pt x="10" y="0"/>
                  </a:lnTo>
                  <a:lnTo>
                    <a:pt x="19" y="29"/>
                  </a:lnTo>
                  <a:lnTo>
                    <a:pt x="29" y="0"/>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2" name="Freeform 9">
              <a:extLst>
                <a:ext uri="{FF2B5EF4-FFF2-40B4-BE49-F238E27FC236}">
                  <a16:creationId xmlns:a16="http://schemas.microsoft.com/office/drawing/2014/main" id="{3E9F1BC7-52A6-48F7-9FCA-7FD5F07735E6}"/>
                </a:ext>
              </a:extLst>
            </p:cNvPr>
            <p:cNvSpPr>
              <a:spLocks/>
            </p:cNvSpPr>
            <p:nvPr/>
          </p:nvSpPr>
          <p:spPr bwMode="auto">
            <a:xfrm>
              <a:off x="7972313" y="2580106"/>
              <a:ext cx="138060" cy="68000"/>
            </a:xfrm>
            <a:custGeom>
              <a:avLst/>
              <a:gdLst>
                <a:gd name="T0" fmla="*/ 38 w 67"/>
                <a:gd name="T1" fmla="*/ 0 h 33"/>
                <a:gd name="T2" fmla="*/ 48 w 67"/>
                <a:gd name="T3" fmla="*/ 29 h 33"/>
                <a:gd name="T4" fmla="*/ 57 w 67"/>
                <a:gd name="T5" fmla="*/ 0 h 33"/>
                <a:gd name="T6" fmla="*/ 67 w 67"/>
                <a:gd name="T7" fmla="*/ 0 h 33"/>
                <a:gd name="T8" fmla="*/ 52 w 67"/>
                <a:gd name="T9" fmla="*/ 33 h 33"/>
                <a:gd name="T10" fmla="*/ 43 w 67"/>
                <a:gd name="T11" fmla="*/ 33 h 33"/>
                <a:gd name="T12" fmla="*/ 33 w 67"/>
                <a:gd name="T13" fmla="*/ 5 h 33"/>
                <a:gd name="T14" fmla="*/ 33 w 67"/>
                <a:gd name="T15" fmla="*/ 5 h 33"/>
                <a:gd name="T16" fmla="*/ 24 w 67"/>
                <a:gd name="T17" fmla="*/ 33 h 33"/>
                <a:gd name="T18" fmla="*/ 14 w 67"/>
                <a:gd name="T19" fmla="*/ 33 h 33"/>
                <a:gd name="T20" fmla="*/ 0 w 67"/>
                <a:gd name="T21" fmla="*/ 0 h 33"/>
                <a:gd name="T22" fmla="*/ 9 w 67"/>
                <a:gd name="T23" fmla="*/ 0 h 33"/>
                <a:gd name="T24" fmla="*/ 19 w 67"/>
                <a:gd name="T25" fmla="*/ 29 h 33"/>
                <a:gd name="T26" fmla="*/ 29 w 67"/>
                <a:gd name="T27" fmla="*/ 0 h 33"/>
                <a:gd name="T28" fmla="*/ 38 w 67"/>
                <a:gd name="T29" fmla="*/ 0 h 33"/>
                <a:gd name="T30" fmla="*/ 38 w 67"/>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3">
                  <a:moveTo>
                    <a:pt x="38" y="0"/>
                  </a:moveTo>
                  <a:lnTo>
                    <a:pt x="48" y="29"/>
                  </a:lnTo>
                  <a:lnTo>
                    <a:pt x="57" y="0"/>
                  </a:lnTo>
                  <a:lnTo>
                    <a:pt x="67" y="0"/>
                  </a:lnTo>
                  <a:lnTo>
                    <a:pt x="52" y="33"/>
                  </a:lnTo>
                  <a:lnTo>
                    <a:pt x="43" y="33"/>
                  </a:lnTo>
                  <a:lnTo>
                    <a:pt x="33" y="5"/>
                  </a:lnTo>
                  <a:lnTo>
                    <a:pt x="33" y="5"/>
                  </a:lnTo>
                  <a:lnTo>
                    <a:pt x="24" y="33"/>
                  </a:lnTo>
                  <a:lnTo>
                    <a:pt x="14" y="33"/>
                  </a:lnTo>
                  <a:lnTo>
                    <a:pt x="0" y="0"/>
                  </a:lnTo>
                  <a:lnTo>
                    <a:pt x="9" y="0"/>
                  </a:lnTo>
                  <a:lnTo>
                    <a:pt x="19" y="29"/>
                  </a:lnTo>
                  <a:lnTo>
                    <a:pt x="29" y="0"/>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3" name="Freeform 10">
              <a:extLst>
                <a:ext uri="{FF2B5EF4-FFF2-40B4-BE49-F238E27FC236}">
                  <a16:creationId xmlns:a16="http://schemas.microsoft.com/office/drawing/2014/main" id="{DEBF2744-63C8-42AA-A4AE-624888D8C4F4}"/>
                </a:ext>
              </a:extLst>
            </p:cNvPr>
            <p:cNvSpPr>
              <a:spLocks/>
            </p:cNvSpPr>
            <p:nvPr/>
          </p:nvSpPr>
          <p:spPr bwMode="auto">
            <a:xfrm>
              <a:off x="8114492" y="2580106"/>
              <a:ext cx="135999" cy="68000"/>
            </a:xfrm>
            <a:custGeom>
              <a:avLst/>
              <a:gdLst>
                <a:gd name="T0" fmla="*/ 38 w 66"/>
                <a:gd name="T1" fmla="*/ 0 h 33"/>
                <a:gd name="T2" fmla="*/ 47 w 66"/>
                <a:gd name="T3" fmla="*/ 29 h 33"/>
                <a:gd name="T4" fmla="*/ 57 w 66"/>
                <a:gd name="T5" fmla="*/ 0 h 33"/>
                <a:gd name="T6" fmla="*/ 66 w 66"/>
                <a:gd name="T7" fmla="*/ 0 h 33"/>
                <a:gd name="T8" fmla="*/ 52 w 66"/>
                <a:gd name="T9" fmla="*/ 33 h 33"/>
                <a:gd name="T10" fmla="*/ 43 w 66"/>
                <a:gd name="T11" fmla="*/ 33 h 33"/>
                <a:gd name="T12" fmla="*/ 33 w 66"/>
                <a:gd name="T13" fmla="*/ 5 h 33"/>
                <a:gd name="T14" fmla="*/ 33 w 66"/>
                <a:gd name="T15" fmla="*/ 5 h 33"/>
                <a:gd name="T16" fmla="*/ 24 w 66"/>
                <a:gd name="T17" fmla="*/ 33 h 33"/>
                <a:gd name="T18" fmla="*/ 14 w 66"/>
                <a:gd name="T19" fmla="*/ 33 h 33"/>
                <a:gd name="T20" fmla="*/ 0 w 66"/>
                <a:gd name="T21" fmla="*/ 0 h 33"/>
                <a:gd name="T22" fmla="*/ 9 w 66"/>
                <a:gd name="T23" fmla="*/ 0 h 33"/>
                <a:gd name="T24" fmla="*/ 19 w 66"/>
                <a:gd name="T25" fmla="*/ 29 h 33"/>
                <a:gd name="T26" fmla="*/ 28 w 66"/>
                <a:gd name="T27" fmla="*/ 0 h 33"/>
                <a:gd name="T28" fmla="*/ 38 w 66"/>
                <a:gd name="T29" fmla="*/ 0 h 33"/>
                <a:gd name="T30" fmla="*/ 38 w 66"/>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33">
                  <a:moveTo>
                    <a:pt x="38" y="0"/>
                  </a:moveTo>
                  <a:lnTo>
                    <a:pt x="47" y="29"/>
                  </a:lnTo>
                  <a:lnTo>
                    <a:pt x="57" y="0"/>
                  </a:lnTo>
                  <a:lnTo>
                    <a:pt x="66" y="0"/>
                  </a:lnTo>
                  <a:lnTo>
                    <a:pt x="52" y="33"/>
                  </a:lnTo>
                  <a:lnTo>
                    <a:pt x="43" y="33"/>
                  </a:lnTo>
                  <a:lnTo>
                    <a:pt x="33" y="5"/>
                  </a:lnTo>
                  <a:lnTo>
                    <a:pt x="33" y="5"/>
                  </a:lnTo>
                  <a:lnTo>
                    <a:pt x="24" y="33"/>
                  </a:lnTo>
                  <a:lnTo>
                    <a:pt x="14" y="33"/>
                  </a:lnTo>
                  <a:lnTo>
                    <a:pt x="0" y="0"/>
                  </a:lnTo>
                  <a:lnTo>
                    <a:pt x="9" y="0"/>
                  </a:lnTo>
                  <a:lnTo>
                    <a:pt x="19" y="29"/>
                  </a:lnTo>
                  <a:lnTo>
                    <a:pt x="28" y="0"/>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4" name="Freeform 11">
              <a:extLst>
                <a:ext uri="{FF2B5EF4-FFF2-40B4-BE49-F238E27FC236}">
                  <a16:creationId xmlns:a16="http://schemas.microsoft.com/office/drawing/2014/main" id="{F1C80F65-3507-46F9-AE2F-3B1F0711FAAD}"/>
                </a:ext>
              </a:extLst>
            </p:cNvPr>
            <p:cNvSpPr>
              <a:spLocks/>
            </p:cNvSpPr>
            <p:nvPr/>
          </p:nvSpPr>
          <p:spPr bwMode="auto">
            <a:xfrm>
              <a:off x="8266975" y="2633681"/>
              <a:ext cx="22667" cy="14425"/>
            </a:xfrm>
            <a:custGeom>
              <a:avLst/>
              <a:gdLst>
                <a:gd name="T0" fmla="*/ 11 w 11"/>
                <a:gd name="T1" fmla="*/ 7 h 7"/>
                <a:gd name="T2" fmla="*/ 0 w 11"/>
                <a:gd name="T3" fmla="*/ 7 h 7"/>
                <a:gd name="T4" fmla="*/ 0 w 11"/>
                <a:gd name="T5" fmla="*/ 0 h 7"/>
                <a:gd name="T6" fmla="*/ 11 w 11"/>
                <a:gd name="T7" fmla="*/ 0 h 7"/>
                <a:gd name="T8" fmla="*/ 11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lnTo>
                    <a:pt x="0" y="7"/>
                  </a:lnTo>
                  <a:lnTo>
                    <a:pt x="0" y="0"/>
                  </a:lnTo>
                  <a:lnTo>
                    <a:pt x="11" y="0"/>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5" name="Freeform 12">
              <a:extLst>
                <a:ext uri="{FF2B5EF4-FFF2-40B4-BE49-F238E27FC236}">
                  <a16:creationId xmlns:a16="http://schemas.microsoft.com/office/drawing/2014/main" id="{276FA5A2-5C9E-4671-AF1E-3BCE9A2960FE}"/>
                </a:ext>
              </a:extLst>
            </p:cNvPr>
            <p:cNvSpPr>
              <a:spLocks noEditPoints="1"/>
            </p:cNvSpPr>
            <p:nvPr/>
          </p:nvSpPr>
          <p:spPr bwMode="auto">
            <a:xfrm>
              <a:off x="8320551" y="2573923"/>
              <a:ext cx="78302" cy="90666"/>
            </a:xfrm>
            <a:custGeom>
              <a:avLst/>
              <a:gdLst>
                <a:gd name="T0" fmla="*/ 13 w 16"/>
                <a:gd name="T1" fmla="*/ 7 h 18"/>
                <a:gd name="T2" fmla="*/ 8 w 16"/>
                <a:gd name="T3" fmla="*/ 2 h 18"/>
                <a:gd name="T4" fmla="*/ 3 w 16"/>
                <a:gd name="T5" fmla="*/ 7 h 18"/>
                <a:gd name="T6" fmla="*/ 8 w 16"/>
                <a:gd name="T7" fmla="*/ 13 h 18"/>
                <a:gd name="T8" fmla="*/ 13 w 16"/>
                <a:gd name="T9" fmla="*/ 7 h 18"/>
                <a:gd name="T10" fmla="*/ 3 w 16"/>
                <a:gd name="T11" fmla="*/ 13 h 18"/>
                <a:gd name="T12" fmla="*/ 3 w 16"/>
                <a:gd name="T13" fmla="*/ 18 h 18"/>
                <a:gd name="T14" fmla="*/ 0 w 16"/>
                <a:gd name="T15" fmla="*/ 18 h 18"/>
                <a:gd name="T16" fmla="*/ 0 w 16"/>
                <a:gd name="T17" fmla="*/ 1 h 18"/>
                <a:gd name="T18" fmla="*/ 3 w 16"/>
                <a:gd name="T19" fmla="*/ 1 h 18"/>
                <a:gd name="T20" fmla="*/ 3 w 16"/>
                <a:gd name="T21" fmla="*/ 2 h 18"/>
                <a:gd name="T22" fmla="*/ 8 w 16"/>
                <a:gd name="T23" fmla="*/ 0 h 18"/>
                <a:gd name="T24" fmla="*/ 16 w 16"/>
                <a:gd name="T25" fmla="*/ 7 h 18"/>
                <a:gd name="T26" fmla="*/ 9 w 16"/>
                <a:gd name="T27" fmla="*/ 15 h 18"/>
                <a:gd name="T28" fmla="*/ 3 w 1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8">
                  <a:moveTo>
                    <a:pt x="13" y="7"/>
                  </a:moveTo>
                  <a:cubicBezTo>
                    <a:pt x="13" y="4"/>
                    <a:pt x="11" y="2"/>
                    <a:pt x="8" y="2"/>
                  </a:cubicBezTo>
                  <a:cubicBezTo>
                    <a:pt x="5" y="2"/>
                    <a:pt x="3" y="4"/>
                    <a:pt x="3" y="7"/>
                  </a:cubicBezTo>
                  <a:cubicBezTo>
                    <a:pt x="3" y="11"/>
                    <a:pt x="5" y="13"/>
                    <a:pt x="8" y="13"/>
                  </a:cubicBezTo>
                  <a:cubicBezTo>
                    <a:pt x="11" y="13"/>
                    <a:pt x="13" y="11"/>
                    <a:pt x="13" y="7"/>
                  </a:cubicBezTo>
                  <a:close/>
                  <a:moveTo>
                    <a:pt x="3" y="13"/>
                  </a:moveTo>
                  <a:cubicBezTo>
                    <a:pt x="3" y="18"/>
                    <a:pt x="3" y="18"/>
                    <a:pt x="3" y="18"/>
                  </a:cubicBezTo>
                  <a:cubicBezTo>
                    <a:pt x="0" y="18"/>
                    <a:pt x="0" y="18"/>
                    <a:pt x="0" y="18"/>
                  </a:cubicBezTo>
                  <a:cubicBezTo>
                    <a:pt x="0" y="1"/>
                    <a:pt x="0" y="1"/>
                    <a:pt x="0" y="1"/>
                  </a:cubicBezTo>
                  <a:cubicBezTo>
                    <a:pt x="3" y="1"/>
                    <a:pt x="3" y="1"/>
                    <a:pt x="3" y="1"/>
                  </a:cubicBezTo>
                  <a:cubicBezTo>
                    <a:pt x="3" y="2"/>
                    <a:pt x="3" y="2"/>
                    <a:pt x="3" y="2"/>
                  </a:cubicBezTo>
                  <a:cubicBezTo>
                    <a:pt x="4" y="1"/>
                    <a:pt x="6" y="0"/>
                    <a:pt x="8" y="0"/>
                  </a:cubicBezTo>
                  <a:cubicBezTo>
                    <a:pt x="13" y="0"/>
                    <a:pt x="16" y="3"/>
                    <a:pt x="16" y="7"/>
                  </a:cubicBezTo>
                  <a:cubicBezTo>
                    <a:pt x="16" y="12"/>
                    <a:pt x="14" y="15"/>
                    <a:pt x="9" y="15"/>
                  </a:cubicBezTo>
                  <a:cubicBezTo>
                    <a:pt x="6" y="15"/>
                    <a:pt x="5"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6" name="Freeform 13">
              <a:extLst>
                <a:ext uri="{FF2B5EF4-FFF2-40B4-BE49-F238E27FC236}">
                  <a16:creationId xmlns:a16="http://schemas.microsoft.com/office/drawing/2014/main" id="{E1952E1C-E69D-4A3C-B352-20F9F6B22D9B}"/>
                </a:ext>
              </a:extLst>
            </p:cNvPr>
            <p:cNvSpPr>
              <a:spLocks noEditPoints="1"/>
            </p:cNvSpPr>
            <p:nvPr/>
          </p:nvSpPr>
          <p:spPr bwMode="auto">
            <a:xfrm>
              <a:off x="8423580" y="2573923"/>
              <a:ext cx="82423" cy="90666"/>
            </a:xfrm>
            <a:custGeom>
              <a:avLst/>
              <a:gdLst>
                <a:gd name="T0" fmla="*/ 13 w 17"/>
                <a:gd name="T1" fmla="*/ 7 h 18"/>
                <a:gd name="T2" fmla="*/ 9 w 17"/>
                <a:gd name="T3" fmla="*/ 2 h 18"/>
                <a:gd name="T4" fmla="*/ 4 w 17"/>
                <a:gd name="T5" fmla="*/ 7 h 18"/>
                <a:gd name="T6" fmla="*/ 9 w 17"/>
                <a:gd name="T7" fmla="*/ 13 h 18"/>
                <a:gd name="T8" fmla="*/ 13 w 17"/>
                <a:gd name="T9" fmla="*/ 7 h 18"/>
                <a:gd name="T10" fmla="*/ 4 w 17"/>
                <a:gd name="T11" fmla="*/ 13 h 18"/>
                <a:gd name="T12" fmla="*/ 4 w 17"/>
                <a:gd name="T13" fmla="*/ 18 h 18"/>
                <a:gd name="T14" fmla="*/ 0 w 17"/>
                <a:gd name="T15" fmla="*/ 18 h 18"/>
                <a:gd name="T16" fmla="*/ 0 w 17"/>
                <a:gd name="T17" fmla="*/ 1 h 18"/>
                <a:gd name="T18" fmla="*/ 4 w 17"/>
                <a:gd name="T19" fmla="*/ 1 h 18"/>
                <a:gd name="T20" fmla="*/ 4 w 17"/>
                <a:gd name="T21" fmla="*/ 2 h 18"/>
                <a:gd name="T22" fmla="*/ 9 w 17"/>
                <a:gd name="T23" fmla="*/ 0 h 18"/>
                <a:gd name="T24" fmla="*/ 17 w 17"/>
                <a:gd name="T25" fmla="*/ 7 h 18"/>
                <a:gd name="T26" fmla="*/ 9 w 17"/>
                <a:gd name="T27" fmla="*/ 15 h 18"/>
                <a:gd name="T28" fmla="*/ 4 w 17"/>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8">
                  <a:moveTo>
                    <a:pt x="13" y="7"/>
                  </a:moveTo>
                  <a:cubicBezTo>
                    <a:pt x="13" y="4"/>
                    <a:pt x="12" y="2"/>
                    <a:pt x="9" y="2"/>
                  </a:cubicBezTo>
                  <a:cubicBezTo>
                    <a:pt x="5" y="2"/>
                    <a:pt x="4" y="4"/>
                    <a:pt x="4" y="7"/>
                  </a:cubicBezTo>
                  <a:cubicBezTo>
                    <a:pt x="4" y="11"/>
                    <a:pt x="5" y="13"/>
                    <a:pt x="9" y="13"/>
                  </a:cubicBezTo>
                  <a:cubicBezTo>
                    <a:pt x="12" y="13"/>
                    <a:pt x="13" y="11"/>
                    <a:pt x="13" y="7"/>
                  </a:cubicBezTo>
                  <a:close/>
                  <a:moveTo>
                    <a:pt x="4" y="13"/>
                  </a:moveTo>
                  <a:cubicBezTo>
                    <a:pt x="4" y="18"/>
                    <a:pt x="4" y="18"/>
                    <a:pt x="4" y="18"/>
                  </a:cubicBezTo>
                  <a:cubicBezTo>
                    <a:pt x="0" y="18"/>
                    <a:pt x="0" y="18"/>
                    <a:pt x="0" y="18"/>
                  </a:cubicBezTo>
                  <a:cubicBezTo>
                    <a:pt x="0" y="1"/>
                    <a:pt x="0" y="1"/>
                    <a:pt x="0" y="1"/>
                  </a:cubicBezTo>
                  <a:cubicBezTo>
                    <a:pt x="4" y="1"/>
                    <a:pt x="4" y="1"/>
                    <a:pt x="4" y="1"/>
                  </a:cubicBezTo>
                  <a:cubicBezTo>
                    <a:pt x="4" y="2"/>
                    <a:pt x="4" y="2"/>
                    <a:pt x="4" y="2"/>
                  </a:cubicBezTo>
                  <a:cubicBezTo>
                    <a:pt x="5" y="1"/>
                    <a:pt x="7" y="0"/>
                    <a:pt x="9" y="0"/>
                  </a:cubicBezTo>
                  <a:cubicBezTo>
                    <a:pt x="14" y="0"/>
                    <a:pt x="17" y="3"/>
                    <a:pt x="17" y="7"/>
                  </a:cubicBezTo>
                  <a:cubicBezTo>
                    <a:pt x="17" y="12"/>
                    <a:pt x="14" y="15"/>
                    <a:pt x="9" y="15"/>
                  </a:cubicBezTo>
                  <a:cubicBezTo>
                    <a:pt x="7" y="15"/>
                    <a:pt x="5" y="14"/>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7" name="Freeform 14">
              <a:extLst>
                <a:ext uri="{FF2B5EF4-FFF2-40B4-BE49-F238E27FC236}">
                  <a16:creationId xmlns:a16="http://schemas.microsoft.com/office/drawing/2014/main" id="{7EF545EA-EEB9-4E34-BDCA-588F69A0E1A1}"/>
                </a:ext>
              </a:extLst>
            </p:cNvPr>
            <p:cNvSpPr>
              <a:spLocks/>
            </p:cNvSpPr>
            <p:nvPr/>
          </p:nvSpPr>
          <p:spPr bwMode="auto">
            <a:xfrm>
              <a:off x="8516307" y="2559500"/>
              <a:ext cx="53575" cy="88606"/>
            </a:xfrm>
            <a:custGeom>
              <a:avLst/>
              <a:gdLst>
                <a:gd name="T0" fmla="*/ 7 w 11"/>
                <a:gd name="T1" fmla="*/ 0 h 18"/>
                <a:gd name="T2" fmla="*/ 7 w 11"/>
                <a:gd name="T3" fmla="*/ 4 h 18"/>
                <a:gd name="T4" fmla="*/ 11 w 11"/>
                <a:gd name="T5" fmla="*/ 4 h 18"/>
                <a:gd name="T6" fmla="*/ 11 w 11"/>
                <a:gd name="T7" fmla="*/ 6 h 18"/>
                <a:gd name="T8" fmla="*/ 7 w 11"/>
                <a:gd name="T9" fmla="*/ 6 h 18"/>
                <a:gd name="T10" fmla="*/ 7 w 11"/>
                <a:gd name="T11" fmla="*/ 15 h 18"/>
                <a:gd name="T12" fmla="*/ 7 w 11"/>
                <a:gd name="T13" fmla="*/ 15 h 18"/>
                <a:gd name="T14" fmla="*/ 9 w 11"/>
                <a:gd name="T15" fmla="*/ 16 h 18"/>
                <a:gd name="T16" fmla="*/ 11 w 11"/>
                <a:gd name="T17" fmla="*/ 16 h 18"/>
                <a:gd name="T18" fmla="*/ 11 w 11"/>
                <a:gd name="T19" fmla="*/ 18 h 18"/>
                <a:gd name="T20" fmla="*/ 7 w 11"/>
                <a:gd name="T21" fmla="*/ 18 h 18"/>
                <a:gd name="T22" fmla="*/ 4 w 11"/>
                <a:gd name="T23" fmla="*/ 15 h 18"/>
                <a:gd name="T24" fmla="*/ 4 w 11"/>
                <a:gd name="T25" fmla="*/ 6 h 18"/>
                <a:gd name="T26" fmla="*/ 0 w 11"/>
                <a:gd name="T27" fmla="*/ 6 h 18"/>
                <a:gd name="T28" fmla="*/ 0 w 11"/>
                <a:gd name="T29" fmla="*/ 4 h 18"/>
                <a:gd name="T30" fmla="*/ 4 w 11"/>
                <a:gd name="T31" fmla="*/ 4 h 18"/>
                <a:gd name="T32" fmla="*/ 4 w 11"/>
                <a:gd name="T33" fmla="*/ 0 h 18"/>
                <a:gd name="T34" fmla="*/ 7 w 11"/>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8">
                  <a:moveTo>
                    <a:pt x="7" y="0"/>
                  </a:moveTo>
                  <a:cubicBezTo>
                    <a:pt x="7" y="4"/>
                    <a:pt x="7" y="4"/>
                    <a:pt x="7" y="4"/>
                  </a:cubicBezTo>
                  <a:cubicBezTo>
                    <a:pt x="11" y="4"/>
                    <a:pt x="11" y="4"/>
                    <a:pt x="11" y="4"/>
                  </a:cubicBezTo>
                  <a:cubicBezTo>
                    <a:pt x="11" y="6"/>
                    <a:pt x="11" y="6"/>
                    <a:pt x="11" y="6"/>
                  </a:cubicBezTo>
                  <a:cubicBezTo>
                    <a:pt x="7" y="6"/>
                    <a:pt x="7" y="6"/>
                    <a:pt x="7" y="6"/>
                  </a:cubicBezTo>
                  <a:cubicBezTo>
                    <a:pt x="7" y="15"/>
                    <a:pt x="7" y="15"/>
                    <a:pt x="7" y="15"/>
                  </a:cubicBezTo>
                  <a:cubicBezTo>
                    <a:pt x="7" y="15"/>
                    <a:pt x="7" y="15"/>
                    <a:pt x="7" y="15"/>
                  </a:cubicBezTo>
                  <a:cubicBezTo>
                    <a:pt x="7" y="16"/>
                    <a:pt x="8" y="16"/>
                    <a:pt x="9" y="16"/>
                  </a:cubicBezTo>
                  <a:cubicBezTo>
                    <a:pt x="11" y="16"/>
                    <a:pt x="11" y="16"/>
                    <a:pt x="11" y="16"/>
                  </a:cubicBezTo>
                  <a:cubicBezTo>
                    <a:pt x="11" y="18"/>
                    <a:pt x="11" y="18"/>
                    <a:pt x="11" y="18"/>
                  </a:cubicBezTo>
                  <a:cubicBezTo>
                    <a:pt x="7" y="18"/>
                    <a:pt x="7" y="18"/>
                    <a:pt x="7" y="18"/>
                  </a:cubicBezTo>
                  <a:cubicBezTo>
                    <a:pt x="5" y="18"/>
                    <a:pt x="4" y="17"/>
                    <a:pt x="4" y="15"/>
                  </a:cubicBezTo>
                  <a:cubicBezTo>
                    <a:pt x="4" y="6"/>
                    <a:pt x="4" y="6"/>
                    <a:pt x="4" y="6"/>
                  </a:cubicBezTo>
                  <a:cubicBezTo>
                    <a:pt x="0" y="6"/>
                    <a:pt x="0" y="6"/>
                    <a:pt x="0" y="6"/>
                  </a:cubicBezTo>
                  <a:cubicBezTo>
                    <a:pt x="0" y="4"/>
                    <a:pt x="0" y="4"/>
                    <a:pt x="0" y="4"/>
                  </a:cubicBezTo>
                  <a:cubicBezTo>
                    <a:pt x="4" y="4"/>
                    <a:pt x="4" y="4"/>
                    <a:pt x="4" y="4"/>
                  </a:cubicBezTo>
                  <a:cubicBezTo>
                    <a:pt x="4" y="0"/>
                    <a:pt x="4" y="0"/>
                    <a:pt x="4" y="0"/>
                  </a:cubicBezTo>
                  <a:cubicBezTo>
                    <a:pt x="7"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8" name="Freeform 15">
              <a:extLst>
                <a:ext uri="{FF2B5EF4-FFF2-40B4-BE49-F238E27FC236}">
                  <a16:creationId xmlns:a16="http://schemas.microsoft.com/office/drawing/2014/main" id="{BCA057DF-D6C5-4284-ADE7-35CBEB2C4681}"/>
                </a:ext>
              </a:extLst>
            </p:cNvPr>
            <p:cNvSpPr>
              <a:spLocks/>
            </p:cNvSpPr>
            <p:nvPr/>
          </p:nvSpPr>
          <p:spPr bwMode="auto">
            <a:xfrm>
              <a:off x="8584305" y="2555379"/>
              <a:ext cx="82423" cy="92727"/>
            </a:xfrm>
            <a:custGeom>
              <a:avLst/>
              <a:gdLst>
                <a:gd name="T0" fmla="*/ 12 w 17"/>
                <a:gd name="T1" fmla="*/ 11 h 19"/>
                <a:gd name="T2" fmla="*/ 6 w 17"/>
                <a:gd name="T3" fmla="*/ 14 h 19"/>
                <a:gd name="T4" fmla="*/ 3 w 17"/>
                <a:gd name="T5" fmla="*/ 17 h 19"/>
                <a:gd name="T6" fmla="*/ 17 w 17"/>
                <a:gd name="T7" fmla="*/ 17 h 19"/>
                <a:gd name="T8" fmla="*/ 17 w 17"/>
                <a:gd name="T9" fmla="*/ 19 h 19"/>
                <a:gd name="T10" fmla="*/ 0 w 17"/>
                <a:gd name="T11" fmla="*/ 19 h 19"/>
                <a:gd name="T12" fmla="*/ 1 w 17"/>
                <a:gd name="T13" fmla="*/ 15 h 19"/>
                <a:gd name="T14" fmla="*/ 4 w 17"/>
                <a:gd name="T15" fmla="*/ 13 h 19"/>
                <a:gd name="T16" fmla="*/ 10 w 17"/>
                <a:gd name="T17" fmla="*/ 9 h 19"/>
                <a:gd name="T18" fmla="*/ 13 w 17"/>
                <a:gd name="T19" fmla="*/ 5 h 19"/>
                <a:gd name="T20" fmla="*/ 8 w 17"/>
                <a:gd name="T21" fmla="*/ 2 h 19"/>
                <a:gd name="T22" fmla="*/ 4 w 17"/>
                <a:gd name="T23" fmla="*/ 6 h 19"/>
                <a:gd name="T24" fmla="*/ 0 w 17"/>
                <a:gd name="T25" fmla="*/ 6 h 19"/>
                <a:gd name="T26" fmla="*/ 0 w 17"/>
                <a:gd name="T27" fmla="*/ 5 h 19"/>
                <a:gd name="T28" fmla="*/ 2 w 17"/>
                <a:gd name="T29" fmla="*/ 2 h 19"/>
                <a:gd name="T30" fmla="*/ 9 w 17"/>
                <a:gd name="T31" fmla="*/ 0 h 19"/>
                <a:gd name="T32" fmla="*/ 17 w 17"/>
                <a:gd name="T33" fmla="*/ 5 h 19"/>
                <a:gd name="T34" fmla="*/ 12 w 17"/>
                <a:gd name="T3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9">
                  <a:moveTo>
                    <a:pt x="12" y="11"/>
                  </a:moveTo>
                  <a:cubicBezTo>
                    <a:pt x="6" y="14"/>
                    <a:pt x="6" y="14"/>
                    <a:pt x="6" y="14"/>
                  </a:cubicBezTo>
                  <a:cubicBezTo>
                    <a:pt x="4" y="15"/>
                    <a:pt x="4" y="16"/>
                    <a:pt x="3" y="17"/>
                  </a:cubicBezTo>
                  <a:cubicBezTo>
                    <a:pt x="17" y="17"/>
                    <a:pt x="17" y="17"/>
                    <a:pt x="17" y="17"/>
                  </a:cubicBezTo>
                  <a:cubicBezTo>
                    <a:pt x="17" y="19"/>
                    <a:pt x="17" y="19"/>
                    <a:pt x="17" y="19"/>
                  </a:cubicBezTo>
                  <a:cubicBezTo>
                    <a:pt x="0" y="19"/>
                    <a:pt x="0" y="19"/>
                    <a:pt x="0" y="19"/>
                  </a:cubicBezTo>
                  <a:cubicBezTo>
                    <a:pt x="0" y="17"/>
                    <a:pt x="0" y="16"/>
                    <a:pt x="1" y="15"/>
                  </a:cubicBezTo>
                  <a:cubicBezTo>
                    <a:pt x="1" y="14"/>
                    <a:pt x="2" y="14"/>
                    <a:pt x="4" y="13"/>
                  </a:cubicBezTo>
                  <a:cubicBezTo>
                    <a:pt x="10" y="9"/>
                    <a:pt x="10" y="9"/>
                    <a:pt x="10" y="9"/>
                  </a:cubicBezTo>
                  <a:cubicBezTo>
                    <a:pt x="12" y="8"/>
                    <a:pt x="14" y="7"/>
                    <a:pt x="13" y="5"/>
                  </a:cubicBezTo>
                  <a:cubicBezTo>
                    <a:pt x="13" y="3"/>
                    <a:pt x="12" y="2"/>
                    <a:pt x="8" y="2"/>
                  </a:cubicBezTo>
                  <a:cubicBezTo>
                    <a:pt x="5" y="2"/>
                    <a:pt x="3" y="4"/>
                    <a:pt x="4" y="6"/>
                  </a:cubicBezTo>
                  <a:cubicBezTo>
                    <a:pt x="0" y="6"/>
                    <a:pt x="0" y="6"/>
                    <a:pt x="0" y="6"/>
                  </a:cubicBezTo>
                  <a:cubicBezTo>
                    <a:pt x="0" y="5"/>
                    <a:pt x="0" y="5"/>
                    <a:pt x="0" y="5"/>
                  </a:cubicBezTo>
                  <a:cubicBezTo>
                    <a:pt x="0" y="4"/>
                    <a:pt x="1" y="3"/>
                    <a:pt x="2" y="2"/>
                  </a:cubicBezTo>
                  <a:cubicBezTo>
                    <a:pt x="4" y="1"/>
                    <a:pt x="6" y="0"/>
                    <a:pt x="9" y="0"/>
                  </a:cubicBezTo>
                  <a:cubicBezTo>
                    <a:pt x="14" y="0"/>
                    <a:pt x="17" y="2"/>
                    <a:pt x="17" y="5"/>
                  </a:cubicBezTo>
                  <a:cubicBezTo>
                    <a:pt x="17" y="7"/>
                    <a:pt x="16" y="9"/>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9" name="Freeform 16">
              <a:extLst>
                <a:ext uri="{FF2B5EF4-FFF2-40B4-BE49-F238E27FC236}">
                  <a16:creationId xmlns:a16="http://schemas.microsoft.com/office/drawing/2014/main" id="{696365F9-4E96-453B-96BD-0A45798EFDB7}"/>
                </a:ext>
              </a:extLst>
            </p:cNvPr>
            <p:cNvSpPr>
              <a:spLocks noEditPoints="1"/>
            </p:cNvSpPr>
            <p:nvPr/>
          </p:nvSpPr>
          <p:spPr bwMode="auto">
            <a:xfrm>
              <a:off x="8687335" y="2555379"/>
              <a:ext cx="92727" cy="92727"/>
            </a:xfrm>
            <a:custGeom>
              <a:avLst/>
              <a:gdLst>
                <a:gd name="T0" fmla="*/ 4 w 19"/>
                <a:gd name="T1" fmla="*/ 9 h 19"/>
                <a:gd name="T2" fmla="*/ 4 w 19"/>
                <a:gd name="T3" fmla="*/ 10 h 19"/>
                <a:gd name="T4" fmla="*/ 9 w 19"/>
                <a:gd name="T5" fmla="*/ 17 h 19"/>
                <a:gd name="T6" fmla="*/ 15 w 19"/>
                <a:gd name="T7" fmla="*/ 10 h 19"/>
                <a:gd name="T8" fmla="*/ 15 w 19"/>
                <a:gd name="T9" fmla="*/ 9 h 19"/>
                <a:gd name="T10" fmla="*/ 15 w 19"/>
                <a:gd name="T11" fmla="*/ 9 h 19"/>
                <a:gd name="T12" fmla="*/ 9 w 19"/>
                <a:gd name="T13" fmla="*/ 2 h 19"/>
                <a:gd name="T14" fmla="*/ 4 w 19"/>
                <a:gd name="T15" fmla="*/ 9 h 19"/>
                <a:gd name="T16" fmla="*/ 4 w 19"/>
                <a:gd name="T17" fmla="*/ 9 h 19"/>
                <a:gd name="T18" fmla="*/ 9 w 19"/>
                <a:gd name="T19" fmla="*/ 19 h 19"/>
                <a:gd name="T20" fmla="*/ 0 w 19"/>
                <a:gd name="T21" fmla="*/ 10 h 19"/>
                <a:gd name="T22" fmla="*/ 9 w 19"/>
                <a:gd name="T23" fmla="*/ 0 h 19"/>
                <a:gd name="T24" fmla="*/ 18 w 19"/>
                <a:gd name="T25" fmla="*/ 10 h 19"/>
                <a:gd name="T26" fmla="*/ 9 w 19"/>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4" y="9"/>
                  </a:moveTo>
                  <a:cubicBezTo>
                    <a:pt x="4" y="10"/>
                    <a:pt x="4" y="10"/>
                    <a:pt x="4" y="10"/>
                  </a:cubicBezTo>
                  <a:cubicBezTo>
                    <a:pt x="4" y="15"/>
                    <a:pt x="5" y="17"/>
                    <a:pt x="9" y="17"/>
                  </a:cubicBezTo>
                  <a:cubicBezTo>
                    <a:pt x="13" y="17"/>
                    <a:pt x="15" y="15"/>
                    <a:pt x="15" y="10"/>
                  </a:cubicBezTo>
                  <a:cubicBezTo>
                    <a:pt x="15" y="10"/>
                    <a:pt x="15" y="10"/>
                    <a:pt x="15" y="9"/>
                  </a:cubicBezTo>
                  <a:cubicBezTo>
                    <a:pt x="15" y="9"/>
                    <a:pt x="15" y="9"/>
                    <a:pt x="15" y="9"/>
                  </a:cubicBezTo>
                  <a:cubicBezTo>
                    <a:pt x="15" y="4"/>
                    <a:pt x="13" y="2"/>
                    <a:pt x="9" y="2"/>
                  </a:cubicBezTo>
                  <a:cubicBezTo>
                    <a:pt x="6" y="2"/>
                    <a:pt x="4" y="4"/>
                    <a:pt x="4" y="9"/>
                  </a:cubicBezTo>
                  <a:cubicBezTo>
                    <a:pt x="4" y="9"/>
                    <a:pt x="4" y="9"/>
                    <a:pt x="4" y="9"/>
                  </a:cubicBezTo>
                  <a:close/>
                  <a:moveTo>
                    <a:pt x="9" y="19"/>
                  </a:moveTo>
                  <a:cubicBezTo>
                    <a:pt x="3" y="19"/>
                    <a:pt x="0" y="16"/>
                    <a:pt x="0" y="10"/>
                  </a:cubicBezTo>
                  <a:cubicBezTo>
                    <a:pt x="0" y="3"/>
                    <a:pt x="3" y="0"/>
                    <a:pt x="9" y="0"/>
                  </a:cubicBezTo>
                  <a:cubicBezTo>
                    <a:pt x="16" y="0"/>
                    <a:pt x="19" y="3"/>
                    <a:pt x="18" y="10"/>
                  </a:cubicBezTo>
                  <a:cubicBezTo>
                    <a:pt x="19" y="16"/>
                    <a:pt x="16" y="19"/>
                    <a:pt x="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0" name="Freeform 17">
              <a:extLst>
                <a:ext uri="{FF2B5EF4-FFF2-40B4-BE49-F238E27FC236}">
                  <a16:creationId xmlns:a16="http://schemas.microsoft.com/office/drawing/2014/main" id="{E41C300D-BC6B-4619-A3E1-7142D25111B8}"/>
                </a:ext>
              </a:extLst>
            </p:cNvPr>
            <p:cNvSpPr>
              <a:spLocks/>
            </p:cNvSpPr>
            <p:nvPr/>
          </p:nvSpPr>
          <p:spPr bwMode="auto">
            <a:xfrm>
              <a:off x="8804789" y="2633681"/>
              <a:ext cx="18546" cy="14425"/>
            </a:xfrm>
            <a:custGeom>
              <a:avLst/>
              <a:gdLst>
                <a:gd name="T0" fmla="*/ 9 w 9"/>
                <a:gd name="T1" fmla="*/ 7 h 7"/>
                <a:gd name="T2" fmla="*/ 0 w 9"/>
                <a:gd name="T3" fmla="*/ 7 h 7"/>
                <a:gd name="T4" fmla="*/ 0 w 9"/>
                <a:gd name="T5" fmla="*/ 0 h 7"/>
                <a:gd name="T6" fmla="*/ 9 w 9"/>
                <a:gd name="T7" fmla="*/ 0 h 7"/>
                <a:gd name="T8" fmla="*/ 9 w 9"/>
                <a:gd name="T9" fmla="*/ 7 h 7"/>
                <a:gd name="T10" fmla="*/ 9 w 9"/>
                <a:gd name="T11" fmla="*/ 7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0" y="7"/>
                  </a:lnTo>
                  <a:lnTo>
                    <a:pt x="0" y="0"/>
                  </a:lnTo>
                  <a:lnTo>
                    <a:pt x="9" y="0"/>
                  </a:lnTo>
                  <a:lnTo>
                    <a:pt x="9" y="7"/>
                  </a:lnTo>
                  <a:lnTo>
                    <a:pt x="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1" name="Freeform 19">
              <a:extLst>
                <a:ext uri="{FF2B5EF4-FFF2-40B4-BE49-F238E27FC236}">
                  <a16:creationId xmlns:a16="http://schemas.microsoft.com/office/drawing/2014/main" id="{027EE121-E687-484C-9C18-9FB3A86C92E3}"/>
                </a:ext>
              </a:extLst>
            </p:cNvPr>
            <p:cNvSpPr>
              <a:spLocks noEditPoints="1"/>
            </p:cNvSpPr>
            <p:nvPr/>
          </p:nvSpPr>
          <p:spPr bwMode="auto">
            <a:xfrm>
              <a:off x="8940787" y="2580106"/>
              <a:ext cx="88606" cy="68000"/>
            </a:xfrm>
            <a:custGeom>
              <a:avLst/>
              <a:gdLst>
                <a:gd name="T0" fmla="*/ 18 w 18"/>
                <a:gd name="T1" fmla="*/ 6 h 14"/>
                <a:gd name="T2" fmla="*/ 9 w 18"/>
                <a:gd name="T3" fmla="*/ 14 h 14"/>
                <a:gd name="T4" fmla="*/ 0 w 18"/>
                <a:gd name="T5" fmla="*/ 6 h 14"/>
                <a:gd name="T6" fmla="*/ 9 w 18"/>
                <a:gd name="T7" fmla="*/ 0 h 14"/>
                <a:gd name="T8" fmla="*/ 18 w 18"/>
                <a:gd name="T9" fmla="*/ 6 h 14"/>
                <a:gd name="T10" fmla="*/ 14 w 18"/>
                <a:gd name="T11" fmla="*/ 7 h 14"/>
                <a:gd name="T12" fmla="*/ 9 w 18"/>
                <a:gd name="T13" fmla="*/ 1 h 14"/>
                <a:gd name="T14" fmla="*/ 4 w 18"/>
                <a:gd name="T15" fmla="*/ 7 h 14"/>
                <a:gd name="T16" fmla="*/ 9 w 18"/>
                <a:gd name="T17" fmla="*/ 12 h 14"/>
                <a:gd name="T18" fmla="*/ 14 w 18"/>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4">
                  <a:moveTo>
                    <a:pt x="18" y="6"/>
                  </a:moveTo>
                  <a:cubicBezTo>
                    <a:pt x="18" y="11"/>
                    <a:pt x="15" y="14"/>
                    <a:pt x="9" y="14"/>
                  </a:cubicBezTo>
                  <a:cubicBezTo>
                    <a:pt x="3" y="14"/>
                    <a:pt x="0" y="11"/>
                    <a:pt x="0" y="6"/>
                  </a:cubicBezTo>
                  <a:cubicBezTo>
                    <a:pt x="0" y="2"/>
                    <a:pt x="3" y="0"/>
                    <a:pt x="9" y="0"/>
                  </a:cubicBezTo>
                  <a:cubicBezTo>
                    <a:pt x="15" y="0"/>
                    <a:pt x="17" y="2"/>
                    <a:pt x="18" y="6"/>
                  </a:cubicBezTo>
                  <a:close/>
                  <a:moveTo>
                    <a:pt x="14" y="7"/>
                  </a:moveTo>
                  <a:cubicBezTo>
                    <a:pt x="14" y="3"/>
                    <a:pt x="12" y="1"/>
                    <a:pt x="9" y="1"/>
                  </a:cubicBezTo>
                  <a:cubicBezTo>
                    <a:pt x="5" y="1"/>
                    <a:pt x="3" y="3"/>
                    <a:pt x="4" y="7"/>
                  </a:cubicBezTo>
                  <a:cubicBezTo>
                    <a:pt x="3" y="11"/>
                    <a:pt x="5" y="12"/>
                    <a:pt x="9" y="12"/>
                  </a:cubicBezTo>
                  <a:cubicBezTo>
                    <a:pt x="12" y="12"/>
                    <a:pt x="14" y="11"/>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2" name="Freeform 20">
              <a:extLst>
                <a:ext uri="{FF2B5EF4-FFF2-40B4-BE49-F238E27FC236}">
                  <a16:creationId xmlns:a16="http://schemas.microsoft.com/office/drawing/2014/main" id="{87903F9D-77C6-4B32-B04B-1C7834DEE20D}"/>
                </a:ext>
              </a:extLst>
            </p:cNvPr>
            <p:cNvSpPr>
              <a:spLocks/>
            </p:cNvSpPr>
            <p:nvPr/>
          </p:nvSpPr>
          <p:spPr bwMode="auto">
            <a:xfrm>
              <a:off x="9054119" y="2580106"/>
              <a:ext cx="131877" cy="68000"/>
            </a:xfrm>
            <a:custGeom>
              <a:avLst/>
              <a:gdLst>
                <a:gd name="T0" fmla="*/ 3 w 27"/>
                <a:gd name="T1" fmla="*/ 5 h 14"/>
                <a:gd name="T2" fmla="*/ 3 w 27"/>
                <a:gd name="T3" fmla="*/ 14 h 14"/>
                <a:gd name="T4" fmla="*/ 0 w 27"/>
                <a:gd name="T5" fmla="*/ 14 h 14"/>
                <a:gd name="T6" fmla="*/ 0 w 27"/>
                <a:gd name="T7" fmla="*/ 0 h 14"/>
                <a:gd name="T8" fmla="*/ 3 w 27"/>
                <a:gd name="T9" fmla="*/ 0 h 14"/>
                <a:gd name="T10" fmla="*/ 3 w 27"/>
                <a:gd name="T11" fmla="*/ 2 h 14"/>
                <a:gd name="T12" fmla="*/ 9 w 27"/>
                <a:gd name="T13" fmla="*/ 0 h 14"/>
                <a:gd name="T14" fmla="*/ 15 w 27"/>
                <a:gd name="T15" fmla="*/ 2 h 14"/>
                <a:gd name="T16" fmla="*/ 21 w 27"/>
                <a:gd name="T17" fmla="*/ 0 h 14"/>
                <a:gd name="T18" fmla="*/ 26 w 27"/>
                <a:gd name="T19" fmla="*/ 1 h 14"/>
                <a:gd name="T20" fmla="*/ 27 w 27"/>
                <a:gd name="T21" fmla="*/ 4 h 14"/>
                <a:gd name="T22" fmla="*/ 27 w 27"/>
                <a:gd name="T23" fmla="*/ 14 h 14"/>
                <a:gd name="T24" fmla="*/ 24 w 27"/>
                <a:gd name="T25" fmla="*/ 14 h 14"/>
                <a:gd name="T26" fmla="*/ 24 w 27"/>
                <a:gd name="T27" fmla="*/ 4 h 14"/>
                <a:gd name="T28" fmla="*/ 20 w 27"/>
                <a:gd name="T29" fmla="*/ 1 h 14"/>
                <a:gd name="T30" fmla="*/ 17 w 27"/>
                <a:gd name="T31" fmla="*/ 2 h 14"/>
                <a:gd name="T32" fmla="*/ 15 w 27"/>
                <a:gd name="T33" fmla="*/ 5 h 14"/>
                <a:gd name="T34" fmla="*/ 15 w 27"/>
                <a:gd name="T35" fmla="*/ 14 h 14"/>
                <a:gd name="T36" fmla="*/ 12 w 27"/>
                <a:gd name="T37" fmla="*/ 14 h 14"/>
                <a:gd name="T38" fmla="*/ 12 w 27"/>
                <a:gd name="T39" fmla="*/ 4 h 14"/>
                <a:gd name="T40" fmla="*/ 8 w 27"/>
                <a:gd name="T41" fmla="*/ 1 h 14"/>
                <a:gd name="T42" fmla="*/ 5 w 27"/>
                <a:gd name="T43" fmla="*/ 2 h 14"/>
                <a:gd name="T44" fmla="*/ 3 w 27"/>
                <a:gd name="T4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4">
                  <a:moveTo>
                    <a:pt x="3" y="5"/>
                  </a:moveTo>
                  <a:cubicBezTo>
                    <a:pt x="3" y="14"/>
                    <a:pt x="3" y="14"/>
                    <a:pt x="3" y="14"/>
                  </a:cubicBezTo>
                  <a:cubicBezTo>
                    <a:pt x="0" y="14"/>
                    <a:pt x="0" y="14"/>
                    <a:pt x="0" y="14"/>
                  </a:cubicBezTo>
                  <a:cubicBezTo>
                    <a:pt x="0" y="0"/>
                    <a:pt x="0" y="0"/>
                    <a:pt x="0" y="0"/>
                  </a:cubicBezTo>
                  <a:cubicBezTo>
                    <a:pt x="3" y="0"/>
                    <a:pt x="3" y="0"/>
                    <a:pt x="3" y="0"/>
                  </a:cubicBezTo>
                  <a:cubicBezTo>
                    <a:pt x="3" y="2"/>
                    <a:pt x="3" y="2"/>
                    <a:pt x="3" y="2"/>
                  </a:cubicBezTo>
                  <a:cubicBezTo>
                    <a:pt x="5" y="0"/>
                    <a:pt x="7" y="0"/>
                    <a:pt x="9" y="0"/>
                  </a:cubicBezTo>
                  <a:cubicBezTo>
                    <a:pt x="12" y="0"/>
                    <a:pt x="14" y="0"/>
                    <a:pt x="15" y="2"/>
                  </a:cubicBezTo>
                  <a:cubicBezTo>
                    <a:pt x="17" y="0"/>
                    <a:pt x="19" y="0"/>
                    <a:pt x="21" y="0"/>
                  </a:cubicBezTo>
                  <a:cubicBezTo>
                    <a:pt x="23" y="0"/>
                    <a:pt x="25" y="0"/>
                    <a:pt x="26" y="1"/>
                  </a:cubicBezTo>
                  <a:cubicBezTo>
                    <a:pt x="27" y="1"/>
                    <a:pt x="27" y="2"/>
                    <a:pt x="27" y="4"/>
                  </a:cubicBezTo>
                  <a:cubicBezTo>
                    <a:pt x="27" y="14"/>
                    <a:pt x="27" y="14"/>
                    <a:pt x="27" y="14"/>
                  </a:cubicBezTo>
                  <a:cubicBezTo>
                    <a:pt x="24" y="14"/>
                    <a:pt x="24" y="14"/>
                    <a:pt x="24" y="14"/>
                  </a:cubicBezTo>
                  <a:cubicBezTo>
                    <a:pt x="24" y="4"/>
                    <a:pt x="24" y="4"/>
                    <a:pt x="24" y="4"/>
                  </a:cubicBezTo>
                  <a:cubicBezTo>
                    <a:pt x="24" y="2"/>
                    <a:pt x="23" y="1"/>
                    <a:pt x="20" y="1"/>
                  </a:cubicBezTo>
                  <a:cubicBezTo>
                    <a:pt x="19" y="1"/>
                    <a:pt x="18" y="2"/>
                    <a:pt x="17" y="2"/>
                  </a:cubicBezTo>
                  <a:cubicBezTo>
                    <a:pt x="16" y="3"/>
                    <a:pt x="15" y="3"/>
                    <a:pt x="15" y="5"/>
                  </a:cubicBezTo>
                  <a:cubicBezTo>
                    <a:pt x="15" y="14"/>
                    <a:pt x="15" y="14"/>
                    <a:pt x="15" y="14"/>
                  </a:cubicBezTo>
                  <a:cubicBezTo>
                    <a:pt x="12" y="14"/>
                    <a:pt x="12" y="14"/>
                    <a:pt x="12" y="14"/>
                  </a:cubicBezTo>
                  <a:cubicBezTo>
                    <a:pt x="12" y="4"/>
                    <a:pt x="12" y="4"/>
                    <a:pt x="12" y="4"/>
                  </a:cubicBezTo>
                  <a:cubicBezTo>
                    <a:pt x="12" y="2"/>
                    <a:pt x="11" y="1"/>
                    <a:pt x="8" y="1"/>
                  </a:cubicBezTo>
                  <a:cubicBezTo>
                    <a:pt x="7" y="1"/>
                    <a:pt x="6" y="2"/>
                    <a:pt x="5" y="2"/>
                  </a:cubicBezTo>
                  <a:cubicBezTo>
                    <a:pt x="4" y="3"/>
                    <a:pt x="3" y="3"/>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3" name="Freeform 21">
              <a:extLst>
                <a:ext uri="{FF2B5EF4-FFF2-40B4-BE49-F238E27FC236}">
                  <a16:creationId xmlns:a16="http://schemas.microsoft.com/office/drawing/2014/main" id="{07A2EC7A-1BEC-41A4-AB7F-B8D0A20581F5}"/>
                </a:ext>
              </a:extLst>
            </p:cNvPr>
            <p:cNvSpPr>
              <a:spLocks/>
            </p:cNvSpPr>
            <p:nvPr/>
          </p:nvSpPr>
          <p:spPr bwMode="auto">
            <a:xfrm>
              <a:off x="7502499" y="2262776"/>
              <a:ext cx="298785" cy="177210"/>
            </a:xfrm>
            <a:custGeom>
              <a:avLst/>
              <a:gdLst>
                <a:gd name="T0" fmla="*/ 58 w 61"/>
                <a:gd name="T1" fmla="*/ 0 h 36"/>
                <a:gd name="T2" fmla="*/ 57 w 61"/>
                <a:gd name="T3" fmla="*/ 0 h 36"/>
                <a:gd name="T4" fmla="*/ 20 w 61"/>
                <a:gd name="T5" fmla="*/ 17 h 36"/>
                <a:gd name="T6" fmla="*/ 6 w 61"/>
                <a:gd name="T7" fmla="*/ 19 h 36"/>
                <a:gd name="T8" fmla="*/ 5 w 61"/>
                <a:gd name="T9" fmla="*/ 24 h 36"/>
                <a:gd name="T10" fmla="*/ 11 w 61"/>
                <a:gd name="T11" fmla="*/ 33 h 36"/>
                <a:gd name="T12" fmla="*/ 59 w 61"/>
                <a:gd name="T13" fmla="*/ 4 h 36"/>
                <a:gd name="T14" fmla="*/ 58 w 6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6">
                  <a:moveTo>
                    <a:pt x="58" y="0"/>
                  </a:moveTo>
                  <a:cubicBezTo>
                    <a:pt x="57" y="0"/>
                    <a:pt x="57" y="0"/>
                    <a:pt x="57" y="0"/>
                  </a:cubicBezTo>
                  <a:cubicBezTo>
                    <a:pt x="47" y="14"/>
                    <a:pt x="31" y="18"/>
                    <a:pt x="20" y="17"/>
                  </a:cubicBezTo>
                  <a:cubicBezTo>
                    <a:pt x="14" y="16"/>
                    <a:pt x="9" y="18"/>
                    <a:pt x="6" y="19"/>
                  </a:cubicBezTo>
                  <a:cubicBezTo>
                    <a:pt x="6" y="22"/>
                    <a:pt x="5" y="23"/>
                    <a:pt x="5" y="24"/>
                  </a:cubicBezTo>
                  <a:cubicBezTo>
                    <a:pt x="2" y="28"/>
                    <a:pt x="0" y="31"/>
                    <a:pt x="11" y="33"/>
                  </a:cubicBezTo>
                  <a:cubicBezTo>
                    <a:pt x="40" y="36"/>
                    <a:pt x="58" y="5"/>
                    <a:pt x="59" y="4"/>
                  </a:cubicBezTo>
                  <a:cubicBezTo>
                    <a:pt x="61" y="3"/>
                    <a:pt x="58"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4" name="Freeform 22">
              <a:extLst>
                <a:ext uri="{FF2B5EF4-FFF2-40B4-BE49-F238E27FC236}">
                  <a16:creationId xmlns:a16="http://schemas.microsoft.com/office/drawing/2014/main" id="{FD8A107F-31FD-4438-B433-C092B26D5FB3}"/>
                </a:ext>
              </a:extLst>
            </p:cNvPr>
            <p:cNvSpPr>
              <a:spLocks/>
            </p:cNvSpPr>
            <p:nvPr/>
          </p:nvSpPr>
          <p:spPr bwMode="auto">
            <a:xfrm>
              <a:off x="7428318" y="2128837"/>
              <a:ext cx="352361" cy="212241"/>
            </a:xfrm>
            <a:custGeom>
              <a:avLst/>
              <a:gdLst>
                <a:gd name="T0" fmla="*/ 35 w 72"/>
                <a:gd name="T1" fmla="*/ 41 h 43"/>
                <a:gd name="T2" fmla="*/ 72 w 72"/>
                <a:gd name="T3" fmla="*/ 24 h 43"/>
                <a:gd name="T4" fmla="*/ 60 w 72"/>
                <a:gd name="T5" fmla="*/ 19 h 43"/>
                <a:gd name="T6" fmla="*/ 38 w 72"/>
                <a:gd name="T7" fmla="*/ 29 h 43"/>
                <a:gd name="T8" fmla="*/ 35 w 72"/>
                <a:gd name="T9" fmla="*/ 10 h 43"/>
                <a:gd name="T10" fmla="*/ 4 w 72"/>
                <a:gd name="T11" fmla="*/ 0 h 43"/>
                <a:gd name="T12" fmla="*/ 2 w 72"/>
                <a:gd name="T13" fmla="*/ 5 h 43"/>
                <a:gd name="T14" fmla="*/ 12 w 72"/>
                <a:gd name="T15" fmla="*/ 13 h 43"/>
                <a:gd name="T16" fmla="*/ 20 w 72"/>
                <a:gd name="T17" fmla="*/ 32 h 43"/>
                <a:gd name="T18" fmla="*/ 21 w 72"/>
                <a:gd name="T19" fmla="*/ 43 h 43"/>
                <a:gd name="T20" fmla="*/ 35 w 72"/>
                <a:gd name="T21"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43">
                  <a:moveTo>
                    <a:pt x="35" y="41"/>
                  </a:moveTo>
                  <a:cubicBezTo>
                    <a:pt x="46" y="42"/>
                    <a:pt x="62" y="38"/>
                    <a:pt x="72" y="24"/>
                  </a:cubicBezTo>
                  <a:cubicBezTo>
                    <a:pt x="60" y="19"/>
                    <a:pt x="60" y="19"/>
                    <a:pt x="60" y="19"/>
                  </a:cubicBezTo>
                  <a:cubicBezTo>
                    <a:pt x="59" y="30"/>
                    <a:pt x="47" y="38"/>
                    <a:pt x="38" y="29"/>
                  </a:cubicBezTo>
                  <a:cubicBezTo>
                    <a:pt x="30" y="22"/>
                    <a:pt x="35" y="10"/>
                    <a:pt x="35" y="10"/>
                  </a:cubicBezTo>
                  <a:cubicBezTo>
                    <a:pt x="35" y="10"/>
                    <a:pt x="7" y="0"/>
                    <a:pt x="4" y="0"/>
                  </a:cubicBezTo>
                  <a:cubicBezTo>
                    <a:pt x="0" y="1"/>
                    <a:pt x="2" y="5"/>
                    <a:pt x="2" y="5"/>
                  </a:cubicBezTo>
                  <a:cubicBezTo>
                    <a:pt x="2" y="5"/>
                    <a:pt x="8" y="9"/>
                    <a:pt x="12" y="13"/>
                  </a:cubicBezTo>
                  <a:cubicBezTo>
                    <a:pt x="17" y="19"/>
                    <a:pt x="19" y="26"/>
                    <a:pt x="20" y="32"/>
                  </a:cubicBezTo>
                  <a:cubicBezTo>
                    <a:pt x="21" y="36"/>
                    <a:pt x="21" y="40"/>
                    <a:pt x="21" y="43"/>
                  </a:cubicBezTo>
                  <a:cubicBezTo>
                    <a:pt x="24" y="42"/>
                    <a:pt x="29" y="40"/>
                    <a:pt x="3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5" name="Freeform 23">
              <a:extLst>
                <a:ext uri="{FF2B5EF4-FFF2-40B4-BE49-F238E27FC236}">
                  <a16:creationId xmlns:a16="http://schemas.microsoft.com/office/drawing/2014/main" id="{A2B8F7D9-1FBD-4CB8-B6E5-9E6A020D995E}"/>
                </a:ext>
              </a:extLst>
            </p:cNvPr>
            <p:cNvSpPr>
              <a:spLocks/>
            </p:cNvSpPr>
            <p:nvPr/>
          </p:nvSpPr>
          <p:spPr bwMode="auto">
            <a:xfrm>
              <a:off x="7615831" y="2221564"/>
              <a:ext cx="53575" cy="49454"/>
            </a:xfrm>
            <a:custGeom>
              <a:avLst/>
              <a:gdLst>
                <a:gd name="T0" fmla="*/ 7 w 11"/>
                <a:gd name="T1" fmla="*/ 10 h 10"/>
                <a:gd name="T2" fmla="*/ 10 w 11"/>
                <a:gd name="T3" fmla="*/ 10 h 10"/>
                <a:gd name="T4" fmla="*/ 11 w 11"/>
                <a:gd name="T5" fmla="*/ 10 h 10"/>
                <a:gd name="T6" fmla="*/ 10 w 11"/>
                <a:gd name="T7" fmla="*/ 1 h 10"/>
                <a:gd name="T8" fmla="*/ 8 w 11"/>
                <a:gd name="T9" fmla="*/ 0 h 10"/>
                <a:gd name="T10" fmla="*/ 0 w 11"/>
                <a:gd name="T11" fmla="*/ 4 h 10"/>
                <a:gd name="T12" fmla="*/ 7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7" y="10"/>
                  </a:moveTo>
                  <a:cubicBezTo>
                    <a:pt x="8" y="10"/>
                    <a:pt x="9" y="10"/>
                    <a:pt x="10" y="10"/>
                  </a:cubicBezTo>
                  <a:cubicBezTo>
                    <a:pt x="10" y="10"/>
                    <a:pt x="11" y="10"/>
                    <a:pt x="11" y="10"/>
                  </a:cubicBezTo>
                  <a:cubicBezTo>
                    <a:pt x="11" y="9"/>
                    <a:pt x="10" y="1"/>
                    <a:pt x="10" y="1"/>
                  </a:cubicBezTo>
                  <a:cubicBezTo>
                    <a:pt x="8" y="0"/>
                    <a:pt x="8" y="0"/>
                    <a:pt x="8" y="0"/>
                  </a:cubicBezTo>
                  <a:cubicBezTo>
                    <a:pt x="0" y="4"/>
                    <a:pt x="0" y="4"/>
                    <a:pt x="0" y="4"/>
                  </a:cubicBezTo>
                  <a:cubicBezTo>
                    <a:pt x="1" y="7"/>
                    <a:pt x="3"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6" name="Freeform 24">
              <a:extLst>
                <a:ext uri="{FF2B5EF4-FFF2-40B4-BE49-F238E27FC236}">
                  <a16:creationId xmlns:a16="http://schemas.microsoft.com/office/drawing/2014/main" id="{6DEAC099-FE97-4CEE-9D3E-37CF160ED558}"/>
                </a:ext>
              </a:extLst>
            </p:cNvPr>
            <p:cNvSpPr>
              <a:spLocks/>
            </p:cNvSpPr>
            <p:nvPr/>
          </p:nvSpPr>
          <p:spPr bwMode="auto">
            <a:xfrm>
              <a:off x="7669406" y="2221564"/>
              <a:ext cx="28848" cy="45333"/>
            </a:xfrm>
            <a:custGeom>
              <a:avLst/>
              <a:gdLst>
                <a:gd name="T0" fmla="*/ 6 w 6"/>
                <a:gd name="T1" fmla="*/ 3 h 9"/>
                <a:gd name="T2" fmla="*/ 3 w 6"/>
                <a:gd name="T3" fmla="*/ 0 h 9"/>
                <a:gd name="T4" fmla="*/ 0 w 6"/>
                <a:gd name="T5" fmla="*/ 2 h 9"/>
                <a:gd name="T6" fmla="*/ 1 w 6"/>
                <a:gd name="T7" fmla="*/ 9 h 9"/>
                <a:gd name="T8" fmla="*/ 6 w 6"/>
                <a:gd name="T9" fmla="*/ 3 h 9"/>
              </a:gdLst>
              <a:ahLst/>
              <a:cxnLst>
                <a:cxn ang="0">
                  <a:pos x="T0" y="T1"/>
                </a:cxn>
                <a:cxn ang="0">
                  <a:pos x="T2" y="T3"/>
                </a:cxn>
                <a:cxn ang="0">
                  <a:pos x="T4" y="T5"/>
                </a:cxn>
                <a:cxn ang="0">
                  <a:pos x="T6" y="T7"/>
                </a:cxn>
                <a:cxn ang="0">
                  <a:pos x="T8" y="T9"/>
                </a:cxn>
              </a:cxnLst>
              <a:rect l="0" t="0" r="r" b="b"/>
              <a:pathLst>
                <a:path w="6" h="9">
                  <a:moveTo>
                    <a:pt x="6" y="3"/>
                  </a:moveTo>
                  <a:cubicBezTo>
                    <a:pt x="3" y="0"/>
                    <a:pt x="3" y="0"/>
                    <a:pt x="3" y="0"/>
                  </a:cubicBezTo>
                  <a:cubicBezTo>
                    <a:pt x="0" y="2"/>
                    <a:pt x="0" y="2"/>
                    <a:pt x="0" y="2"/>
                  </a:cubicBezTo>
                  <a:cubicBezTo>
                    <a:pt x="1" y="9"/>
                    <a:pt x="1" y="9"/>
                    <a:pt x="1" y="9"/>
                  </a:cubicBezTo>
                  <a:cubicBezTo>
                    <a:pt x="3" y="8"/>
                    <a:pt x="5" y="6"/>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7" name="Freeform 25">
              <a:extLst>
                <a:ext uri="{FF2B5EF4-FFF2-40B4-BE49-F238E27FC236}">
                  <a16:creationId xmlns:a16="http://schemas.microsoft.com/office/drawing/2014/main" id="{43388945-3B0E-4E12-A79C-E0A5363E5AD2}"/>
                </a:ext>
              </a:extLst>
            </p:cNvPr>
            <p:cNvSpPr>
              <a:spLocks/>
            </p:cNvSpPr>
            <p:nvPr/>
          </p:nvSpPr>
          <p:spPr bwMode="auto">
            <a:xfrm>
              <a:off x="7677648" y="2192716"/>
              <a:ext cx="24727" cy="39152"/>
            </a:xfrm>
            <a:custGeom>
              <a:avLst/>
              <a:gdLst>
                <a:gd name="T0" fmla="*/ 4 w 5"/>
                <a:gd name="T1" fmla="*/ 8 h 8"/>
                <a:gd name="T2" fmla="*/ 4 w 5"/>
                <a:gd name="T3" fmla="*/ 8 h 8"/>
                <a:gd name="T4" fmla="*/ 2 w 5"/>
                <a:gd name="T5" fmla="*/ 0 h 8"/>
                <a:gd name="T6" fmla="*/ 2 w 5"/>
                <a:gd name="T7" fmla="*/ 0 h 8"/>
                <a:gd name="T8" fmla="*/ 0 w 5"/>
                <a:gd name="T9" fmla="*/ 3 h 8"/>
                <a:gd name="T10" fmla="*/ 1 w 5"/>
                <a:gd name="T11" fmla="*/ 5 h 8"/>
                <a:gd name="T12" fmla="*/ 4 w 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4" y="8"/>
                  </a:moveTo>
                  <a:cubicBezTo>
                    <a:pt x="4" y="8"/>
                    <a:pt x="4" y="8"/>
                    <a:pt x="4" y="8"/>
                  </a:cubicBezTo>
                  <a:cubicBezTo>
                    <a:pt x="5" y="5"/>
                    <a:pt x="4" y="2"/>
                    <a:pt x="2" y="0"/>
                  </a:cubicBezTo>
                  <a:cubicBezTo>
                    <a:pt x="2" y="0"/>
                    <a:pt x="2" y="0"/>
                    <a:pt x="2" y="0"/>
                  </a:cubicBezTo>
                  <a:cubicBezTo>
                    <a:pt x="0" y="3"/>
                    <a:pt x="0" y="3"/>
                    <a:pt x="0" y="3"/>
                  </a:cubicBezTo>
                  <a:cubicBezTo>
                    <a:pt x="1" y="5"/>
                    <a:pt x="1" y="5"/>
                    <a:pt x="1" y="5"/>
                  </a:cubicBezTo>
                  <a:cubicBezTo>
                    <a:pt x="4" y="8"/>
                    <a:pt x="4"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8" name="Freeform 26">
              <a:extLst>
                <a:ext uri="{FF2B5EF4-FFF2-40B4-BE49-F238E27FC236}">
                  <a16:creationId xmlns:a16="http://schemas.microsoft.com/office/drawing/2014/main" id="{C767392D-7EED-4559-B6E6-BDEA510A57C5}"/>
                </a:ext>
              </a:extLst>
            </p:cNvPr>
            <p:cNvSpPr>
              <a:spLocks/>
            </p:cNvSpPr>
            <p:nvPr/>
          </p:nvSpPr>
          <p:spPr bwMode="auto">
            <a:xfrm>
              <a:off x="7644679" y="2182412"/>
              <a:ext cx="39152" cy="20606"/>
            </a:xfrm>
            <a:custGeom>
              <a:avLst/>
              <a:gdLst>
                <a:gd name="T0" fmla="*/ 4 w 8"/>
                <a:gd name="T1" fmla="*/ 0 h 4"/>
                <a:gd name="T2" fmla="*/ 0 w 8"/>
                <a:gd name="T3" fmla="*/ 0 h 4"/>
                <a:gd name="T4" fmla="*/ 3 w 8"/>
                <a:gd name="T5" fmla="*/ 3 h 4"/>
                <a:gd name="T6" fmla="*/ 7 w 8"/>
                <a:gd name="T7" fmla="*/ 4 h 4"/>
                <a:gd name="T8" fmla="*/ 8 w 8"/>
                <a:gd name="T9" fmla="*/ 2 h 4"/>
                <a:gd name="T10" fmla="*/ 4 w 8"/>
                <a:gd name="T11" fmla="*/ 0 h 4"/>
              </a:gdLst>
              <a:ahLst/>
              <a:cxnLst>
                <a:cxn ang="0">
                  <a:pos x="T0" y="T1"/>
                </a:cxn>
                <a:cxn ang="0">
                  <a:pos x="T2" y="T3"/>
                </a:cxn>
                <a:cxn ang="0">
                  <a:pos x="T4" y="T5"/>
                </a:cxn>
                <a:cxn ang="0">
                  <a:pos x="T6" y="T7"/>
                </a:cxn>
                <a:cxn ang="0">
                  <a:pos x="T8" y="T9"/>
                </a:cxn>
                <a:cxn ang="0">
                  <a:pos x="T10" y="T11"/>
                </a:cxn>
              </a:cxnLst>
              <a:rect l="0" t="0" r="r" b="b"/>
              <a:pathLst>
                <a:path w="8" h="4">
                  <a:moveTo>
                    <a:pt x="4" y="0"/>
                  </a:moveTo>
                  <a:cubicBezTo>
                    <a:pt x="2" y="0"/>
                    <a:pt x="1" y="0"/>
                    <a:pt x="0" y="0"/>
                  </a:cubicBezTo>
                  <a:cubicBezTo>
                    <a:pt x="3" y="3"/>
                    <a:pt x="3" y="3"/>
                    <a:pt x="3" y="3"/>
                  </a:cubicBezTo>
                  <a:cubicBezTo>
                    <a:pt x="7" y="4"/>
                    <a:pt x="7" y="4"/>
                    <a:pt x="7" y="4"/>
                  </a:cubicBezTo>
                  <a:cubicBezTo>
                    <a:pt x="8" y="2"/>
                    <a:pt x="8" y="2"/>
                    <a:pt x="8" y="2"/>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9" name="Freeform 27">
              <a:extLst>
                <a:ext uri="{FF2B5EF4-FFF2-40B4-BE49-F238E27FC236}">
                  <a16:creationId xmlns:a16="http://schemas.microsoft.com/office/drawing/2014/main" id="{E3DEF8F7-DEFC-4446-A624-B5C5C58846A2}"/>
                </a:ext>
              </a:extLst>
            </p:cNvPr>
            <p:cNvSpPr>
              <a:spLocks/>
            </p:cNvSpPr>
            <p:nvPr/>
          </p:nvSpPr>
          <p:spPr bwMode="auto">
            <a:xfrm>
              <a:off x="7609650" y="2182412"/>
              <a:ext cx="45333" cy="55636"/>
            </a:xfrm>
            <a:custGeom>
              <a:avLst/>
              <a:gdLst>
                <a:gd name="T0" fmla="*/ 9 w 9"/>
                <a:gd name="T1" fmla="*/ 7 h 11"/>
                <a:gd name="T2" fmla="*/ 9 w 9"/>
                <a:gd name="T3" fmla="*/ 4 h 11"/>
                <a:gd name="T4" fmla="*/ 6 w 9"/>
                <a:gd name="T5" fmla="*/ 0 h 11"/>
                <a:gd name="T6" fmla="*/ 0 w 9"/>
                <a:gd name="T7" fmla="*/ 7 h 11"/>
                <a:gd name="T8" fmla="*/ 0 w 9"/>
                <a:gd name="T9" fmla="*/ 11 h 11"/>
                <a:gd name="T10" fmla="*/ 9 w 9"/>
                <a:gd name="T11" fmla="*/ 7 h 11"/>
              </a:gdLst>
              <a:ahLst/>
              <a:cxnLst>
                <a:cxn ang="0">
                  <a:pos x="T0" y="T1"/>
                </a:cxn>
                <a:cxn ang="0">
                  <a:pos x="T2" y="T3"/>
                </a:cxn>
                <a:cxn ang="0">
                  <a:pos x="T4" y="T5"/>
                </a:cxn>
                <a:cxn ang="0">
                  <a:pos x="T6" y="T7"/>
                </a:cxn>
                <a:cxn ang="0">
                  <a:pos x="T8" y="T9"/>
                </a:cxn>
                <a:cxn ang="0">
                  <a:pos x="T10" y="T11"/>
                </a:cxn>
              </a:cxnLst>
              <a:rect l="0" t="0" r="r" b="b"/>
              <a:pathLst>
                <a:path w="9" h="11">
                  <a:moveTo>
                    <a:pt x="9" y="7"/>
                  </a:moveTo>
                  <a:cubicBezTo>
                    <a:pt x="9" y="4"/>
                    <a:pt x="9" y="4"/>
                    <a:pt x="9" y="4"/>
                  </a:cubicBezTo>
                  <a:cubicBezTo>
                    <a:pt x="6" y="0"/>
                    <a:pt x="6" y="0"/>
                    <a:pt x="6" y="0"/>
                  </a:cubicBezTo>
                  <a:cubicBezTo>
                    <a:pt x="3" y="2"/>
                    <a:pt x="1" y="4"/>
                    <a:pt x="0" y="7"/>
                  </a:cubicBezTo>
                  <a:cubicBezTo>
                    <a:pt x="0" y="9"/>
                    <a:pt x="0" y="10"/>
                    <a:pt x="0" y="11"/>
                  </a:cubicBezTo>
                  <a:cubicBezTo>
                    <a:pt x="9" y="7"/>
                    <a:pt x="9" y="7"/>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40" name="Freeform 28">
              <a:extLst>
                <a:ext uri="{FF2B5EF4-FFF2-40B4-BE49-F238E27FC236}">
                  <a16:creationId xmlns:a16="http://schemas.microsoft.com/office/drawing/2014/main" id="{088DE15E-880D-449D-8E97-737F94A59E8A}"/>
                </a:ext>
              </a:extLst>
            </p:cNvPr>
            <p:cNvSpPr>
              <a:spLocks/>
            </p:cNvSpPr>
            <p:nvPr/>
          </p:nvSpPr>
          <p:spPr bwMode="auto">
            <a:xfrm>
              <a:off x="6812203" y="2227745"/>
              <a:ext cx="679993" cy="286422"/>
            </a:xfrm>
            <a:custGeom>
              <a:avLst/>
              <a:gdLst>
                <a:gd name="T0" fmla="*/ 135 w 139"/>
                <a:gd name="T1" fmla="*/ 9 h 58"/>
                <a:gd name="T2" fmla="*/ 0 w 139"/>
                <a:gd name="T3" fmla="*/ 58 h 58"/>
                <a:gd name="T4" fmla="*/ 137 w 139"/>
                <a:gd name="T5" fmla="*/ 33 h 58"/>
                <a:gd name="T6" fmla="*/ 138 w 139"/>
                <a:gd name="T7" fmla="*/ 31 h 58"/>
                <a:gd name="T8" fmla="*/ 135 w 139"/>
                <a:gd name="T9" fmla="*/ 9 h 58"/>
              </a:gdLst>
              <a:ahLst/>
              <a:cxnLst>
                <a:cxn ang="0">
                  <a:pos x="T0" y="T1"/>
                </a:cxn>
                <a:cxn ang="0">
                  <a:pos x="T2" y="T3"/>
                </a:cxn>
                <a:cxn ang="0">
                  <a:pos x="T4" y="T5"/>
                </a:cxn>
                <a:cxn ang="0">
                  <a:pos x="T6" y="T7"/>
                </a:cxn>
                <a:cxn ang="0">
                  <a:pos x="T8" y="T9"/>
                </a:cxn>
              </a:cxnLst>
              <a:rect l="0" t="0" r="r" b="b"/>
              <a:pathLst>
                <a:path w="139" h="58">
                  <a:moveTo>
                    <a:pt x="135" y="9"/>
                  </a:moveTo>
                  <a:cubicBezTo>
                    <a:pt x="55" y="0"/>
                    <a:pt x="16" y="36"/>
                    <a:pt x="0" y="58"/>
                  </a:cubicBezTo>
                  <a:cubicBezTo>
                    <a:pt x="15" y="41"/>
                    <a:pt x="52" y="14"/>
                    <a:pt x="137" y="33"/>
                  </a:cubicBezTo>
                  <a:cubicBezTo>
                    <a:pt x="138" y="32"/>
                    <a:pt x="138" y="31"/>
                    <a:pt x="138" y="31"/>
                  </a:cubicBezTo>
                  <a:cubicBezTo>
                    <a:pt x="139" y="22"/>
                    <a:pt x="138" y="15"/>
                    <a:pt x="1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41" name="Freeform 31">
              <a:extLst>
                <a:ext uri="{FF2B5EF4-FFF2-40B4-BE49-F238E27FC236}">
                  <a16:creationId xmlns:a16="http://schemas.microsoft.com/office/drawing/2014/main" id="{CF19B1B5-DAFF-4721-A11E-FB32D67D778A}"/>
                </a:ext>
              </a:extLst>
            </p:cNvPr>
            <p:cNvSpPr>
              <a:spLocks/>
            </p:cNvSpPr>
            <p:nvPr/>
          </p:nvSpPr>
          <p:spPr bwMode="auto">
            <a:xfrm>
              <a:off x="6762749" y="2450288"/>
              <a:ext cx="616115" cy="436844"/>
            </a:xfrm>
            <a:custGeom>
              <a:avLst/>
              <a:gdLst>
                <a:gd name="T0" fmla="*/ 125 w 126"/>
                <a:gd name="T1" fmla="*/ 33 h 88"/>
                <a:gd name="T2" fmla="*/ 107 w 126"/>
                <a:gd name="T3" fmla="*/ 31 h 88"/>
                <a:gd name="T4" fmla="*/ 82 w 126"/>
                <a:gd name="T5" fmla="*/ 3 h 88"/>
                <a:gd name="T6" fmla="*/ 52 w 126"/>
                <a:gd name="T7" fmla="*/ 1 h 88"/>
                <a:gd name="T8" fmla="*/ 5 w 126"/>
                <a:gd name="T9" fmla="*/ 61 h 88"/>
                <a:gd name="T10" fmla="*/ 53 w 126"/>
                <a:gd name="T11" fmla="*/ 73 h 88"/>
                <a:gd name="T12" fmla="*/ 33 w 126"/>
                <a:gd name="T13" fmla="*/ 49 h 88"/>
                <a:gd name="T14" fmla="*/ 28 w 126"/>
                <a:gd name="T15" fmla="*/ 67 h 88"/>
                <a:gd name="T16" fmla="*/ 40 w 126"/>
                <a:gd name="T17" fmla="*/ 65 h 88"/>
                <a:gd name="T18" fmla="*/ 39 w 126"/>
                <a:gd name="T19" fmla="*/ 64 h 88"/>
                <a:gd name="T20" fmla="*/ 33 w 126"/>
                <a:gd name="T21" fmla="*/ 65 h 88"/>
                <a:gd name="T22" fmla="*/ 39 w 126"/>
                <a:gd name="T23" fmla="*/ 53 h 88"/>
                <a:gd name="T24" fmla="*/ 32 w 126"/>
                <a:gd name="T25" fmla="*/ 76 h 88"/>
                <a:gd name="T26" fmla="*/ 16 w 126"/>
                <a:gd name="T27" fmla="*/ 48 h 88"/>
                <a:gd name="T28" fmla="*/ 31 w 126"/>
                <a:gd name="T29" fmla="*/ 22 h 88"/>
                <a:gd name="T30" fmla="*/ 50 w 126"/>
                <a:gd name="T31" fmla="*/ 36 h 88"/>
                <a:gd name="T32" fmla="*/ 82 w 126"/>
                <a:gd name="T33" fmla="*/ 36 h 88"/>
                <a:gd name="T34" fmla="*/ 81 w 126"/>
                <a:gd name="T35" fmla="*/ 34 h 88"/>
                <a:gd name="T36" fmla="*/ 63 w 126"/>
                <a:gd name="T37" fmla="*/ 32 h 88"/>
                <a:gd name="T38" fmla="*/ 53 w 126"/>
                <a:gd name="T39" fmla="*/ 14 h 88"/>
                <a:gd name="T40" fmla="*/ 60 w 126"/>
                <a:gd name="T41" fmla="*/ 12 h 88"/>
                <a:gd name="T42" fmla="*/ 72 w 126"/>
                <a:gd name="T43" fmla="*/ 13 h 88"/>
                <a:gd name="T44" fmla="*/ 73 w 126"/>
                <a:gd name="T45" fmla="*/ 13 h 88"/>
                <a:gd name="T46" fmla="*/ 95 w 126"/>
                <a:gd name="T47" fmla="*/ 35 h 88"/>
                <a:gd name="T48" fmla="*/ 126 w 126"/>
                <a:gd name="T49" fmla="*/ 35 h 88"/>
                <a:gd name="T50" fmla="*/ 125 w 126"/>
                <a:gd name="T51"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88">
                  <a:moveTo>
                    <a:pt x="125" y="33"/>
                  </a:moveTo>
                  <a:cubicBezTo>
                    <a:pt x="124" y="33"/>
                    <a:pt x="107" y="31"/>
                    <a:pt x="107" y="31"/>
                  </a:cubicBezTo>
                  <a:cubicBezTo>
                    <a:pt x="107" y="31"/>
                    <a:pt x="104" y="11"/>
                    <a:pt x="82" y="3"/>
                  </a:cubicBezTo>
                  <a:cubicBezTo>
                    <a:pt x="74" y="1"/>
                    <a:pt x="65" y="0"/>
                    <a:pt x="52" y="1"/>
                  </a:cubicBezTo>
                  <a:cubicBezTo>
                    <a:pt x="26" y="5"/>
                    <a:pt x="0" y="26"/>
                    <a:pt x="5" y="61"/>
                  </a:cubicBezTo>
                  <a:cubicBezTo>
                    <a:pt x="9" y="88"/>
                    <a:pt x="44" y="87"/>
                    <a:pt x="53" y="73"/>
                  </a:cubicBezTo>
                  <a:cubicBezTo>
                    <a:pt x="61" y="59"/>
                    <a:pt x="49" y="43"/>
                    <a:pt x="33" y="49"/>
                  </a:cubicBezTo>
                  <a:cubicBezTo>
                    <a:pt x="20" y="54"/>
                    <a:pt x="23" y="64"/>
                    <a:pt x="28" y="67"/>
                  </a:cubicBezTo>
                  <a:cubicBezTo>
                    <a:pt x="32" y="69"/>
                    <a:pt x="40" y="65"/>
                    <a:pt x="40" y="65"/>
                  </a:cubicBezTo>
                  <a:cubicBezTo>
                    <a:pt x="39" y="64"/>
                    <a:pt x="39" y="64"/>
                    <a:pt x="39" y="64"/>
                  </a:cubicBezTo>
                  <a:cubicBezTo>
                    <a:pt x="39" y="64"/>
                    <a:pt x="36" y="66"/>
                    <a:pt x="33" y="65"/>
                  </a:cubicBezTo>
                  <a:cubicBezTo>
                    <a:pt x="30" y="63"/>
                    <a:pt x="28" y="53"/>
                    <a:pt x="39" y="53"/>
                  </a:cubicBezTo>
                  <a:cubicBezTo>
                    <a:pt x="54" y="54"/>
                    <a:pt x="51" y="78"/>
                    <a:pt x="32" y="76"/>
                  </a:cubicBezTo>
                  <a:cubicBezTo>
                    <a:pt x="20" y="75"/>
                    <a:pt x="13" y="64"/>
                    <a:pt x="16" y="48"/>
                  </a:cubicBezTo>
                  <a:cubicBezTo>
                    <a:pt x="18" y="38"/>
                    <a:pt x="23" y="28"/>
                    <a:pt x="31" y="22"/>
                  </a:cubicBezTo>
                  <a:cubicBezTo>
                    <a:pt x="40" y="14"/>
                    <a:pt x="52" y="26"/>
                    <a:pt x="50" y="36"/>
                  </a:cubicBezTo>
                  <a:cubicBezTo>
                    <a:pt x="51" y="36"/>
                    <a:pt x="82" y="36"/>
                    <a:pt x="82" y="36"/>
                  </a:cubicBezTo>
                  <a:cubicBezTo>
                    <a:pt x="82" y="36"/>
                    <a:pt x="81" y="35"/>
                    <a:pt x="81" y="34"/>
                  </a:cubicBezTo>
                  <a:cubicBezTo>
                    <a:pt x="80" y="34"/>
                    <a:pt x="63" y="32"/>
                    <a:pt x="63" y="32"/>
                  </a:cubicBezTo>
                  <a:cubicBezTo>
                    <a:pt x="63" y="32"/>
                    <a:pt x="61" y="23"/>
                    <a:pt x="53" y="14"/>
                  </a:cubicBezTo>
                  <a:cubicBezTo>
                    <a:pt x="55" y="13"/>
                    <a:pt x="58" y="12"/>
                    <a:pt x="60" y="12"/>
                  </a:cubicBezTo>
                  <a:cubicBezTo>
                    <a:pt x="64" y="12"/>
                    <a:pt x="68" y="12"/>
                    <a:pt x="72" y="13"/>
                  </a:cubicBezTo>
                  <a:cubicBezTo>
                    <a:pt x="72" y="13"/>
                    <a:pt x="72" y="13"/>
                    <a:pt x="73" y="13"/>
                  </a:cubicBezTo>
                  <a:cubicBezTo>
                    <a:pt x="81" y="14"/>
                    <a:pt x="97" y="22"/>
                    <a:pt x="95" y="35"/>
                  </a:cubicBezTo>
                  <a:cubicBezTo>
                    <a:pt x="95" y="34"/>
                    <a:pt x="126" y="35"/>
                    <a:pt x="126" y="35"/>
                  </a:cubicBezTo>
                  <a:cubicBezTo>
                    <a:pt x="126" y="35"/>
                    <a:pt x="125" y="33"/>
                    <a:pt x="12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grpSp>
      <p:pic>
        <p:nvPicPr>
          <p:cNvPr id="42" name="图片 41">
            <a:extLst>
              <a:ext uri="{FF2B5EF4-FFF2-40B4-BE49-F238E27FC236}">
                <a16:creationId xmlns:a16="http://schemas.microsoft.com/office/drawing/2014/main" id="{C5B5D754-0F4F-4FC7-AA5F-76D5DD19944D}"/>
              </a:ext>
            </a:extLst>
          </p:cNvPr>
          <p:cNvPicPr>
            <a:picLocks noChangeAspect="1"/>
          </p:cNvPicPr>
          <p:nvPr/>
        </p:nvPicPr>
        <p:blipFill rotWithShape="1">
          <a:blip r:embed="rId2"/>
          <a:srcRect l="8631" t="12260" r="32511" b="8757"/>
          <a:stretch/>
        </p:blipFill>
        <p:spPr>
          <a:xfrm>
            <a:off x="303086" y="931024"/>
            <a:ext cx="2019457" cy="2001147"/>
          </a:xfrm>
          <a:custGeom>
            <a:avLst/>
            <a:gdLst>
              <a:gd name="connsiteX0" fmla="*/ 1009729 w 2019457"/>
              <a:gd name="connsiteY0" fmla="*/ 0 h 2001147"/>
              <a:gd name="connsiteX1" fmla="*/ 2019457 w 2019457"/>
              <a:gd name="connsiteY1" fmla="*/ 1000574 h 2001147"/>
              <a:gd name="connsiteX2" fmla="*/ 1009729 w 2019457"/>
              <a:gd name="connsiteY2" fmla="*/ 2001147 h 2001147"/>
              <a:gd name="connsiteX3" fmla="*/ 0 w 2019457"/>
              <a:gd name="connsiteY3" fmla="*/ 1000574 h 2001147"/>
            </a:gdLst>
            <a:ahLst/>
            <a:cxnLst>
              <a:cxn ang="0">
                <a:pos x="connsiteX0" y="connsiteY0"/>
              </a:cxn>
              <a:cxn ang="0">
                <a:pos x="connsiteX1" y="connsiteY1"/>
              </a:cxn>
              <a:cxn ang="0">
                <a:pos x="connsiteX2" y="connsiteY2"/>
              </a:cxn>
              <a:cxn ang="0">
                <a:pos x="connsiteX3" y="connsiteY3"/>
              </a:cxn>
            </a:cxnLst>
            <a:rect l="l" t="t" r="r" b="b"/>
            <a:pathLst>
              <a:path w="2019457" h="2001147">
                <a:moveTo>
                  <a:pt x="1009729" y="0"/>
                </a:moveTo>
                <a:lnTo>
                  <a:pt x="2019457" y="1000574"/>
                </a:lnTo>
                <a:lnTo>
                  <a:pt x="1009729" y="2001147"/>
                </a:lnTo>
                <a:lnTo>
                  <a:pt x="0" y="1000574"/>
                </a:lnTo>
                <a:close/>
              </a:path>
            </a:pathLst>
          </a:custGeom>
          <a:ln>
            <a:noFill/>
          </a:ln>
          <a:effectLst>
            <a:outerShdw blurRad="292100" dist="139700" dir="2700000" algn="tl" rotWithShape="0">
              <a:srgbClr val="333333">
                <a:alpha val="65000"/>
              </a:srgbClr>
            </a:outerShdw>
          </a:effectLst>
        </p:spPr>
      </p:pic>
      <p:pic>
        <p:nvPicPr>
          <p:cNvPr id="43" name="图片 42">
            <a:extLst>
              <a:ext uri="{FF2B5EF4-FFF2-40B4-BE49-F238E27FC236}">
                <a16:creationId xmlns:a16="http://schemas.microsoft.com/office/drawing/2014/main" id="{8129C103-2978-47B4-859F-643D41CE87F3}"/>
              </a:ext>
            </a:extLst>
          </p:cNvPr>
          <p:cNvPicPr>
            <a:picLocks noChangeAspect="1"/>
          </p:cNvPicPr>
          <p:nvPr/>
        </p:nvPicPr>
        <p:blipFill>
          <a:blip r:embed="rId3"/>
          <a:srcRect l="26903" t="5338" r="3101" b="5748"/>
          <a:stretch>
            <a:fillRect/>
          </a:stretch>
        </p:blipFill>
        <p:spPr>
          <a:xfrm>
            <a:off x="1455983" y="1415441"/>
            <a:ext cx="3497681" cy="3421116"/>
          </a:xfrm>
          <a:custGeom>
            <a:avLst/>
            <a:gdLst>
              <a:gd name="connsiteX0" fmla="*/ 2181368 w 4362736"/>
              <a:gd name="connsiteY0" fmla="*/ 0 h 4267235"/>
              <a:gd name="connsiteX1" fmla="*/ 4362736 w 4362736"/>
              <a:gd name="connsiteY1" fmla="*/ 2133618 h 4267235"/>
              <a:gd name="connsiteX2" fmla="*/ 2181368 w 4362736"/>
              <a:gd name="connsiteY2" fmla="*/ 4267235 h 4267235"/>
              <a:gd name="connsiteX3" fmla="*/ 0 w 4362736"/>
              <a:gd name="connsiteY3" fmla="*/ 2133618 h 4267235"/>
              <a:gd name="connsiteX4" fmla="*/ 2181368 w 4362736"/>
              <a:gd name="connsiteY4" fmla="*/ 0 h 426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736" h="4267235">
                <a:moveTo>
                  <a:pt x="2181368" y="0"/>
                </a:moveTo>
                <a:lnTo>
                  <a:pt x="4362736" y="2133618"/>
                </a:lnTo>
                <a:lnTo>
                  <a:pt x="2181368" y="4267235"/>
                </a:lnTo>
                <a:lnTo>
                  <a:pt x="0" y="2133618"/>
                </a:lnTo>
                <a:lnTo>
                  <a:pt x="2181368" y="0"/>
                </a:lnTo>
                <a:close/>
              </a:path>
            </a:pathLst>
          </a:custGeom>
          <a:ln>
            <a:noFill/>
          </a:ln>
          <a:effectLst>
            <a:outerShdw blurRad="292100" dist="139700" dir="2700000" algn="tl" rotWithShape="0">
              <a:srgbClr val="333333">
                <a:alpha val="65000"/>
              </a:srgbClr>
            </a:outerShdw>
          </a:effectLst>
        </p:spPr>
      </p:pic>
      <p:pic>
        <p:nvPicPr>
          <p:cNvPr id="44" name="图片 43">
            <a:extLst>
              <a:ext uri="{FF2B5EF4-FFF2-40B4-BE49-F238E27FC236}">
                <a16:creationId xmlns:a16="http://schemas.microsoft.com/office/drawing/2014/main" id="{6EEEE817-4356-4A46-A186-C2470081D143}"/>
              </a:ext>
            </a:extLst>
          </p:cNvPr>
          <p:cNvPicPr>
            <a:picLocks noChangeAspect="1"/>
          </p:cNvPicPr>
          <p:nvPr/>
        </p:nvPicPr>
        <p:blipFill rotWithShape="1">
          <a:blip r:embed="rId2"/>
          <a:srcRect l="8631" t="12260" r="32511" b="8757"/>
          <a:stretch/>
        </p:blipFill>
        <p:spPr>
          <a:xfrm>
            <a:off x="3526673" y="3935793"/>
            <a:ext cx="2019457" cy="2001147"/>
          </a:xfrm>
          <a:custGeom>
            <a:avLst/>
            <a:gdLst>
              <a:gd name="connsiteX0" fmla="*/ 1009729 w 2019457"/>
              <a:gd name="connsiteY0" fmla="*/ 0 h 2001147"/>
              <a:gd name="connsiteX1" fmla="*/ 2019457 w 2019457"/>
              <a:gd name="connsiteY1" fmla="*/ 1000574 h 2001147"/>
              <a:gd name="connsiteX2" fmla="*/ 1009729 w 2019457"/>
              <a:gd name="connsiteY2" fmla="*/ 2001147 h 2001147"/>
              <a:gd name="connsiteX3" fmla="*/ 0 w 2019457"/>
              <a:gd name="connsiteY3" fmla="*/ 1000574 h 2001147"/>
            </a:gdLst>
            <a:ahLst/>
            <a:cxnLst>
              <a:cxn ang="0">
                <a:pos x="connsiteX0" y="connsiteY0"/>
              </a:cxn>
              <a:cxn ang="0">
                <a:pos x="connsiteX1" y="connsiteY1"/>
              </a:cxn>
              <a:cxn ang="0">
                <a:pos x="connsiteX2" y="connsiteY2"/>
              </a:cxn>
              <a:cxn ang="0">
                <a:pos x="connsiteX3" y="connsiteY3"/>
              </a:cxn>
            </a:cxnLst>
            <a:rect l="l" t="t" r="r" b="b"/>
            <a:pathLst>
              <a:path w="2019457" h="2001147">
                <a:moveTo>
                  <a:pt x="1009729" y="0"/>
                </a:moveTo>
                <a:lnTo>
                  <a:pt x="2019457" y="1000574"/>
                </a:lnTo>
                <a:lnTo>
                  <a:pt x="1009729" y="2001147"/>
                </a:lnTo>
                <a:lnTo>
                  <a:pt x="0" y="1000574"/>
                </a:lnTo>
                <a:close/>
              </a:path>
            </a:pathLst>
          </a:custGeom>
          <a:ln>
            <a:noFill/>
          </a:ln>
          <a:effectLst>
            <a:outerShdw blurRad="292100" dist="139700" dir="2700000" algn="tl" rotWithShape="0">
              <a:srgbClr val="333333">
                <a:alpha val="65000"/>
              </a:srgbClr>
            </a:outerShdw>
          </a:effectLst>
        </p:spPr>
      </p:pic>
      <p:sp>
        <p:nvSpPr>
          <p:cNvPr id="46" name="文本框 25">
            <a:extLst>
              <a:ext uri="{FF2B5EF4-FFF2-40B4-BE49-F238E27FC236}">
                <a16:creationId xmlns:a16="http://schemas.microsoft.com/office/drawing/2014/main" id="{5D370F78-DAB5-45F0-980C-B744B4F1514F}"/>
              </a:ext>
            </a:extLst>
          </p:cNvPr>
          <p:cNvSpPr txBox="1">
            <a:spLocks noChangeArrowheads="1"/>
          </p:cNvSpPr>
          <p:nvPr/>
        </p:nvSpPr>
        <p:spPr bwMode="auto">
          <a:xfrm>
            <a:off x="6478394" y="2307381"/>
            <a:ext cx="514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defTabSz="866943" fontAlgn="base">
              <a:spcBef>
                <a:spcPct val="0"/>
              </a:spcBef>
              <a:spcAft>
                <a:spcPct val="0"/>
              </a:spcAft>
            </a:pPr>
            <a:r>
              <a:rPr lang="en-US" altLang="zh-CN" sz="2400" b="1" dirty="0">
                <a:solidFill>
                  <a:srgbClr val="FC6686"/>
                </a:solidFill>
                <a:latin typeface="微软雅黑" panose="020B0503020204020204" pitchFamily="34" charset="-122"/>
                <a:cs typeface="Arial" panose="020B0604020202020204" pitchFamily="34" charset="0"/>
                <a:sym typeface="Arial" panose="020B0604020202020204" pitchFamily="34" charset="0"/>
              </a:rPr>
              <a:t>01</a:t>
            </a:r>
            <a:endParaRPr lang="zh-CN" altLang="en-US" sz="2400" b="1" dirty="0">
              <a:solidFill>
                <a:srgbClr val="FC6686"/>
              </a:solidFill>
              <a:latin typeface="微软雅黑" panose="020B0503020204020204" pitchFamily="34" charset="-122"/>
              <a:cs typeface="Arial" panose="020B0604020202020204" pitchFamily="34" charset="0"/>
              <a:sym typeface="Arial" panose="020B0604020202020204" pitchFamily="34" charset="0"/>
            </a:endParaRPr>
          </a:p>
        </p:txBody>
      </p:sp>
      <p:sp>
        <p:nvSpPr>
          <p:cNvPr id="47" name="文本框 46">
            <a:extLst>
              <a:ext uri="{FF2B5EF4-FFF2-40B4-BE49-F238E27FC236}">
                <a16:creationId xmlns:a16="http://schemas.microsoft.com/office/drawing/2014/main" id="{EC5479BB-9A47-4F83-AFB7-3B2044708747}"/>
              </a:ext>
            </a:extLst>
          </p:cNvPr>
          <p:cNvSpPr txBox="1"/>
          <p:nvPr/>
        </p:nvSpPr>
        <p:spPr>
          <a:xfrm>
            <a:off x="7346730" y="2307381"/>
            <a:ext cx="3206966" cy="369332"/>
          </a:xfrm>
          <a:prstGeom prst="rect">
            <a:avLst/>
          </a:prstGeom>
          <a:noFill/>
        </p:spPr>
        <p:txBody>
          <a:bodyPr wrap="square" lIns="0" tIns="0" rIns="0" bIns="0">
            <a:spAutoFit/>
          </a:bodyPr>
          <a:lstStyle/>
          <a:p>
            <a:pPr defTabSz="866943" fontAlgn="base">
              <a:spcBef>
                <a:spcPct val="0"/>
              </a:spcBef>
              <a:spcAft>
                <a:spcPct val="0"/>
              </a:spcAft>
              <a:defRPr/>
            </a:pPr>
            <a:r>
              <a:rPr lang="zh-CN" altLang="en-US" sz="2400" b="1" spc="600" dirty="0">
                <a:solidFill>
                  <a:srgbClr val="FC6686"/>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点击添加标题文字</a:t>
            </a:r>
            <a:endParaRPr lang="zh-CN" altLang="en-US" sz="2400" b="1" spc="600" dirty="0">
              <a:solidFill>
                <a:srgbClr val="FC668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文本框 28">
            <a:extLst>
              <a:ext uri="{FF2B5EF4-FFF2-40B4-BE49-F238E27FC236}">
                <a16:creationId xmlns:a16="http://schemas.microsoft.com/office/drawing/2014/main" id="{748712F1-2CB6-4EDB-86F4-9D757B0EB341}"/>
              </a:ext>
            </a:extLst>
          </p:cNvPr>
          <p:cNvSpPr txBox="1">
            <a:spLocks noChangeArrowheads="1"/>
          </p:cNvSpPr>
          <p:nvPr/>
        </p:nvSpPr>
        <p:spPr bwMode="auto">
          <a:xfrm>
            <a:off x="6478394" y="3130988"/>
            <a:ext cx="514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defTabSz="866943" fontAlgn="base">
              <a:spcBef>
                <a:spcPct val="0"/>
              </a:spcBef>
              <a:spcAft>
                <a:spcPct val="0"/>
              </a:spcAft>
            </a:pPr>
            <a:r>
              <a:rPr lang="en-US" altLang="zh-CN" sz="2400" b="1" dirty="0">
                <a:solidFill>
                  <a:srgbClr val="FC6686"/>
                </a:solidFill>
                <a:latin typeface="微软雅黑" panose="020B0503020204020204" pitchFamily="34" charset="-122"/>
                <a:cs typeface="Arial" panose="020B0604020202020204" pitchFamily="34" charset="0"/>
                <a:sym typeface="Arial" panose="020B0604020202020204" pitchFamily="34" charset="0"/>
              </a:rPr>
              <a:t>02</a:t>
            </a:r>
            <a:endParaRPr lang="zh-CN" altLang="en-US" sz="2400" b="1" dirty="0">
              <a:solidFill>
                <a:srgbClr val="FC6686"/>
              </a:solidFill>
              <a:latin typeface="微软雅黑" panose="020B0503020204020204" pitchFamily="34" charset="-122"/>
              <a:cs typeface="Arial" panose="020B0604020202020204" pitchFamily="34" charset="0"/>
              <a:sym typeface="Arial" panose="020B0604020202020204" pitchFamily="34" charset="0"/>
            </a:endParaRPr>
          </a:p>
        </p:txBody>
      </p:sp>
      <p:sp>
        <p:nvSpPr>
          <p:cNvPr id="50" name="文本框 49">
            <a:extLst>
              <a:ext uri="{FF2B5EF4-FFF2-40B4-BE49-F238E27FC236}">
                <a16:creationId xmlns:a16="http://schemas.microsoft.com/office/drawing/2014/main" id="{C1433683-F1BF-4759-A6C6-69B17AC3FBD8}"/>
              </a:ext>
            </a:extLst>
          </p:cNvPr>
          <p:cNvSpPr txBox="1"/>
          <p:nvPr/>
        </p:nvSpPr>
        <p:spPr>
          <a:xfrm>
            <a:off x="7346730" y="3150440"/>
            <a:ext cx="3206966" cy="369332"/>
          </a:xfrm>
          <a:prstGeom prst="rect">
            <a:avLst/>
          </a:prstGeom>
          <a:noFill/>
        </p:spPr>
        <p:txBody>
          <a:bodyPr wrap="square" lIns="0" tIns="0" rIns="0" bIns="0">
            <a:spAutoFit/>
          </a:bodyPr>
          <a:lstStyle/>
          <a:p>
            <a:pPr defTabSz="866943" fontAlgn="base">
              <a:spcBef>
                <a:spcPct val="0"/>
              </a:spcBef>
              <a:spcAft>
                <a:spcPct val="0"/>
              </a:spcAft>
              <a:defRPr/>
            </a:pPr>
            <a:r>
              <a:rPr lang="zh-CN" altLang="en-US" sz="2400" b="1" spc="600" dirty="0">
                <a:solidFill>
                  <a:srgbClr val="FC6686"/>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点击添加标题文字</a:t>
            </a:r>
            <a:endParaRPr lang="zh-CN" altLang="en-US" sz="2400" b="1" spc="600" dirty="0">
              <a:solidFill>
                <a:srgbClr val="FC668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文本框 30">
            <a:extLst>
              <a:ext uri="{FF2B5EF4-FFF2-40B4-BE49-F238E27FC236}">
                <a16:creationId xmlns:a16="http://schemas.microsoft.com/office/drawing/2014/main" id="{B7982814-83DD-40DA-ACCE-E1A845AA404A}"/>
              </a:ext>
            </a:extLst>
          </p:cNvPr>
          <p:cNvSpPr txBox="1">
            <a:spLocks noChangeArrowheads="1"/>
          </p:cNvSpPr>
          <p:nvPr/>
        </p:nvSpPr>
        <p:spPr bwMode="auto">
          <a:xfrm>
            <a:off x="6478394" y="3954595"/>
            <a:ext cx="514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defTabSz="866943" fontAlgn="base">
              <a:spcBef>
                <a:spcPct val="0"/>
              </a:spcBef>
              <a:spcAft>
                <a:spcPct val="0"/>
              </a:spcAft>
            </a:pPr>
            <a:r>
              <a:rPr lang="en-US" altLang="zh-CN" sz="2400" b="1" dirty="0">
                <a:solidFill>
                  <a:srgbClr val="FC6686"/>
                </a:solidFill>
                <a:latin typeface="微软雅黑" panose="020B0503020204020204" pitchFamily="34" charset="-122"/>
                <a:cs typeface="Arial" panose="020B0604020202020204" pitchFamily="34" charset="0"/>
                <a:sym typeface="Arial" panose="020B0604020202020204" pitchFamily="34" charset="0"/>
              </a:rPr>
              <a:t>03</a:t>
            </a:r>
            <a:endParaRPr lang="zh-CN" altLang="en-US" sz="2400" b="1" dirty="0">
              <a:solidFill>
                <a:srgbClr val="FC6686"/>
              </a:solidFill>
              <a:latin typeface="微软雅黑" panose="020B0503020204020204" pitchFamily="34" charset="-122"/>
              <a:cs typeface="Arial" panose="020B0604020202020204" pitchFamily="34" charset="0"/>
              <a:sym typeface="Arial" panose="020B0604020202020204" pitchFamily="34" charset="0"/>
            </a:endParaRPr>
          </a:p>
        </p:txBody>
      </p:sp>
      <p:sp>
        <p:nvSpPr>
          <p:cNvPr id="53" name="文本框 52">
            <a:extLst>
              <a:ext uri="{FF2B5EF4-FFF2-40B4-BE49-F238E27FC236}">
                <a16:creationId xmlns:a16="http://schemas.microsoft.com/office/drawing/2014/main" id="{001D4754-9AC0-49EA-B460-418A4607A87B}"/>
              </a:ext>
            </a:extLst>
          </p:cNvPr>
          <p:cNvSpPr txBox="1"/>
          <p:nvPr/>
        </p:nvSpPr>
        <p:spPr>
          <a:xfrm>
            <a:off x="7346730" y="3993499"/>
            <a:ext cx="3206966" cy="369332"/>
          </a:xfrm>
          <a:prstGeom prst="rect">
            <a:avLst/>
          </a:prstGeom>
          <a:noFill/>
        </p:spPr>
        <p:txBody>
          <a:bodyPr wrap="square" lIns="0" tIns="0" rIns="0" bIns="0">
            <a:spAutoFit/>
          </a:bodyPr>
          <a:lstStyle/>
          <a:p>
            <a:pPr defTabSz="866943" fontAlgn="base">
              <a:spcBef>
                <a:spcPct val="0"/>
              </a:spcBef>
              <a:spcAft>
                <a:spcPct val="0"/>
              </a:spcAft>
              <a:defRPr/>
            </a:pPr>
            <a:r>
              <a:rPr lang="zh-CN" altLang="en-US" sz="2400" b="1" spc="600" dirty="0">
                <a:solidFill>
                  <a:srgbClr val="FC6686"/>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点击添加标题文字</a:t>
            </a:r>
            <a:endParaRPr lang="zh-CN" altLang="en-US" sz="2400" b="1" spc="600" dirty="0">
              <a:solidFill>
                <a:srgbClr val="FC668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文本框 32">
            <a:extLst>
              <a:ext uri="{FF2B5EF4-FFF2-40B4-BE49-F238E27FC236}">
                <a16:creationId xmlns:a16="http://schemas.microsoft.com/office/drawing/2014/main" id="{3E0FE421-D109-44FE-9EE8-680438003C8C}"/>
              </a:ext>
            </a:extLst>
          </p:cNvPr>
          <p:cNvSpPr txBox="1">
            <a:spLocks noChangeArrowheads="1"/>
          </p:cNvSpPr>
          <p:nvPr/>
        </p:nvSpPr>
        <p:spPr bwMode="auto">
          <a:xfrm>
            <a:off x="6478394" y="4836557"/>
            <a:ext cx="514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defTabSz="866943" fontAlgn="base">
              <a:spcBef>
                <a:spcPct val="0"/>
              </a:spcBef>
              <a:spcAft>
                <a:spcPct val="0"/>
              </a:spcAft>
            </a:pPr>
            <a:r>
              <a:rPr lang="en-US" altLang="zh-CN" sz="2400" b="1" dirty="0">
                <a:solidFill>
                  <a:srgbClr val="FC6686"/>
                </a:solidFill>
                <a:latin typeface="微软雅黑" panose="020B0503020204020204" pitchFamily="34" charset="-122"/>
                <a:cs typeface="Arial" panose="020B0604020202020204" pitchFamily="34" charset="0"/>
                <a:sym typeface="Arial" panose="020B0604020202020204" pitchFamily="34" charset="0"/>
              </a:rPr>
              <a:t>04</a:t>
            </a:r>
            <a:endParaRPr lang="zh-CN" altLang="en-US" sz="2400" b="1" dirty="0">
              <a:solidFill>
                <a:srgbClr val="FC6686"/>
              </a:solidFill>
              <a:latin typeface="微软雅黑" panose="020B0503020204020204" pitchFamily="34" charset="-122"/>
              <a:cs typeface="Arial" panose="020B0604020202020204" pitchFamily="34" charset="0"/>
              <a:sym typeface="Arial" panose="020B0604020202020204" pitchFamily="34" charset="0"/>
            </a:endParaRPr>
          </a:p>
        </p:txBody>
      </p:sp>
      <p:sp>
        <p:nvSpPr>
          <p:cNvPr id="56" name="文本框 55">
            <a:extLst>
              <a:ext uri="{FF2B5EF4-FFF2-40B4-BE49-F238E27FC236}">
                <a16:creationId xmlns:a16="http://schemas.microsoft.com/office/drawing/2014/main" id="{75E9D518-9538-4040-B68B-ADFEF286D9DC}"/>
              </a:ext>
            </a:extLst>
          </p:cNvPr>
          <p:cNvSpPr txBox="1"/>
          <p:nvPr/>
        </p:nvSpPr>
        <p:spPr>
          <a:xfrm>
            <a:off x="7346730" y="4836557"/>
            <a:ext cx="3206966" cy="369332"/>
          </a:xfrm>
          <a:prstGeom prst="rect">
            <a:avLst/>
          </a:prstGeom>
          <a:noFill/>
        </p:spPr>
        <p:txBody>
          <a:bodyPr wrap="square" lIns="0" tIns="0" rIns="0" bIns="0">
            <a:spAutoFit/>
          </a:bodyPr>
          <a:lstStyle/>
          <a:p>
            <a:pPr defTabSz="866943" fontAlgn="base">
              <a:spcBef>
                <a:spcPct val="0"/>
              </a:spcBef>
              <a:spcAft>
                <a:spcPct val="0"/>
              </a:spcAft>
              <a:defRPr/>
            </a:pPr>
            <a:r>
              <a:rPr lang="zh-CN" altLang="en-US" sz="2400" b="1" spc="600" dirty="0">
                <a:solidFill>
                  <a:srgbClr val="FC6686"/>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点击添加标题文字</a:t>
            </a:r>
            <a:endParaRPr lang="zh-CN" altLang="en-US" sz="2400" b="1" spc="600" dirty="0">
              <a:solidFill>
                <a:srgbClr val="FC6686"/>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94350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0-#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0-#ppt_w/2"/>
                                          </p:val>
                                        </p:tav>
                                        <p:tav tm="100000">
                                          <p:val>
                                            <p:strVal val="#ppt_x"/>
                                          </p:val>
                                        </p:tav>
                                      </p:tavLst>
                                    </p:anim>
                                    <p:anim calcmode="lin" valueType="num">
                                      <p:cBhvr additive="base">
                                        <p:cTn id="40" dur="500" fill="hold"/>
                                        <p:tgtEl>
                                          <p:spTgt spid="5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1+#ppt_w/2"/>
                                          </p:val>
                                        </p:tav>
                                        <p:tav tm="100000">
                                          <p:val>
                                            <p:strVal val="#ppt_x"/>
                                          </p:val>
                                        </p:tav>
                                      </p:tavLst>
                                    </p:anim>
                                    <p:anim calcmode="lin" valueType="num">
                                      <p:cBhvr additive="base">
                                        <p:cTn id="44"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0-#ppt_w/2"/>
                                          </p:val>
                                        </p:tav>
                                        <p:tav tm="100000">
                                          <p:val>
                                            <p:strVal val="#ppt_x"/>
                                          </p:val>
                                        </p:tav>
                                      </p:tavLst>
                                    </p:anim>
                                    <p:anim calcmode="lin" valueType="num">
                                      <p:cBhvr additive="base">
                                        <p:cTn id="50" dur="500" fill="hold"/>
                                        <p:tgtEl>
                                          <p:spTgt spid="5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fill="hold"/>
                                        <p:tgtEl>
                                          <p:spTgt spid="56"/>
                                        </p:tgtEl>
                                        <p:attrNameLst>
                                          <p:attrName>ppt_x</p:attrName>
                                        </p:attrNameLst>
                                      </p:cBhvr>
                                      <p:tavLst>
                                        <p:tav tm="0">
                                          <p:val>
                                            <p:strVal val="1+#ppt_w/2"/>
                                          </p:val>
                                        </p:tav>
                                        <p:tav tm="100000">
                                          <p:val>
                                            <p:strVal val="#ppt_x"/>
                                          </p:val>
                                        </p:tav>
                                      </p:tavLst>
                                    </p:anim>
                                    <p:anim calcmode="lin" valueType="num">
                                      <p:cBhvr additive="base">
                                        <p:cTn id="54"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46" grpId="0"/>
      <p:bldP spid="47" grpId="0"/>
      <p:bldP spid="49" grpId="0"/>
      <p:bldP spid="50" grpId="0"/>
      <p:bldP spid="52" grpId="0"/>
      <p:bldP spid="53"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3162300"/>
            <a:ext cx="12192000" cy="3695700"/>
          </a:xfrm>
          <a:prstGeom prst="rect">
            <a:avLst/>
          </a:prstGeom>
          <a:solidFill>
            <a:srgbClr val="F0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六边形 1"/>
          <p:cNvSpPr/>
          <p:nvPr/>
        </p:nvSpPr>
        <p:spPr>
          <a:xfrm>
            <a:off x="1053109" y="2123778"/>
            <a:ext cx="2409370" cy="2077044"/>
          </a:xfrm>
          <a:prstGeom prst="hexagon">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六边形 12"/>
          <p:cNvSpPr/>
          <p:nvPr/>
        </p:nvSpPr>
        <p:spPr>
          <a:xfrm>
            <a:off x="4904658" y="2123778"/>
            <a:ext cx="2409370" cy="2077044"/>
          </a:xfrm>
          <a:prstGeom prst="hexagon">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六边形 16"/>
          <p:cNvSpPr/>
          <p:nvPr/>
        </p:nvSpPr>
        <p:spPr>
          <a:xfrm>
            <a:off x="8756207" y="2123778"/>
            <a:ext cx="2409370" cy="2077044"/>
          </a:xfrm>
          <a:prstGeom prst="hexagon">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文本框 2"/>
          <p:cNvSpPr txBox="1"/>
          <p:nvPr/>
        </p:nvSpPr>
        <p:spPr>
          <a:xfrm>
            <a:off x="1706251" y="2654469"/>
            <a:ext cx="1103086"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6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p:cNvSpPr txBox="1"/>
          <p:nvPr/>
        </p:nvSpPr>
        <p:spPr>
          <a:xfrm>
            <a:off x="5557800" y="2654469"/>
            <a:ext cx="1103086"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6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p:cNvSpPr txBox="1"/>
          <p:nvPr/>
        </p:nvSpPr>
        <p:spPr>
          <a:xfrm>
            <a:off x="9409349" y="2654469"/>
            <a:ext cx="1103086"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6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a:extLst>
              <a:ext uri="{FF2B5EF4-FFF2-40B4-BE49-F238E27FC236}">
                <a16:creationId xmlns:a16="http://schemas.microsoft.com/office/drawing/2014/main" id="{E13BC7DF-D768-4074-925C-B1166C155660}"/>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16" name="Shape 454">
            <a:extLst>
              <a:ext uri="{FF2B5EF4-FFF2-40B4-BE49-F238E27FC236}">
                <a16:creationId xmlns:a16="http://schemas.microsoft.com/office/drawing/2014/main" id="{FC8DF13B-F644-4673-9EB3-6E9750142182}"/>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TextBox 20">
            <a:extLst>
              <a:ext uri="{FF2B5EF4-FFF2-40B4-BE49-F238E27FC236}">
                <a16:creationId xmlns:a16="http://schemas.microsoft.com/office/drawing/2014/main" id="{16DFD247-8738-4DFC-AB9A-55B203D77EE7}"/>
              </a:ext>
            </a:extLst>
          </p:cNvPr>
          <p:cNvSpPr txBox="1"/>
          <p:nvPr/>
        </p:nvSpPr>
        <p:spPr bwMode="auto">
          <a:xfrm>
            <a:off x="1027855" y="4821616"/>
            <a:ext cx="2680546"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23" name="矩形 22">
            <a:extLst>
              <a:ext uri="{FF2B5EF4-FFF2-40B4-BE49-F238E27FC236}">
                <a16:creationId xmlns:a16="http://schemas.microsoft.com/office/drawing/2014/main" id="{CBC2DE4F-E864-4AC4-B7BE-7069B34E482C}"/>
              </a:ext>
            </a:extLst>
          </p:cNvPr>
          <p:cNvSpPr/>
          <p:nvPr/>
        </p:nvSpPr>
        <p:spPr>
          <a:xfrm>
            <a:off x="1414500" y="4429768"/>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30" name="TextBox 20">
            <a:extLst>
              <a:ext uri="{FF2B5EF4-FFF2-40B4-BE49-F238E27FC236}">
                <a16:creationId xmlns:a16="http://schemas.microsoft.com/office/drawing/2014/main" id="{69659916-EE81-42EF-8031-3E35AA9DE2FA}"/>
              </a:ext>
            </a:extLst>
          </p:cNvPr>
          <p:cNvSpPr txBox="1"/>
          <p:nvPr/>
        </p:nvSpPr>
        <p:spPr bwMode="auto">
          <a:xfrm>
            <a:off x="4596659" y="4821616"/>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1" name="矩形 30">
            <a:extLst>
              <a:ext uri="{FF2B5EF4-FFF2-40B4-BE49-F238E27FC236}">
                <a16:creationId xmlns:a16="http://schemas.microsoft.com/office/drawing/2014/main" id="{746F7E16-00CA-4E76-8EC6-2B8D12A65A64}"/>
              </a:ext>
            </a:extLst>
          </p:cNvPr>
          <p:cNvSpPr/>
          <p:nvPr/>
        </p:nvSpPr>
        <p:spPr>
          <a:xfrm>
            <a:off x="4983305" y="4429768"/>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32" name="TextBox 20">
            <a:extLst>
              <a:ext uri="{FF2B5EF4-FFF2-40B4-BE49-F238E27FC236}">
                <a16:creationId xmlns:a16="http://schemas.microsoft.com/office/drawing/2014/main" id="{32E9D4FD-0B95-4EF1-B561-78754FC347DC}"/>
              </a:ext>
            </a:extLst>
          </p:cNvPr>
          <p:cNvSpPr txBox="1"/>
          <p:nvPr/>
        </p:nvSpPr>
        <p:spPr bwMode="auto">
          <a:xfrm>
            <a:off x="8560076" y="4821616"/>
            <a:ext cx="2717369"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3" name="矩形 32">
            <a:extLst>
              <a:ext uri="{FF2B5EF4-FFF2-40B4-BE49-F238E27FC236}">
                <a16:creationId xmlns:a16="http://schemas.microsoft.com/office/drawing/2014/main" id="{7ABFA587-1DDA-495B-9F6F-E57C37272545}"/>
              </a:ext>
            </a:extLst>
          </p:cNvPr>
          <p:cNvSpPr/>
          <p:nvPr/>
        </p:nvSpPr>
        <p:spPr>
          <a:xfrm>
            <a:off x="8946722" y="4429768"/>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3545556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
          <p:cNvSpPr>
            <a:spLocks/>
          </p:cNvSpPr>
          <p:nvPr/>
        </p:nvSpPr>
        <p:spPr bwMode="auto">
          <a:xfrm>
            <a:off x="11057732" y="265113"/>
            <a:ext cx="225425" cy="223838"/>
          </a:xfrm>
          <a:custGeom>
            <a:avLst/>
            <a:gdLst>
              <a:gd name="T0" fmla="*/ 225425 w 21600"/>
              <a:gd name="T1" fmla="*/ 223837 h 21600"/>
              <a:gd name="T2" fmla="*/ 225425 w 21600"/>
              <a:gd name="T3" fmla="*/ 223837 h 21600"/>
              <a:gd name="T4" fmla="*/ 225425 w 21600"/>
              <a:gd name="T5" fmla="*/ 223837 h 21600"/>
              <a:gd name="T6" fmla="*/ 225425 w 21600"/>
              <a:gd name="T7" fmla="*/ 2238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zh-CN" sz="1000" b="1" i="0" u="none" strike="noStrike" kern="1200" cap="none" spc="0" normalizeH="0" baseline="0" noProof="0">
                <a:ln>
                  <a:noFill/>
                </a:ln>
                <a:solidFill>
                  <a:srgbClr val="FFFFFF"/>
                </a:solidFill>
                <a:effectLst/>
                <a:uLnTx/>
                <a:uFillTx/>
                <a:latin typeface="Lato" charset="0"/>
                <a:ea typeface="MS PGothic" panose="020B0600070205080204" pitchFamily="34" charset="-128"/>
                <a:cs typeface="+mn-cs"/>
                <a:sym typeface="Lato" charset="0"/>
              </a:rPr>
              <a:t>29</a:t>
            </a:r>
            <a:endParaRPr kumimoji="0" lang="es-ES" altLang="zh-CN" sz="2500" b="0" i="0" u="none" strike="noStrike" kern="1200" cap="none" spc="0" normalizeH="0" baseline="0" noProof="0">
              <a:ln>
                <a:noFill/>
              </a:ln>
              <a:solidFill>
                <a:srgbClr val="000000"/>
              </a:solidFill>
              <a:effectLst/>
              <a:uLnTx/>
              <a:uFillTx/>
              <a:latin typeface="Helvetica Light" charset="0"/>
              <a:ea typeface="MS PGothic" panose="020B0600070205080204" pitchFamily="34" charset="-128"/>
              <a:cs typeface="+mn-cs"/>
              <a:sym typeface="Helvetica Light" charset="0"/>
            </a:endParaRPr>
          </a:p>
        </p:txBody>
      </p:sp>
      <p:sp>
        <p:nvSpPr>
          <p:cNvPr id="33804" name="AutoShape 12"/>
          <p:cNvSpPr>
            <a:spLocks/>
          </p:cNvSpPr>
          <p:nvPr/>
        </p:nvSpPr>
        <p:spPr bwMode="auto">
          <a:xfrm>
            <a:off x="5828904" y="2051923"/>
            <a:ext cx="2845594" cy="28455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C6686"/>
          </a:solidFill>
          <a:ln>
            <a:noFill/>
          </a:ln>
          <a:effectLst/>
        </p:spPr>
        <p:txBody>
          <a:bodyPr lIns="25400" tIns="25400" rIns="25400" bIns="25400" anchor="ctr"/>
          <a:lstStyle/>
          <a:p>
            <a:pPr marL="0" marR="0" lvl="0" indent="0" algn="ctr" defTabSz="41275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ＭＳ Ｐゴシック" charset="0"/>
              <a:cs typeface="Gill Sans" charset="0"/>
              <a:sym typeface="Gill Sans" charset="0"/>
            </a:endParaRPr>
          </a:p>
        </p:txBody>
      </p:sp>
      <p:sp>
        <p:nvSpPr>
          <p:cNvPr id="33805" name="AutoShape 13"/>
          <p:cNvSpPr>
            <a:spLocks/>
          </p:cNvSpPr>
          <p:nvPr/>
        </p:nvSpPr>
        <p:spPr bwMode="auto">
          <a:xfrm>
            <a:off x="6879035" y="2587704"/>
            <a:ext cx="714375" cy="595313"/>
          </a:xfrm>
          <a:custGeom>
            <a:avLst/>
            <a:gdLst>
              <a:gd name="T0" fmla="*/ 714375 w 21600"/>
              <a:gd name="T1" fmla="*/ 595313 h 21600"/>
              <a:gd name="T2" fmla="*/ 714375 w 21600"/>
              <a:gd name="T3" fmla="*/ 595313 h 21600"/>
              <a:gd name="T4" fmla="*/ 714375 w 21600"/>
              <a:gd name="T5" fmla="*/ 595313 h 21600"/>
              <a:gd name="T6" fmla="*/ 714375 w 21600"/>
              <a:gd name="T7" fmla="*/ 5953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06" name="AutoShape 14"/>
          <p:cNvSpPr>
            <a:spLocks/>
          </p:cNvSpPr>
          <p:nvPr/>
        </p:nvSpPr>
        <p:spPr bwMode="auto">
          <a:xfrm>
            <a:off x="1114029" y="2051923"/>
            <a:ext cx="2844800" cy="28455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C6686"/>
          </a:solidFill>
          <a:ln>
            <a:noFill/>
          </a:ln>
          <a:effectLst/>
        </p:spPr>
        <p:txBody>
          <a:bodyPr lIns="25400" tIns="25400" rIns="25400" bIns="25400" anchor="ctr"/>
          <a:lstStyle/>
          <a:p>
            <a:pPr marL="0" marR="0" lvl="0" indent="0" algn="ctr" defTabSz="41275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ＭＳ Ｐゴシック" charset="0"/>
              <a:cs typeface="Gill Sans" charset="0"/>
              <a:sym typeface="Gill Sans" charset="0"/>
            </a:endParaRPr>
          </a:p>
        </p:txBody>
      </p:sp>
      <p:sp>
        <p:nvSpPr>
          <p:cNvPr id="33807" name="AutoShape 15"/>
          <p:cNvSpPr>
            <a:spLocks/>
          </p:cNvSpPr>
          <p:nvPr/>
        </p:nvSpPr>
        <p:spPr bwMode="auto">
          <a:xfrm>
            <a:off x="2191941" y="2589291"/>
            <a:ext cx="714375" cy="715169"/>
          </a:xfrm>
          <a:custGeom>
            <a:avLst/>
            <a:gdLst>
              <a:gd name="T0" fmla="*/ 714375 w 21600"/>
              <a:gd name="T1" fmla="*/ 715169 h 21600"/>
              <a:gd name="T2" fmla="*/ 714375 w 21600"/>
              <a:gd name="T3" fmla="*/ 715169 h 21600"/>
              <a:gd name="T4" fmla="*/ 714375 w 21600"/>
              <a:gd name="T5" fmla="*/ 715169 h 21600"/>
              <a:gd name="T6" fmla="*/ 714375 w 21600"/>
              <a:gd name="T7" fmla="*/ 7151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08" name="AutoShape 16"/>
          <p:cNvSpPr>
            <a:spLocks/>
          </p:cNvSpPr>
          <p:nvPr/>
        </p:nvSpPr>
        <p:spPr bwMode="auto">
          <a:xfrm>
            <a:off x="8233172" y="2051923"/>
            <a:ext cx="2844800" cy="28455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C6686">
              <a:alpha val="91000"/>
            </a:srgbClr>
          </a:solidFill>
          <a:ln>
            <a:noFill/>
          </a:ln>
          <a:effectLst/>
        </p:spPr>
        <p:txBody>
          <a:bodyPr lIns="25400" tIns="25400" rIns="25400" bIns="25400" anchor="ctr"/>
          <a:lstStyle/>
          <a:p>
            <a:pPr marL="0" marR="0" lvl="0" indent="0" algn="ctr" defTabSz="41275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ＭＳ Ｐゴシック" charset="0"/>
              <a:cs typeface="Gill Sans" charset="0"/>
              <a:sym typeface="Gill Sans" charset="0"/>
            </a:endParaRPr>
          </a:p>
        </p:txBody>
      </p:sp>
      <p:sp>
        <p:nvSpPr>
          <p:cNvPr id="33809" name="AutoShape 17"/>
          <p:cNvSpPr>
            <a:spLocks/>
          </p:cNvSpPr>
          <p:nvPr/>
        </p:nvSpPr>
        <p:spPr bwMode="auto">
          <a:xfrm>
            <a:off x="9303941" y="2587704"/>
            <a:ext cx="714375" cy="596107"/>
          </a:xfrm>
          <a:custGeom>
            <a:avLst/>
            <a:gdLst>
              <a:gd name="T0" fmla="*/ 714375 w 21600"/>
              <a:gd name="T1" fmla="*/ 596079 h 21579"/>
              <a:gd name="T2" fmla="*/ 714375 w 21600"/>
              <a:gd name="T3" fmla="*/ 596079 h 21579"/>
              <a:gd name="T4" fmla="*/ 714375 w 21600"/>
              <a:gd name="T5" fmla="*/ 596079 h 21579"/>
              <a:gd name="T6" fmla="*/ 714375 w 21600"/>
              <a:gd name="T7" fmla="*/ 596079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8"/>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5"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10" name="AutoShape 18"/>
          <p:cNvSpPr>
            <a:spLocks/>
          </p:cNvSpPr>
          <p:nvPr/>
        </p:nvSpPr>
        <p:spPr bwMode="auto">
          <a:xfrm>
            <a:off x="3418285" y="2051923"/>
            <a:ext cx="2844800" cy="28455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C6686">
              <a:alpha val="91000"/>
            </a:srgbClr>
          </a:solidFill>
          <a:ln>
            <a:noFill/>
          </a:ln>
          <a:effectLst/>
        </p:spPr>
        <p:txBody>
          <a:bodyPr lIns="25400" tIns="25400" rIns="25400" bIns="25400" anchor="ctr"/>
          <a:lstStyle/>
          <a:p>
            <a:pPr marL="0" marR="0" lvl="0" indent="0" algn="ctr" defTabSz="41275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ＭＳ Ｐゴシック" charset="0"/>
              <a:cs typeface="Gill Sans" charset="0"/>
              <a:sym typeface="Gill Sans" charset="0"/>
            </a:endParaRPr>
          </a:p>
        </p:txBody>
      </p:sp>
      <p:sp>
        <p:nvSpPr>
          <p:cNvPr id="33811" name="AutoShape 19"/>
          <p:cNvSpPr>
            <a:spLocks/>
          </p:cNvSpPr>
          <p:nvPr/>
        </p:nvSpPr>
        <p:spPr bwMode="auto">
          <a:xfrm>
            <a:off x="4491435" y="2530554"/>
            <a:ext cx="711200" cy="711994"/>
          </a:xfrm>
          <a:custGeom>
            <a:avLst/>
            <a:gdLst>
              <a:gd name="T0" fmla="*/ 711200 w 21600"/>
              <a:gd name="T1" fmla="*/ 711994 h 21600"/>
              <a:gd name="T2" fmla="*/ 711200 w 21600"/>
              <a:gd name="T3" fmla="*/ 711994 h 21600"/>
              <a:gd name="T4" fmla="*/ 711200 w 21600"/>
              <a:gd name="T5" fmla="*/ 711994 h 21600"/>
              <a:gd name="T6" fmla="*/ 711200 w 21600"/>
              <a:gd name="T7" fmla="*/ 7119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文本框 21">
            <a:extLst>
              <a:ext uri="{FF2B5EF4-FFF2-40B4-BE49-F238E27FC236}">
                <a16:creationId xmlns:a16="http://schemas.microsoft.com/office/drawing/2014/main" id="{B5CE8BBC-E535-4A41-A96A-1B999ED2F59C}"/>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26" name="Shape 454">
            <a:extLst>
              <a:ext uri="{FF2B5EF4-FFF2-40B4-BE49-F238E27FC236}">
                <a16:creationId xmlns:a16="http://schemas.microsoft.com/office/drawing/2014/main" id="{13866766-DEA1-4338-A05C-2E9D74F9D944}"/>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TextBox 20">
            <a:extLst>
              <a:ext uri="{FF2B5EF4-FFF2-40B4-BE49-F238E27FC236}">
                <a16:creationId xmlns:a16="http://schemas.microsoft.com/office/drawing/2014/main" id="{75781523-6857-44BA-8A14-F8CBB10FF55C}"/>
              </a:ext>
            </a:extLst>
          </p:cNvPr>
          <p:cNvSpPr txBox="1"/>
          <p:nvPr/>
        </p:nvSpPr>
        <p:spPr bwMode="auto">
          <a:xfrm>
            <a:off x="8570516" y="3304460"/>
            <a:ext cx="2407939" cy="890693"/>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2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28" name="TextBox 20">
            <a:extLst>
              <a:ext uri="{FF2B5EF4-FFF2-40B4-BE49-F238E27FC236}">
                <a16:creationId xmlns:a16="http://schemas.microsoft.com/office/drawing/2014/main" id="{AC1D9F06-4298-4DD3-A626-589FF2465179}"/>
              </a:ext>
            </a:extLst>
          </p:cNvPr>
          <p:cNvSpPr txBox="1"/>
          <p:nvPr/>
        </p:nvSpPr>
        <p:spPr bwMode="auto">
          <a:xfrm>
            <a:off x="6096000" y="3304460"/>
            <a:ext cx="2407939" cy="890693"/>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2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29" name="TextBox 20">
            <a:extLst>
              <a:ext uri="{FF2B5EF4-FFF2-40B4-BE49-F238E27FC236}">
                <a16:creationId xmlns:a16="http://schemas.microsoft.com/office/drawing/2014/main" id="{40B0DF04-A5FD-44A2-A70B-78F8555CC142}"/>
              </a:ext>
            </a:extLst>
          </p:cNvPr>
          <p:cNvSpPr txBox="1"/>
          <p:nvPr/>
        </p:nvSpPr>
        <p:spPr bwMode="auto">
          <a:xfrm>
            <a:off x="3654772" y="3284696"/>
            <a:ext cx="2407939" cy="890693"/>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2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0" name="TextBox 20">
            <a:extLst>
              <a:ext uri="{FF2B5EF4-FFF2-40B4-BE49-F238E27FC236}">
                <a16:creationId xmlns:a16="http://schemas.microsoft.com/office/drawing/2014/main" id="{E502348D-B82F-4A71-A41A-3A01D40BF1AF}"/>
              </a:ext>
            </a:extLst>
          </p:cNvPr>
          <p:cNvSpPr txBox="1"/>
          <p:nvPr/>
        </p:nvSpPr>
        <p:spPr bwMode="auto">
          <a:xfrm>
            <a:off x="1263007" y="3189550"/>
            <a:ext cx="2407939" cy="890693"/>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2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Tree>
    <p:extLst>
      <p:ext uri="{BB962C8B-B14F-4D97-AF65-F5344CB8AC3E}">
        <p14:creationId xmlns:p14="http://schemas.microsoft.com/office/powerpoint/2010/main" val="316063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676" y="1969477"/>
            <a:ext cx="12230676" cy="414997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642" y="1969477"/>
            <a:ext cx="4979964" cy="4149970"/>
          </a:xfrm>
          <a:prstGeom prst="rect">
            <a:avLst/>
          </a:prstGeom>
        </p:spPr>
      </p:pic>
      <p:sp>
        <p:nvSpPr>
          <p:cNvPr id="12" name="文本框 11">
            <a:extLst>
              <a:ext uri="{FF2B5EF4-FFF2-40B4-BE49-F238E27FC236}">
                <a16:creationId xmlns:a16="http://schemas.microsoft.com/office/drawing/2014/main" id="{EFEA49D1-EA3C-4474-A6D1-23815F15F9F9}"/>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15" name="Shape 454">
            <a:extLst>
              <a:ext uri="{FF2B5EF4-FFF2-40B4-BE49-F238E27FC236}">
                <a16:creationId xmlns:a16="http://schemas.microsoft.com/office/drawing/2014/main" id="{FEE48A5A-839E-4599-8B12-F420F3FB3AEE}"/>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TextBox 20">
            <a:extLst>
              <a:ext uri="{FF2B5EF4-FFF2-40B4-BE49-F238E27FC236}">
                <a16:creationId xmlns:a16="http://schemas.microsoft.com/office/drawing/2014/main" id="{96E54141-CAB1-4A62-A09B-F7FDA4C4D9D9}"/>
              </a:ext>
            </a:extLst>
          </p:cNvPr>
          <p:cNvSpPr txBox="1"/>
          <p:nvPr/>
        </p:nvSpPr>
        <p:spPr bwMode="auto">
          <a:xfrm>
            <a:off x="850394" y="3532591"/>
            <a:ext cx="2926655"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 name="矩形 2">
            <a:extLst>
              <a:ext uri="{FF2B5EF4-FFF2-40B4-BE49-F238E27FC236}">
                <a16:creationId xmlns:a16="http://schemas.microsoft.com/office/drawing/2014/main" id="{84CC3EEE-1FC0-4306-899A-CD895B789019}"/>
              </a:ext>
            </a:extLst>
          </p:cNvPr>
          <p:cNvSpPr/>
          <p:nvPr/>
        </p:nvSpPr>
        <p:spPr>
          <a:xfrm>
            <a:off x="1237040" y="3140743"/>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339422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C1050919-4CA2-44F3-A24B-6A542C920DD6}"/>
              </a:ext>
            </a:extLst>
          </p:cNvPr>
          <p:cNvSpPr txBox="1"/>
          <p:nvPr/>
        </p:nvSpPr>
        <p:spPr>
          <a:xfrm>
            <a:off x="6737734" y="1825945"/>
            <a:ext cx="4728861" cy="132343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谢谢大家</a:t>
            </a:r>
          </a:p>
        </p:txBody>
      </p:sp>
      <p:sp>
        <p:nvSpPr>
          <p:cNvPr id="13" name="文本框 12">
            <a:extLst>
              <a:ext uri="{FF2B5EF4-FFF2-40B4-BE49-F238E27FC236}">
                <a16:creationId xmlns:a16="http://schemas.microsoft.com/office/drawing/2014/main" id="{5811AC63-DA69-4F4A-BD87-63A431885A34}"/>
              </a:ext>
            </a:extLst>
          </p:cNvPr>
          <p:cNvSpPr txBox="1"/>
          <p:nvPr/>
        </p:nvSpPr>
        <p:spPr>
          <a:xfrm>
            <a:off x="7842625" y="3782651"/>
            <a:ext cx="25984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60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答辩人：</a:t>
            </a:r>
            <a:r>
              <a:rPr kumimoji="0" lang="en-US" altLang="zh-CN" sz="2400" b="0" i="0" u="none" strike="noStrike" kern="1200" cap="none" spc="60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xxx</a:t>
            </a:r>
            <a:endParaRPr kumimoji="0" lang="zh-CN" altLang="en-US" sz="1800" b="0" i="0" u="none" strike="noStrike" kern="1200" cap="none" spc="60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a:extLst>
              <a:ext uri="{FF2B5EF4-FFF2-40B4-BE49-F238E27FC236}">
                <a16:creationId xmlns:a16="http://schemas.microsoft.com/office/drawing/2014/main" id="{ACCCB2EC-07DA-43FC-B41F-58ACD0DD08DD}"/>
              </a:ext>
            </a:extLst>
          </p:cNvPr>
          <p:cNvSpPr txBox="1"/>
          <p:nvPr/>
        </p:nvSpPr>
        <p:spPr>
          <a:xfrm>
            <a:off x="7842625" y="4646750"/>
            <a:ext cx="31064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60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指导老师：</a:t>
            </a:r>
            <a:r>
              <a:rPr kumimoji="0" lang="en-US" altLang="zh-CN" sz="2400" b="0" i="0" u="none" strike="noStrike" kern="1200" cap="none" spc="60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xxx</a:t>
            </a:r>
            <a:endParaRPr kumimoji="0" lang="zh-CN" altLang="en-US" sz="2400" b="0" i="0" u="none" strike="noStrike" kern="1200" cap="none" spc="60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2" name="菱形 11">
            <a:extLst>
              <a:ext uri="{FF2B5EF4-FFF2-40B4-BE49-F238E27FC236}">
                <a16:creationId xmlns:a16="http://schemas.microsoft.com/office/drawing/2014/main" id="{5E91A6C3-1E8A-4060-AFB7-DA76C7F281EE}"/>
              </a:ext>
            </a:extLst>
          </p:cNvPr>
          <p:cNvSpPr/>
          <p:nvPr/>
        </p:nvSpPr>
        <p:spPr>
          <a:xfrm>
            <a:off x="725405" y="3220417"/>
            <a:ext cx="2048035" cy="2048035"/>
          </a:xfrm>
          <a:prstGeom prst="diamond">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a:extLst>
              <a:ext uri="{FF2B5EF4-FFF2-40B4-BE49-F238E27FC236}">
                <a16:creationId xmlns:a16="http://schemas.microsoft.com/office/drawing/2014/main" id="{1DEFEF1C-6CFA-4727-83DB-3B754F3D1393}"/>
              </a:ext>
            </a:extLst>
          </p:cNvPr>
          <p:cNvSpPr/>
          <p:nvPr/>
        </p:nvSpPr>
        <p:spPr>
          <a:xfrm>
            <a:off x="2348636" y="4415865"/>
            <a:ext cx="976767" cy="976767"/>
          </a:xfrm>
          <a:prstGeom prst="diamond">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1A88472E-DEEF-48BF-B757-B9087A350DA6}"/>
              </a:ext>
            </a:extLst>
          </p:cNvPr>
          <p:cNvGrpSpPr/>
          <p:nvPr/>
        </p:nvGrpSpPr>
        <p:grpSpPr>
          <a:xfrm>
            <a:off x="4574030" y="1485851"/>
            <a:ext cx="1086821" cy="340094"/>
            <a:chOff x="6762749" y="2128837"/>
            <a:chExt cx="2423247" cy="758295"/>
          </a:xfrm>
          <a:solidFill>
            <a:schemeClr val="bg1"/>
          </a:solidFill>
        </p:grpSpPr>
        <p:sp>
          <p:nvSpPr>
            <p:cNvPr id="17" name="Freeform 8">
              <a:extLst>
                <a:ext uri="{FF2B5EF4-FFF2-40B4-BE49-F238E27FC236}">
                  <a16:creationId xmlns:a16="http://schemas.microsoft.com/office/drawing/2014/main" id="{32AF9F93-8CD0-4B3D-93A3-073B1027341C}"/>
                </a:ext>
              </a:extLst>
            </p:cNvPr>
            <p:cNvSpPr>
              <a:spLocks/>
            </p:cNvSpPr>
            <p:nvPr/>
          </p:nvSpPr>
          <p:spPr bwMode="auto">
            <a:xfrm>
              <a:off x="7830132" y="2580106"/>
              <a:ext cx="138060" cy="68000"/>
            </a:xfrm>
            <a:custGeom>
              <a:avLst/>
              <a:gdLst>
                <a:gd name="T0" fmla="*/ 38 w 67"/>
                <a:gd name="T1" fmla="*/ 0 h 33"/>
                <a:gd name="T2" fmla="*/ 48 w 67"/>
                <a:gd name="T3" fmla="*/ 29 h 33"/>
                <a:gd name="T4" fmla="*/ 57 w 67"/>
                <a:gd name="T5" fmla="*/ 0 h 33"/>
                <a:gd name="T6" fmla="*/ 67 w 67"/>
                <a:gd name="T7" fmla="*/ 0 h 33"/>
                <a:gd name="T8" fmla="*/ 52 w 67"/>
                <a:gd name="T9" fmla="*/ 33 h 33"/>
                <a:gd name="T10" fmla="*/ 43 w 67"/>
                <a:gd name="T11" fmla="*/ 33 h 33"/>
                <a:gd name="T12" fmla="*/ 33 w 67"/>
                <a:gd name="T13" fmla="*/ 5 h 33"/>
                <a:gd name="T14" fmla="*/ 33 w 67"/>
                <a:gd name="T15" fmla="*/ 5 h 33"/>
                <a:gd name="T16" fmla="*/ 24 w 67"/>
                <a:gd name="T17" fmla="*/ 33 h 33"/>
                <a:gd name="T18" fmla="*/ 14 w 67"/>
                <a:gd name="T19" fmla="*/ 33 h 33"/>
                <a:gd name="T20" fmla="*/ 0 w 67"/>
                <a:gd name="T21" fmla="*/ 0 h 33"/>
                <a:gd name="T22" fmla="*/ 10 w 67"/>
                <a:gd name="T23" fmla="*/ 0 h 33"/>
                <a:gd name="T24" fmla="*/ 19 w 67"/>
                <a:gd name="T25" fmla="*/ 29 h 33"/>
                <a:gd name="T26" fmla="*/ 29 w 67"/>
                <a:gd name="T27" fmla="*/ 0 h 33"/>
                <a:gd name="T28" fmla="*/ 38 w 67"/>
                <a:gd name="T29" fmla="*/ 0 h 33"/>
                <a:gd name="T30" fmla="*/ 38 w 67"/>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3">
                  <a:moveTo>
                    <a:pt x="38" y="0"/>
                  </a:moveTo>
                  <a:lnTo>
                    <a:pt x="48" y="29"/>
                  </a:lnTo>
                  <a:lnTo>
                    <a:pt x="57" y="0"/>
                  </a:lnTo>
                  <a:lnTo>
                    <a:pt x="67" y="0"/>
                  </a:lnTo>
                  <a:lnTo>
                    <a:pt x="52" y="33"/>
                  </a:lnTo>
                  <a:lnTo>
                    <a:pt x="43" y="33"/>
                  </a:lnTo>
                  <a:lnTo>
                    <a:pt x="33" y="5"/>
                  </a:lnTo>
                  <a:lnTo>
                    <a:pt x="33" y="5"/>
                  </a:lnTo>
                  <a:lnTo>
                    <a:pt x="24" y="33"/>
                  </a:lnTo>
                  <a:lnTo>
                    <a:pt x="14" y="33"/>
                  </a:lnTo>
                  <a:lnTo>
                    <a:pt x="0" y="0"/>
                  </a:lnTo>
                  <a:lnTo>
                    <a:pt x="10" y="0"/>
                  </a:lnTo>
                  <a:lnTo>
                    <a:pt x="19" y="29"/>
                  </a:lnTo>
                  <a:lnTo>
                    <a:pt x="29" y="0"/>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18" name="Freeform 9">
              <a:extLst>
                <a:ext uri="{FF2B5EF4-FFF2-40B4-BE49-F238E27FC236}">
                  <a16:creationId xmlns:a16="http://schemas.microsoft.com/office/drawing/2014/main" id="{613CBF21-9EE7-4B25-8E2E-FD65BE76FB31}"/>
                </a:ext>
              </a:extLst>
            </p:cNvPr>
            <p:cNvSpPr>
              <a:spLocks/>
            </p:cNvSpPr>
            <p:nvPr/>
          </p:nvSpPr>
          <p:spPr bwMode="auto">
            <a:xfrm>
              <a:off x="7972313" y="2580106"/>
              <a:ext cx="138060" cy="68000"/>
            </a:xfrm>
            <a:custGeom>
              <a:avLst/>
              <a:gdLst>
                <a:gd name="T0" fmla="*/ 38 w 67"/>
                <a:gd name="T1" fmla="*/ 0 h 33"/>
                <a:gd name="T2" fmla="*/ 48 w 67"/>
                <a:gd name="T3" fmla="*/ 29 h 33"/>
                <a:gd name="T4" fmla="*/ 57 w 67"/>
                <a:gd name="T5" fmla="*/ 0 h 33"/>
                <a:gd name="T6" fmla="*/ 67 w 67"/>
                <a:gd name="T7" fmla="*/ 0 h 33"/>
                <a:gd name="T8" fmla="*/ 52 w 67"/>
                <a:gd name="T9" fmla="*/ 33 h 33"/>
                <a:gd name="T10" fmla="*/ 43 w 67"/>
                <a:gd name="T11" fmla="*/ 33 h 33"/>
                <a:gd name="T12" fmla="*/ 33 w 67"/>
                <a:gd name="T13" fmla="*/ 5 h 33"/>
                <a:gd name="T14" fmla="*/ 33 w 67"/>
                <a:gd name="T15" fmla="*/ 5 h 33"/>
                <a:gd name="T16" fmla="*/ 24 w 67"/>
                <a:gd name="T17" fmla="*/ 33 h 33"/>
                <a:gd name="T18" fmla="*/ 14 w 67"/>
                <a:gd name="T19" fmla="*/ 33 h 33"/>
                <a:gd name="T20" fmla="*/ 0 w 67"/>
                <a:gd name="T21" fmla="*/ 0 h 33"/>
                <a:gd name="T22" fmla="*/ 9 w 67"/>
                <a:gd name="T23" fmla="*/ 0 h 33"/>
                <a:gd name="T24" fmla="*/ 19 w 67"/>
                <a:gd name="T25" fmla="*/ 29 h 33"/>
                <a:gd name="T26" fmla="*/ 29 w 67"/>
                <a:gd name="T27" fmla="*/ 0 h 33"/>
                <a:gd name="T28" fmla="*/ 38 w 67"/>
                <a:gd name="T29" fmla="*/ 0 h 33"/>
                <a:gd name="T30" fmla="*/ 38 w 67"/>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3">
                  <a:moveTo>
                    <a:pt x="38" y="0"/>
                  </a:moveTo>
                  <a:lnTo>
                    <a:pt x="48" y="29"/>
                  </a:lnTo>
                  <a:lnTo>
                    <a:pt x="57" y="0"/>
                  </a:lnTo>
                  <a:lnTo>
                    <a:pt x="67" y="0"/>
                  </a:lnTo>
                  <a:lnTo>
                    <a:pt x="52" y="33"/>
                  </a:lnTo>
                  <a:lnTo>
                    <a:pt x="43" y="33"/>
                  </a:lnTo>
                  <a:lnTo>
                    <a:pt x="33" y="5"/>
                  </a:lnTo>
                  <a:lnTo>
                    <a:pt x="33" y="5"/>
                  </a:lnTo>
                  <a:lnTo>
                    <a:pt x="24" y="33"/>
                  </a:lnTo>
                  <a:lnTo>
                    <a:pt x="14" y="33"/>
                  </a:lnTo>
                  <a:lnTo>
                    <a:pt x="0" y="0"/>
                  </a:lnTo>
                  <a:lnTo>
                    <a:pt x="9" y="0"/>
                  </a:lnTo>
                  <a:lnTo>
                    <a:pt x="19" y="29"/>
                  </a:lnTo>
                  <a:lnTo>
                    <a:pt x="29" y="0"/>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19" name="Freeform 10">
              <a:extLst>
                <a:ext uri="{FF2B5EF4-FFF2-40B4-BE49-F238E27FC236}">
                  <a16:creationId xmlns:a16="http://schemas.microsoft.com/office/drawing/2014/main" id="{F87B9E15-B965-4AA9-AAEC-D818CB672E9A}"/>
                </a:ext>
              </a:extLst>
            </p:cNvPr>
            <p:cNvSpPr>
              <a:spLocks/>
            </p:cNvSpPr>
            <p:nvPr/>
          </p:nvSpPr>
          <p:spPr bwMode="auto">
            <a:xfrm>
              <a:off x="8114492" y="2580106"/>
              <a:ext cx="135999" cy="68000"/>
            </a:xfrm>
            <a:custGeom>
              <a:avLst/>
              <a:gdLst>
                <a:gd name="T0" fmla="*/ 38 w 66"/>
                <a:gd name="T1" fmla="*/ 0 h 33"/>
                <a:gd name="T2" fmla="*/ 47 w 66"/>
                <a:gd name="T3" fmla="*/ 29 h 33"/>
                <a:gd name="T4" fmla="*/ 57 w 66"/>
                <a:gd name="T5" fmla="*/ 0 h 33"/>
                <a:gd name="T6" fmla="*/ 66 w 66"/>
                <a:gd name="T7" fmla="*/ 0 h 33"/>
                <a:gd name="T8" fmla="*/ 52 w 66"/>
                <a:gd name="T9" fmla="*/ 33 h 33"/>
                <a:gd name="T10" fmla="*/ 43 w 66"/>
                <a:gd name="T11" fmla="*/ 33 h 33"/>
                <a:gd name="T12" fmla="*/ 33 w 66"/>
                <a:gd name="T13" fmla="*/ 5 h 33"/>
                <a:gd name="T14" fmla="*/ 33 w 66"/>
                <a:gd name="T15" fmla="*/ 5 h 33"/>
                <a:gd name="T16" fmla="*/ 24 w 66"/>
                <a:gd name="T17" fmla="*/ 33 h 33"/>
                <a:gd name="T18" fmla="*/ 14 w 66"/>
                <a:gd name="T19" fmla="*/ 33 h 33"/>
                <a:gd name="T20" fmla="*/ 0 w 66"/>
                <a:gd name="T21" fmla="*/ 0 h 33"/>
                <a:gd name="T22" fmla="*/ 9 w 66"/>
                <a:gd name="T23" fmla="*/ 0 h 33"/>
                <a:gd name="T24" fmla="*/ 19 w 66"/>
                <a:gd name="T25" fmla="*/ 29 h 33"/>
                <a:gd name="T26" fmla="*/ 28 w 66"/>
                <a:gd name="T27" fmla="*/ 0 h 33"/>
                <a:gd name="T28" fmla="*/ 38 w 66"/>
                <a:gd name="T29" fmla="*/ 0 h 33"/>
                <a:gd name="T30" fmla="*/ 38 w 66"/>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33">
                  <a:moveTo>
                    <a:pt x="38" y="0"/>
                  </a:moveTo>
                  <a:lnTo>
                    <a:pt x="47" y="29"/>
                  </a:lnTo>
                  <a:lnTo>
                    <a:pt x="57" y="0"/>
                  </a:lnTo>
                  <a:lnTo>
                    <a:pt x="66" y="0"/>
                  </a:lnTo>
                  <a:lnTo>
                    <a:pt x="52" y="33"/>
                  </a:lnTo>
                  <a:lnTo>
                    <a:pt x="43" y="33"/>
                  </a:lnTo>
                  <a:lnTo>
                    <a:pt x="33" y="5"/>
                  </a:lnTo>
                  <a:lnTo>
                    <a:pt x="33" y="5"/>
                  </a:lnTo>
                  <a:lnTo>
                    <a:pt x="24" y="33"/>
                  </a:lnTo>
                  <a:lnTo>
                    <a:pt x="14" y="33"/>
                  </a:lnTo>
                  <a:lnTo>
                    <a:pt x="0" y="0"/>
                  </a:lnTo>
                  <a:lnTo>
                    <a:pt x="9" y="0"/>
                  </a:lnTo>
                  <a:lnTo>
                    <a:pt x="19" y="29"/>
                  </a:lnTo>
                  <a:lnTo>
                    <a:pt x="28" y="0"/>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0" name="Freeform 11">
              <a:extLst>
                <a:ext uri="{FF2B5EF4-FFF2-40B4-BE49-F238E27FC236}">
                  <a16:creationId xmlns:a16="http://schemas.microsoft.com/office/drawing/2014/main" id="{530E391F-5608-488E-B210-AE7B4522EF46}"/>
                </a:ext>
              </a:extLst>
            </p:cNvPr>
            <p:cNvSpPr>
              <a:spLocks/>
            </p:cNvSpPr>
            <p:nvPr/>
          </p:nvSpPr>
          <p:spPr bwMode="auto">
            <a:xfrm>
              <a:off x="8266975" y="2633681"/>
              <a:ext cx="22667" cy="14425"/>
            </a:xfrm>
            <a:custGeom>
              <a:avLst/>
              <a:gdLst>
                <a:gd name="T0" fmla="*/ 11 w 11"/>
                <a:gd name="T1" fmla="*/ 7 h 7"/>
                <a:gd name="T2" fmla="*/ 0 w 11"/>
                <a:gd name="T3" fmla="*/ 7 h 7"/>
                <a:gd name="T4" fmla="*/ 0 w 11"/>
                <a:gd name="T5" fmla="*/ 0 h 7"/>
                <a:gd name="T6" fmla="*/ 11 w 11"/>
                <a:gd name="T7" fmla="*/ 0 h 7"/>
                <a:gd name="T8" fmla="*/ 11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lnTo>
                    <a:pt x="0" y="7"/>
                  </a:lnTo>
                  <a:lnTo>
                    <a:pt x="0" y="0"/>
                  </a:lnTo>
                  <a:lnTo>
                    <a:pt x="11" y="0"/>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1" name="Freeform 12">
              <a:extLst>
                <a:ext uri="{FF2B5EF4-FFF2-40B4-BE49-F238E27FC236}">
                  <a16:creationId xmlns:a16="http://schemas.microsoft.com/office/drawing/2014/main" id="{138D75E8-B195-46F1-AF38-A16954237F32}"/>
                </a:ext>
              </a:extLst>
            </p:cNvPr>
            <p:cNvSpPr>
              <a:spLocks noEditPoints="1"/>
            </p:cNvSpPr>
            <p:nvPr/>
          </p:nvSpPr>
          <p:spPr bwMode="auto">
            <a:xfrm>
              <a:off x="8320551" y="2573923"/>
              <a:ext cx="78302" cy="90666"/>
            </a:xfrm>
            <a:custGeom>
              <a:avLst/>
              <a:gdLst>
                <a:gd name="T0" fmla="*/ 13 w 16"/>
                <a:gd name="T1" fmla="*/ 7 h 18"/>
                <a:gd name="T2" fmla="*/ 8 w 16"/>
                <a:gd name="T3" fmla="*/ 2 h 18"/>
                <a:gd name="T4" fmla="*/ 3 w 16"/>
                <a:gd name="T5" fmla="*/ 7 h 18"/>
                <a:gd name="T6" fmla="*/ 8 w 16"/>
                <a:gd name="T7" fmla="*/ 13 h 18"/>
                <a:gd name="T8" fmla="*/ 13 w 16"/>
                <a:gd name="T9" fmla="*/ 7 h 18"/>
                <a:gd name="T10" fmla="*/ 3 w 16"/>
                <a:gd name="T11" fmla="*/ 13 h 18"/>
                <a:gd name="T12" fmla="*/ 3 w 16"/>
                <a:gd name="T13" fmla="*/ 18 h 18"/>
                <a:gd name="T14" fmla="*/ 0 w 16"/>
                <a:gd name="T15" fmla="*/ 18 h 18"/>
                <a:gd name="T16" fmla="*/ 0 w 16"/>
                <a:gd name="T17" fmla="*/ 1 h 18"/>
                <a:gd name="T18" fmla="*/ 3 w 16"/>
                <a:gd name="T19" fmla="*/ 1 h 18"/>
                <a:gd name="T20" fmla="*/ 3 w 16"/>
                <a:gd name="T21" fmla="*/ 2 h 18"/>
                <a:gd name="T22" fmla="*/ 8 w 16"/>
                <a:gd name="T23" fmla="*/ 0 h 18"/>
                <a:gd name="T24" fmla="*/ 16 w 16"/>
                <a:gd name="T25" fmla="*/ 7 h 18"/>
                <a:gd name="T26" fmla="*/ 9 w 16"/>
                <a:gd name="T27" fmla="*/ 15 h 18"/>
                <a:gd name="T28" fmla="*/ 3 w 1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8">
                  <a:moveTo>
                    <a:pt x="13" y="7"/>
                  </a:moveTo>
                  <a:cubicBezTo>
                    <a:pt x="13" y="4"/>
                    <a:pt x="11" y="2"/>
                    <a:pt x="8" y="2"/>
                  </a:cubicBezTo>
                  <a:cubicBezTo>
                    <a:pt x="5" y="2"/>
                    <a:pt x="3" y="4"/>
                    <a:pt x="3" y="7"/>
                  </a:cubicBezTo>
                  <a:cubicBezTo>
                    <a:pt x="3" y="11"/>
                    <a:pt x="5" y="13"/>
                    <a:pt x="8" y="13"/>
                  </a:cubicBezTo>
                  <a:cubicBezTo>
                    <a:pt x="11" y="13"/>
                    <a:pt x="13" y="11"/>
                    <a:pt x="13" y="7"/>
                  </a:cubicBezTo>
                  <a:close/>
                  <a:moveTo>
                    <a:pt x="3" y="13"/>
                  </a:moveTo>
                  <a:cubicBezTo>
                    <a:pt x="3" y="18"/>
                    <a:pt x="3" y="18"/>
                    <a:pt x="3" y="18"/>
                  </a:cubicBezTo>
                  <a:cubicBezTo>
                    <a:pt x="0" y="18"/>
                    <a:pt x="0" y="18"/>
                    <a:pt x="0" y="18"/>
                  </a:cubicBezTo>
                  <a:cubicBezTo>
                    <a:pt x="0" y="1"/>
                    <a:pt x="0" y="1"/>
                    <a:pt x="0" y="1"/>
                  </a:cubicBezTo>
                  <a:cubicBezTo>
                    <a:pt x="3" y="1"/>
                    <a:pt x="3" y="1"/>
                    <a:pt x="3" y="1"/>
                  </a:cubicBezTo>
                  <a:cubicBezTo>
                    <a:pt x="3" y="2"/>
                    <a:pt x="3" y="2"/>
                    <a:pt x="3" y="2"/>
                  </a:cubicBezTo>
                  <a:cubicBezTo>
                    <a:pt x="4" y="1"/>
                    <a:pt x="6" y="0"/>
                    <a:pt x="8" y="0"/>
                  </a:cubicBezTo>
                  <a:cubicBezTo>
                    <a:pt x="13" y="0"/>
                    <a:pt x="16" y="3"/>
                    <a:pt x="16" y="7"/>
                  </a:cubicBezTo>
                  <a:cubicBezTo>
                    <a:pt x="16" y="12"/>
                    <a:pt x="14" y="15"/>
                    <a:pt x="9" y="15"/>
                  </a:cubicBezTo>
                  <a:cubicBezTo>
                    <a:pt x="6" y="15"/>
                    <a:pt x="5"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2" name="Freeform 13">
              <a:extLst>
                <a:ext uri="{FF2B5EF4-FFF2-40B4-BE49-F238E27FC236}">
                  <a16:creationId xmlns:a16="http://schemas.microsoft.com/office/drawing/2014/main" id="{D4532758-1DED-4F92-9AEE-F9F2169C9E4D}"/>
                </a:ext>
              </a:extLst>
            </p:cNvPr>
            <p:cNvSpPr>
              <a:spLocks noEditPoints="1"/>
            </p:cNvSpPr>
            <p:nvPr/>
          </p:nvSpPr>
          <p:spPr bwMode="auto">
            <a:xfrm>
              <a:off x="8423580" y="2573923"/>
              <a:ext cx="82423" cy="90666"/>
            </a:xfrm>
            <a:custGeom>
              <a:avLst/>
              <a:gdLst>
                <a:gd name="T0" fmla="*/ 13 w 17"/>
                <a:gd name="T1" fmla="*/ 7 h 18"/>
                <a:gd name="T2" fmla="*/ 9 w 17"/>
                <a:gd name="T3" fmla="*/ 2 h 18"/>
                <a:gd name="T4" fmla="*/ 4 w 17"/>
                <a:gd name="T5" fmla="*/ 7 h 18"/>
                <a:gd name="T6" fmla="*/ 9 w 17"/>
                <a:gd name="T7" fmla="*/ 13 h 18"/>
                <a:gd name="T8" fmla="*/ 13 w 17"/>
                <a:gd name="T9" fmla="*/ 7 h 18"/>
                <a:gd name="T10" fmla="*/ 4 w 17"/>
                <a:gd name="T11" fmla="*/ 13 h 18"/>
                <a:gd name="T12" fmla="*/ 4 w 17"/>
                <a:gd name="T13" fmla="*/ 18 h 18"/>
                <a:gd name="T14" fmla="*/ 0 w 17"/>
                <a:gd name="T15" fmla="*/ 18 h 18"/>
                <a:gd name="T16" fmla="*/ 0 w 17"/>
                <a:gd name="T17" fmla="*/ 1 h 18"/>
                <a:gd name="T18" fmla="*/ 4 w 17"/>
                <a:gd name="T19" fmla="*/ 1 h 18"/>
                <a:gd name="T20" fmla="*/ 4 w 17"/>
                <a:gd name="T21" fmla="*/ 2 h 18"/>
                <a:gd name="T22" fmla="*/ 9 w 17"/>
                <a:gd name="T23" fmla="*/ 0 h 18"/>
                <a:gd name="T24" fmla="*/ 17 w 17"/>
                <a:gd name="T25" fmla="*/ 7 h 18"/>
                <a:gd name="T26" fmla="*/ 9 w 17"/>
                <a:gd name="T27" fmla="*/ 15 h 18"/>
                <a:gd name="T28" fmla="*/ 4 w 17"/>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8">
                  <a:moveTo>
                    <a:pt x="13" y="7"/>
                  </a:moveTo>
                  <a:cubicBezTo>
                    <a:pt x="13" y="4"/>
                    <a:pt x="12" y="2"/>
                    <a:pt x="9" y="2"/>
                  </a:cubicBezTo>
                  <a:cubicBezTo>
                    <a:pt x="5" y="2"/>
                    <a:pt x="4" y="4"/>
                    <a:pt x="4" y="7"/>
                  </a:cubicBezTo>
                  <a:cubicBezTo>
                    <a:pt x="4" y="11"/>
                    <a:pt x="5" y="13"/>
                    <a:pt x="9" y="13"/>
                  </a:cubicBezTo>
                  <a:cubicBezTo>
                    <a:pt x="12" y="13"/>
                    <a:pt x="13" y="11"/>
                    <a:pt x="13" y="7"/>
                  </a:cubicBezTo>
                  <a:close/>
                  <a:moveTo>
                    <a:pt x="4" y="13"/>
                  </a:moveTo>
                  <a:cubicBezTo>
                    <a:pt x="4" y="18"/>
                    <a:pt x="4" y="18"/>
                    <a:pt x="4" y="18"/>
                  </a:cubicBezTo>
                  <a:cubicBezTo>
                    <a:pt x="0" y="18"/>
                    <a:pt x="0" y="18"/>
                    <a:pt x="0" y="18"/>
                  </a:cubicBezTo>
                  <a:cubicBezTo>
                    <a:pt x="0" y="1"/>
                    <a:pt x="0" y="1"/>
                    <a:pt x="0" y="1"/>
                  </a:cubicBezTo>
                  <a:cubicBezTo>
                    <a:pt x="4" y="1"/>
                    <a:pt x="4" y="1"/>
                    <a:pt x="4" y="1"/>
                  </a:cubicBezTo>
                  <a:cubicBezTo>
                    <a:pt x="4" y="2"/>
                    <a:pt x="4" y="2"/>
                    <a:pt x="4" y="2"/>
                  </a:cubicBezTo>
                  <a:cubicBezTo>
                    <a:pt x="5" y="1"/>
                    <a:pt x="7" y="0"/>
                    <a:pt x="9" y="0"/>
                  </a:cubicBezTo>
                  <a:cubicBezTo>
                    <a:pt x="14" y="0"/>
                    <a:pt x="17" y="3"/>
                    <a:pt x="17" y="7"/>
                  </a:cubicBezTo>
                  <a:cubicBezTo>
                    <a:pt x="17" y="12"/>
                    <a:pt x="14" y="15"/>
                    <a:pt x="9" y="15"/>
                  </a:cubicBezTo>
                  <a:cubicBezTo>
                    <a:pt x="7" y="15"/>
                    <a:pt x="5" y="14"/>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3" name="Freeform 14">
              <a:extLst>
                <a:ext uri="{FF2B5EF4-FFF2-40B4-BE49-F238E27FC236}">
                  <a16:creationId xmlns:a16="http://schemas.microsoft.com/office/drawing/2014/main" id="{5A0C636C-A940-4328-A9D9-20916E1F9631}"/>
                </a:ext>
              </a:extLst>
            </p:cNvPr>
            <p:cNvSpPr>
              <a:spLocks/>
            </p:cNvSpPr>
            <p:nvPr/>
          </p:nvSpPr>
          <p:spPr bwMode="auto">
            <a:xfrm>
              <a:off x="8516307" y="2559500"/>
              <a:ext cx="53575" cy="88606"/>
            </a:xfrm>
            <a:custGeom>
              <a:avLst/>
              <a:gdLst>
                <a:gd name="T0" fmla="*/ 7 w 11"/>
                <a:gd name="T1" fmla="*/ 0 h 18"/>
                <a:gd name="T2" fmla="*/ 7 w 11"/>
                <a:gd name="T3" fmla="*/ 4 h 18"/>
                <a:gd name="T4" fmla="*/ 11 w 11"/>
                <a:gd name="T5" fmla="*/ 4 h 18"/>
                <a:gd name="T6" fmla="*/ 11 w 11"/>
                <a:gd name="T7" fmla="*/ 6 h 18"/>
                <a:gd name="T8" fmla="*/ 7 w 11"/>
                <a:gd name="T9" fmla="*/ 6 h 18"/>
                <a:gd name="T10" fmla="*/ 7 w 11"/>
                <a:gd name="T11" fmla="*/ 15 h 18"/>
                <a:gd name="T12" fmla="*/ 7 w 11"/>
                <a:gd name="T13" fmla="*/ 15 h 18"/>
                <a:gd name="T14" fmla="*/ 9 w 11"/>
                <a:gd name="T15" fmla="*/ 16 h 18"/>
                <a:gd name="T16" fmla="*/ 11 w 11"/>
                <a:gd name="T17" fmla="*/ 16 h 18"/>
                <a:gd name="T18" fmla="*/ 11 w 11"/>
                <a:gd name="T19" fmla="*/ 18 h 18"/>
                <a:gd name="T20" fmla="*/ 7 w 11"/>
                <a:gd name="T21" fmla="*/ 18 h 18"/>
                <a:gd name="T22" fmla="*/ 4 w 11"/>
                <a:gd name="T23" fmla="*/ 15 h 18"/>
                <a:gd name="T24" fmla="*/ 4 w 11"/>
                <a:gd name="T25" fmla="*/ 6 h 18"/>
                <a:gd name="T26" fmla="*/ 0 w 11"/>
                <a:gd name="T27" fmla="*/ 6 h 18"/>
                <a:gd name="T28" fmla="*/ 0 w 11"/>
                <a:gd name="T29" fmla="*/ 4 h 18"/>
                <a:gd name="T30" fmla="*/ 4 w 11"/>
                <a:gd name="T31" fmla="*/ 4 h 18"/>
                <a:gd name="T32" fmla="*/ 4 w 11"/>
                <a:gd name="T33" fmla="*/ 0 h 18"/>
                <a:gd name="T34" fmla="*/ 7 w 11"/>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8">
                  <a:moveTo>
                    <a:pt x="7" y="0"/>
                  </a:moveTo>
                  <a:cubicBezTo>
                    <a:pt x="7" y="4"/>
                    <a:pt x="7" y="4"/>
                    <a:pt x="7" y="4"/>
                  </a:cubicBezTo>
                  <a:cubicBezTo>
                    <a:pt x="11" y="4"/>
                    <a:pt x="11" y="4"/>
                    <a:pt x="11" y="4"/>
                  </a:cubicBezTo>
                  <a:cubicBezTo>
                    <a:pt x="11" y="6"/>
                    <a:pt x="11" y="6"/>
                    <a:pt x="11" y="6"/>
                  </a:cubicBezTo>
                  <a:cubicBezTo>
                    <a:pt x="7" y="6"/>
                    <a:pt x="7" y="6"/>
                    <a:pt x="7" y="6"/>
                  </a:cubicBezTo>
                  <a:cubicBezTo>
                    <a:pt x="7" y="15"/>
                    <a:pt x="7" y="15"/>
                    <a:pt x="7" y="15"/>
                  </a:cubicBezTo>
                  <a:cubicBezTo>
                    <a:pt x="7" y="15"/>
                    <a:pt x="7" y="15"/>
                    <a:pt x="7" y="15"/>
                  </a:cubicBezTo>
                  <a:cubicBezTo>
                    <a:pt x="7" y="16"/>
                    <a:pt x="8" y="16"/>
                    <a:pt x="9" y="16"/>
                  </a:cubicBezTo>
                  <a:cubicBezTo>
                    <a:pt x="11" y="16"/>
                    <a:pt x="11" y="16"/>
                    <a:pt x="11" y="16"/>
                  </a:cubicBezTo>
                  <a:cubicBezTo>
                    <a:pt x="11" y="18"/>
                    <a:pt x="11" y="18"/>
                    <a:pt x="11" y="18"/>
                  </a:cubicBezTo>
                  <a:cubicBezTo>
                    <a:pt x="7" y="18"/>
                    <a:pt x="7" y="18"/>
                    <a:pt x="7" y="18"/>
                  </a:cubicBezTo>
                  <a:cubicBezTo>
                    <a:pt x="5" y="18"/>
                    <a:pt x="4" y="17"/>
                    <a:pt x="4" y="15"/>
                  </a:cubicBezTo>
                  <a:cubicBezTo>
                    <a:pt x="4" y="6"/>
                    <a:pt x="4" y="6"/>
                    <a:pt x="4" y="6"/>
                  </a:cubicBezTo>
                  <a:cubicBezTo>
                    <a:pt x="0" y="6"/>
                    <a:pt x="0" y="6"/>
                    <a:pt x="0" y="6"/>
                  </a:cubicBezTo>
                  <a:cubicBezTo>
                    <a:pt x="0" y="4"/>
                    <a:pt x="0" y="4"/>
                    <a:pt x="0" y="4"/>
                  </a:cubicBezTo>
                  <a:cubicBezTo>
                    <a:pt x="4" y="4"/>
                    <a:pt x="4" y="4"/>
                    <a:pt x="4" y="4"/>
                  </a:cubicBezTo>
                  <a:cubicBezTo>
                    <a:pt x="4" y="0"/>
                    <a:pt x="4" y="0"/>
                    <a:pt x="4" y="0"/>
                  </a:cubicBezTo>
                  <a:cubicBezTo>
                    <a:pt x="7"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4" name="Freeform 15">
              <a:extLst>
                <a:ext uri="{FF2B5EF4-FFF2-40B4-BE49-F238E27FC236}">
                  <a16:creationId xmlns:a16="http://schemas.microsoft.com/office/drawing/2014/main" id="{16EF873B-F668-4168-B7C5-AEC1CA882F37}"/>
                </a:ext>
              </a:extLst>
            </p:cNvPr>
            <p:cNvSpPr>
              <a:spLocks/>
            </p:cNvSpPr>
            <p:nvPr/>
          </p:nvSpPr>
          <p:spPr bwMode="auto">
            <a:xfrm>
              <a:off x="8584305" y="2555379"/>
              <a:ext cx="82423" cy="92727"/>
            </a:xfrm>
            <a:custGeom>
              <a:avLst/>
              <a:gdLst>
                <a:gd name="T0" fmla="*/ 12 w 17"/>
                <a:gd name="T1" fmla="*/ 11 h 19"/>
                <a:gd name="T2" fmla="*/ 6 w 17"/>
                <a:gd name="T3" fmla="*/ 14 h 19"/>
                <a:gd name="T4" fmla="*/ 3 w 17"/>
                <a:gd name="T5" fmla="*/ 17 h 19"/>
                <a:gd name="T6" fmla="*/ 17 w 17"/>
                <a:gd name="T7" fmla="*/ 17 h 19"/>
                <a:gd name="T8" fmla="*/ 17 w 17"/>
                <a:gd name="T9" fmla="*/ 19 h 19"/>
                <a:gd name="T10" fmla="*/ 0 w 17"/>
                <a:gd name="T11" fmla="*/ 19 h 19"/>
                <a:gd name="T12" fmla="*/ 1 w 17"/>
                <a:gd name="T13" fmla="*/ 15 h 19"/>
                <a:gd name="T14" fmla="*/ 4 w 17"/>
                <a:gd name="T15" fmla="*/ 13 h 19"/>
                <a:gd name="T16" fmla="*/ 10 w 17"/>
                <a:gd name="T17" fmla="*/ 9 h 19"/>
                <a:gd name="T18" fmla="*/ 13 w 17"/>
                <a:gd name="T19" fmla="*/ 5 h 19"/>
                <a:gd name="T20" fmla="*/ 8 w 17"/>
                <a:gd name="T21" fmla="*/ 2 h 19"/>
                <a:gd name="T22" fmla="*/ 4 w 17"/>
                <a:gd name="T23" fmla="*/ 6 h 19"/>
                <a:gd name="T24" fmla="*/ 0 w 17"/>
                <a:gd name="T25" fmla="*/ 6 h 19"/>
                <a:gd name="T26" fmla="*/ 0 w 17"/>
                <a:gd name="T27" fmla="*/ 5 h 19"/>
                <a:gd name="T28" fmla="*/ 2 w 17"/>
                <a:gd name="T29" fmla="*/ 2 h 19"/>
                <a:gd name="T30" fmla="*/ 9 w 17"/>
                <a:gd name="T31" fmla="*/ 0 h 19"/>
                <a:gd name="T32" fmla="*/ 17 w 17"/>
                <a:gd name="T33" fmla="*/ 5 h 19"/>
                <a:gd name="T34" fmla="*/ 12 w 17"/>
                <a:gd name="T3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9">
                  <a:moveTo>
                    <a:pt x="12" y="11"/>
                  </a:moveTo>
                  <a:cubicBezTo>
                    <a:pt x="6" y="14"/>
                    <a:pt x="6" y="14"/>
                    <a:pt x="6" y="14"/>
                  </a:cubicBezTo>
                  <a:cubicBezTo>
                    <a:pt x="4" y="15"/>
                    <a:pt x="4" y="16"/>
                    <a:pt x="3" y="17"/>
                  </a:cubicBezTo>
                  <a:cubicBezTo>
                    <a:pt x="17" y="17"/>
                    <a:pt x="17" y="17"/>
                    <a:pt x="17" y="17"/>
                  </a:cubicBezTo>
                  <a:cubicBezTo>
                    <a:pt x="17" y="19"/>
                    <a:pt x="17" y="19"/>
                    <a:pt x="17" y="19"/>
                  </a:cubicBezTo>
                  <a:cubicBezTo>
                    <a:pt x="0" y="19"/>
                    <a:pt x="0" y="19"/>
                    <a:pt x="0" y="19"/>
                  </a:cubicBezTo>
                  <a:cubicBezTo>
                    <a:pt x="0" y="17"/>
                    <a:pt x="0" y="16"/>
                    <a:pt x="1" y="15"/>
                  </a:cubicBezTo>
                  <a:cubicBezTo>
                    <a:pt x="1" y="14"/>
                    <a:pt x="2" y="14"/>
                    <a:pt x="4" y="13"/>
                  </a:cubicBezTo>
                  <a:cubicBezTo>
                    <a:pt x="10" y="9"/>
                    <a:pt x="10" y="9"/>
                    <a:pt x="10" y="9"/>
                  </a:cubicBezTo>
                  <a:cubicBezTo>
                    <a:pt x="12" y="8"/>
                    <a:pt x="14" y="7"/>
                    <a:pt x="13" y="5"/>
                  </a:cubicBezTo>
                  <a:cubicBezTo>
                    <a:pt x="13" y="3"/>
                    <a:pt x="12" y="2"/>
                    <a:pt x="8" y="2"/>
                  </a:cubicBezTo>
                  <a:cubicBezTo>
                    <a:pt x="5" y="2"/>
                    <a:pt x="3" y="4"/>
                    <a:pt x="4" y="6"/>
                  </a:cubicBezTo>
                  <a:cubicBezTo>
                    <a:pt x="0" y="6"/>
                    <a:pt x="0" y="6"/>
                    <a:pt x="0" y="6"/>
                  </a:cubicBezTo>
                  <a:cubicBezTo>
                    <a:pt x="0" y="5"/>
                    <a:pt x="0" y="5"/>
                    <a:pt x="0" y="5"/>
                  </a:cubicBezTo>
                  <a:cubicBezTo>
                    <a:pt x="0" y="4"/>
                    <a:pt x="1" y="3"/>
                    <a:pt x="2" y="2"/>
                  </a:cubicBezTo>
                  <a:cubicBezTo>
                    <a:pt x="4" y="1"/>
                    <a:pt x="6" y="0"/>
                    <a:pt x="9" y="0"/>
                  </a:cubicBezTo>
                  <a:cubicBezTo>
                    <a:pt x="14" y="0"/>
                    <a:pt x="17" y="2"/>
                    <a:pt x="17" y="5"/>
                  </a:cubicBezTo>
                  <a:cubicBezTo>
                    <a:pt x="17" y="7"/>
                    <a:pt x="16" y="9"/>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5" name="Freeform 16">
              <a:extLst>
                <a:ext uri="{FF2B5EF4-FFF2-40B4-BE49-F238E27FC236}">
                  <a16:creationId xmlns:a16="http://schemas.microsoft.com/office/drawing/2014/main" id="{B99AE2AD-7E36-4FBD-9A11-1D0D7403E5DE}"/>
                </a:ext>
              </a:extLst>
            </p:cNvPr>
            <p:cNvSpPr>
              <a:spLocks noEditPoints="1"/>
            </p:cNvSpPr>
            <p:nvPr/>
          </p:nvSpPr>
          <p:spPr bwMode="auto">
            <a:xfrm>
              <a:off x="8687335" y="2555379"/>
              <a:ext cx="92727" cy="92727"/>
            </a:xfrm>
            <a:custGeom>
              <a:avLst/>
              <a:gdLst>
                <a:gd name="T0" fmla="*/ 4 w 19"/>
                <a:gd name="T1" fmla="*/ 9 h 19"/>
                <a:gd name="T2" fmla="*/ 4 w 19"/>
                <a:gd name="T3" fmla="*/ 10 h 19"/>
                <a:gd name="T4" fmla="*/ 9 w 19"/>
                <a:gd name="T5" fmla="*/ 17 h 19"/>
                <a:gd name="T6" fmla="*/ 15 w 19"/>
                <a:gd name="T7" fmla="*/ 10 h 19"/>
                <a:gd name="T8" fmla="*/ 15 w 19"/>
                <a:gd name="T9" fmla="*/ 9 h 19"/>
                <a:gd name="T10" fmla="*/ 15 w 19"/>
                <a:gd name="T11" fmla="*/ 9 h 19"/>
                <a:gd name="T12" fmla="*/ 9 w 19"/>
                <a:gd name="T13" fmla="*/ 2 h 19"/>
                <a:gd name="T14" fmla="*/ 4 w 19"/>
                <a:gd name="T15" fmla="*/ 9 h 19"/>
                <a:gd name="T16" fmla="*/ 4 w 19"/>
                <a:gd name="T17" fmla="*/ 9 h 19"/>
                <a:gd name="T18" fmla="*/ 9 w 19"/>
                <a:gd name="T19" fmla="*/ 19 h 19"/>
                <a:gd name="T20" fmla="*/ 0 w 19"/>
                <a:gd name="T21" fmla="*/ 10 h 19"/>
                <a:gd name="T22" fmla="*/ 9 w 19"/>
                <a:gd name="T23" fmla="*/ 0 h 19"/>
                <a:gd name="T24" fmla="*/ 18 w 19"/>
                <a:gd name="T25" fmla="*/ 10 h 19"/>
                <a:gd name="T26" fmla="*/ 9 w 19"/>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4" y="9"/>
                  </a:moveTo>
                  <a:cubicBezTo>
                    <a:pt x="4" y="10"/>
                    <a:pt x="4" y="10"/>
                    <a:pt x="4" y="10"/>
                  </a:cubicBezTo>
                  <a:cubicBezTo>
                    <a:pt x="4" y="15"/>
                    <a:pt x="5" y="17"/>
                    <a:pt x="9" y="17"/>
                  </a:cubicBezTo>
                  <a:cubicBezTo>
                    <a:pt x="13" y="17"/>
                    <a:pt x="15" y="15"/>
                    <a:pt x="15" y="10"/>
                  </a:cubicBezTo>
                  <a:cubicBezTo>
                    <a:pt x="15" y="10"/>
                    <a:pt x="15" y="10"/>
                    <a:pt x="15" y="9"/>
                  </a:cubicBezTo>
                  <a:cubicBezTo>
                    <a:pt x="15" y="9"/>
                    <a:pt x="15" y="9"/>
                    <a:pt x="15" y="9"/>
                  </a:cubicBezTo>
                  <a:cubicBezTo>
                    <a:pt x="15" y="4"/>
                    <a:pt x="13" y="2"/>
                    <a:pt x="9" y="2"/>
                  </a:cubicBezTo>
                  <a:cubicBezTo>
                    <a:pt x="6" y="2"/>
                    <a:pt x="4" y="4"/>
                    <a:pt x="4" y="9"/>
                  </a:cubicBezTo>
                  <a:cubicBezTo>
                    <a:pt x="4" y="9"/>
                    <a:pt x="4" y="9"/>
                    <a:pt x="4" y="9"/>
                  </a:cubicBezTo>
                  <a:close/>
                  <a:moveTo>
                    <a:pt x="9" y="19"/>
                  </a:moveTo>
                  <a:cubicBezTo>
                    <a:pt x="3" y="19"/>
                    <a:pt x="0" y="16"/>
                    <a:pt x="0" y="10"/>
                  </a:cubicBezTo>
                  <a:cubicBezTo>
                    <a:pt x="0" y="3"/>
                    <a:pt x="3" y="0"/>
                    <a:pt x="9" y="0"/>
                  </a:cubicBezTo>
                  <a:cubicBezTo>
                    <a:pt x="16" y="0"/>
                    <a:pt x="19" y="3"/>
                    <a:pt x="18" y="10"/>
                  </a:cubicBezTo>
                  <a:cubicBezTo>
                    <a:pt x="19" y="16"/>
                    <a:pt x="16" y="19"/>
                    <a:pt x="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6" name="Freeform 17">
              <a:extLst>
                <a:ext uri="{FF2B5EF4-FFF2-40B4-BE49-F238E27FC236}">
                  <a16:creationId xmlns:a16="http://schemas.microsoft.com/office/drawing/2014/main" id="{B5B17BB0-F69D-43B2-AFC6-6BBA4D1B4B5D}"/>
                </a:ext>
              </a:extLst>
            </p:cNvPr>
            <p:cNvSpPr>
              <a:spLocks/>
            </p:cNvSpPr>
            <p:nvPr/>
          </p:nvSpPr>
          <p:spPr bwMode="auto">
            <a:xfrm>
              <a:off x="8804789" y="2633681"/>
              <a:ext cx="18546" cy="14425"/>
            </a:xfrm>
            <a:custGeom>
              <a:avLst/>
              <a:gdLst>
                <a:gd name="T0" fmla="*/ 9 w 9"/>
                <a:gd name="T1" fmla="*/ 7 h 7"/>
                <a:gd name="T2" fmla="*/ 0 w 9"/>
                <a:gd name="T3" fmla="*/ 7 h 7"/>
                <a:gd name="T4" fmla="*/ 0 w 9"/>
                <a:gd name="T5" fmla="*/ 0 h 7"/>
                <a:gd name="T6" fmla="*/ 9 w 9"/>
                <a:gd name="T7" fmla="*/ 0 h 7"/>
                <a:gd name="T8" fmla="*/ 9 w 9"/>
                <a:gd name="T9" fmla="*/ 7 h 7"/>
                <a:gd name="T10" fmla="*/ 9 w 9"/>
                <a:gd name="T11" fmla="*/ 7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0" y="7"/>
                  </a:lnTo>
                  <a:lnTo>
                    <a:pt x="0" y="0"/>
                  </a:lnTo>
                  <a:lnTo>
                    <a:pt x="9" y="0"/>
                  </a:lnTo>
                  <a:lnTo>
                    <a:pt x="9" y="7"/>
                  </a:lnTo>
                  <a:lnTo>
                    <a:pt x="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7" name="Freeform 19">
              <a:extLst>
                <a:ext uri="{FF2B5EF4-FFF2-40B4-BE49-F238E27FC236}">
                  <a16:creationId xmlns:a16="http://schemas.microsoft.com/office/drawing/2014/main" id="{9E6F7332-1907-4A2B-8D0C-B41A4D81A6E0}"/>
                </a:ext>
              </a:extLst>
            </p:cNvPr>
            <p:cNvSpPr>
              <a:spLocks noEditPoints="1"/>
            </p:cNvSpPr>
            <p:nvPr/>
          </p:nvSpPr>
          <p:spPr bwMode="auto">
            <a:xfrm>
              <a:off x="8940787" y="2580106"/>
              <a:ext cx="88606" cy="68000"/>
            </a:xfrm>
            <a:custGeom>
              <a:avLst/>
              <a:gdLst>
                <a:gd name="T0" fmla="*/ 18 w 18"/>
                <a:gd name="T1" fmla="*/ 6 h 14"/>
                <a:gd name="T2" fmla="*/ 9 w 18"/>
                <a:gd name="T3" fmla="*/ 14 h 14"/>
                <a:gd name="T4" fmla="*/ 0 w 18"/>
                <a:gd name="T5" fmla="*/ 6 h 14"/>
                <a:gd name="T6" fmla="*/ 9 w 18"/>
                <a:gd name="T7" fmla="*/ 0 h 14"/>
                <a:gd name="T8" fmla="*/ 18 w 18"/>
                <a:gd name="T9" fmla="*/ 6 h 14"/>
                <a:gd name="T10" fmla="*/ 14 w 18"/>
                <a:gd name="T11" fmla="*/ 7 h 14"/>
                <a:gd name="T12" fmla="*/ 9 w 18"/>
                <a:gd name="T13" fmla="*/ 1 h 14"/>
                <a:gd name="T14" fmla="*/ 4 w 18"/>
                <a:gd name="T15" fmla="*/ 7 h 14"/>
                <a:gd name="T16" fmla="*/ 9 w 18"/>
                <a:gd name="T17" fmla="*/ 12 h 14"/>
                <a:gd name="T18" fmla="*/ 14 w 18"/>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4">
                  <a:moveTo>
                    <a:pt x="18" y="6"/>
                  </a:moveTo>
                  <a:cubicBezTo>
                    <a:pt x="18" y="11"/>
                    <a:pt x="15" y="14"/>
                    <a:pt x="9" y="14"/>
                  </a:cubicBezTo>
                  <a:cubicBezTo>
                    <a:pt x="3" y="14"/>
                    <a:pt x="0" y="11"/>
                    <a:pt x="0" y="6"/>
                  </a:cubicBezTo>
                  <a:cubicBezTo>
                    <a:pt x="0" y="2"/>
                    <a:pt x="3" y="0"/>
                    <a:pt x="9" y="0"/>
                  </a:cubicBezTo>
                  <a:cubicBezTo>
                    <a:pt x="15" y="0"/>
                    <a:pt x="17" y="2"/>
                    <a:pt x="18" y="6"/>
                  </a:cubicBezTo>
                  <a:close/>
                  <a:moveTo>
                    <a:pt x="14" y="7"/>
                  </a:moveTo>
                  <a:cubicBezTo>
                    <a:pt x="14" y="3"/>
                    <a:pt x="12" y="1"/>
                    <a:pt x="9" y="1"/>
                  </a:cubicBezTo>
                  <a:cubicBezTo>
                    <a:pt x="5" y="1"/>
                    <a:pt x="3" y="3"/>
                    <a:pt x="4" y="7"/>
                  </a:cubicBezTo>
                  <a:cubicBezTo>
                    <a:pt x="3" y="11"/>
                    <a:pt x="5" y="12"/>
                    <a:pt x="9" y="12"/>
                  </a:cubicBezTo>
                  <a:cubicBezTo>
                    <a:pt x="12" y="12"/>
                    <a:pt x="14" y="11"/>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8" name="Freeform 20">
              <a:extLst>
                <a:ext uri="{FF2B5EF4-FFF2-40B4-BE49-F238E27FC236}">
                  <a16:creationId xmlns:a16="http://schemas.microsoft.com/office/drawing/2014/main" id="{91AB69D1-08B2-4159-B35D-1E7940CB8572}"/>
                </a:ext>
              </a:extLst>
            </p:cNvPr>
            <p:cNvSpPr>
              <a:spLocks/>
            </p:cNvSpPr>
            <p:nvPr/>
          </p:nvSpPr>
          <p:spPr bwMode="auto">
            <a:xfrm>
              <a:off x="9054119" y="2580106"/>
              <a:ext cx="131877" cy="68000"/>
            </a:xfrm>
            <a:custGeom>
              <a:avLst/>
              <a:gdLst>
                <a:gd name="T0" fmla="*/ 3 w 27"/>
                <a:gd name="T1" fmla="*/ 5 h 14"/>
                <a:gd name="T2" fmla="*/ 3 w 27"/>
                <a:gd name="T3" fmla="*/ 14 h 14"/>
                <a:gd name="T4" fmla="*/ 0 w 27"/>
                <a:gd name="T5" fmla="*/ 14 h 14"/>
                <a:gd name="T6" fmla="*/ 0 w 27"/>
                <a:gd name="T7" fmla="*/ 0 h 14"/>
                <a:gd name="T8" fmla="*/ 3 w 27"/>
                <a:gd name="T9" fmla="*/ 0 h 14"/>
                <a:gd name="T10" fmla="*/ 3 w 27"/>
                <a:gd name="T11" fmla="*/ 2 h 14"/>
                <a:gd name="T12" fmla="*/ 9 w 27"/>
                <a:gd name="T13" fmla="*/ 0 h 14"/>
                <a:gd name="T14" fmla="*/ 15 w 27"/>
                <a:gd name="T15" fmla="*/ 2 h 14"/>
                <a:gd name="T16" fmla="*/ 21 w 27"/>
                <a:gd name="T17" fmla="*/ 0 h 14"/>
                <a:gd name="T18" fmla="*/ 26 w 27"/>
                <a:gd name="T19" fmla="*/ 1 h 14"/>
                <a:gd name="T20" fmla="*/ 27 w 27"/>
                <a:gd name="T21" fmla="*/ 4 h 14"/>
                <a:gd name="T22" fmla="*/ 27 w 27"/>
                <a:gd name="T23" fmla="*/ 14 h 14"/>
                <a:gd name="T24" fmla="*/ 24 w 27"/>
                <a:gd name="T25" fmla="*/ 14 h 14"/>
                <a:gd name="T26" fmla="*/ 24 w 27"/>
                <a:gd name="T27" fmla="*/ 4 h 14"/>
                <a:gd name="T28" fmla="*/ 20 w 27"/>
                <a:gd name="T29" fmla="*/ 1 h 14"/>
                <a:gd name="T30" fmla="*/ 17 w 27"/>
                <a:gd name="T31" fmla="*/ 2 h 14"/>
                <a:gd name="T32" fmla="*/ 15 w 27"/>
                <a:gd name="T33" fmla="*/ 5 h 14"/>
                <a:gd name="T34" fmla="*/ 15 w 27"/>
                <a:gd name="T35" fmla="*/ 14 h 14"/>
                <a:gd name="T36" fmla="*/ 12 w 27"/>
                <a:gd name="T37" fmla="*/ 14 h 14"/>
                <a:gd name="T38" fmla="*/ 12 w 27"/>
                <a:gd name="T39" fmla="*/ 4 h 14"/>
                <a:gd name="T40" fmla="*/ 8 w 27"/>
                <a:gd name="T41" fmla="*/ 1 h 14"/>
                <a:gd name="T42" fmla="*/ 5 w 27"/>
                <a:gd name="T43" fmla="*/ 2 h 14"/>
                <a:gd name="T44" fmla="*/ 3 w 27"/>
                <a:gd name="T4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4">
                  <a:moveTo>
                    <a:pt x="3" y="5"/>
                  </a:moveTo>
                  <a:cubicBezTo>
                    <a:pt x="3" y="14"/>
                    <a:pt x="3" y="14"/>
                    <a:pt x="3" y="14"/>
                  </a:cubicBezTo>
                  <a:cubicBezTo>
                    <a:pt x="0" y="14"/>
                    <a:pt x="0" y="14"/>
                    <a:pt x="0" y="14"/>
                  </a:cubicBezTo>
                  <a:cubicBezTo>
                    <a:pt x="0" y="0"/>
                    <a:pt x="0" y="0"/>
                    <a:pt x="0" y="0"/>
                  </a:cubicBezTo>
                  <a:cubicBezTo>
                    <a:pt x="3" y="0"/>
                    <a:pt x="3" y="0"/>
                    <a:pt x="3" y="0"/>
                  </a:cubicBezTo>
                  <a:cubicBezTo>
                    <a:pt x="3" y="2"/>
                    <a:pt x="3" y="2"/>
                    <a:pt x="3" y="2"/>
                  </a:cubicBezTo>
                  <a:cubicBezTo>
                    <a:pt x="5" y="0"/>
                    <a:pt x="7" y="0"/>
                    <a:pt x="9" y="0"/>
                  </a:cubicBezTo>
                  <a:cubicBezTo>
                    <a:pt x="12" y="0"/>
                    <a:pt x="14" y="0"/>
                    <a:pt x="15" y="2"/>
                  </a:cubicBezTo>
                  <a:cubicBezTo>
                    <a:pt x="17" y="0"/>
                    <a:pt x="19" y="0"/>
                    <a:pt x="21" y="0"/>
                  </a:cubicBezTo>
                  <a:cubicBezTo>
                    <a:pt x="23" y="0"/>
                    <a:pt x="25" y="0"/>
                    <a:pt x="26" y="1"/>
                  </a:cubicBezTo>
                  <a:cubicBezTo>
                    <a:pt x="27" y="1"/>
                    <a:pt x="27" y="2"/>
                    <a:pt x="27" y="4"/>
                  </a:cubicBezTo>
                  <a:cubicBezTo>
                    <a:pt x="27" y="14"/>
                    <a:pt x="27" y="14"/>
                    <a:pt x="27" y="14"/>
                  </a:cubicBezTo>
                  <a:cubicBezTo>
                    <a:pt x="24" y="14"/>
                    <a:pt x="24" y="14"/>
                    <a:pt x="24" y="14"/>
                  </a:cubicBezTo>
                  <a:cubicBezTo>
                    <a:pt x="24" y="4"/>
                    <a:pt x="24" y="4"/>
                    <a:pt x="24" y="4"/>
                  </a:cubicBezTo>
                  <a:cubicBezTo>
                    <a:pt x="24" y="2"/>
                    <a:pt x="23" y="1"/>
                    <a:pt x="20" y="1"/>
                  </a:cubicBezTo>
                  <a:cubicBezTo>
                    <a:pt x="19" y="1"/>
                    <a:pt x="18" y="2"/>
                    <a:pt x="17" y="2"/>
                  </a:cubicBezTo>
                  <a:cubicBezTo>
                    <a:pt x="16" y="3"/>
                    <a:pt x="15" y="3"/>
                    <a:pt x="15" y="5"/>
                  </a:cubicBezTo>
                  <a:cubicBezTo>
                    <a:pt x="15" y="14"/>
                    <a:pt x="15" y="14"/>
                    <a:pt x="15" y="14"/>
                  </a:cubicBezTo>
                  <a:cubicBezTo>
                    <a:pt x="12" y="14"/>
                    <a:pt x="12" y="14"/>
                    <a:pt x="12" y="14"/>
                  </a:cubicBezTo>
                  <a:cubicBezTo>
                    <a:pt x="12" y="4"/>
                    <a:pt x="12" y="4"/>
                    <a:pt x="12" y="4"/>
                  </a:cubicBezTo>
                  <a:cubicBezTo>
                    <a:pt x="12" y="2"/>
                    <a:pt x="11" y="1"/>
                    <a:pt x="8" y="1"/>
                  </a:cubicBezTo>
                  <a:cubicBezTo>
                    <a:pt x="7" y="1"/>
                    <a:pt x="6" y="2"/>
                    <a:pt x="5" y="2"/>
                  </a:cubicBezTo>
                  <a:cubicBezTo>
                    <a:pt x="4" y="3"/>
                    <a:pt x="3" y="3"/>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29" name="Freeform 21">
              <a:extLst>
                <a:ext uri="{FF2B5EF4-FFF2-40B4-BE49-F238E27FC236}">
                  <a16:creationId xmlns:a16="http://schemas.microsoft.com/office/drawing/2014/main" id="{C496B530-7BED-43CF-856A-CF587E2A8C87}"/>
                </a:ext>
              </a:extLst>
            </p:cNvPr>
            <p:cNvSpPr>
              <a:spLocks/>
            </p:cNvSpPr>
            <p:nvPr/>
          </p:nvSpPr>
          <p:spPr bwMode="auto">
            <a:xfrm>
              <a:off x="7502499" y="2262776"/>
              <a:ext cx="298785" cy="177210"/>
            </a:xfrm>
            <a:custGeom>
              <a:avLst/>
              <a:gdLst>
                <a:gd name="T0" fmla="*/ 58 w 61"/>
                <a:gd name="T1" fmla="*/ 0 h 36"/>
                <a:gd name="T2" fmla="*/ 57 w 61"/>
                <a:gd name="T3" fmla="*/ 0 h 36"/>
                <a:gd name="T4" fmla="*/ 20 w 61"/>
                <a:gd name="T5" fmla="*/ 17 h 36"/>
                <a:gd name="T6" fmla="*/ 6 w 61"/>
                <a:gd name="T7" fmla="*/ 19 h 36"/>
                <a:gd name="T8" fmla="*/ 5 w 61"/>
                <a:gd name="T9" fmla="*/ 24 h 36"/>
                <a:gd name="T10" fmla="*/ 11 w 61"/>
                <a:gd name="T11" fmla="*/ 33 h 36"/>
                <a:gd name="T12" fmla="*/ 59 w 61"/>
                <a:gd name="T13" fmla="*/ 4 h 36"/>
                <a:gd name="T14" fmla="*/ 58 w 6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6">
                  <a:moveTo>
                    <a:pt x="58" y="0"/>
                  </a:moveTo>
                  <a:cubicBezTo>
                    <a:pt x="57" y="0"/>
                    <a:pt x="57" y="0"/>
                    <a:pt x="57" y="0"/>
                  </a:cubicBezTo>
                  <a:cubicBezTo>
                    <a:pt x="47" y="14"/>
                    <a:pt x="31" y="18"/>
                    <a:pt x="20" y="17"/>
                  </a:cubicBezTo>
                  <a:cubicBezTo>
                    <a:pt x="14" y="16"/>
                    <a:pt x="9" y="18"/>
                    <a:pt x="6" y="19"/>
                  </a:cubicBezTo>
                  <a:cubicBezTo>
                    <a:pt x="6" y="22"/>
                    <a:pt x="5" y="23"/>
                    <a:pt x="5" y="24"/>
                  </a:cubicBezTo>
                  <a:cubicBezTo>
                    <a:pt x="2" y="28"/>
                    <a:pt x="0" y="31"/>
                    <a:pt x="11" y="33"/>
                  </a:cubicBezTo>
                  <a:cubicBezTo>
                    <a:pt x="40" y="36"/>
                    <a:pt x="58" y="5"/>
                    <a:pt x="59" y="4"/>
                  </a:cubicBezTo>
                  <a:cubicBezTo>
                    <a:pt x="61" y="3"/>
                    <a:pt x="58"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0" name="Freeform 22">
              <a:extLst>
                <a:ext uri="{FF2B5EF4-FFF2-40B4-BE49-F238E27FC236}">
                  <a16:creationId xmlns:a16="http://schemas.microsoft.com/office/drawing/2014/main" id="{674722CF-A54E-4C2B-B06C-357095023A9D}"/>
                </a:ext>
              </a:extLst>
            </p:cNvPr>
            <p:cNvSpPr>
              <a:spLocks/>
            </p:cNvSpPr>
            <p:nvPr/>
          </p:nvSpPr>
          <p:spPr bwMode="auto">
            <a:xfrm>
              <a:off x="7428318" y="2128837"/>
              <a:ext cx="352361" cy="212241"/>
            </a:xfrm>
            <a:custGeom>
              <a:avLst/>
              <a:gdLst>
                <a:gd name="T0" fmla="*/ 35 w 72"/>
                <a:gd name="T1" fmla="*/ 41 h 43"/>
                <a:gd name="T2" fmla="*/ 72 w 72"/>
                <a:gd name="T3" fmla="*/ 24 h 43"/>
                <a:gd name="T4" fmla="*/ 60 w 72"/>
                <a:gd name="T5" fmla="*/ 19 h 43"/>
                <a:gd name="T6" fmla="*/ 38 w 72"/>
                <a:gd name="T7" fmla="*/ 29 h 43"/>
                <a:gd name="T8" fmla="*/ 35 w 72"/>
                <a:gd name="T9" fmla="*/ 10 h 43"/>
                <a:gd name="T10" fmla="*/ 4 w 72"/>
                <a:gd name="T11" fmla="*/ 0 h 43"/>
                <a:gd name="T12" fmla="*/ 2 w 72"/>
                <a:gd name="T13" fmla="*/ 5 h 43"/>
                <a:gd name="T14" fmla="*/ 12 w 72"/>
                <a:gd name="T15" fmla="*/ 13 h 43"/>
                <a:gd name="T16" fmla="*/ 20 w 72"/>
                <a:gd name="T17" fmla="*/ 32 h 43"/>
                <a:gd name="T18" fmla="*/ 21 w 72"/>
                <a:gd name="T19" fmla="*/ 43 h 43"/>
                <a:gd name="T20" fmla="*/ 35 w 72"/>
                <a:gd name="T21"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43">
                  <a:moveTo>
                    <a:pt x="35" y="41"/>
                  </a:moveTo>
                  <a:cubicBezTo>
                    <a:pt x="46" y="42"/>
                    <a:pt x="62" y="38"/>
                    <a:pt x="72" y="24"/>
                  </a:cubicBezTo>
                  <a:cubicBezTo>
                    <a:pt x="60" y="19"/>
                    <a:pt x="60" y="19"/>
                    <a:pt x="60" y="19"/>
                  </a:cubicBezTo>
                  <a:cubicBezTo>
                    <a:pt x="59" y="30"/>
                    <a:pt x="47" y="38"/>
                    <a:pt x="38" y="29"/>
                  </a:cubicBezTo>
                  <a:cubicBezTo>
                    <a:pt x="30" y="22"/>
                    <a:pt x="35" y="10"/>
                    <a:pt x="35" y="10"/>
                  </a:cubicBezTo>
                  <a:cubicBezTo>
                    <a:pt x="35" y="10"/>
                    <a:pt x="7" y="0"/>
                    <a:pt x="4" y="0"/>
                  </a:cubicBezTo>
                  <a:cubicBezTo>
                    <a:pt x="0" y="1"/>
                    <a:pt x="2" y="5"/>
                    <a:pt x="2" y="5"/>
                  </a:cubicBezTo>
                  <a:cubicBezTo>
                    <a:pt x="2" y="5"/>
                    <a:pt x="8" y="9"/>
                    <a:pt x="12" y="13"/>
                  </a:cubicBezTo>
                  <a:cubicBezTo>
                    <a:pt x="17" y="19"/>
                    <a:pt x="19" y="26"/>
                    <a:pt x="20" y="32"/>
                  </a:cubicBezTo>
                  <a:cubicBezTo>
                    <a:pt x="21" y="36"/>
                    <a:pt x="21" y="40"/>
                    <a:pt x="21" y="43"/>
                  </a:cubicBezTo>
                  <a:cubicBezTo>
                    <a:pt x="24" y="42"/>
                    <a:pt x="29" y="40"/>
                    <a:pt x="3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1" name="Freeform 23">
              <a:extLst>
                <a:ext uri="{FF2B5EF4-FFF2-40B4-BE49-F238E27FC236}">
                  <a16:creationId xmlns:a16="http://schemas.microsoft.com/office/drawing/2014/main" id="{2A606E20-4548-468D-869C-D332348FD3A6}"/>
                </a:ext>
              </a:extLst>
            </p:cNvPr>
            <p:cNvSpPr>
              <a:spLocks/>
            </p:cNvSpPr>
            <p:nvPr/>
          </p:nvSpPr>
          <p:spPr bwMode="auto">
            <a:xfrm>
              <a:off x="7615831" y="2221564"/>
              <a:ext cx="53575" cy="49454"/>
            </a:xfrm>
            <a:custGeom>
              <a:avLst/>
              <a:gdLst>
                <a:gd name="T0" fmla="*/ 7 w 11"/>
                <a:gd name="T1" fmla="*/ 10 h 10"/>
                <a:gd name="T2" fmla="*/ 10 w 11"/>
                <a:gd name="T3" fmla="*/ 10 h 10"/>
                <a:gd name="T4" fmla="*/ 11 w 11"/>
                <a:gd name="T5" fmla="*/ 10 h 10"/>
                <a:gd name="T6" fmla="*/ 10 w 11"/>
                <a:gd name="T7" fmla="*/ 1 h 10"/>
                <a:gd name="T8" fmla="*/ 8 w 11"/>
                <a:gd name="T9" fmla="*/ 0 h 10"/>
                <a:gd name="T10" fmla="*/ 0 w 11"/>
                <a:gd name="T11" fmla="*/ 4 h 10"/>
                <a:gd name="T12" fmla="*/ 7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7" y="10"/>
                  </a:moveTo>
                  <a:cubicBezTo>
                    <a:pt x="8" y="10"/>
                    <a:pt x="9" y="10"/>
                    <a:pt x="10" y="10"/>
                  </a:cubicBezTo>
                  <a:cubicBezTo>
                    <a:pt x="10" y="10"/>
                    <a:pt x="11" y="10"/>
                    <a:pt x="11" y="10"/>
                  </a:cubicBezTo>
                  <a:cubicBezTo>
                    <a:pt x="11" y="9"/>
                    <a:pt x="10" y="1"/>
                    <a:pt x="10" y="1"/>
                  </a:cubicBezTo>
                  <a:cubicBezTo>
                    <a:pt x="8" y="0"/>
                    <a:pt x="8" y="0"/>
                    <a:pt x="8" y="0"/>
                  </a:cubicBezTo>
                  <a:cubicBezTo>
                    <a:pt x="0" y="4"/>
                    <a:pt x="0" y="4"/>
                    <a:pt x="0" y="4"/>
                  </a:cubicBezTo>
                  <a:cubicBezTo>
                    <a:pt x="1" y="7"/>
                    <a:pt x="3"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2" name="Freeform 24">
              <a:extLst>
                <a:ext uri="{FF2B5EF4-FFF2-40B4-BE49-F238E27FC236}">
                  <a16:creationId xmlns:a16="http://schemas.microsoft.com/office/drawing/2014/main" id="{5115E2C5-A4BD-4E36-B0C9-320E51200AD3}"/>
                </a:ext>
              </a:extLst>
            </p:cNvPr>
            <p:cNvSpPr>
              <a:spLocks/>
            </p:cNvSpPr>
            <p:nvPr/>
          </p:nvSpPr>
          <p:spPr bwMode="auto">
            <a:xfrm>
              <a:off x="7669406" y="2221564"/>
              <a:ext cx="28848" cy="45333"/>
            </a:xfrm>
            <a:custGeom>
              <a:avLst/>
              <a:gdLst>
                <a:gd name="T0" fmla="*/ 6 w 6"/>
                <a:gd name="T1" fmla="*/ 3 h 9"/>
                <a:gd name="T2" fmla="*/ 3 w 6"/>
                <a:gd name="T3" fmla="*/ 0 h 9"/>
                <a:gd name="T4" fmla="*/ 0 w 6"/>
                <a:gd name="T5" fmla="*/ 2 h 9"/>
                <a:gd name="T6" fmla="*/ 1 w 6"/>
                <a:gd name="T7" fmla="*/ 9 h 9"/>
                <a:gd name="T8" fmla="*/ 6 w 6"/>
                <a:gd name="T9" fmla="*/ 3 h 9"/>
              </a:gdLst>
              <a:ahLst/>
              <a:cxnLst>
                <a:cxn ang="0">
                  <a:pos x="T0" y="T1"/>
                </a:cxn>
                <a:cxn ang="0">
                  <a:pos x="T2" y="T3"/>
                </a:cxn>
                <a:cxn ang="0">
                  <a:pos x="T4" y="T5"/>
                </a:cxn>
                <a:cxn ang="0">
                  <a:pos x="T6" y="T7"/>
                </a:cxn>
                <a:cxn ang="0">
                  <a:pos x="T8" y="T9"/>
                </a:cxn>
              </a:cxnLst>
              <a:rect l="0" t="0" r="r" b="b"/>
              <a:pathLst>
                <a:path w="6" h="9">
                  <a:moveTo>
                    <a:pt x="6" y="3"/>
                  </a:moveTo>
                  <a:cubicBezTo>
                    <a:pt x="3" y="0"/>
                    <a:pt x="3" y="0"/>
                    <a:pt x="3" y="0"/>
                  </a:cubicBezTo>
                  <a:cubicBezTo>
                    <a:pt x="0" y="2"/>
                    <a:pt x="0" y="2"/>
                    <a:pt x="0" y="2"/>
                  </a:cubicBezTo>
                  <a:cubicBezTo>
                    <a:pt x="1" y="9"/>
                    <a:pt x="1" y="9"/>
                    <a:pt x="1" y="9"/>
                  </a:cubicBezTo>
                  <a:cubicBezTo>
                    <a:pt x="3" y="8"/>
                    <a:pt x="5" y="6"/>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3" name="Freeform 25">
              <a:extLst>
                <a:ext uri="{FF2B5EF4-FFF2-40B4-BE49-F238E27FC236}">
                  <a16:creationId xmlns:a16="http://schemas.microsoft.com/office/drawing/2014/main" id="{AF113DF1-CE78-43A2-81ED-1A7ED2EABCA8}"/>
                </a:ext>
              </a:extLst>
            </p:cNvPr>
            <p:cNvSpPr>
              <a:spLocks/>
            </p:cNvSpPr>
            <p:nvPr/>
          </p:nvSpPr>
          <p:spPr bwMode="auto">
            <a:xfrm>
              <a:off x="7677648" y="2192716"/>
              <a:ext cx="24727" cy="39152"/>
            </a:xfrm>
            <a:custGeom>
              <a:avLst/>
              <a:gdLst>
                <a:gd name="T0" fmla="*/ 4 w 5"/>
                <a:gd name="T1" fmla="*/ 8 h 8"/>
                <a:gd name="T2" fmla="*/ 4 w 5"/>
                <a:gd name="T3" fmla="*/ 8 h 8"/>
                <a:gd name="T4" fmla="*/ 2 w 5"/>
                <a:gd name="T5" fmla="*/ 0 h 8"/>
                <a:gd name="T6" fmla="*/ 2 w 5"/>
                <a:gd name="T7" fmla="*/ 0 h 8"/>
                <a:gd name="T8" fmla="*/ 0 w 5"/>
                <a:gd name="T9" fmla="*/ 3 h 8"/>
                <a:gd name="T10" fmla="*/ 1 w 5"/>
                <a:gd name="T11" fmla="*/ 5 h 8"/>
                <a:gd name="T12" fmla="*/ 4 w 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4" y="8"/>
                  </a:moveTo>
                  <a:cubicBezTo>
                    <a:pt x="4" y="8"/>
                    <a:pt x="4" y="8"/>
                    <a:pt x="4" y="8"/>
                  </a:cubicBezTo>
                  <a:cubicBezTo>
                    <a:pt x="5" y="5"/>
                    <a:pt x="4" y="2"/>
                    <a:pt x="2" y="0"/>
                  </a:cubicBezTo>
                  <a:cubicBezTo>
                    <a:pt x="2" y="0"/>
                    <a:pt x="2" y="0"/>
                    <a:pt x="2" y="0"/>
                  </a:cubicBezTo>
                  <a:cubicBezTo>
                    <a:pt x="0" y="3"/>
                    <a:pt x="0" y="3"/>
                    <a:pt x="0" y="3"/>
                  </a:cubicBezTo>
                  <a:cubicBezTo>
                    <a:pt x="1" y="5"/>
                    <a:pt x="1" y="5"/>
                    <a:pt x="1" y="5"/>
                  </a:cubicBezTo>
                  <a:cubicBezTo>
                    <a:pt x="4" y="8"/>
                    <a:pt x="4"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4" name="Freeform 26">
              <a:extLst>
                <a:ext uri="{FF2B5EF4-FFF2-40B4-BE49-F238E27FC236}">
                  <a16:creationId xmlns:a16="http://schemas.microsoft.com/office/drawing/2014/main" id="{9D2A77A0-8F04-462F-BADB-010C54EFABC1}"/>
                </a:ext>
              </a:extLst>
            </p:cNvPr>
            <p:cNvSpPr>
              <a:spLocks/>
            </p:cNvSpPr>
            <p:nvPr/>
          </p:nvSpPr>
          <p:spPr bwMode="auto">
            <a:xfrm>
              <a:off x="7644679" y="2182412"/>
              <a:ext cx="39152" cy="20606"/>
            </a:xfrm>
            <a:custGeom>
              <a:avLst/>
              <a:gdLst>
                <a:gd name="T0" fmla="*/ 4 w 8"/>
                <a:gd name="T1" fmla="*/ 0 h 4"/>
                <a:gd name="T2" fmla="*/ 0 w 8"/>
                <a:gd name="T3" fmla="*/ 0 h 4"/>
                <a:gd name="T4" fmla="*/ 3 w 8"/>
                <a:gd name="T5" fmla="*/ 3 h 4"/>
                <a:gd name="T6" fmla="*/ 7 w 8"/>
                <a:gd name="T7" fmla="*/ 4 h 4"/>
                <a:gd name="T8" fmla="*/ 8 w 8"/>
                <a:gd name="T9" fmla="*/ 2 h 4"/>
                <a:gd name="T10" fmla="*/ 4 w 8"/>
                <a:gd name="T11" fmla="*/ 0 h 4"/>
              </a:gdLst>
              <a:ahLst/>
              <a:cxnLst>
                <a:cxn ang="0">
                  <a:pos x="T0" y="T1"/>
                </a:cxn>
                <a:cxn ang="0">
                  <a:pos x="T2" y="T3"/>
                </a:cxn>
                <a:cxn ang="0">
                  <a:pos x="T4" y="T5"/>
                </a:cxn>
                <a:cxn ang="0">
                  <a:pos x="T6" y="T7"/>
                </a:cxn>
                <a:cxn ang="0">
                  <a:pos x="T8" y="T9"/>
                </a:cxn>
                <a:cxn ang="0">
                  <a:pos x="T10" y="T11"/>
                </a:cxn>
              </a:cxnLst>
              <a:rect l="0" t="0" r="r" b="b"/>
              <a:pathLst>
                <a:path w="8" h="4">
                  <a:moveTo>
                    <a:pt x="4" y="0"/>
                  </a:moveTo>
                  <a:cubicBezTo>
                    <a:pt x="2" y="0"/>
                    <a:pt x="1" y="0"/>
                    <a:pt x="0" y="0"/>
                  </a:cubicBezTo>
                  <a:cubicBezTo>
                    <a:pt x="3" y="3"/>
                    <a:pt x="3" y="3"/>
                    <a:pt x="3" y="3"/>
                  </a:cubicBezTo>
                  <a:cubicBezTo>
                    <a:pt x="7" y="4"/>
                    <a:pt x="7" y="4"/>
                    <a:pt x="7" y="4"/>
                  </a:cubicBezTo>
                  <a:cubicBezTo>
                    <a:pt x="8" y="2"/>
                    <a:pt x="8" y="2"/>
                    <a:pt x="8" y="2"/>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5" name="Freeform 27">
              <a:extLst>
                <a:ext uri="{FF2B5EF4-FFF2-40B4-BE49-F238E27FC236}">
                  <a16:creationId xmlns:a16="http://schemas.microsoft.com/office/drawing/2014/main" id="{4272DF57-826D-4DEA-8634-AFCB4AE5AD2D}"/>
                </a:ext>
              </a:extLst>
            </p:cNvPr>
            <p:cNvSpPr>
              <a:spLocks/>
            </p:cNvSpPr>
            <p:nvPr/>
          </p:nvSpPr>
          <p:spPr bwMode="auto">
            <a:xfrm>
              <a:off x="7609650" y="2182412"/>
              <a:ext cx="45333" cy="55636"/>
            </a:xfrm>
            <a:custGeom>
              <a:avLst/>
              <a:gdLst>
                <a:gd name="T0" fmla="*/ 9 w 9"/>
                <a:gd name="T1" fmla="*/ 7 h 11"/>
                <a:gd name="T2" fmla="*/ 9 w 9"/>
                <a:gd name="T3" fmla="*/ 4 h 11"/>
                <a:gd name="T4" fmla="*/ 6 w 9"/>
                <a:gd name="T5" fmla="*/ 0 h 11"/>
                <a:gd name="T6" fmla="*/ 0 w 9"/>
                <a:gd name="T7" fmla="*/ 7 h 11"/>
                <a:gd name="T8" fmla="*/ 0 w 9"/>
                <a:gd name="T9" fmla="*/ 11 h 11"/>
                <a:gd name="T10" fmla="*/ 9 w 9"/>
                <a:gd name="T11" fmla="*/ 7 h 11"/>
              </a:gdLst>
              <a:ahLst/>
              <a:cxnLst>
                <a:cxn ang="0">
                  <a:pos x="T0" y="T1"/>
                </a:cxn>
                <a:cxn ang="0">
                  <a:pos x="T2" y="T3"/>
                </a:cxn>
                <a:cxn ang="0">
                  <a:pos x="T4" y="T5"/>
                </a:cxn>
                <a:cxn ang="0">
                  <a:pos x="T6" y="T7"/>
                </a:cxn>
                <a:cxn ang="0">
                  <a:pos x="T8" y="T9"/>
                </a:cxn>
                <a:cxn ang="0">
                  <a:pos x="T10" y="T11"/>
                </a:cxn>
              </a:cxnLst>
              <a:rect l="0" t="0" r="r" b="b"/>
              <a:pathLst>
                <a:path w="9" h="11">
                  <a:moveTo>
                    <a:pt x="9" y="7"/>
                  </a:moveTo>
                  <a:cubicBezTo>
                    <a:pt x="9" y="4"/>
                    <a:pt x="9" y="4"/>
                    <a:pt x="9" y="4"/>
                  </a:cubicBezTo>
                  <a:cubicBezTo>
                    <a:pt x="6" y="0"/>
                    <a:pt x="6" y="0"/>
                    <a:pt x="6" y="0"/>
                  </a:cubicBezTo>
                  <a:cubicBezTo>
                    <a:pt x="3" y="2"/>
                    <a:pt x="1" y="4"/>
                    <a:pt x="0" y="7"/>
                  </a:cubicBezTo>
                  <a:cubicBezTo>
                    <a:pt x="0" y="9"/>
                    <a:pt x="0" y="10"/>
                    <a:pt x="0" y="11"/>
                  </a:cubicBezTo>
                  <a:cubicBezTo>
                    <a:pt x="9" y="7"/>
                    <a:pt x="9" y="7"/>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6" name="Freeform 28">
              <a:extLst>
                <a:ext uri="{FF2B5EF4-FFF2-40B4-BE49-F238E27FC236}">
                  <a16:creationId xmlns:a16="http://schemas.microsoft.com/office/drawing/2014/main" id="{2000571D-2D4D-4D1A-9B49-F9EB95B5D944}"/>
                </a:ext>
              </a:extLst>
            </p:cNvPr>
            <p:cNvSpPr>
              <a:spLocks/>
            </p:cNvSpPr>
            <p:nvPr/>
          </p:nvSpPr>
          <p:spPr bwMode="auto">
            <a:xfrm>
              <a:off x="6812203" y="2227745"/>
              <a:ext cx="679993" cy="286422"/>
            </a:xfrm>
            <a:custGeom>
              <a:avLst/>
              <a:gdLst>
                <a:gd name="T0" fmla="*/ 135 w 139"/>
                <a:gd name="T1" fmla="*/ 9 h 58"/>
                <a:gd name="T2" fmla="*/ 0 w 139"/>
                <a:gd name="T3" fmla="*/ 58 h 58"/>
                <a:gd name="T4" fmla="*/ 137 w 139"/>
                <a:gd name="T5" fmla="*/ 33 h 58"/>
                <a:gd name="T6" fmla="*/ 138 w 139"/>
                <a:gd name="T7" fmla="*/ 31 h 58"/>
                <a:gd name="T8" fmla="*/ 135 w 139"/>
                <a:gd name="T9" fmla="*/ 9 h 58"/>
              </a:gdLst>
              <a:ahLst/>
              <a:cxnLst>
                <a:cxn ang="0">
                  <a:pos x="T0" y="T1"/>
                </a:cxn>
                <a:cxn ang="0">
                  <a:pos x="T2" y="T3"/>
                </a:cxn>
                <a:cxn ang="0">
                  <a:pos x="T4" y="T5"/>
                </a:cxn>
                <a:cxn ang="0">
                  <a:pos x="T6" y="T7"/>
                </a:cxn>
                <a:cxn ang="0">
                  <a:pos x="T8" y="T9"/>
                </a:cxn>
              </a:cxnLst>
              <a:rect l="0" t="0" r="r" b="b"/>
              <a:pathLst>
                <a:path w="139" h="58">
                  <a:moveTo>
                    <a:pt x="135" y="9"/>
                  </a:moveTo>
                  <a:cubicBezTo>
                    <a:pt x="55" y="0"/>
                    <a:pt x="16" y="36"/>
                    <a:pt x="0" y="58"/>
                  </a:cubicBezTo>
                  <a:cubicBezTo>
                    <a:pt x="15" y="41"/>
                    <a:pt x="52" y="14"/>
                    <a:pt x="137" y="33"/>
                  </a:cubicBezTo>
                  <a:cubicBezTo>
                    <a:pt x="138" y="32"/>
                    <a:pt x="138" y="31"/>
                    <a:pt x="138" y="31"/>
                  </a:cubicBezTo>
                  <a:cubicBezTo>
                    <a:pt x="139" y="22"/>
                    <a:pt x="138" y="15"/>
                    <a:pt x="1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sp>
          <p:nvSpPr>
            <p:cNvPr id="37" name="Freeform 31">
              <a:extLst>
                <a:ext uri="{FF2B5EF4-FFF2-40B4-BE49-F238E27FC236}">
                  <a16:creationId xmlns:a16="http://schemas.microsoft.com/office/drawing/2014/main" id="{6ADE5C12-737A-4D3A-83D0-779D2D44FA63}"/>
                </a:ext>
              </a:extLst>
            </p:cNvPr>
            <p:cNvSpPr>
              <a:spLocks/>
            </p:cNvSpPr>
            <p:nvPr/>
          </p:nvSpPr>
          <p:spPr bwMode="auto">
            <a:xfrm>
              <a:off x="6762749" y="2450288"/>
              <a:ext cx="616115" cy="436844"/>
            </a:xfrm>
            <a:custGeom>
              <a:avLst/>
              <a:gdLst>
                <a:gd name="T0" fmla="*/ 125 w 126"/>
                <a:gd name="T1" fmla="*/ 33 h 88"/>
                <a:gd name="T2" fmla="*/ 107 w 126"/>
                <a:gd name="T3" fmla="*/ 31 h 88"/>
                <a:gd name="T4" fmla="*/ 82 w 126"/>
                <a:gd name="T5" fmla="*/ 3 h 88"/>
                <a:gd name="T6" fmla="*/ 52 w 126"/>
                <a:gd name="T7" fmla="*/ 1 h 88"/>
                <a:gd name="T8" fmla="*/ 5 w 126"/>
                <a:gd name="T9" fmla="*/ 61 h 88"/>
                <a:gd name="T10" fmla="*/ 53 w 126"/>
                <a:gd name="T11" fmla="*/ 73 h 88"/>
                <a:gd name="T12" fmla="*/ 33 w 126"/>
                <a:gd name="T13" fmla="*/ 49 h 88"/>
                <a:gd name="T14" fmla="*/ 28 w 126"/>
                <a:gd name="T15" fmla="*/ 67 h 88"/>
                <a:gd name="T16" fmla="*/ 40 w 126"/>
                <a:gd name="T17" fmla="*/ 65 h 88"/>
                <a:gd name="T18" fmla="*/ 39 w 126"/>
                <a:gd name="T19" fmla="*/ 64 h 88"/>
                <a:gd name="T20" fmla="*/ 33 w 126"/>
                <a:gd name="T21" fmla="*/ 65 h 88"/>
                <a:gd name="T22" fmla="*/ 39 w 126"/>
                <a:gd name="T23" fmla="*/ 53 h 88"/>
                <a:gd name="T24" fmla="*/ 32 w 126"/>
                <a:gd name="T25" fmla="*/ 76 h 88"/>
                <a:gd name="T26" fmla="*/ 16 w 126"/>
                <a:gd name="T27" fmla="*/ 48 h 88"/>
                <a:gd name="T28" fmla="*/ 31 w 126"/>
                <a:gd name="T29" fmla="*/ 22 h 88"/>
                <a:gd name="T30" fmla="*/ 50 w 126"/>
                <a:gd name="T31" fmla="*/ 36 h 88"/>
                <a:gd name="T32" fmla="*/ 82 w 126"/>
                <a:gd name="T33" fmla="*/ 36 h 88"/>
                <a:gd name="T34" fmla="*/ 81 w 126"/>
                <a:gd name="T35" fmla="*/ 34 h 88"/>
                <a:gd name="T36" fmla="*/ 63 w 126"/>
                <a:gd name="T37" fmla="*/ 32 h 88"/>
                <a:gd name="T38" fmla="*/ 53 w 126"/>
                <a:gd name="T39" fmla="*/ 14 h 88"/>
                <a:gd name="T40" fmla="*/ 60 w 126"/>
                <a:gd name="T41" fmla="*/ 12 h 88"/>
                <a:gd name="T42" fmla="*/ 72 w 126"/>
                <a:gd name="T43" fmla="*/ 13 h 88"/>
                <a:gd name="T44" fmla="*/ 73 w 126"/>
                <a:gd name="T45" fmla="*/ 13 h 88"/>
                <a:gd name="T46" fmla="*/ 95 w 126"/>
                <a:gd name="T47" fmla="*/ 35 h 88"/>
                <a:gd name="T48" fmla="*/ 126 w 126"/>
                <a:gd name="T49" fmla="*/ 35 h 88"/>
                <a:gd name="T50" fmla="*/ 125 w 126"/>
                <a:gd name="T51"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88">
                  <a:moveTo>
                    <a:pt x="125" y="33"/>
                  </a:moveTo>
                  <a:cubicBezTo>
                    <a:pt x="124" y="33"/>
                    <a:pt x="107" y="31"/>
                    <a:pt x="107" y="31"/>
                  </a:cubicBezTo>
                  <a:cubicBezTo>
                    <a:pt x="107" y="31"/>
                    <a:pt x="104" y="11"/>
                    <a:pt x="82" y="3"/>
                  </a:cubicBezTo>
                  <a:cubicBezTo>
                    <a:pt x="74" y="1"/>
                    <a:pt x="65" y="0"/>
                    <a:pt x="52" y="1"/>
                  </a:cubicBezTo>
                  <a:cubicBezTo>
                    <a:pt x="26" y="5"/>
                    <a:pt x="0" y="26"/>
                    <a:pt x="5" y="61"/>
                  </a:cubicBezTo>
                  <a:cubicBezTo>
                    <a:pt x="9" y="88"/>
                    <a:pt x="44" y="87"/>
                    <a:pt x="53" y="73"/>
                  </a:cubicBezTo>
                  <a:cubicBezTo>
                    <a:pt x="61" y="59"/>
                    <a:pt x="49" y="43"/>
                    <a:pt x="33" y="49"/>
                  </a:cubicBezTo>
                  <a:cubicBezTo>
                    <a:pt x="20" y="54"/>
                    <a:pt x="23" y="64"/>
                    <a:pt x="28" y="67"/>
                  </a:cubicBezTo>
                  <a:cubicBezTo>
                    <a:pt x="32" y="69"/>
                    <a:pt x="40" y="65"/>
                    <a:pt x="40" y="65"/>
                  </a:cubicBezTo>
                  <a:cubicBezTo>
                    <a:pt x="39" y="64"/>
                    <a:pt x="39" y="64"/>
                    <a:pt x="39" y="64"/>
                  </a:cubicBezTo>
                  <a:cubicBezTo>
                    <a:pt x="39" y="64"/>
                    <a:pt x="36" y="66"/>
                    <a:pt x="33" y="65"/>
                  </a:cubicBezTo>
                  <a:cubicBezTo>
                    <a:pt x="30" y="63"/>
                    <a:pt x="28" y="53"/>
                    <a:pt x="39" y="53"/>
                  </a:cubicBezTo>
                  <a:cubicBezTo>
                    <a:pt x="54" y="54"/>
                    <a:pt x="51" y="78"/>
                    <a:pt x="32" y="76"/>
                  </a:cubicBezTo>
                  <a:cubicBezTo>
                    <a:pt x="20" y="75"/>
                    <a:pt x="13" y="64"/>
                    <a:pt x="16" y="48"/>
                  </a:cubicBezTo>
                  <a:cubicBezTo>
                    <a:pt x="18" y="38"/>
                    <a:pt x="23" y="28"/>
                    <a:pt x="31" y="22"/>
                  </a:cubicBezTo>
                  <a:cubicBezTo>
                    <a:pt x="40" y="14"/>
                    <a:pt x="52" y="26"/>
                    <a:pt x="50" y="36"/>
                  </a:cubicBezTo>
                  <a:cubicBezTo>
                    <a:pt x="51" y="36"/>
                    <a:pt x="82" y="36"/>
                    <a:pt x="82" y="36"/>
                  </a:cubicBezTo>
                  <a:cubicBezTo>
                    <a:pt x="82" y="36"/>
                    <a:pt x="81" y="35"/>
                    <a:pt x="81" y="34"/>
                  </a:cubicBezTo>
                  <a:cubicBezTo>
                    <a:pt x="80" y="34"/>
                    <a:pt x="63" y="32"/>
                    <a:pt x="63" y="32"/>
                  </a:cubicBezTo>
                  <a:cubicBezTo>
                    <a:pt x="63" y="32"/>
                    <a:pt x="61" y="23"/>
                    <a:pt x="53" y="14"/>
                  </a:cubicBezTo>
                  <a:cubicBezTo>
                    <a:pt x="55" y="13"/>
                    <a:pt x="58" y="12"/>
                    <a:pt x="60" y="12"/>
                  </a:cubicBezTo>
                  <a:cubicBezTo>
                    <a:pt x="64" y="12"/>
                    <a:pt x="68" y="12"/>
                    <a:pt x="72" y="13"/>
                  </a:cubicBezTo>
                  <a:cubicBezTo>
                    <a:pt x="72" y="13"/>
                    <a:pt x="72" y="13"/>
                    <a:pt x="73" y="13"/>
                  </a:cubicBezTo>
                  <a:cubicBezTo>
                    <a:pt x="81" y="14"/>
                    <a:pt x="97" y="22"/>
                    <a:pt x="95" y="35"/>
                  </a:cubicBezTo>
                  <a:cubicBezTo>
                    <a:pt x="95" y="34"/>
                    <a:pt x="126" y="35"/>
                    <a:pt x="126" y="35"/>
                  </a:cubicBezTo>
                  <a:cubicBezTo>
                    <a:pt x="126" y="35"/>
                    <a:pt x="125" y="33"/>
                    <a:pt x="12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gency FB" panose="020B0503020202020204" pitchFamily="34" charset="0"/>
                <a:cs typeface="+mn-ea"/>
                <a:sym typeface="+mn-lt"/>
              </a:endParaRPr>
            </a:p>
          </p:txBody>
        </p:sp>
      </p:grpSp>
      <p:pic>
        <p:nvPicPr>
          <p:cNvPr id="38" name="图片 37">
            <a:extLst>
              <a:ext uri="{FF2B5EF4-FFF2-40B4-BE49-F238E27FC236}">
                <a16:creationId xmlns:a16="http://schemas.microsoft.com/office/drawing/2014/main" id="{D6309A76-7FC0-47FA-91AA-D838C2FC5EAF}"/>
              </a:ext>
            </a:extLst>
          </p:cNvPr>
          <p:cNvPicPr>
            <a:picLocks noChangeAspect="1"/>
          </p:cNvPicPr>
          <p:nvPr/>
        </p:nvPicPr>
        <p:blipFill rotWithShape="1">
          <a:blip r:embed="rId2"/>
          <a:srcRect l="8631" t="12260" r="32511" b="8757"/>
          <a:stretch/>
        </p:blipFill>
        <p:spPr>
          <a:xfrm>
            <a:off x="760286" y="831615"/>
            <a:ext cx="2019457" cy="2001147"/>
          </a:xfrm>
          <a:custGeom>
            <a:avLst/>
            <a:gdLst>
              <a:gd name="connsiteX0" fmla="*/ 1009729 w 2019457"/>
              <a:gd name="connsiteY0" fmla="*/ 0 h 2001147"/>
              <a:gd name="connsiteX1" fmla="*/ 2019457 w 2019457"/>
              <a:gd name="connsiteY1" fmla="*/ 1000574 h 2001147"/>
              <a:gd name="connsiteX2" fmla="*/ 1009729 w 2019457"/>
              <a:gd name="connsiteY2" fmla="*/ 2001147 h 2001147"/>
              <a:gd name="connsiteX3" fmla="*/ 0 w 2019457"/>
              <a:gd name="connsiteY3" fmla="*/ 1000574 h 2001147"/>
            </a:gdLst>
            <a:ahLst/>
            <a:cxnLst>
              <a:cxn ang="0">
                <a:pos x="connsiteX0" y="connsiteY0"/>
              </a:cxn>
              <a:cxn ang="0">
                <a:pos x="connsiteX1" y="connsiteY1"/>
              </a:cxn>
              <a:cxn ang="0">
                <a:pos x="connsiteX2" y="connsiteY2"/>
              </a:cxn>
              <a:cxn ang="0">
                <a:pos x="connsiteX3" y="connsiteY3"/>
              </a:cxn>
            </a:cxnLst>
            <a:rect l="l" t="t" r="r" b="b"/>
            <a:pathLst>
              <a:path w="2019457" h="2001147">
                <a:moveTo>
                  <a:pt x="1009729" y="0"/>
                </a:moveTo>
                <a:lnTo>
                  <a:pt x="2019457" y="1000574"/>
                </a:lnTo>
                <a:lnTo>
                  <a:pt x="1009729" y="2001147"/>
                </a:lnTo>
                <a:lnTo>
                  <a:pt x="0" y="1000574"/>
                </a:lnTo>
                <a:close/>
              </a:path>
            </a:pathLst>
          </a:custGeom>
          <a:ln>
            <a:noFill/>
          </a:ln>
          <a:effectLst>
            <a:outerShdw blurRad="292100" dist="139700" dir="2700000" algn="tl" rotWithShape="0">
              <a:srgbClr val="333333">
                <a:alpha val="65000"/>
              </a:srgbClr>
            </a:outerShdw>
          </a:effectLst>
        </p:spPr>
      </p:pic>
      <p:pic>
        <p:nvPicPr>
          <p:cNvPr id="44" name="图片 43">
            <a:extLst>
              <a:ext uri="{FF2B5EF4-FFF2-40B4-BE49-F238E27FC236}">
                <a16:creationId xmlns:a16="http://schemas.microsoft.com/office/drawing/2014/main" id="{54F03A5D-2A5F-45F8-AF25-F3636EA75B2B}"/>
              </a:ext>
            </a:extLst>
          </p:cNvPr>
          <p:cNvPicPr>
            <a:picLocks noChangeAspect="1"/>
          </p:cNvPicPr>
          <p:nvPr/>
        </p:nvPicPr>
        <p:blipFill>
          <a:blip r:embed="rId3"/>
          <a:srcRect l="26903" t="5338" r="3101" b="5748"/>
          <a:stretch>
            <a:fillRect/>
          </a:stretch>
        </p:blipFill>
        <p:spPr>
          <a:xfrm>
            <a:off x="1827697" y="977774"/>
            <a:ext cx="4362736" cy="4267235"/>
          </a:xfrm>
          <a:custGeom>
            <a:avLst/>
            <a:gdLst>
              <a:gd name="connsiteX0" fmla="*/ 2181368 w 4362736"/>
              <a:gd name="connsiteY0" fmla="*/ 0 h 4267235"/>
              <a:gd name="connsiteX1" fmla="*/ 4362736 w 4362736"/>
              <a:gd name="connsiteY1" fmla="*/ 2133618 h 4267235"/>
              <a:gd name="connsiteX2" fmla="*/ 2181368 w 4362736"/>
              <a:gd name="connsiteY2" fmla="*/ 4267235 h 4267235"/>
              <a:gd name="connsiteX3" fmla="*/ 0 w 4362736"/>
              <a:gd name="connsiteY3" fmla="*/ 2133618 h 4267235"/>
              <a:gd name="connsiteX4" fmla="*/ 2181368 w 4362736"/>
              <a:gd name="connsiteY4" fmla="*/ 0 h 426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736" h="4267235">
                <a:moveTo>
                  <a:pt x="2181368" y="0"/>
                </a:moveTo>
                <a:lnTo>
                  <a:pt x="4362736" y="2133618"/>
                </a:lnTo>
                <a:lnTo>
                  <a:pt x="2181368" y="4267235"/>
                </a:lnTo>
                <a:lnTo>
                  <a:pt x="0" y="2133618"/>
                </a:lnTo>
                <a:lnTo>
                  <a:pt x="2181368" y="0"/>
                </a:lnTo>
                <a:close/>
              </a:path>
            </a:pathLst>
          </a:custGeom>
          <a:ln>
            <a:noFill/>
          </a:ln>
          <a:effectLst>
            <a:outerShdw blurRad="292100" dist="139700" dir="2700000" algn="tl" rotWithShape="0">
              <a:srgbClr val="333333">
                <a:alpha val="65000"/>
              </a:srgbClr>
            </a:outerShdw>
          </a:effectLst>
        </p:spPr>
      </p:pic>
      <p:pic>
        <p:nvPicPr>
          <p:cNvPr id="45" name="图片 44">
            <a:extLst>
              <a:ext uri="{FF2B5EF4-FFF2-40B4-BE49-F238E27FC236}">
                <a16:creationId xmlns:a16="http://schemas.microsoft.com/office/drawing/2014/main" id="{8FDA999C-BE40-4583-B08C-47C8A31E467C}"/>
              </a:ext>
            </a:extLst>
          </p:cNvPr>
          <p:cNvPicPr>
            <a:picLocks noChangeAspect="1"/>
          </p:cNvPicPr>
          <p:nvPr/>
        </p:nvPicPr>
        <p:blipFill rotWithShape="1">
          <a:blip r:embed="rId2"/>
          <a:srcRect l="8631" t="12260" r="32511" b="8757"/>
          <a:stretch/>
        </p:blipFill>
        <p:spPr>
          <a:xfrm>
            <a:off x="4364932" y="4244435"/>
            <a:ext cx="2019457" cy="2001147"/>
          </a:xfrm>
          <a:custGeom>
            <a:avLst/>
            <a:gdLst>
              <a:gd name="connsiteX0" fmla="*/ 1009729 w 2019457"/>
              <a:gd name="connsiteY0" fmla="*/ 0 h 2001147"/>
              <a:gd name="connsiteX1" fmla="*/ 2019457 w 2019457"/>
              <a:gd name="connsiteY1" fmla="*/ 1000574 h 2001147"/>
              <a:gd name="connsiteX2" fmla="*/ 1009729 w 2019457"/>
              <a:gd name="connsiteY2" fmla="*/ 2001147 h 2001147"/>
              <a:gd name="connsiteX3" fmla="*/ 0 w 2019457"/>
              <a:gd name="connsiteY3" fmla="*/ 1000574 h 2001147"/>
            </a:gdLst>
            <a:ahLst/>
            <a:cxnLst>
              <a:cxn ang="0">
                <a:pos x="connsiteX0" y="connsiteY0"/>
              </a:cxn>
              <a:cxn ang="0">
                <a:pos x="connsiteX1" y="connsiteY1"/>
              </a:cxn>
              <a:cxn ang="0">
                <a:pos x="connsiteX2" y="connsiteY2"/>
              </a:cxn>
              <a:cxn ang="0">
                <a:pos x="connsiteX3" y="connsiteY3"/>
              </a:cxn>
            </a:cxnLst>
            <a:rect l="l" t="t" r="r" b="b"/>
            <a:pathLst>
              <a:path w="2019457" h="2001147">
                <a:moveTo>
                  <a:pt x="1009729" y="0"/>
                </a:moveTo>
                <a:lnTo>
                  <a:pt x="2019457" y="1000574"/>
                </a:lnTo>
                <a:lnTo>
                  <a:pt x="1009729" y="2001147"/>
                </a:lnTo>
                <a:lnTo>
                  <a:pt x="0" y="1000574"/>
                </a:lnTo>
                <a:close/>
              </a:path>
            </a:pathLst>
          </a:cu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72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747838"/>
            <a:ext cx="12192000" cy="3362325"/>
            <a:chOff x="0" y="2000250"/>
            <a:chExt cx="12192000" cy="2647950"/>
          </a:xfrm>
        </p:grpSpPr>
        <p:sp>
          <p:nvSpPr>
            <p:cNvPr id="3" name="矩形 2"/>
            <p:cNvSpPr/>
            <p:nvPr/>
          </p:nvSpPr>
          <p:spPr>
            <a:xfrm>
              <a:off x="3638550" y="2000250"/>
              <a:ext cx="8553450" cy="264795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4" name="矩形 3"/>
            <p:cNvSpPr/>
            <p:nvPr/>
          </p:nvSpPr>
          <p:spPr>
            <a:xfrm>
              <a:off x="0" y="2000250"/>
              <a:ext cx="3638550" cy="2647950"/>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等腰三角形 4"/>
            <p:cNvSpPr/>
            <p:nvPr/>
          </p:nvSpPr>
          <p:spPr>
            <a:xfrm rot="5400000">
              <a:off x="3523551" y="2914650"/>
              <a:ext cx="1028700" cy="819150"/>
            </a:xfrm>
            <a:prstGeom prst="triangle">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grpSp>
        <p:nvGrpSpPr>
          <p:cNvPr id="11" name="Shape 433"/>
          <p:cNvGrpSpPr/>
          <p:nvPr/>
        </p:nvGrpSpPr>
        <p:grpSpPr>
          <a:xfrm>
            <a:off x="259527" y="2904381"/>
            <a:ext cx="1053126" cy="1049238"/>
            <a:chOff x="1403350" y="1023937"/>
            <a:chExt cx="430213" cy="428624"/>
          </a:xfrm>
          <a:solidFill>
            <a:srgbClr val="FC6686"/>
          </a:solidFill>
        </p:grpSpPr>
        <p:sp>
          <p:nvSpPr>
            <p:cNvPr id="12" name="Shape 434"/>
            <p:cNvSpPr/>
            <p:nvPr/>
          </p:nvSpPr>
          <p:spPr>
            <a:xfrm>
              <a:off x="1631950" y="1252537"/>
              <a:ext cx="201613" cy="200024"/>
            </a:xfrm>
            <a:custGeom>
              <a:avLst/>
              <a:gdLst/>
              <a:ahLst/>
              <a:cxnLst/>
              <a:rect l="0" t="0" r="0" b="0"/>
              <a:pathLst>
                <a:path w="120000" h="120000" extrusionOk="0">
                  <a:moveTo>
                    <a:pt x="62376" y="2412"/>
                  </a:moveTo>
                  <a:cubicBezTo>
                    <a:pt x="60000" y="0"/>
                    <a:pt x="57029" y="0"/>
                    <a:pt x="54653" y="2412"/>
                  </a:cubicBezTo>
                  <a:cubicBezTo>
                    <a:pt x="52277" y="4221"/>
                    <a:pt x="52277" y="7839"/>
                    <a:pt x="54653" y="10251"/>
                  </a:cubicBezTo>
                  <a:cubicBezTo>
                    <a:pt x="106930" y="63316"/>
                    <a:pt x="106930" y="63316"/>
                    <a:pt x="106930" y="63316"/>
                  </a:cubicBezTo>
                  <a:cubicBezTo>
                    <a:pt x="107524" y="63919"/>
                    <a:pt x="107524" y="66331"/>
                    <a:pt x="106336" y="67537"/>
                  </a:cubicBezTo>
                  <a:cubicBezTo>
                    <a:pt x="67128" y="107336"/>
                    <a:pt x="67128" y="107336"/>
                    <a:pt x="67128" y="107336"/>
                  </a:cubicBezTo>
                  <a:cubicBezTo>
                    <a:pt x="66534" y="107939"/>
                    <a:pt x="64752" y="109145"/>
                    <a:pt x="62970" y="109145"/>
                  </a:cubicBezTo>
                  <a:cubicBezTo>
                    <a:pt x="62970" y="109145"/>
                    <a:pt x="62970" y="109145"/>
                    <a:pt x="62970" y="109145"/>
                  </a:cubicBezTo>
                  <a:cubicBezTo>
                    <a:pt x="61782" y="109145"/>
                    <a:pt x="60594" y="108542"/>
                    <a:pt x="59405" y="107336"/>
                  </a:cubicBezTo>
                  <a:cubicBezTo>
                    <a:pt x="59405" y="107336"/>
                    <a:pt x="56435" y="104321"/>
                    <a:pt x="51683" y="99497"/>
                  </a:cubicBezTo>
                  <a:cubicBezTo>
                    <a:pt x="79009" y="71758"/>
                    <a:pt x="79009" y="71758"/>
                    <a:pt x="79009" y="71758"/>
                  </a:cubicBezTo>
                  <a:cubicBezTo>
                    <a:pt x="81386" y="69346"/>
                    <a:pt x="81386" y="65728"/>
                    <a:pt x="79009" y="63919"/>
                  </a:cubicBezTo>
                  <a:cubicBezTo>
                    <a:pt x="76633" y="61507"/>
                    <a:pt x="73069" y="61507"/>
                    <a:pt x="71287" y="63919"/>
                  </a:cubicBezTo>
                  <a:cubicBezTo>
                    <a:pt x="43960" y="91055"/>
                    <a:pt x="43960" y="91055"/>
                    <a:pt x="43960" y="91055"/>
                  </a:cubicBezTo>
                  <a:cubicBezTo>
                    <a:pt x="39801" y="86231"/>
                    <a:pt x="34455" y="81407"/>
                    <a:pt x="29108" y="75376"/>
                  </a:cubicBezTo>
                  <a:cubicBezTo>
                    <a:pt x="40396" y="63919"/>
                    <a:pt x="40396" y="63919"/>
                    <a:pt x="40396" y="63919"/>
                  </a:cubicBezTo>
                  <a:cubicBezTo>
                    <a:pt x="42178" y="61507"/>
                    <a:pt x="42178" y="57889"/>
                    <a:pt x="40396" y="55477"/>
                  </a:cubicBezTo>
                  <a:cubicBezTo>
                    <a:pt x="38019" y="53668"/>
                    <a:pt x="34455" y="53668"/>
                    <a:pt x="32079" y="55477"/>
                  </a:cubicBezTo>
                  <a:cubicBezTo>
                    <a:pt x="20792" y="66934"/>
                    <a:pt x="20792" y="66934"/>
                    <a:pt x="20792" y="66934"/>
                  </a:cubicBezTo>
                  <a:cubicBezTo>
                    <a:pt x="17821" y="63316"/>
                    <a:pt x="14257" y="59698"/>
                    <a:pt x="10099" y="56080"/>
                  </a:cubicBezTo>
                  <a:cubicBezTo>
                    <a:pt x="8316" y="53668"/>
                    <a:pt x="4752" y="53668"/>
                    <a:pt x="2376" y="56080"/>
                  </a:cubicBezTo>
                  <a:cubicBezTo>
                    <a:pt x="0" y="58492"/>
                    <a:pt x="0" y="62110"/>
                    <a:pt x="2376" y="63919"/>
                  </a:cubicBezTo>
                  <a:cubicBezTo>
                    <a:pt x="31485" y="93467"/>
                    <a:pt x="51089" y="115175"/>
                    <a:pt x="51683" y="115175"/>
                  </a:cubicBezTo>
                  <a:cubicBezTo>
                    <a:pt x="51683" y="115175"/>
                    <a:pt x="51683" y="115778"/>
                    <a:pt x="51683" y="115778"/>
                  </a:cubicBezTo>
                  <a:cubicBezTo>
                    <a:pt x="54653" y="118793"/>
                    <a:pt x="58811" y="120000"/>
                    <a:pt x="62970" y="120000"/>
                  </a:cubicBezTo>
                  <a:cubicBezTo>
                    <a:pt x="62970" y="120000"/>
                    <a:pt x="62970" y="120000"/>
                    <a:pt x="62970" y="120000"/>
                  </a:cubicBezTo>
                  <a:cubicBezTo>
                    <a:pt x="67722" y="120000"/>
                    <a:pt x="72475" y="118190"/>
                    <a:pt x="75445" y="115778"/>
                  </a:cubicBezTo>
                  <a:cubicBezTo>
                    <a:pt x="114059" y="75376"/>
                    <a:pt x="114059" y="75376"/>
                    <a:pt x="114059" y="75376"/>
                  </a:cubicBezTo>
                  <a:cubicBezTo>
                    <a:pt x="119405" y="69949"/>
                    <a:pt x="120000" y="60301"/>
                    <a:pt x="114653" y="54874"/>
                  </a:cubicBezTo>
                  <a:lnTo>
                    <a:pt x="62376" y="2412"/>
                  </a:ln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Shape 435"/>
            <p:cNvSpPr/>
            <p:nvPr/>
          </p:nvSpPr>
          <p:spPr>
            <a:xfrm>
              <a:off x="1403350" y="1023937"/>
              <a:ext cx="206374" cy="204787"/>
            </a:xfrm>
            <a:custGeom>
              <a:avLst/>
              <a:gdLst/>
              <a:ahLst/>
              <a:cxnLst/>
              <a:rect l="0" t="0" r="0" b="0"/>
              <a:pathLst>
                <a:path w="120000" h="120000" extrusionOk="0">
                  <a:moveTo>
                    <a:pt x="57365" y="118829"/>
                  </a:moveTo>
                  <a:cubicBezTo>
                    <a:pt x="58536" y="120000"/>
                    <a:pt x="60292" y="120000"/>
                    <a:pt x="61463" y="120000"/>
                  </a:cubicBezTo>
                  <a:cubicBezTo>
                    <a:pt x="63219" y="120000"/>
                    <a:pt x="64390" y="120000"/>
                    <a:pt x="65560" y="118829"/>
                  </a:cubicBezTo>
                  <a:cubicBezTo>
                    <a:pt x="67317" y="116487"/>
                    <a:pt x="67317" y="112975"/>
                    <a:pt x="65560" y="110634"/>
                  </a:cubicBezTo>
                  <a:cubicBezTo>
                    <a:pt x="61463" y="107121"/>
                    <a:pt x="57365" y="103024"/>
                    <a:pt x="53853" y="99512"/>
                  </a:cubicBezTo>
                  <a:cubicBezTo>
                    <a:pt x="64975" y="88390"/>
                    <a:pt x="64975" y="88390"/>
                    <a:pt x="64975" y="88390"/>
                  </a:cubicBezTo>
                  <a:cubicBezTo>
                    <a:pt x="67317" y="86634"/>
                    <a:pt x="67317" y="83121"/>
                    <a:pt x="64975" y="80780"/>
                  </a:cubicBezTo>
                  <a:cubicBezTo>
                    <a:pt x="62634" y="78439"/>
                    <a:pt x="59707" y="78439"/>
                    <a:pt x="57365" y="80780"/>
                  </a:cubicBezTo>
                  <a:cubicBezTo>
                    <a:pt x="46243" y="91902"/>
                    <a:pt x="46243" y="91902"/>
                    <a:pt x="46243" y="91902"/>
                  </a:cubicBezTo>
                  <a:cubicBezTo>
                    <a:pt x="40390" y="86048"/>
                    <a:pt x="35121" y="80780"/>
                    <a:pt x="31024" y="76682"/>
                  </a:cubicBezTo>
                  <a:cubicBezTo>
                    <a:pt x="57365" y="50341"/>
                    <a:pt x="57365" y="50341"/>
                    <a:pt x="57365" y="50341"/>
                  </a:cubicBezTo>
                  <a:cubicBezTo>
                    <a:pt x="59707" y="48000"/>
                    <a:pt x="59707" y="44487"/>
                    <a:pt x="57365" y="42146"/>
                  </a:cubicBezTo>
                  <a:cubicBezTo>
                    <a:pt x="55024" y="40390"/>
                    <a:pt x="51512" y="40390"/>
                    <a:pt x="49756" y="42146"/>
                  </a:cubicBezTo>
                  <a:cubicBezTo>
                    <a:pt x="22829" y="69073"/>
                    <a:pt x="22829" y="69073"/>
                    <a:pt x="22829" y="69073"/>
                  </a:cubicBezTo>
                  <a:cubicBezTo>
                    <a:pt x="18146" y="64390"/>
                    <a:pt x="15219" y="61463"/>
                    <a:pt x="15219" y="61463"/>
                  </a:cubicBezTo>
                  <a:cubicBezTo>
                    <a:pt x="15219" y="61463"/>
                    <a:pt x="11707" y="57365"/>
                    <a:pt x="15219" y="53853"/>
                  </a:cubicBezTo>
                  <a:cubicBezTo>
                    <a:pt x="53268" y="15804"/>
                    <a:pt x="53268" y="15804"/>
                    <a:pt x="53268" y="15804"/>
                  </a:cubicBezTo>
                  <a:cubicBezTo>
                    <a:pt x="56195" y="13463"/>
                    <a:pt x="58536" y="12878"/>
                    <a:pt x="60878" y="15804"/>
                  </a:cubicBezTo>
                  <a:cubicBezTo>
                    <a:pt x="62634" y="17560"/>
                    <a:pt x="81951" y="39219"/>
                    <a:pt x="110048" y="67317"/>
                  </a:cubicBezTo>
                  <a:cubicBezTo>
                    <a:pt x="112390" y="69658"/>
                    <a:pt x="115902" y="69658"/>
                    <a:pt x="117658" y="67317"/>
                  </a:cubicBezTo>
                  <a:cubicBezTo>
                    <a:pt x="120000" y="64975"/>
                    <a:pt x="120000" y="61463"/>
                    <a:pt x="117658" y="59707"/>
                  </a:cubicBezTo>
                  <a:cubicBezTo>
                    <a:pt x="88390" y="30439"/>
                    <a:pt x="69073" y="8195"/>
                    <a:pt x="69073" y="8195"/>
                  </a:cubicBezTo>
                  <a:cubicBezTo>
                    <a:pt x="69073" y="8195"/>
                    <a:pt x="69073" y="8195"/>
                    <a:pt x="69073" y="8195"/>
                  </a:cubicBezTo>
                  <a:cubicBezTo>
                    <a:pt x="60878" y="0"/>
                    <a:pt x="51512" y="2341"/>
                    <a:pt x="45658" y="8195"/>
                  </a:cubicBezTo>
                  <a:cubicBezTo>
                    <a:pt x="7609" y="46243"/>
                    <a:pt x="7609" y="46243"/>
                    <a:pt x="7609" y="46243"/>
                  </a:cubicBezTo>
                  <a:cubicBezTo>
                    <a:pt x="0" y="53268"/>
                    <a:pt x="1756" y="63804"/>
                    <a:pt x="7609" y="69658"/>
                  </a:cubicBezTo>
                  <a:cubicBezTo>
                    <a:pt x="7609" y="69658"/>
                    <a:pt x="28682" y="89560"/>
                    <a:pt x="57365" y="118829"/>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 name="Shape 436"/>
            <p:cNvSpPr/>
            <p:nvPr/>
          </p:nvSpPr>
          <p:spPr>
            <a:xfrm>
              <a:off x="1406525" y="1027112"/>
              <a:ext cx="427037" cy="425449"/>
            </a:xfrm>
            <a:custGeom>
              <a:avLst/>
              <a:gdLst/>
              <a:ahLst/>
              <a:cxnLst/>
              <a:rect l="0" t="0" r="0" b="0"/>
              <a:pathLst>
                <a:path w="120000" h="120000" extrusionOk="0">
                  <a:moveTo>
                    <a:pt x="104824" y="44047"/>
                  </a:moveTo>
                  <a:cubicBezTo>
                    <a:pt x="118032" y="30776"/>
                    <a:pt x="118032" y="30776"/>
                    <a:pt x="118032" y="30776"/>
                  </a:cubicBezTo>
                  <a:cubicBezTo>
                    <a:pt x="119156" y="29364"/>
                    <a:pt x="120000" y="27670"/>
                    <a:pt x="120000" y="25976"/>
                  </a:cubicBezTo>
                  <a:cubicBezTo>
                    <a:pt x="120000" y="24282"/>
                    <a:pt x="119156" y="22588"/>
                    <a:pt x="118032" y="21458"/>
                  </a:cubicBezTo>
                  <a:cubicBezTo>
                    <a:pt x="98641" y="1976"/>
                    <a:pt x="98641" y="1976"/>
                    <a:pt x="98641" y="1976"/>
                  </a:cubicBezTo>
                  <a:cubicBezTo>
                    <a:pt x="97517" y="847"/>
                    <a:pt x="95831" y="0"/>
                    <a:pt x="94145" y="0"/>
                  </a:cubicBezTo>
                  <a:cubicBezTo>
                    <a:pt x="92459" y="0"/>
                    <a:pt x="90772" y="847"/>
                    <a:pt x="89648" y="1976"/>
                  </a:cubicBezTo>
                  <a:cubicBezTo>
                    <a:pt x="75878" y="15811"/>
                    <a:pt x="75878" y="15811"/>
                    <a:pt x="75878" y="15811"/>
                  </a:cubicBezTo>
                  <a:cubicBezTo>
                    <a:pt x="75597" y="16094"/>
                    <a:pt x="75597" y="16094"/>
                    <a:pt x="75316" y="16376"/>
                  </a:cubicBezTo>
                  <a:cubicBezTo>
                    <a:pt x="12646" y="79623"/>
                    <a:pt x="12646" y="79623"/>
                    <a:pt x="12646" y="79623"/>
                  </a:cubicBezTo>
                  <a:cubicBezTo>
                    <a:pt x="12084" y="79905"/>
                    <a:pt x="12084" y="80188"/>
                    <a:pt x="11803" y="80470"/>
                  </a:cubicBezTo>
                  <a:cubicBezTo>
                    <a:pt x="281" y="116611"/>
                    <a:pt x="281" y="116611"/>
                    <a:pt x="281" y="116611"/>
                  </a:cubicBezTo>
                  <a:cubicBezTo>
                    <a:pt x="0" y="117458"/>
                    <a:pt x="281" y="118588"/>
                    <a:pt x="843" y="119152"/>
                  </a:cubicBezTo>
                  <a:cubicBezTo>
                    <a:pt x="1405" y="119717"/>
                    <a:pt x="1967" y="120000"/>
                    <a:pt x="2810" y="120000"/>
                  </a:cubicBezTo>
                  <a:cubicBezTo>
                    <a:pt x="3091" y="120000"/>
                    <a:pt x="3372" y="120000"/>
                    <a:pt x="3372" y="119717"/>
                  </a:cubicBezTo>
                  <a:cubicBezTo>
                    <a:pt x="40187" y="108705"/>
                    <a:pt x="40187" y="108705"/>
                    <a:pt x="40187" y="108705"/>
                  </a:cubicBezTo>
                  <a:cubicBezTo>
                    <a:pt x="40749" y="108705"/>
                    <a:pt x="41030" y="108423"/>
                    <a:pt x="41311" y="108141"/>
                  </a:cubicBezTo>
                  <a:cubicBezTo>
                    <a:pt x="104262" y="44611"/>
                    <a:pt x="104262" y="44611"/>
                    <a:pt x="104262" y="44611"/>
                  </a:cubicBezTo>
                  <a:cubicBezTo>
                    <a:pt x="104543" y="44329"/>
                    <a:pt x="104543" y="44329"/>
                    <a:pt x="104824" y="44047"/>
                  </a:cubicBezTo>
                  <a:close/>
                  <a:moveTo>
                    <a:pt x="93302" y="5647"/>
                  </a:moveTo>
                  <a:cubicBezTo>
                    <a:pt x="93583" y="5364"/>
                    <a:pt x="93864" y="5364"/>
                    <a:pt x="94145" y="5364"/>
                  </a:cubicBezTo>
                  <a:cubicBezTo>
                    <a:pt x="94426" y="5364"/>
                    <a:pt x="94707" y="5364"/>
                    <a:pt x="94988" y="5647"/>
                  </a:cubicBezTo>
                  <a:cubicBezTo>
                    <a:pt x="114379" y="25129"/>
                    <a:pt x="114379" y="25129"/>
                    <a:pt x="114379" y="25129"/>
                  </a:cubicBezTo>
                  <a:cubicBezTo>
                    <a:pt x="114660" y="25411"/>
                    <a:pt x="114660" y="25976"/>
                    <a:pt x="114660" y="25976"/>
                  </a:cubicBezTo>
                  <a:cubicBezTo>
                    <a:pt x="114660" y="26258"/>
                    <a:pt x="114660" y="26541"/>
                    <a:pt x="114379" y="26823"/>
                  </a:cubicBezTo>
                  <a:cubicBezTo>
                    <a:pt x="102576" y="38964"/>
                    <a:pt x="102576" y="38964"/>
                    <a:pt x="102576" y="38964"/>
                  </a:cubicBezTo>
                  <a:cubicBezTo>
                    <a:pt x="81498" y="17788"/>
                    <a:pt x="81498" y="17788"/>
                    <a:pt x="81498" y="17788"/>
                  </a:cubicBezTo>
                  <a:lnTo>
                    <a:pt x="93302" y="5647"/>
                  </a:lnTo>
                  <a:close/>
                  <a:moveTo>
                    <a:pt x="34847" y="92611"/>
                  </a:moveTo>
                  <a:cubicBezTo>
                    <a:pt x="27540" y="92611"/>
                    <a:pt x="27540" y="92611"/>
                    <a:pt x="27540" y="92611"/>
                  </a:cubicBezTo>
                  <a:cubicBezTo>
                    <a:pt x="27540" y="84988"/>
                    <a:pt x="27540" y="84988"/>
                    <a:pt x="27540" y="84988"/>
                  </a:cubicBezTo>
                  <a:cubicBezTo>
                    <a:pt x="84028" y="27952"/>
                    <a:pt x="84028" y="27952"/>
                    <a:pt x="84028" y="27952"/>
                  </a:cubicBezTo>
                  <a:cubicBezTo>
                    <a:pt x="91896" y="35858"/>
                    <a:pt x="91896" y="35858"/>
                    <a:pt x="91896" y="35858"/>
                  </a:cubicBezTo>
                  <a:lnTo>
                    <a:pt x="34847" y="92611"/>
                  </a:lnTo>
                  <a:close/>
                  <a:moveTo>
                    <a:pt x="77845" y="21458"/>
                  </a:moveTo>
                  <a:cubicBezTo>
                    <a:pt x="80374" y="24282"/>
                    <a:pt x="80374" y="24282"/>
                    <a:pt x="80374" y="24282"/>
                  </a:cubicBezTo>
                  <a:cubicBezTo>
                    <a:pt x="24168" y="81035"/>
                    <a:pt x="24168" y="81035"/>
                    <a:pt x="24168" y="81035"/>
                  </a:cubicBezTo>
                  <a:cubicBezTo>
                    <a:pt x="19672" y="79905"/>
                    <a:pt x="19672" y="79905"/>
                    <a:pt x="19672" y="79905"/>
                  </a:cubicBezTo>
                  <a:lnTo>
                    <a:pt x="77845" y="21458"/>
                  </a:lnTo>
                  <a:close/>
                  <a:moveTo>
                    <a:pt x="16018" y="84423"/>
                  </a:moveTo>
                  <a:cubicBezTo>
                    <a:pt x="22201" y="85835"/>
                    <a:pt x="22201" y="85835"/>
                    <a:pt x="22201" y="85835"/>
                  </a:cubicBezTo>
                  <a:cubicBezTo>
                    <a:pt x="22201" y="95152"/>
                    <a:pt x="22201" y="95152"/>
                    <a:pt x="22201" y="95152"/>
                  </a:cubicBezTo>
                  <a:cubicBezTo>
                    <a:pt x="22201" y="96564"/>
                    <a:pt x="23325" y="97694"/>
                    <a:pt x="24730" y="97694"/>
                  </a:cubicBezTo>
                  <a:cubicBezTo>
                    <a:pt x="34004" y="97694"/>
                    <a:pt x="34004" y="97694"/>
                    <a:pt x="34004" y="97694"/>
                  </a:cubicBezTo>
                  <a:cubicBezTo>
                    <a:pt x="35971" y="104752"/>
                    <a:pt x="35971" y="104752"/>
                    <a:pt x="35971" y="104752"/>
                  </a:cubicBezTo>
                  <a:cubicBezTo>
                    <a:pt x="6744" y="113223"/>
                    <a:pt x="6744" y="113223"/>
                    <a:pt x="6744" y="113223"/>
                  </a:cubicBezTo>
                  <a:lnTo>
                    <a:pt x="16018" y="84423"/>
                  </a:lnTo>
                  <a:close/>
                  <a:moveTo>
                    <a:pt x="40468" y="101647"/>
                  </a:moveTo>
                  <a:cubicBezTo>
                    <a:pt x="38782" y="96000"/>
                    <a:pt x="38782" y="96000"/>
                    <a:pt x="38782" y="96000"/>
                  </a:cubicBezTo>
                  <a:cubicBezTo>
                    <a:pt x="95831" y="39529"/>
                    <a:pt x="95831" y="39529"/>
                    <a:pt x="95831" y="39529"/>
                  </a:cubicBezTo>
                  <a:cubicBezTo>
                    <a:pt x="98641" y="42635"/>
                    <a:pt x="98641" y="42635"/>
                    <a:pt x="98641" y="42635"/>
                  </a:cubicBezTo>
                  <a:lnTo>
                    <a:pt x="40468" y="101647"/>
                  </a:ln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15" name="组合 14"/>
          <p:cNvGrpSpPr/>
          <p:nvPr/>
        </p:nvGrpSpPr>
        <p:grpSpPr>
          <a:xfrm>
            <a:off x="355458" y="302192"/>
            <a:ext cx="2546070" cy="461665"/>
            <a:chOff x="969820" y="487930"/>
            <a:chExt cx="2546070" cy="461665"/>
          </a:xfrm>
        </p:grpSpPr>
        <p:sp>
          <p:nvSpPr>
            <p:cNvPr id="16" name="文本框 15"/>
            <p:cNvSpPr txBox="1"/>
            <p:nvPr/>
          </p:nvSpPr>
          <p:spPr>
            <a:xfrm>
              <a:off x="1369564" y="487930"/>
              <a:ext cx="21463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17" name="Shape 454"/>
            <p:cNvSpPr/>
            <p:nvPr/>
          </p:nvSpPr>
          <p:spPr>
            <a:xfrm>
              <a:off x="969820" y="554610"/>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18" name="TextBox 20">
            <a:extLst>
              <a:ext uri="{FF2B5EF4-FFF2-40B4-BE49-F238E27FC236}">
                <a16:creationId xmlns:a16="http://schemas.microsoft.com/office/drawing/2014/main" id="{C921F189-7424-41E1-BF9A-1FB9AB9C73C8}"/>
              </a:ext>
            </a:extLst>
          </p:cNvPr>
          <p:cNvSpPr txBox="1"/>
          <p:nvPr/>
        </p:nvSpPr>
        <p:spPr bwMode="auto">
          <a:xfrm>
            <a:off x="5704608" y="2929022"/>
            <a:ext cx="4328392" cy="787523"/>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6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19" name="矩形 18">
            <a:extLst>
              <a:ext uri="{FF2B5EF4-FFF2-40B4-BE49-F238E27FC236}">
                <a16:creationId xmlns:a16="http://schemas.microsoft.com/office/drawing/2014/main" id="{0C562446-5388-4691-85E5-B081DC872D96}"/>
              </a:ext>
            </a:extLst>
          </p:cNvPr>
          <p:cNvSpPr/>
          <p:nvPr/>
        </p:nvSpPr>
        <p:spPr>
          <a:xfrm>
            <a:off x="1819275" y="3279310"/>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4113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0"/>
            <a:ext cx="12192000" cy="5905500"/>
          </a:xfrm>
          <a:prstGeom prst="rect">
            <a:avLst/>
          </a:prstGeom>
        </p:spPr>
      </p:pic>
      <p:sp>
        <p:nvSpPr>
          <p:cNvPr id="6" name="矩形 5"/>
          <p:cNvSpPr/>
          <p:nvPr/>
        </p:nvSpPr>
        <p:spPr>
          <a:xfrm>
            <a:off x="0" y="3181350"/>
            <a:ext cx="12192000" cy="367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p:cNvSpPr/>
          <p:nvPr/>
        </p:nvSpPr>
        <p:spPr>
          <a:xfrm>
            <a:off x="476250" y="2724151"/>
            <a:ext cx="2438400" cy="3086100"/>
          </a:xfrm>
          <a:prstGeom prst="rect">
            <a:avLst/>
          </a:prstGeom>
          <a:solidFill>
            <a:srgbClr val="FF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10"/>
          <p:cNvSpPr/>
          <p:nvPr/>
        </p:nvSpPr>
        <p:spPr>
          <a:xfrm>
            <a:off x="3429000" y="2724151"/>
            <a:ext cx="2438400" cy="3086100"/>
          </a:xfrm>
          <a:prstGeom prst="rect">
            <a:avLst/>
          </a:prstGeom>
          <a:solidFill>
            <a:srgbClr val="FF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矩形 11"/>
          <p:cNvSpPr/>
          <p:nvPr/>
        </p:nvSpPr>
        <p:spPr>
          <a:xfrm>
            <a:off x="6381750" y="2724151"/>
            <a:ext cx="2438400" cy="3086100"/>
          </a:xfrm>
          <a:prstGeom prst="rect">
            <a:avLst/>
          </a:prstGeom>
          <a:solidFill>
            <a:srgbClr val="FF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矩形 12"/>
          <p:cNvSpPr/>
          <p:nvPr/>
        </p:nvSpPr>
        <p:spPr>
          <a:xfrm>
            <a:off x="9334500" y="2724151"/>
            <a:ext cx="2438400" cy="3086100"/>
          </a:xfrm>
          <a:prstGeom prst="rect">
            <a:avLst/>
          </a:prstGeom>
          <a:solidFill>
            <a:srgbClr val="FF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六边形 14"/>
          <p:cNvSpPr/>
          <p:nvPr/>
        </p:nvSpPr>
        <p:spPr>
          <a:xfrm>
            <a:off x="1400810" y="3130550"/>
            <a:ext cx="589280" cy="508000"/>
          </a:xfrm>
          <a:prstGeom prst="hexagon">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六边形 15"/>
          <p:cNvSpPr/>
          <p:nvPr/>
        </p:nvSpPr>
        <p:spPr>
          <a:xfrm>
            <a:off x="4353560" y="3130550"/>
            <a:ext cx="589280" cy="508000"/>
          </a:xfrm>
          <a:prstGeom prst="hexagon">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六边形 16"/>
          <p:cNvSpPr/>
          <p:nvPr/>
        </p:nvSpPr>
        <p:spPr>
          <a:xfrm>
            <a:off x="7306310" y="3130550"/>
            <a:ext cx="589280" cy="508000"/>
          </a:xfrm>
          <a:prstGeom prst="hexagon">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六边形 17"/>
          <p:cNvSpPr/>
          <p:nvPr/>
        </p:nvSpPr>
        <p:spPr>
          <a:xfrm>
            <a:off x="10259060" y="3130550"/>
            <a:ext cx="589280" cy="508000"/>
          </a:xfrm>
          <a:prstGeom prst="hexagon">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Freeform 60"/>
          <p:cNvSpPr>
            <a:spLocks noEditPoints="1"/>
          </p:cNvSpPr>
          <p:nvPr/>
        </p:nvSpPr>
        <p:spPr bwMode="auto">
          <a:xfrm>
            <a:off x="1514079" y="3242549"/>
            <a:ext cx="362743" cy="284002"/>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grpSp>
        <p:nvGrpSpPr>
          <p:cNvPr id="20" name="Group 163"/>
          <p:cNvGrpSpPr/>
          <p:nvPr/>
        </p:nvGrpSpPr>
        <p:grpSpPr>
          <a:xfrm>
            <a:off x="7384138" y="3161418"/>
            <a:ext cx="400962" cy="423298"/>
            <a:chOff x="8310563" y="882650"/>
            <a:chExt cx="461962" cy="460375"/>
          </a:xfrm>
          <a:solidFill>
            <a:schemeClr val="bg1"/>
          </a:solidFill>
        </p:grpSpPr>
        <p:sp>
          <p:nvSpPr>
            <p:cNvPr id="21" name="Freeform 46"/>
            <p:cNvSpPr>
              <a:spLocks noEditPoints="1"/>
            </p:cNvSpPr>
            <p:nvPr/>
          </p:nvSpPr>
          <p:spPr bwMode="auto">
            <a:xfrm>
              <a:off x="8434392" y="1004888"/>
              <a:ext cx="214312" cy="214313"/>
            </a:xfrm>
            <a:custGeom>
              <a:avLst/>
              <a:gdLst>
                <a:gd name="T0" fmla="*/ 28 w 56"/>
                <a:gd name="T1" fmla="*/ 8 h 56"/>
                <a:gd name="T2" fmla="*/ 48 w 56"/>
                <a:gd name="T3" fmla="*/ 28 h 56"/>
                <a:gd name="T4" fmla="*/ 28 w 56"/>
                <a:gd name="T5" fmla="*/ 48 h 56"/>
                <a:gd name="T6" fmla="*/ 8 w 56"/>
                <a:gd name="T7" fmla="*/ 28 h 56"/>
                <a:gd name="T8" fmla="*/ 28 w 56"/>
                <a:gd name="T9" fmla="*/ 8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8"/>
                  </a:moveTo>
                  <a:cubicBezTo>
                    <a:pt x="39" y="8"/>
                    <a:pt x="48" y="17"/>
                    <a:pt x="48" y="28"/>
                  </a:cubicBezTo>
                  <a:cubicBezTo>
                    <a:pt x="48" y="39"/>
                    <a:pt x="39" y="48"/>
                    <a:pt x="28" y="48"/>
                  </a:cubicBezTo>
                  <a:cubicBezTo>
                    <a:pt x="17" y="48"/>
                    <a:pt x="8" y="39"/>
                    <a:pt x="8" y="28"/>
                  </a:cubicBezTo>
                  <a:cubicBezTo>
                    <a:pt x="8" y="17"/>
                    <a:pt x="17" y="8"/>
                    <a:pt x="28" y="8"/>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22" name="Freeform 47"/>
            <p:cNvSpPr>
              <a:spLocks noEditPoints="1"/>
            </p:cNvSpPr>
            <p:nvPr/>
          </p:nvSpPr>
          <p:spPr bwMode="auto">
            <a:xfrm>
              <a:off x="8526463" y="882650"/>
              <a:ext cx="30162" cy="460375"/>
            </a:xfrm>
            <a:custGeom>
              <a:avLst/>
              <a:gdLst>
                <a:gd name="T0" fmla="*/ 4 w 8"/>
                <a:gd name="T1" fmla="*/ 0 h 120"/>
                <a:gd name="T2" fmla="*/ 0 w 8"/>
                <a:gd name="T3" fmla="*/ 5 h 120"/>
                <a:gd name="T4" fmla="*/ 0 w 8"/>
                <a:gd name="T5" fmla="*/ 19 h 120"/>
                <a:gd name="T6" fmla="*/ 4 w 8"/>
                <a:gd name="T7" fmla="*/ 24 h 120"/>
                <a:gd name="T8" fmla="*/ 8 w 8"/>
                <a:gd name="T9" fmla="*/ 19 h 120"/>
                <a:gd name="T10" fmla="*/ 8 w 8"/>
                <a:gd name="T11" fmla="*/ 5 h 120"/>
                <a:gd name="T12" fmla="*/ 4 w 8"/>
                <a:gd name="T13" fmla="*/ 0 h 120"/>
                <a:gd name="T14" fmla="*/ 4 w 8"/>
                <a:gd name="T15" fmla="*/ 96 h 120"/>
                <a:gd name="T16" fmla="*/ 0 w 8"/>
                <a:gd name="T17" fmla="*/ 101 h 120"/>
                <a:gd name="T18" fmla="*/ 0 w 8"/>
                <a:gd name="T19" fmla="*/ 115 h 120"/>
                <a:gd name="T20" fmla="*/ 4 w 8"/>
                <a:gd name="T21" fmla="*/ 120 h 120"/>
                <a:gd name="T22" fmla="*/ 8 w 8"/>
                <a:gd name="T23" fmla="*/ 115 h 120"/>
                <a:gd name="T24" fmla="*/ 8 w 8"/>
                <a:gd name="T25" fmla="*/ 101 h 120"/>
                <a:gd name="T26" fmla="*/ 4 w 8"/>
                <a:gd name="T27"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20">
                  <a:moveTo>
                    <a:pt x="4" y="0"/>
                  </a:moveTo>
                  <a:cubicBezTo>
                    <a:pt x="2" y="0"/>
                    <a:pt x="0" y="2"/>
                    <a:pt x="0" y="5"/>
                  </a:cubicBezTo>
                  <a:cubicBezTo>
                    <a:pt x="0" y="19"/>
                    <a:pt x="0" y="19"/>
                    <a:pt x="0" y="19"/>
                  </a:cubicBezTo>
                  <a:cubicBezTo>
                    <a:pt x="0" y="22"/>
                    <a:pt x="2" y="24"/>
                    <a:pt x="4" y="24"/>
                  </a:cubicBezTo>
                  <a:cubicBezTo>
                    <a:pt x="6" y="24"/>
                    <a:pt x="8" y="22"/>
                    <a:pt x="8" y="19"/>
                  </a:cubicBezTo>
                  <a:cubicBezTo>
                    <a:pt x="8" y="5"/>
                    <a:pt x="8" y="5"/>
                    <a:pt x="8" y="5"/>
                  </a:cubicBezTo>
                  <a:cubicBezTo>
                    <a:pt x="8" y="2"/>
                    <a:pt x="6" y="0"/>
                    <a:pt x="4" y="0"/>
                  </a:cubicBezTo>
                  <a:close/>
                  <a:moveTo>
                    <a:pt x="4" y="96"/>
                  </a:moveTo>
                  <a:cubicBezTo>
                    <a:pt x="2" y="96"/>
                    <a:pt x="0" y="98"/>
                    <a:pt x="0" y="101"/>
                  </a:cubicBezTo>
                  <a:cubicBezTo>
                    <a:pt x="0" y="115"/>
                    <a:pt x="0" y="115"/>
                    <a:pt x="0" y="115"/>
                  </a:cubicBezTo>
                  <a:cubicBezTo>
                    <a:pt x="0" y="118"/>
                    <a:pt x="2" y="120"/>
                    <a:pt x="4" y="120"/>
                  </a:cubicBezTo>
                  <a:cubicBezTo>
                    <a:pt x="6" y="120"/>
                    <a:pt x="8" y="118"/>
                    <a:pt x="8" y="115"/>
                  </a:cubicBezTo>
                  <a:cubicBezTo>
                    <a:pt x="8" y="101"/>
                    <a:pt x="8" y="101"/>
                    <a:pt x="8" y="101"/>
                  </a:cubicBezTo>
                  <a:cubicBezTo>
                    <a:pt x="8" y="98"/>
                    <a:pt x="6" y="96"/>
                    <a:pt x="4" y="96"/>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23" name="Freeform 48"/>
            <p:cNvSpPr>
              <a:spLocks noEditPoints="1"/>
            </p:cNvSpPr>
            <p:nvPr/>
          </p:nvSpPr>
          <p:spPr bwMode="auto">
            <a:xfrm>
              <a:off x="8310563" y="1096963"/>
              <a:ext cx="461962" cy="30163"/>
            </a:xfrm>
            <a:custGeom>
              <a:avLst/>
              <a:gdLst>
                <a:gd name="T0" fmla="*/ 115 w 120"/>
                <a:gd name="T1" fmla="*/ 0 h 8"/>
                <a:gd name="T2" fmla="*/ 101 w 120"/>
                <a:gd name="T3" fmla="*/ 0 h 8"/>
                <a:gd name="T4" fmla="*/ 96 w 120"/>
                <a:gd name="T5" fmla="*/ 4 h 8"/>
                <a:gd name="T6" fmla="*/ 101 w 120"/>
                <a:gd name="T7" fmla="*/ 8 h 8"/>
                <a:gd name="T8" fmla="*/ 115 w 120"/>
                <a:gd name="T9" fmla="*/ 8 h 8"/>
                <a:gd name="T10" fmla="*/ 120 w 120"/>
                <a:gd name="T11" fmla="*/ 4 h 8"/>
                <a:gd name="T12" fmla="*/ 115 w 120"/>
                <a:gd name="T13" fmla="*/ 0 h 8"/>
                <a:gd name="T14" fmla="*/ 19 w 120"/>
                <a:gd name="T15" fmla="*/ 0 h 8"/>
                <a:gd name="T16" fmla="*/ 5 w 120"/>
                <a:gd name="T17" fmla="*/ 0 h 8"/>
                <a:gd name="T18" fmla="*/ 0 w 120"/>
                <a:gd name="T19" fmla="*/ 4 h 8"/>
                <a:gd name="T20" fmla="*/ 5 w 120"/>
                <a:gd name="T21" fmla="*/ 8 h 8"/>
                <a:gd name="T22" fmla="*/ 19 w 120"/>
                <a:gd name="T23" fmla="*/ 8 h 8"/>
                <a:gd name="T24" fmla="*/ 24 w 120"/>
                <a:gd name="T25" fmla="*/ 4 h 8"/>
                <a:gd name="T26" fmla="*/ 19 w 12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8">
                  <a:moveTo>
                    <a:pt x="115" y="0"/>
                  </a:moveTo>
                  <a:cubicBezTo>
                    <a:pt x="101" y="0"/>
                    <a:pt x="101" y="0"/>
                    <a:pt x="101" y="0"/>
                  </a:cubicBezTo>
                  <a:cubicBezTo>
                    <a:pt x="98" y="0"/>
                    <a:pt x="96" y="2"/>
                    <a:pt x="96" y="4"/>
                  </a:cubicBezTo>
                  <a:cubicBezTo>
                    <a:pt x="96" y="6"/>
                    <a:pt x="98" y="8"/>
                    <a:pt x="101" y="8"/>
                  </a:cubicBezTo>
                  <a:cubicBezTo>
                    <a:pt x="115" y="8"/>
                    <a:pt x="115" y="8"/>
                    <a:pt x="115" y="8"/>
                  </a:cubicBezTo>
                  <a:cubicBezTo>
                    <a:pt x="118" y="8"/>
                    <a:pt x="120" y="6"/>
                    <a:pt x="120" y="4"/>
                  </a:cubicBezTo>
                  <a:cubicBezTo>
                    <a:pt x="120" y="2"/>
                    <a:pt x="118" y="0"/>
                    <a:pt x="115" y="0"/>
                  </a:cubicBezTo>
                  <a:close/>
                  <a:moveTo>
                    <a:pt x="19" y="0"/>
                  </a:moveTo>
                  <a:cubicBezTo>
                    <a:pt x="5" y="0"/>
                    <a:pt x="5" y="0"/>
                    <a:pt x="5" y="0"/>
                  </a:cubicBezTo>
                  <a:cubicBezTo>
                    <a:pt x="2" y="0"/>
                    <a:pt x="0" y="2"/>
                    <a:pt x="0" y="4"/>
                  </a:cubicBezTo>
                  <a:cubicBezTo>
                    <a:pt x="0" y="6"/>
                    <a:pt x="2" y="8"/>
                    <a:pt x="5" y="8"/>
                  </a:cubicBezTo>
                  <a:cubicBezTo>
                    <a:pt x="19" y="8"/>
                    <a:pt x="19" y="8"/>
                    <a:pt x="19" y="8"/>
                  </a:cubicBezTo>
                  <a:cubicBezTo>
                    <a:pt x="22" y="8"/>
                    <a:pt x="24" y="6"/>
                    <a:pt x="24" y="4"/>
                  </a:cubicBezTo>
                  <a:cubicBezTo>
                    <a:pt x="24" y="2"/>
                    <a:pt x="22" y="0"/>
                    <a:pt x="19" y="0"/>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24" name="Freeform 49"/>
            <p:cNvSpPr>
              <a:spLocks noEditPoints="1"/>
            </p:cNvSpPr>
            <p:nvPr/>
          </p:nvSpPr>
          <p:spPr bwMode="auto">
            <a:xfrm>
              <a:off x="8372475" y="942975"/>
              <a:ext cx="338137" cy="338138"/>
            </a:xfrm>
            <a:custGeom>
              <a:avLst/>
              <a:gdLst>
                <a:gd name="T0" fmla="*/ 86 w 88"/>
                <a:gd name="T1" fmla="*/ 2 h 88"/>
                <a:gd name="T2" fmla="*/ 80 w 88"/>
                <a:gd name="T3" fmla="*/ 2 h 88"/>
                <a:gd name="T4" fmla="*/ 70 w 88"/>
                <a:gd name="T5" fmla="*/ 12 h 88"/>
                <a:gd name="T6" fmla="*/ 69 w 88"/>
                <a:gd name="T7" fmla="*/ 19 h 88"/>
                <a:gd name="T8" fmla="*/ 76 w 88"/>
                <a:gd name="T9" fmla="*/ 18 h 88"/>
                <a:gd name="T10" fmla="*/ 86 w 88"/>
                <a:gd name="T11" fmla="*/ 8 h 88"/>
                <a:gd name="T12" fmla="*/ 86 w 88"/>
                <a:gd name="T13" fmla="*/ 2 h 88"/>
                <a:gd name="T14" fmla="*/ 12 w 88"/>
                <a:gd name="T15" fmla="*/ 70 h 88"/>
                <a:gd name="T16" fmla="*/ 2 w 88"/>
                <a:gd name="T17" fmla="*/ 80 h 88"/>
                <a:gd name="T18" fmla="*/ 2 w 88"/>
                <a:gd name="T19" fmla="*/ 86 h 88"/>
                <a:gd name="T20" fmla="*/ 8 w 88"/>
                <a:gd name="T21" fmla="*/ 86 h 88"/>
                <a:gd name="T22" fmla="*/ 18 w 88"/>
                <a:gd name="T23" fmla="*/ 76 h 88"/>
                <a:gd name="T24" fmla="*/ 19 w 88"/>
                <a:gd name="T25" fmla="*/ 69 h 88"/>
                <a:gd name="T26" fmla="*/ 12 w 88"/>
                <a:gd name="T27"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88">
                  <a:moveTo>
                    <a:pt x="86" y="2"/>
                  </a:moveTo>
                  <a:cubicBezTo>
                    <a:pt x="85" y="0"/>
                    <a:pt x="82" y="0"/>
                    <a:pt x="80" y="2"/>
                  </a:cubicBezTo>
                  <a:cubicBezTo>
                    <a:pt x="70" y="12"/>
                    <a:pt x="70" y="12"/>
                    <a:pt x="70" y="12"/>
                  </a:cubicBezTo>
                  <a:cubicBezTo>
                    <a:pt x="68" y="14"/>
                    <a:pt x="68" y="17"/>
                    <a:pt x="69" y="19"/>
                  </a:cubicBezTo>
                  <a:cubicBezTo>
                    <a:pt x="71" y="20"/>
                    <a:pt x="74" y="20"/>
                    <a:pt x="76" y="18"/>
                  </a:cubicBezTo>
                  <a:cubicBezTo>
                    <a:pt x="86" y="8"/>
                    <a:pt x="86" y="8"/>
                    <a:pt x="86" y="8"/>
                  </a:cubicBezTo>
                  <a:cubicBezTo>
                    <a:pt x="88" y="6"/>
                    <a:pt x="88" y="3"/>
                    <a:pt x="86" y="2"/>
                  </a:cubicBezTo>
                  <a:close/>
                  <a:moveTo>
                    <a:pt x="12" y="70"/>
                  </a:moveTo>
                  <a:cubicBezTo>
                    <a:pt x="2" y="80"/>
                    <a:pt x="2" y="80"/>
                    <a:pt x="2" y="80"/>
                  </a:cubicBezTo>
                  <a:cubicBezTo>
                    <a:pt x="0" y="82"/>
                    <a:pt x="0" y="85"/>
                    <a:pt x="2" y="86"/>
                  </a:cubicBezTo>
                  <a:cubicBezTo>
                    <a:pt x="3" y="88"/>
                    <a:pt x="6" y="88"/>
                    <a:pt x="8" y="86"/>
                  </a:cubicBezTo>
                  <a:cubicBezTo>
                    <a:pt x="18" y="76"/>
                    <a:pt x="18" y="76"/>
                    <a:pt x="18" y="76"/>
                  </a:cubicBezTo>
                  <a:cubicBezTo>
                    <a:pt x="20" y="74"/>
                    <a:pt x="20" y="71"/>
                    <a:pt x="19" y="69"/>
                  </a:cubicBezTo>
                  <a:cubicBezTo>
                    <a:pt x="17" y="68"/>
                    <a:pt x="14" y="68"/>
                    <a:pt x="12" y="70"/>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25" name="Freeform 50"/>
            <p:cNvSpPr>
              <a:spLocks noEditPoints="1"/>
            </p:cNvSpPr>
            <p:nvPr/>
          </p:nvSpPr>
          <p:spPr bwMode="auto">
            <a:xfrm>
              <a:off x="8372475" y="942975"/>
              <a:ext cx="338137" cy="338138"/>
            </a:xfrm>
            <a:custGeom>
              <a:avLst/>
              <a:gdLst>
                <a:gd name="T0" fmla="*/ 86 w 88"/>
                <a:gd name="T1" fmla="*/ 80 h 88"/>
                <a:gd name="T2" fmla="*/ 76 w 88"/>
                <a:gd name="T3" fmla="*/ 70 h 88"/>
                <a:gd name="T4" fmla="*/ 69 w 88"/>
                <a:gd name="T5" fmla="*/ 69 h 88"/>
                <a:gd name="T6" fmla="*/ 70 w 88"/>
                <a:gd name="T7" fmla="*/ 76 h 88"/>
                <a:gd name="T8" fmla="*/ 80 w 88"/>
                <a:gd name="T9" fmla="*/ 86 h 88"/>
                <a:gd name="T10" fmla="*/ 86 w 88"/>
                <a:gd name="T11" fmla="*/ 86 h 88"/>
                <a:gd name="T12" fmla="*/ 86 w 88"/>
                <a:gd name="T13" fmla="*/ 80 h 88"/>
                <a:gd name="T14" fmla="*/ 8 w 88"/>
                <a:gd name="T15" fmla="*/ 2 h 88"/>
                <a:gd name="T16" fmla="*/ 2 w 88"/>
                <a:gd name="T17" fmla="*/ 2 h 88"/>
                <a:gd name="T18" fmla="*/ 2 w 88"/>
                <a:gd name="T19" fmla="*/ 8 h 88"/>
                <a:gd name="T20" fmla="*/ 12 w 88"/>
                <a:gd name="T21" fmla="*/ 18 h 88"/>
                <a:gd name="T22" fmla="*/ 19 w 88"/>
                <a:gd name="T23" fmla="*/ 19 h 88"/>
                <a:gd name="T24" fmla="*/ 18 w 88"/>
                <a:gd name="T25" fmla="*/ 12 h 88"/>
                <a:gd name="T26" fmla="*/ 8 w 88"/>
                <a:gd name="T27"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88">
                  <a:moveTo>
                    <a:pt x="86" y="80"/>
                  </a:moveTo>
                  <a:cubicBezTo>
                    <a:pt x="76" y="70"/>
                    <a:pt x="76" y="70"/>
                    <a:pt x="76" y="70"/>
                  </a:cubicBezTo>
                  <a:cubicBezTo>
                    <a:pt x="74" y="68"/>
                    <a:pt x="71" y="68"/>
                    <a:pt x="69" y="69"/>
                  </a:cubicBezTo>
                  <a:cubicBezTo>
                    <a:pt x="68" y="71"/>
                    <a:pt x="68" y="74"/>
                    <a:pt x="70" y="76"/>
                  </a:cubicBezTo>
                  <a:cubicBezTo>
                    <a:pt x="80" y="86"/>
                    <a:pt x="80" y="86"/>
                    <a:pt x="80" y="86"/>
                  </a:cubicBezTo>
                  <a:cubicBezTo>
                    <a:pt x="82" y="88"/>
                    <a:pt x="85" y="88"/>
                    <a:pt x="86" y="86"/>
                  </a:cubicBezTo>
                  <a:cubicBezTo>
                    <a:pt x="88" y="85"/>
                    <a:pt x="88" y="82"/>
                    <a:pt x="86" y="80"/>
                  </a:cubicBezTo>
                  <a:close/>
                  <a:moveTo>
                    <a:pt x="8" y="2"/>
                  </a:moveTo>
                  <a:cubicBezTo>
                    <a:pt x="6" y="0"/>
                    <a:pt x="3" y="0"/>
                    <a:pt x="2" y="2"/>
                  </a:cubicBezTo>
                  <a:cubicBezTo>
                    <a:pt x="0" y="3"/>
                    <a:pt x="0" y="6"/>
                    <a:pt x="2" y="8"/>
                  </a:cubicBezTo>
                  <a:cubicBezTo>
                    <a:pt x="12" y="18"/>
                    <a:pt x="12" y="18"/>
                    <a:pt x="12" y="18"/>
                  </a:cubicBezTo>
                  <a:cubicBezTo>
                    <a:pt x="14" y="20"/>
                    <a:pt x="17" y="20"/>
                    <a:pt x="19" y="19"/>
                  </a:cubicBezTo>
                  <a:cubicBezTo>
                    <a:pt x="20" y="17"/>
                    <a:pt x="20" y="14"/>
                    <a:pt x="18" y="12"/>
                  </a:cubicBezTo>
                  <a:lnTo>
                    <a:pt x="8" y="2"/>
                  </a:ln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grpSp>
      <p:grpSp>
        <p:nvGrpSpPr>
          <p:cNvPr id="26" name="Group 85"/>
          <p:cNvGrpSpPr/>
          <p:nvPr/>
        </p:nvGrpSpPr>
        <p:grpSpPr>
          <a:xfrm>
            <a:off x="4524832" y="3255872"/>
            <a:ext cx="292456" cy="257356"/>
            <a:chOff x="3830638" y="6626225"/>
            <a:chExt cx="915987" cy="839787"/>
          </a:xfrm>
          <a:solidFill>
            <a:schemeClr val="bg1"/>
          </a:solidFill>
        </p:grpSpPr>
        <p:sp>
          <p:nvSpPr>
            <p:cNvPr id="27" name="Freeform 66"/>
            <p:cNvSpPr>
              <a:spLocks noEditPoints="1"/>
            </p:cNvSpPr>
            <p:nvPr/>
          </p:nvSpPr>
          <p:spPr bwMode="auto">
            <a:xfrm>
              <a:off x="4084638" y="7270750"/>
              <a:ext cx="230187" cy="55562"/>
            </a:xfrm>
            <a:custGeom>
              <a:avLst/>
              <a:gdLst>
                <a:gd name="T0" fmla="*/ 109 w 123"/>
                <a:gd name="T1" fmla="*/ 0 h 29"/>
                <a:gd name="T2" fmla="*/ 14 w 123"/>
                <a:gd name="T3" fmla="*/ 0 h 29"/>
                <a:gd name="T4" fmla="*/ 0 w 123"/>
                <a:gd name="T5" fmla="*/ 14 h 29"/>
                <a:gd name="T6" fmla="*/ 14 w 123"/>
                <a:gd name="T7" fmla="*/ 29 h 29"/>
                <a:gd name="T8" fmla="*/ 109 w 123"/>
                <a:gd name="T9" fmla="*/ 29 h 29"/>
                <a:gd name="T10" fmla="*/ 123 w 123"/>
                <a:gd name="T11" fmla="*/ 14 h 29"/>
                <a:gd name="T12" fmla="*/ 109 w 123"/>
                <a:gd name="T13" fmla="*/ 0 h 29"/>
                <a:gd name="T14" fmla="*/ 109 w 123"/>
                <a:gd name="T15" fmla="*/ 0 h 29"/>
                <a:gd name="T16" fmla="*/ 109 w 12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29">
                  <a:moveTo>
                    <a:pt x="109" y="0"/>
                  </a:moveTo>
                  <a:cubicBezTo>
                    <a:pt x="14" y="0"/>
                    <a:pt x="14" y="0"/>
                    <a:pt x="14" y="0"/>
                  </a:cubicBezTo>
                  <a:cubicBezTo>
                    <a:pt x="7" y="0"/>
                    <a:pt x="0" y="6"/>
                    <a:pt x="0" y="14"/>
                  </a:cubicBezTo>
                  <a:cubicBezTo>
                    <a:pt x="0" y="22"/>
                    <a:pt x="7" y="29"/>
                    <a:pt x="14" y="29"/>
                  </a:cubicBezTo>
                  <a:cubicBezTo>
                    <a:pt x="109" y="29"/>
                    <a:pt x="109" y="29"/>
                    <a:pt x="109" y="29"/>
                  </a:cubicBezTo>
                  <a:cubicBezTo>
                    <a:pt x="117" y="29"/>
                    <a:pt x="123" y="22"/>
                    <a:pt x="123" y="14"/>
                  </a:cubicBezTo>
                  <a:cubicBezTo>
                    <a:pt x="123" y="7"/>
                    <a:pt x="117" y="0"/>
                    <a:pt x="109" y="0"/>
                  </a:cubicBezTo>
                  <a:close/>
                  <a:moveTo>
                    <a:pt x="109" y="0"/>
                  </a:moveTo>
                  <a:cubicBezTo>
                    <a:pt x="109" y="0"/>
                    <a:pt x="109" y="0"/>
                    <a:pt x="109" y="0"/>
                  </a:cubicBezTo>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28" name="Freeform 67"/>
            <p:cNvSpPr>
              <a:spLocks noEditPoints="1"/>
            </p:cNvSpPr>
            <p:nvPr/>
          </p:nvSpPr>
          <p:spPr bwMode="auto">
            <a:xfrm>
              <a:off x="3946525" y="6951663"/>
              <a:ext cx="439737" cy="52387"/>
            </a:xfrm>
            <a:custGeom>
              <a:avLst/>
              <a:gdLst>
                <a:gd name="T0" fmla="*/ 14 w 235"/>
                <a:gd name="T1" fmla="*/ 28 h 28"/>
                <a:gd name="T2" fmla="*/ 221 w 235"/>
                <a:gd name="T3" fmla="*/ 28 h 28"/>
                <a:gd name="T4" fmla="*/ 235 w 235"/>
                <a:gd name="T5" fmla="*/ 14 h 28"/>
                <a:gd name="T6" fmla="*/ 221 w 235"/>
                <a:gd name="T7" fmla="*/ 0 h 28"/>
                <a:gd name="T8" fmla="*/ 14 w 235"/>
                <a:gd name="T9" fmla="*/ 0 h 28"/>
                <a:gd name="T10" fmla="*/ 0 w 235"/>
                <a:gd name="T11" fmla="*/ 14 h 28"/>
                <a:gd name="T12" fmla="*/ 14 w 235"/>
                <a:gd name="T13" fmla="*/ 28 h 28"/>
                <a:gd name="T14" fmla="*/ 14 w 235"/>
                <a:gd name="T15" fmla="*/ 28 h 28"/>
                <a:gd name="T16" fmla="*/ 14 w 23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
                  <a:moveTo>
                    <a:pt x="14" y="28"/>
                  </a:moveTo>
                  <a:cubicBezTo>
                    <a:pt x="221" y="28"/>
                    <a:pt x="221" y="28"/>
                    <a:pt x="221" y="28"/>
                  </a:cubicBezTo>
                  <a:cubicBezTo>
                    <a:pt x="229" y="28"/>
                    <a:pt x="235" y="22"/>
                    <a:pt x="235" y="14"/>
                  </a:cubicBezTo>
                  <a:cubicBezTo>
                    <a:pt x="235" y="6"/>
                    <a:pt x="229" y="0"/>
                    <a:pt x="221" y="0"/>
                  </a:cubicBezTo>
                  <a:cubicBezTo>
                    <a:pt x="14" y="0"/>
                    <a:pt x="14" y="0"/>
                    <a:pt x="14" y="0"/>
                  </a:cubicBezTo>
                  <a:cubicBezTo>
                    <a:pt x="6" y="0"/>
                    <a:pt x="0" y="6"/>
                    <a:pt x="0" y="14"/>
                  </a:cubicBezTo>
                  <a:cubicBezTo>
                    <a:pt x="0" y="22"/>
                    <a:pt x="6" y="28"/>
                    <a:pt x="14" y="28"/>
                  </a:cubicBezTo>
                  <a:close/>
                  <a:moveTo>
                    <a:pt x="14" y="28"/>
                  </a:moveTo>
                  <a:cubicBezTo>
                    <a:pt x="14" y="28"/>
                    <a:pt x="14" y="28"/>
                    <a:pt x="14" y="28"/>
                  </a:cubicBezTo>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29" name="Freeform 68"/>
            <p:cNvSpPr>
              <a:spLocks noEditPoints="1"/>
            </p:cNvSpPr>
            <p:nvPr/>
          </p:nvSpPr>
          <p:spPr bwMode="auto">
            <a:xfrm>
              <a:off x="3946525" y="7077075"/>
              <a:ext cx="439737" cy="52387"/>
            </a:xfrm>
            <a:custGeom>
              <a:avLst/>
              <a:gdLst>
                <a:gd name="T0" fmla="*/ 235 w 235"/>
                <a:gd name="T1" fmla="*/ 14 h 28"/>
                <a:gd name="T2" fmla="*/ 221 w 235"/>
                <a:gd name="T3" fmla="*/ 0 h 28"/>
                <a:gd name="T4" fmla="*/ 14 w 235"/>
                <a:gd name="T5" fmla="*/ 0 h 28"/>
                <a:gd name="T6" fmla="*/ 0 w 235"/>
                <a:gd name="T7" fmla="*/ 14 h 28"/>
                <a:gd name="T8" fmla="*/ 14 w 235"/>
                <a:gd name="T9" fmla="*/ 28 h 28"/>
                <a:gd name="T10" fmla="*/ 221 w 235"/>
                <a:gd name="T11" fmla="*/ 28 h 28"/>
                <a:gd name="T12" fmla="*/ 235 w 235"/>
                <a:gd name="T13" fmla="*/ 14 h 28"/>
                <a:gd name="T14" fmla="*/ 235 w 235"/>
                <a:gd name="T15" fmla="*/ 14 h 28"/>
                <a:gd name="T16" fmla="*/ 235 w 235"/>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
                  <a:moveTo>
                    <a:pt x="235" y="14"/>
                  </a:moveTo>
                  <a:cubicBezTo>
                    <a:pt x="235" y="6"/>
                    <a:pt x="229" y="0"/>
                    <a:pt x="221" y="0"/>
                  </a:cubicBezTo>
                  <a:cubicBezTo>
                    <a:pt x="14" y="0"/>
                    <a:pt x="14" y="0"/>
                    <a:pt x="14" y="0"/>
                  </a:cubicBezTo>
                  <a:cubicBezTo>
                    <a:pt x="6" y="0"/>
                    <a:pt x="0" y="6"/>
                    <a:pt x="0" y="14"/>
                  </a:cubicBezTo>
                  <a:cubicBezTo>
                    <a:pt x="0" y="22"/>
                    <a:pt x="6" y="28"/>
                    <a:pt x="14" y="28"/>
                  </a:cubicBezTo>
                  <a:cubicBezTo>
                    <a:pt x="221" y="28"/>
                    <a:pt x="221" y="28"/>
                    <a:pt x="221" y="28"/>
                  </a:cubicBezTo>
                  <a:cubicBezTo>
                    <a:pt x="229" y="28"/>
                    <a:pt x="235" y="22"/>
                    <a:pt x="235" y="14"/>
                  </a:cubicBezTo>
                  <a:close/>
                  <a:moveTo>
                    <a:pt x="235" y="14"/>
                  </a:moveTo>
                  <a:cubicBezTo>
                    <a:pt x="235" y="14"/>
                    <a:pt x="235" y="14"/>
                    <a:pt x="235" y="14"/>
                  </a:cubicBezTo>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30" name="Freeform 69"/>
            <p:cNvSpPr>
              <a:spLocks noEditPoints="1"/>
            </p:cNvSpPr>
            <p:nvPr/>
          </p:nvSpPr>
          <p:spPr bwMode="auto">
            <a:xfrm>
              <a:off x="3830638" y="6626225"/>
              <a:ext cx="915987" cy="839787"/>
            </a:xfrm>
            <a:custGeom>
              <a:avLst/>
              <a:gdLst>
                <a:gd name="T0" fmla="*/ 488 w 489"/>
                <a:gd name="T1" fmla="*/ 72 h 449"/>
                <a:gd name="T2" fmla="*/ 476 w 489"/>
                <a:gd name="T3" fmla="*/ 58 h 449"/>
                <a:gd name="T4" fmla="*/ 453 w 489"/>
                <a:gd name="T5" fmla="*/ 45 h 449"/>
                <a:gd name="T6" fmla="*/ 442 w 489"/>
                <a:gd name="T7" fmla="*/ 42 h 449"/>
                <a:gd name="T8" fmla="*/ 421 w 489"/>
                <a:gd name="T9" fmla="*/ 54 h 449"/>
                <a:gd name="T10" fmla="*/ 357 w 489"/>
                <a:gd name="T11" fmla="*/ 162 h 449"/>
                <a:gd name="T12" fmla="*/ 357 w 489"/>
                <a:gd name="T13" fmla="*/ 132 h 449"/>
                <a:gd name="T14" fmla="*/ 340 w 489"/>
                <a:gd name="T15" fmla="*/ 89 h 449"/>
                <a:gd name="T16" fmla="*/ 268 w 489"/>
                <a:gd name="T17" fmla="*/ 18 h 449"/>
                <a:gd name="T18" fmla="*/ 225 w 489"/>
                <a:gd name="T19" fmla="*/ 0 h 449"/>
                <a:gd name="T20" fmla="*/ 33 w 489"/>
                <a:gd name="T21" fmla="*/ 0 h 449"/>
                <a:gd name="T22" fmla="*/ 0 w 489"/>
                <a:gd name="T23" fmla="*/ 34 h 449"/>
                <a:gd name="T24" fmla="*/ 0 w 489"/>
                <a:gd name="T25" fmla="*/ 416 h 449"/>
                <a:gd name="T26" fmla="*/ 33 w 489"/>
                <a:gd name="T27" fmla="*/ 449 h 449"/>
                <a:gd name="T28" fmla="*/ 324 w 489"/>
                <a:gd name="T29" fmla="*/ 449 h 449"/>
                <a:gd name="T30" fmla="*/ 357 w 489"/>
                <a:gd name="T31" fmla="*/ 416 h 449"/>
                <a:gd name="T32" fmla="*/ 357 w 489"/>
                <a:gd name="T33" fmla="*/ 306 h 449"/>
                <a:gd name="T34" fmla="*/ 485 w 489"/>
                <a:gd name="T35" fmla="*/ 90 h 449"/>
                <a:gd name="T36" fmla="*/ 488 w 489"/>
                <a:gd name="T37" fmla="*/ 72 h 449"/>
                <a:gd name="T38" fmla="*/ 443 w 489"/>
                <a:gd name="T39" fmla="*/ 72 h 449"/>
                <a:gd name="T40" fmla="*/ 458 w 489"/>
                <a:gd name="T41" fmla="*/ 80 h 449"/>
                <a:gd name="T42" fmla="*/ 444 w 489"/>
                <a:gd name="T43" fmla="*/ 104 h 449"/>
                <a:gd name="T44" fmla="*/ 429 w 489"/>
                <a:gd name="T45" fmla="*/ 95 h 449"/>
                <a:gd name="T46" fmla="*/ 443 w 489"/>
                <a:gd name="T47" fmla="*/ 72 h 449"/>
                <a:gd name="T48" fmla="*/ 315 w 489"/>
                <a:gd name="T49" fmla="*/ 322 h 449"/>
                <a:gd name="T50" fmla="*/ 307 w 489"/>
                <a:gd name="T51" fmla="*/ 330 h 449"/>
                <a:gd name="T52" fmla="*/ 298 w 489"/>
                <a:gd name="T53" fmla="*/ 335 h 449"/>
                <a:gd name="T54" fmla="*/ 297 w 489"/>
                <a:gd name="T55" fmla="*/ 324 h 449"/>
                <a:gd name="T56" fmla="*/ 300 w 489"/>
                <a:gd name="T57" fmla="*/ 314 h 449"/>
                <a:gd name="T58" fmla="*/ 415 w 489"/>
                <a:gd name="T59" fmla="*/ 120 h 449"/>
                <a:gd name="T60" fmla="*/ 430 w 489"/>
                <a:gd name="T61" fmla="*/ 128 h 449"/>
                <a:gd name="T62" fmla="*/ 315 w 489"/>
                <a:gd name="T63" fmla="*/ 322 h 449"/>
                <a:gd name="T64" fmla="*/ 317 w 489"/>
                <a:gd name="T65" fmla="*/ 107 h 449"/>
                <a:gd name="T66" fmla="*/ 260 w 489"/>
                <a:gd name="T67" fmla="*/ 107 h 449"/>
                <a:gd name="T68" fmla="*/ 255 w 489"/>
                <a:gd name="T69" fmla="*/ 102 h 449"/>
                <a:gd name="T70" fmla="*/ 255 w 489"/>
                <a:gd name="T71" fmla="*/ 45 h 449"/>
                <a:gd name="T72" fmla="*/ 317 w 489"/>
                <a:gd name="T73" fmla="*/ 107 h 449"/>
                <a:gd name="T74" fmla="*/ 324 w 489"/>
                <a:gd name="T75" fmla="*/ 420 h 449"/>
                <a:gd name="T76" fmla="*/ 33 w 489"/>
                <a:gd name="T77" fmla="*/ 420 h 449"/>
                <a:gd name="T78" fmla="*/ 29 w 489"/>
                <a:gd name="T79" fmla="*/ 416 h 449"/>
                <a:gd name="T80" fmla="*/ 29 w 489"/>
                <a:gd name="T81" fmla="*/ 34 h 449"/>
                <a:gd name="T82" fmla="*/ 33 w 489"/>
                <a:gd name="T83" fmla="*/ 29 h 449"/>
                <a:gd name="T84" fmla="*/ 225 w 489"/>
                <a:gd name="T85" fmla="*/ 29 h 449"/>
                <a:gd name="T86" fmla="*/ 226 w 489"/>
                <a:gd name="T87" fmla="*/ 29 h 449"/>
                <a:gd name="T88" fmla="*/ 226 w 489"/>
                <a:gd name="T89" fmla="*/ 102 h 449"/>
                <a:gd name="T90" fmla="*/ 260 w 489"/>
                <a:gd name="T91" fmla="*/ 135 h 449"/>
                <a:gd name="T92" fmla="*/ 329 w 489"/>
                <a:gd name="T93" fmla="*/ 135 h 449"/>
                <a:gd name="T94" fmla="*/ 329 w 489"/>
                <a:gd name="T95" fmla="*/ 209 h 449"/>
                <a:gd name="T96" fmla="*/ 329 w 489"/>
                <a:gd name="T97" fmla="*/ 209 h 449"/>
                <a:gd name="T98" fmla="*/ 276 w 489"/>
                <a:gd name="T99" fmla="*/ 300 h 449"/>
                <a:gd name="T100" fmla="*/ 269 w 489"/>
                <a:gd name="T101" fmla="*/ 325 h 449"/>
                <a:gd name="T102" fmla="*/ 270 w 489"/>
                <a:gd name="T103" fmla="*/ 350 h 449"/>
                <a:gd name="T104" fmla="*/ 289 w 489"/>
                <a:gd name="T105" fmla="*/ 370 h 449"/>
                <a:gd name="T106" fmla="*/ 300 w 489"/>
                <a:gd name="T107" fmla="*/ 367 h 449"/>
                <a:gd name="T108" fmla="*/ 321 w 489"/>
                <a:gd name="T109" fmla="*/ 354 h 449"/>
                <a:gd name="T110" fmla="*/ 329 w 489"/>
                <a:gd name="T111" fmla="*/ 349 h 449"/>
                <a:gd name="T112" fmla="*/ 329 w 489"/>
                <a:gd name="T113" fmla="*/ 416 h 449"/>
                <a:gd name="T114" fmla="*/ 324 w 489"/>
                <a:gd name="T115" fmla="*/ 420 h 449"/>
                <a:gd name="T116" fmla="*/ 324 w 489"/>
                <a:gd name="T117" fmla="*/ 420 h 449"/>
                <a:gd name="T118" fmla="*/ 324 w 489"/>
                <a:gd name="T119"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9" h="449">
                  <a:moveTo>
                    <a:pt x="488" y="72"/>
                  </a:moveTo>
                  <a:cubicBezTo>
                    <a:pt x="486" y="66"/>
                    <a:pt x="482" y="61"/>
                    <a:pt x="476" y="58"/>
                  </a:cubicBezTo>
                  <a:cubicBezTo>
                    <a:pt x="453" y="45"/>
                    <a:pt x="453" y="45"/>
                    <a:pt x="453" y="45"/>
                  </a:cubicBezTo>
                  <a:cubicBezTo>
                    <a:pt x="450" y="43"/>
                    <a:pt x="446" y="42"/>
                    <a:pt x="442" y="42"/>
                  </a:cubicBezTo>
                  <a:cubicBezTo>
                    <a:pt x="433" y="42"/>
                    <a:pt x="425" y="47"/>
                    <a:pt x="421" y="54"/>
                  </a:cubicBezTo>
                  <a:cubicBezTo>
                    <a:pt x="357" y="162"/>
                    <a:pt x="357" y="162"/>
                    <a:pt x="357" y="162"/>
                  </a:cubicBezTo>
                  <a:cubicBezTo>
                    <a:pt x="357" y="132"/>
                    <a:pt x="357" y="132"/>
                    <a:pt x="357" y="132"/>
                  </a:cubicBezTo>
                  <a:cubicBezTo>
                    <a:pt x="357" y="118"/>
                    <a:pt x="350" y="99"/>
                    <a:pt x="340" y="89"/>
                  </a:cubicBezTo>
                  <a:cubicBezTo>
                    <a:pt x="268" y="18"/>
                    <a:pt x="268" y="18"/>
                    <a:pt x="268" y="18"/>
                  </a:cubicBezTo>
                  <a:cubicBezTo>
                    <a:pt x="258" y="8"/>
                    <a:pt x="239" y="0"/>
                    <a:pt x="225" y="0"/>
                  </a:cubicBezTo>
                  <a:cubicBezTo>
                    <a:pt x="33" y="0"/>
                    <a:pt x="33" y="0"/>
                    <a:pt x="33" y="0"/>
                  </a:cubicBezTo>
                  <a:cubicBezTo>
                    <a:pt x="15" y="0"/>
                    <a:pt x="0" y="15"/>
                    <a:pt x="0" y="34"/>
                  </a:cubicBezTo>
                  <a:cubicBezTo>
                    <a:pt x="0" y="416"/>
                    <a:pt x="0" y="416"/>
                    <a:pt x="0" y="416"/>
                  </a:cubicBezTo>
                  <a:cubicBezTo>
                    <a:pt x="0" y="434"/>
                    <a:pt x="15" y="449"/>
                    <a:pt x="33" y="449"/>
                  </a:cubicBezTo>
                  <a:cubicBezTo>
                    <a:pt x="324" y="449"/>
                    <a:pt x="324" y="449"/>
                    <a:pt x="324" y="449"/>
                  </a:cubicBezTo>
                  <a:cubicBezTo>
                    <a:pt x="342" y="449"/>
                    <a:pt x="357" y="434"/>
                    <a:pt x="357" y="416"/>
                  </a:cubicBezTo>
                  <a:cubicBezTo>
                    <a:pt x="357" y="306"/>
                    <a:pt x="357" y="306"/>
                    <a:pt x="357" y="306"/>
                  </a:cubicBezTo>
                  <a:cubicBezTo>
                    <a:pt x="485" y="90"/>
                    <a:pt x="485" y="90"/>
                    <a:pt x="485" y="90"/>
                  </a:cubicBezTo>
                  <a:cubicBezTo>
                    <a:pt x="488" y="85"/>
                    <a:pt x="489" y="79"/>
                    <a:pt x="488" y="72"/>
                  </a:cubicBezTo>
                  <a:close/>
                  <a:moveTo>
                    <a:pt x="443" y="72"/>
                  </a:moveTo>
                  <a:cubicBezTo>
                    <a:pt x="458" y="80"/>
                    <a:pt x="458" y="80"/>
                    <a:pt x="458" y="80"/>
                  </a:cubicBezTo>
                  <a:cubicBezTo>
                    <a:pt x="444" y="104"/>
                    <a:pt x="444" y="104"/>
                    <a:pt x="444" y="104"/>
                  </a:cubicBezTo>
                  <a:cubicBezTo>
                    <a:pt x="429" y="95"/>
                    <a:pt x="429" y="95"/>
                    <a:pt x="429" y="95"/>
                  </a:cubicBezTo>
                  <a:lnTo>
                    <a:pt x="443" y="72"/>
                  </a:lnTo>
                  <a:close/>
                  <a:moveTo>
                    <a:pt x="315" y="322"/>
                  </a:moveTo>
                  <a:cubicBezTo>
                    <a:pt x="314" y="324"/>
                    <a:pt x="310" y="328"/>
                    <a:pt x="307" y="330"/>
                  </a:cubicBezTo>
                  <a:cubicBezTo>
                    <a:pt x="298" y="335"/>
                    <a:pt x="298" y="335"/>
                    <a:pt x="298" y="335"/>
                  </a:cubicBezTo>
                  <a:cubicBezTo>
                    <a:pt x="297" y="324"/>
                    <a:pt x="297" y="324"/>
                    <a:pt x="297" y="324"/>
                  </a:cubicBezTo>
                  <a:cubicBezTo>
                    <a:pt x="297" y="322"/>
                    <a:pt x="299" y="316"/>
                    <a:pt x="300" y="314"/>
                  </a:cubicBezTo>
                  <a:cubicBezTo>
                    <a:pt x="415" y="120"/>
                    <a:pt x="415" y="120"/>
                    <a:pt x="415" y="120"/>
                  </a:cubicBezTo>
                  <a:cubicBezTo>
                    <a:pt x="430" y="128"/>
                    <a:pt x="430" y="128"/>
                    <a:pt x="430" y="128"/>
                  </a:cubicBezTo>
                  <a:lnTo>
                    <a:pt x="315" y="322"/>
                  </a:lnTo>
                  <a:close/>
                  <a:moveTo>
                    <a:pt x="317" y="107"/>
                  </a:moveTo>
                  <a:cubicBezTo>
                    <a:pt x="260" y="107"/>
                    <a:pt x="260" y="107"/>
                    <a:pt x="260" y="107"/>
                  </a:cubicBezTo>
                  <a:cubicBezTo>
                    <a:pt x="257" y="107"/>
                    <a:pt x="255" y="105"/>
                    <a:pt x="255" y="102"/>
                  </a:cubicBezTo>
                  <a:cubicBezTo>
                    <a:pt x="255" y="45"/>
                    <a:pt x="255" y="45"/>
                    <a:pt x="255" y="45"/>
                  </a:cubicBezTo>
                  <a:lnTo>
                    <a:pt x="317" y="107"/>
                  </a:lnTo>
                  <a:close/>
                  <a:moveTo>
                    <a:pt x="324" y="420"/>
                  </a:moveTo>
                  <a:cubicBezTo>
                    <a:pt x="33" y="420"/>
                    <a:pt x="33" y="420"/>
                    <a:pt x="33" y="420"/>
                  </a:cubicBezTo>
                  <a:cubicBezTo>
                    <a:pt x="31" y="420"/>
                    <a:pt x="29" y="418"/>
                    <a:pt x="29" y="416"/>
                  </a:cubicBezTo>
                  <a:cubicBezTo>
                    <a:pt x="29" y="34"/>
                    <a:pt x="29" y="34"/>
                    <a:pt x="29" y="34"/>
                  </a:cubicBezTo>
                  <a:cubicBezTo>
                    <a:pt x="29" y="31"/>
                    <a:pt x="31" y="29"/>
                    <a:pt x="33" y="29"/>
                  </a:cubicBezTo>
                  <a:cubicBezTo>
                    <a:pt x="225" y="29"/>
                    <a:pt x="225" y="29"/>
                    <a:pt x="225" y="29"/>
                  </a:cubicBezTo>
                  <a:cubicBezTo>
                    <a:pt x="226" y="29"/>
                    <a:pt x="226" y="29"/>
                    <a:pt x="226" y="29"/>
                  </a:cubicBezTo>
                  <a:cubicBezTo>
                    <a:pt x="226" y="102"/>
                    <a:pt x="226" y="102"/>
                    <a:pt x="226" y="102"/>
                  </a:cubicBezTo>
                  <a:cubicBezTo>
                    <a:pt x="226" y="121"/>
                    <a:pt x="241" y="135"/>
                    <a:pt x="260" y="135"/>
                  </a:cubicBezTo>
                  <a:cubicBezTo>
                    <a:pt x="329" y="135"/>
                    <a:pt x="329" y="135"/>
                    <a:pt x="329" y="135"/>
                  </a:cubicBezTo>
                  <a:cubicBezTo>
                    <a:pt x="329" y="209"/>
                    <a:pt x="329" y="209"/>
                    <a:pt x="329" y="209"/>
                  </a:cubicBezTo>
                  <a:cubicBezTo>
                    <a:pt x="329" y="209"/>
                    <a:pt x="329" y="209"/>
                    <a:pt x="329" y="209"/>
                  </a:cubicBezTo>
                  <a:cubicBezTo>
                    <a:pt x="276" y="300"/>
                    <a:pt x="276" y="300"/>
                    <a:pt x="276" y="300"/>
                  </a:cubicBezTo>
                  <a:cubicBezTo>
                    <a:pt x="271" y="307"/>
                    <a:pt x="269" y="317"/>
                    <a:pt x="269" y="325"/>
                  </a:cubicBezTo>
                  <a:cubicBezTo>
                    <a:pt x="270" y="350"/>
                    <a:pt x="270" y="350"/>
                    <a:pt x="270" y="350"/>
                  </a:cubicBezTo>
                  <a:cubicBezTo>
                    <a:pt x="270" y="362"/>
                    <a:pt x="278" y="370"/>
                    <a:pt x="289" y="370"/>
                  </a:cubicBezTo>
                  <a:cubicBezTo>
                    <a:pt x="293" y="370"/>
                    <a:pt x="296" y="369"/>
                    <a:pt x="300" y="367"/>
                  </a:cubicBezTo>
                  <a:cubicBezTo>
                    <a:pt x="321" y="354"/>
                    <a:pt x="321" y="354"/>
                    <a:pt x="321" y="354"/>
                  </a:cubicBezTo>
                  <a:cubicBezTo>
                    <a:pt x="324" y="353"/>
                    <a:pt x="326" y="351"/>
                    <a:pt x="329" y="349"/>
                  </a:cubicBezTo>
                  <a:cubicBezTo>
                    <a:pt x="329" y="416"/>
                    <a:pt x="329" y="416"/>
                    <a:pt x="329" y="416"/>
                  </a:cubicBezTo>
                  <a:cubicBezTo>
                    <a:pt x="329" y="418"/>
                    <a:pt x="327" y="420"/>
                    <a:pt x="324" y="420"/>
                  </a:cubicBezTo>
                  <a:close/>
                  <a:moveTo>
                    <a:pt x="324" y="420"/>
                  </a:moveTo>
                  <a:cubicBezTo>
                    <a:pt x="324" y="420"/>
                    <a:pt x="324" y="420"/>
                    <a:pt x="324" y="420"/>
                  </a:cubicBezTo>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endParaRPr>
            </a:p>
          </p:txBody>
        </p:sp>
      </p:grpSp>
      <p:grpSp>
        <p:nvGrpSpPr>
          <p:cNvPr id="31" name="Group 3"/>
          <p:cNvGrpSpPr/>
          <p:nvPr/>
        </p:nvGrpSpPr>
        <p:grpSpPr>
          <a:xfrm>
            <a:off x="10424982" y="3212218"/>
            <a:ext cx="242682" cy="341010"/>
            <a:chOff x="9132888" y="2062163"/>
            <a:chExt cx="341312" cy="490537"/>
          </a:xfrm>
          <a:solidFill>
            <a:schemeClr val="bg1"/>
          </a:solidFill>
        </p:grpSpPr>
        <p:sp>
          <p:nvSpPr>
            <p:cNvPr id="32" name="Freeform 326"/>
            <p:cNvSpPr>
              <a:spLocks noEditPoints="1"/>
            </p:cNvSpPr>
            <p:nvPr/>
          </p:nvSpPr>
          <p:spPr bwMode="auto">
            <a:xfrm>
              <a:off x="9132888" y="2062163"/>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33" name="Freeform 327"/>
            <p:cNvSpPr>
              <a:spLocks/>
            </p:cNvSpPr>
            <p:nvPr/>
          </p:nvSpPr>
          <p:spPr bwMode="auto">
            <a:xfrm>
              <a:off x="9209088" y="213836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Calibri"/>
                <a:cs typeface="Calibri"/>
              </a:endParaRPr>
            </a:p>
          </p:txBody>
        </p:sp>
      </p:grpSp>
      <p:grpSp>
        <p:nvGrpSpPr>
          <p:cNvPr id="45" name="组合 44">
            <a:extLst>
              <a:ext uri="{FF2B5EF4-FFF2-40B4-BE49-F238E27FC236}">
                <a16:creationId xmlns:a16="http://schemas.microsoft.com/office/drawing/2014/main" id="{3666A040-A627-46B5-8A7C-9982901CF107}"/>
              </a:ext>
            </a:extLst>
          </p:cNvPr>
          <p:cNvGrpSpPr/>
          <p:nvPr/>
        </p:nvGrpSpPr>
        <p:grpSpPr>
          <a:xfrm>
            <a:off x="355458" y="302192"/>
            <a:ext cx="2559192" cy="461665"/>
            <a:chOff x="969820" y="487930"/>
            <a:chExt cx="2559192" cy="461665"/>
          </a:xfrm>
        </p:grpSpPr>
        <p:sp>
          <p:nvSpPr>
            <p:cNvPr id="46" name="文本框 45">
              <a:extLst>
                <a:ext uri="{FF2B5EF4-FFF2-40B4-BE49-F238E27FC236}">
                  <a16:creationId xmlns:a16="http://schemas.microsoft.com/office/drawing/2014/main" id="{FD25FAAD-94BF-41B1-A06D-4142F57E27CC}"/>
                </a:ext>
              </a:extLst>
            </p:cNvPr>
            <p:cNvSpPr txBox="1"/>
            <p:nvPr/>
          </p:nvSpPr>
          <p:spPr>
            <a:xfrm>
              <a:off x="1369564" y="487930"/>
              <a:ext cx="21594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47" name="Shape 454">
              <a:extLst>
                <a:ext uri="{FF2B5EF4-FFF2-40B4-BE49-F238E27FC236}">
                  <a16:creationId xmlns:a16="http://schemas.microsoft.com/office/drawing/2014/main" id="{33DDB455-4FA9-4B55-806D-24C0147795FC}"/>
                </a:ext>
              </a:extLst>
            </p:cNvPr>
            <p:cNvSpPr/>
            <p:nvPr/>
          </p:nvSpPr>
          <p:spPr>
            <a:xfrm>
              <a:off x="969820" y="554610"/>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48" name="TextBox 20">
            <a:extLst>
              <a:ext uri="{FF2B5EF4-FFF2-40B4-BE49-F238E27FC236}">
                <a16:creationId xmlns:a16="http://schemas.microsoft.com/office/drawing/2014/main" id="{C547C8D3-24FB-40B9-A1B0-8929087EA7F8}"/>
              </a:ext>
            </a:extLst>
          </p:cNvPr>
          <p:cNvSpPr txBox="1"/>
          <p:nvPr/>
        </p:nvSpPr>
        <p:spPr bwMode="auto">
          <a:xfrm>
            <a:off x="755202" y="4139465"/>
            <a:ext cx="2107012"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49" name="矩形 48">
            <a:extLst>
              <a:ext uri="{FF2B5EF4-FFF2-40B4-BE49-F238E27FC236}">
                <a16:creationId xmlns:a16="http://schemas.microsoft.com/office/drawing/2014/main" id="{77FEAE86-BD8D-4FDC-8455-A644F212DEE8}"/>
              </a:ext>
            </a:extLst>
          </p:cNvPr>
          <p:cNvSpPr/>
          <p:nvPr/>
        </p:nvSpPr>
        <p:spPr>
          <a:xfrm>
            <a:off x="807129" y="3887524"/>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50" name="TextBox 20">
            <a:extLst>
              <a:ext uri="{FF2B5EF4-FFF2-40B4-BE49-F238E27FC236}">
                <a16:creationId xmlns:a16="http://schemas.microsoft.com/office/drawing/2014/main" id="{1F099247-C05B-4B4B-A806-D9937ACCE8EC}"/>
              </a:ext>
            </a:extLst>
          </p:cNvPr>
          <p:cNvSpPr txBox="1"/>
          <p:nvPr/>
        </p:nvSpPr>
        <p:spPr bwMode="auto">
          <a:xfrm>
            <a:off x="3747688" y="4139465"/>
            <a:ext cx="2107012"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51" name="矩形 50">
            <a:extLst>
              <a:ext uri="{FF2B5EF4-FFF2-40B4-BE49-F238E27FC236}">
                <a16:creationId xmlns:a16="http://schemas.microsoft.com/office/drawing/2014/main" id="{A2435212-3A08-41E3-A36D-E2B80F239AA3}"/>
              </a:ext>
            </a:extLst>
          </p:cNvPr>
          <p:cNvSpPr/>
          <p:nvPr/>
        </p:nvSpPr>
        <p:spPr>
          <a:xfrm>
            <a:off x="3799615" y="3887524"/>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52" name="TextBox 20">
            <a:extLst>
              <a:ext uri="{FF2B5EF4-FFF2-40B4-BE49-F238E27FC236}">
                <a16:creationId xmlns:a16="http://schemas.microsoft.com/office/drawing/2014/main" id="{8F645FF3-4695-4082-9417-E68CCD0A93E0}"/>
              </a:ext>
            </a:extLst>
          </p:cNvPr>
          <p:cNvSpPr txBox="1"/>
          <p:nvPr/>
        </p:nvSpPr>
        <p:spPr bwMode="auto">
          <a:xfrm>
            <a:off x="6713138" y="4139465"/>
            <a:ext cx="2107012"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53" name="矩形 52">
            <a:extLst>
              <a:ext uri="{FF2B5EF4-FFF2-40B4-BE49-F238E27FC236}">
                <a16:creationId xmlns:a16="http://schemas.microsoft.com/office/drawing/2014/main" id="{E98CFFEE-23CF-41E4-AD6D-DAF8AD3580F1}"/>
              </a:ext>
            </a:extLst>
          </p:cNvPr>
          <p:cNvSpPr/>
          <p:nvPr/>
        </p:nvSpPr>
        <p:spPr>
          <a:xfrm>
            <a:off x="6765065" y="3887524"/>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54" name="TextBox 20">
            <a:extLst>
              <a:ext uri="{FF2B5EF4-FFF2-40B4-BE49-F238E27FC236}">
                <a16:creationId xmlns:a16="http://schemas.microsoft.com/office/drawing/2014/main" id="{13D9C320-31FD-4155-9865-258C9ADFDC5C}"/>
              </a:ext>
            </a:extLst>
          </p:cNvPr>
          <p:cNvSpPr txBox="1"/>
          <p:nvPr/>
        </p:nvSpPr>
        <p:spPr bwMode="auto">
          <a:xfrm>
            <a:off x="9674693" y="4139465"/>
            <a:ext cx="2107012"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55" name="矩形 54">
            <a:extLst>
              <a:ext uri="{FF2B5EF4-FFF2-40B4-BE49-F238E27FC236}">
                <a16:creationId xmlns:a16="http://schemas.microsoft.com/office/drawing/2014/main" id="{D574D53F-4B6F-43E6-A43C-882D1D8FDB8D}"/>
              </a:ext>
            </a:extLst>
          </p:cNvPr>
          <p:cNvSpPr/>
          <p:nvPr/>
        </p:nvSpPr>
        <p:spPr>
          <a:xfrm>
            <a:off x="9726620" y="3887524"/>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262029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Shape 1">
            <a:extLst>
              <a:ext uri="{FF2B5EF4-FFF2-40B4-BE49-F238E27FC236}">
                <a16:creationId xmlns:a16="http://schemas.microsoft.com/office/drawing/2014/main" id="{6717D652-7AF4-470B-B752-4774AB524D31}"/>
              </a:ext>
            </a:extLst>
          </p:cNvPr>
          <p:cNvSpPr>
            <a:spLocks/>
          </p:cNvSpPr>
          <p:nvPr/>
        </p:nvSpPr>
        <p:spPr bwMode="auto">
          <a:xfrm>
            <a:off x="2136921" y="1789635"/>
            <a:ext cx="524275" cy="1506911"/>
          </a:xfrm>
          <a:custGeom>
            <a:avLst/>
            <a:gdLst>
              <a:gd name="T0" fmla="*/ 85 w 119"/>
              <a:gd name="T1" fmla="*/ 310 h 343"/>
              <a:gd name="T2" fmla="*/ 90 w 119"/>
              <a:gd name="T3" fmla="*/ 242 h 343"/>
              <a:gd name="T4" fmla="*/ 105 w 119"/>
              <a:gd name="T5" fmla="*/ 185 h 343"/>
              <a:gd name="T6" fmla="*/ 114 w 119"/>
              <a:gd name="T7" fmla="*/ 166 h 343"/>
              <a:gd name="T8" fmla="*/ 101 w 119"/>
              <a:gd name="T9" fmla="*/ 148 h 343"/>
              <a:gd name="T10" fmla="*/ 80 w 119"/>
              <a:gd name="T11" fmla="*/ 133 h 343"/>
              <a:gd name="T12" fmla="*/ 69 w 119"/>
              <a:gd name="T13" fmla="*/ 107 h 343"/>
              <a:gd name="T14" fmla="*/ 84 w 119"/>
              <a:gd name="T15" fmla="*/ 96 h 343"/>
              <a:gd name="T16" fmla="*/ 82 w 119"/>
              <a:gd name="T17" fmla="*/ 85 h 343"/>
              <a:gd name="T18" fmla="*/ 72 w 119"/>
              <a:gd name="T19" fmla="*/ 74 h 343"/>
              <a:gd name="T20" fmla="*/ 55 w 119"/>
              <a:gd name="T21" fmla="*/ 67 h 343"/>
              <a:gd name="T22" fmla="*/ 49 w 119"/>
              <a:gd name="T23" fmla="*/ 85 h 343"/>
              <a:gd name="T24" fmla="*/ 43 w 119"/>
              <a:gd name="T25" fmla="*/ 89 h 343"/>
              <a:gd name="T26" fmla="*/ 41 w 119"/>
              <a:gd name="T27" fmla="*/ 92 h 343"/>
              <a:gd name="T28" fmla="*/ 35 w 119"/>
              <a:gd name="T29" fmla="*/ 97 h 343"/>
              <a:gd name="T30" fmla="*/ 43 w 119"/>
              <a:gd name="T31" fmla="*/ 102 h 343"/>
              <a:gd name="T32" fmla="*/ 40 w 119"/>
              <a:gd name="T33" fmla="*/ 114 h 343"/>
              <a:gd name="T34" fmla="*/ 31 w 119"/>
              <a:gd name="T35" fmla="*/ 90 h 343"/>
              <a:gd name="T36" fmla="*/ 31 w 119"/>
              <a:gd name="T37" fmla="*/ 86 h 343"/>
              <a:gd name="T38" fmla="*/ 25 w 119"/>
              <a:gd name="T39" fmla="*/ 47 h 343"/>
              <a:gd name="T40" fmla="*/ 24 w 119"/>
              <a:gd name="T41" fmla="*/ 33 h 343"/>
              <a:gd name="T42" fmla="*/ 28 w 119"/>
              <a:gd name="T43" fmla="*/ 26 h 343"/>
              <a:gd name="T44" fmla="*/ 22 w 119"/>
              <a:gd name="T45" fmla="*/ 18 h 343"/>
              <a:gd name="T46" fmla="*/ 27 w 119"/>
              <a:gd name="T47" fmla="*/ 6 h 343"/>
              <a:gd name="T48" fmla="*/ 14 w 119"/>
              <a:gd name="T49" fmla="*/ 6 h 343"/>
              <a:gd name="T50" fmla="*/ 6 w 119"/>
              <a:gd name="T51" fmla="*/ 24 h 343"/>
              <a:gd name="T52" fmla="*/ 6 w 119"/>
              <a:gd name="T53" fmla="*/ 30 h 343"/>
              <a:gd name="T54" fmla="*/ 12 w 119"/>
              <a:gd name="T55" fmla="*/ 37 h 343"/>
              <a:gd name="T56" fmla="*/ 13 w 119"/>
              <a:gd name="T57" fmla="*/ 56 h 343"/>
              <a:gd name="T58" fmla="*/ 20 w 119"/>
              <a:gd name="T59" fmla="*/ 98 h 343"/>
              <a:gd name="T60" fmla="*/ 25 w 119"/>
              <a:gd name="T61" fmla="*/ 147 h 343"/>
              <a:gd name="T62" fmla="*/ 26 w 119"/>
              <a:gd name="T63" fmla="*/ 293 h 343"/>
              <a:gd name="T64" fmla="*/ 0 w 119"/>
              <a:gd name="T65" fmla="*/ 332 h 343"/>
              <a:gd name="T66" fmla="*/ 119 w 119"/>
              <a:gd name="T67" fmla="*/ 332 h 343"/>
              <a:gd name="T68" fmla="*/ 114 w 119"/>
              <a:gd name="T69" fmla="*/ 157 h 343"/>
              <a:gd name="T70" fmla="*/ 103 w 119"/>
              <a:gd name="T71" fmla="*/ 172 h 343"/>
              <a:gd name="T72" fmla="*/ 91 w 119"/>
              <a:gd name="T73" fmla="*/ 192 h 343"/>
              <a:gd name="T74" fmla="*/ 57 w 119"/>
              <a:gd name="T75" fmla="*/ 105 h 343"/>
              <a:gd name="T76" fmla="*/ 55 w 119"/>
              <a:gd name="T77" fmla="*/ 108 h 343"/>
              <a:gd name="T78" fmla="*/ 53 w 119"/>
              <a:gd name="T79" fmla="*/ 110 h 343"/>
              <a:gd name="T80" fmla="*/ 56 w 119"/>
              <a:gd name="T81" fmla="*/ 114 h 343"/>
              <a:gd name="T82" fmla="*/ 49 w 119"/>
              <a:gd name="T83" fmla="*/ 106 h 343"/>
              <a:gd name="T84" fmla="*/ 51 w 119"/>
              <a:gd name="T85" fmla="*/ 99 h 343"/>
              <a:gd name="T86" fmla="*/ 57 w 119"/>
              <a:gd name="T87" fmla="*/ 100 h 343"/>
              <a:gd name="T88" fmla="*/ 59 w 119"/>
              <a:gd name="T89" fmla="*/ 104 h 343"/>
              <a:gd name="T90" fmla="*/ 59 w 119"/>
              <a:gd name="T91" fmla="*/ 94 h 343"/>
              <a:gd name="T92" fmla="*/ 45 w 119"/>
              <a:gd name="T93" fmla="*/ 96 h 343"/>
              <a:gd name="T94" fmla="*/ 63 w 119"/>
              <a:gd name="T95" fmla="*/ 9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343">
                <a:moveTo>
                  <a:pt x="86" y="332"/>
                </a:moveTo>
                <a:cubicBezTo>
                  <a:pt x="86" y="330"/>
                  <a:pt x="86" y="330"/>
                  <a:pt x="86" y="330"/>
                </a:cubicBezTo>
                <a:cubicBezTo>
                  <a:pt x="85" y="310"/>
                  <a:pt x="85" y="310"/>
                  <a:pt x="85" y="310"/>
                </a:cubicBezTo>
                <a:cubicBezTo>
                  <a:pt x="85" y="310"/>
                  <a:pt x="86" y="307"/>
                  <a:pt x="88" y="304"/>
                </a:cubicBezTo>
                <a:cubicBezTo>
                  <a:pt x="90" y="301"/>
                  <a:pt x="87" y="249"/>
                  <a:pt x="87" y="249"/>
                </a:cubicBezTo>
                <a:cubicBezTo>
                  <a:pt x="87" y="249"/>
                  <a:pt x="89" y="243"/>
                  <a:pt x="90" y="242"/>
                </a:cubicBezTo>
                <a:cubicBezTo>
                  <a:pt x="92" y="241"/>
                  <a:pt x="87" y="207"/>
                  <a:pt x="88" y="207"/>
                </a:cubicBezTo>
                <a:cubicBezTo>
                  <a:pt x="89" y="206"/>
                  <a:pt x="94" y="204"/>
                  <a:pt x="97" y="202"/>
                </a:cubicBezTo>
                <a:cubicBezTo>
                  <a:pt x="99" y="201"/>
                  <a:pt x="105" y="185"/>
                  <a:pt x="105" y="185"/>
                </a:cubicBezTo>
                <a:cubicBezTo>
                  <a:pt x="105" y="185"/>
                  <a:pt x="106" y="183"/>
                  <a:pt x="109" y="181"/>
                </a:cubicBezTo>
                <a:cubicBezTo>
                  <a:pt x="112" y="179"/>
                  <a:pt x="114" y="174"/>
                  <a:pt x="115" y="172"/>
                </a:cubicBezTo>
                <a:cubicBezTo>
                  <a:pt x="116" y="169"/>
                  <a:pt x="114" y="166"/>
                  <a:pt x="114" y="166"/>
                </a:cubicBezTo>
                <a:cubicBezTo>
                  <a:pt x="118" y="158"/>
                  <a:pt x="118" y="158"/>
                  <a:pt x="118" y="158"/>
                </a:cubicBezTo>
                <a:cubicBezTo>
                  <a:pt x="116" y="155"/>
                  <a:pt x="116" y="155"/>
                  <a:pt x="116" y="155"/>
                </a:cubicBezTo>
                <a:cubicBezTo>
                  <a:pt x="101" y="148"/>
                  <a:pt x="101" y="148"/>
                  <a:pt x="101" y="148"/>
                </a:cubicBezTo>
                <a:cubicBezTo>
                  <a:pt x="94" y="158"/>
                  <a:pt x="94" y="158"/>
                  <a:pt x="94" y="158"/>
                </a:cubicBezTo>
                <a:cubicBezTo>
                  <a:pt x="94" y="158"/>
                  <a:pt x="89" y="154"/>
                  <a:pt x="86" y="151"/>
                </a:cubicBezTo>
                <a:cubicBezTo>
                  <a:pt x="82" y="147"/>
                  <a:pt x="83" y="138"/>
                  <a:pt x="80" y="133"/>
                </a:cubicBezTo>
                <a:cubicBezTo>
                  <a:pt x="78" y="130"/>
                  <a:pt x="75" y="129"/>
                  <a:pt x="72" y="127"/>
                </a:cubicBezTo>
                <a:cubicBezTo>
                  <a:pt x="71" y="124"/>
                  <a:pt x="69" y="119"/>
                  <a:pt x="69" y="118"/>
                </a:cubicBezTo>
                <a:cubicBezTo>
                  <a:pt x="68" y="114"/>
                  <a:pt x="68" y="109"/>
                  <a:pt x="69" y="107"/>
                </a:cubicBezTo>
                <a:cubicBezTo>
                  <a:pt x="70" y="106"/>
                  <a:pt x="69" y="102"/>
                  <a:pt x="69" y="100"/>
                </a:cubicBezTo>
                <a:cubicBezTo>
                  <a:pt x="69" y="100"/>
                  <a:pt x="70" y="100"/>
                  <a:pt x="70" y="99"/>
                </a:cubicBezTo>
                <a:cubicBezTo>
                  <a:pt x="75" y="98"/>
                  <a:pt x="84" y="96"/>
                  <a:pt x="84" y="96"/>
                </a:cubicBezTo>
                <a:cubicBezTo>
                  <a:pt x="84" y="96"/>
                  <a:pt x="74" y="95"/>
                  <a:pt x="70" y="94"/>
                </a:cubicBezTo>
                <a:cubicBezTo>
                  <a:pt x="69" y="93"/>
                  <a:pt x="70" y="94"/>
                  <a:pt x="69" y="93"/>
                </a:cubicBezTo>
                <a:cubicBezTo>
                  <a:pt x="82" y="85"/>
                  <a:pt x="82" y="85"/>
                  <a:pt x="82" y="85"/>
                </a:cubicBezTo>
                <a:cubicBezTo>
                  <a:pt x="67" y="89"/>
                  <a:pt x="67" y="89"/>
                  <a:pt x="67" y="89"/>
                </a:cubicBezTo>
                <a:cubicBezTo>
                  <a:pt x="66" y="88"/>
                  <a:pt x="66" y="88"/>
                  <a:pt x="65" y="87"/>
                </a:cubicBezTo>
                <a:cubicBezTo>
                  <a:pt x="67" y="85"/>
                  <a:pt x="72" y="74"/>
                  <a:pt x="72" y="74"/>
                </a:cubicBezTo>
                <a:cubicBezTo>
                  <a:pt x="70" y="76"/>
                  <a:pt x="62" y="84"/>
                  <a:pt x="61" y="85"/>
                </a:cubicBezTo>
                <a:cubicBezTo>
                  <a:pt x="60" y="85"/>
                  <a:pt x="59" y="85"/>
                  <a:pt x="57" y="84"/>
                </a:cubicBezTo>
                <a:cubicBezTo>
                  <a:pt x="55" y="67"/>
                  <a:pt x="55" y="67"/>
                  <a:pt x="55" y="67"/>
                </a:cubicBezTo>
                <a:cubicBezTo>
                  <a:pt x="53" y="84"/>
                  <a:pt x="53" y="84"/>
                  <a:pt x="53" y="84"/>
                </a:cubicBezTo>
                <a:cubicBezTo>
                  <a:pt x="51" y="85"/>
                  <a:pt x="51" y="84"/>
                  <a:pt x="49" y="85"/>
                </a:cubicBezTo>
                <a:cubicBezTo>
                  <a:pt x="49" y="85"/>
                  <a:pt x="49" y="85"/>
                  <a:pt x="49" y="85"/>
                </a:cubicBezTo>
                <a:cubicBezTo>
                  <a:pt x="49" y="85"/>
                  <a:pt x="38" y="74"/>
                  <a:pt x="37" y="74"/>
                </a:cubicBezTo>
                <a:cubicBezTo>
                  <a:pt x="36" y="73"/>
                  <a:pt x="44" y="87"/>
                  <a:pt x="44" y="87"/>
                </a:cubicBezTo>
                <a:cubicBezTo>
                  <a:pt x="43" y="89"/>
                  <a:pt x="43" y="89"/>
                  <a:pt x="43" y="89"/>
                </a:cubicBezTo>
                <a:cubicBezTo>
                  <a:pt x="33" y="87"/>
                  <a:pt x="33" y="87"/>
                  <a:pt x="33" y="87"/>
                </a:cubicBezTo>
                <a:cubicBezTo>
                  <a:pt x="33" y="87"/>
                  <a:pt x="33" y="88"/>
                  <a:pt x="33" y="89"/>
                </a:cubicBezTo>
                <a:cubicBezTo>
                  <a:pt x="41" y="92"/>
                  <a:pt x="41" y="92"/>
                  <a:pt x="41" y="92"/>
                </a:cubicBezTo>
                <a:cubicBezTo>
                  <a:pt x="41" y="94"/>
                  <a:pt x="41" y="94"/>
                  <a:pt x="41" y="94"/>
                </a:cubicBezTo>
                <a:cubicBezTo>
                  <a:pt x="41" y="94"/>
                  <a:pt x="37" y="94"/>
                  <a:pt x="34" y="94"/>
                </a:cubicBezTo>
                <a:cubicBezTo>
                  <a:pt x="34" y="95"/>
                  <a:pt x="35" y="96"/>
                  <a:pt x="35" y="97"/>
                </a:cubicBezTo>
                <a:cubicBezTo>
                  <a:pt x="37" y="98"/>
                  <a:pt x="41" y="98"/>
                  <a:pt x="41" y="98"/>
                </a:cubicBezTo>
                <a:cubicBezTo>
                  <a:pt x="41" y="98"/>
                  <a:pt x="41" y="98"/>
                  <a:pt x="41" y="99"/>
                </a:cubicBezTo>
                <a:cubicBezTo>
                  <a:pt x="42" y="100"/>
                  <a:pt x="42" y="101"/>
                  <a:pt x="43" y="102"/>
                </a:cubicBezTo>
                <a:cubicBezTo>
                  <a:pt x="43" y="107"/>
                  <a:pt x="44" y="108"/>
                  <a:pt x="44" y="108"/>
                </a:cubicBezTo>
                <a:cubicBezTo>
                  <a:pt x="43" y="116"/>
                  <a:pt x="43" y="116"/>
                  <a:pt x="43" y="116"/>
                </a:cubicBezTo>
                <a:cubicBezTo>
                  <a:pt x="43" y="116"/>
                  <a:pt x="41" y="115"/>
                  <a:pt x="40" y="114"/>
                </a:cubicBezTo>
                <a:cubicBezTo>
                  <a:pt x="39" y="113"/>
                  <a:pt x="35" y="109"/>
                  <a:pt x="35" y="105"/>
                </a:cubicBezTo>
                <a:cubicBezTo>
                  <a:pt x="35" y="102"/>
                  <a:pt x="34" y="99"/>
                  <a:pt x="33" y="97"/>
                </a:cubicBezTo>
                <a:cubicBezTo>
                  <a:pt x="33" y="97"/>
                  <a:pt x="31" y="92"/>
                  <a:pt x="31" y="90"/>
                </a:cubicBezTo>
                <a:cubicBezTo>
                  <a:pt x="31" y="89"/>
                  <a:pt x="31" y="88"/>
                  <a:pt x="31" y="87"/>
                </a:cubicBezTo>
                <a:cubicBezTo>
                  <a:pt x="31" y="87"/>
                  <a:pt x="31" y="86"/>
                  <a:pt x="31" y="86"/>
                </a:cubicBezTo>
                <a:cubicBezTo>
                  <a:pt x="31" y="86"/>
                  <a:pt x="31" y="86"/>
                  <a:pt x="31" y="86"/>
                </a:cubicBezTo>
                <a:cubicBezTo>
                  <a:pt x="31" y="85"/>
                  <a:pt x="31" y="85"/>
                  <a:pt x="31" y="84"/>
                </a:cubicBezTo>
                <a:cubicBezTo>
                  <a:pt x="30" y="77"/>
                  <a:pt x="25" y="63"/>
                  <a:pt x="25" y="60"/>
                </a:cubicBezTo>
                <a:cubicBezTo>
                  <a:pt x="25" y="58"/>
                  <a:pt x="24" y="52"/>
                  <a:pt x="25" y="47"/>
                </a:cubicBezTo>
                <a:cubicBezTo>
                  <a:pt x="25" y="42"/>
                  <a:pt x="21" y="38"/>
                  <a:pt x="21" y="38"/>
                </a:cubicBezTo>
                <a:cubicBezTo>
                  <a:pt x="21" y="38"/>
                  <a:pt x="22" y="37"/>
                  <a:pt x="23" y="35"/>
                </a:cubicBezTo>
                <a:cubicBezTo>
                  <a:pt x="23" y="35"/>
                  <a:pt x="24" y="34"/>
                  <a:pt x="24" y="33"/>
                </a:cubicBezTo>
                <a:cubicBezTo>
                  <a:pt x="27" y="33"/>
                  <a:pt x="29" y="32"/>
                  <a:pt x="29" y="30"/>
                </a:cubicBezTo>
                <a:cubicBezTo>
                  <a:pt x="29" y="30"/>
                  <a:pt x="29" y="29"/>
                  <a:pt x="28" y="29"/>
                </a:cubicBezTo>
                <a:cubicBezTo>
                  <a:pt x="28" y="26"/>
                  <a:pt x="28" y="26"/>
                  <a:pt x="28" y="26"/>
                </a:cubicBezTo>
                <a:cubicBezTo>
                  <a:pt x="29" y="25"/>
                  <a:pt x="29" y="25"/>
                  <a:pt x="29" y="24"/>
                </a:cubicBezTo>
                <a:cubicBezTo>
                  <a:pt x="29" y="23"/>
                  <a:pt x="26" y="21"/>
                  <a:pt x="21" y="21"/>
                </a:cubicBezTo>
                <a:cubicBezTo>
                  <a:pt x="21" y="20"/>
                  <a:pt x="21" y="18"/>
                  <a:pt x="22" y="18"/>
                </a:cubicBezTo>
                <a:cubicBezTo>
                  <a:pt x="23" y="17"/>
                  <a:pt x="25" y="16"/>
                  <a:pt x="25" y="13"/>
                </a:cubicBezTo>
                <a:cubicBezTo>
                  <a:pt x="24" y="10"/>
                  <a:pt x="24" y="9"/>
                  <a:pt x="25" y="8"/>
                </a:cubicBezTo>
                <a:cubicBezTo>
                  <a:pt x="26" y="7"/>
                  <a:pt x="27" y="6"/>
                  <a:pt x="27" y="6"/>
                </a:cubicBezTo>
                <a:cubicBezTo>
                  <a:pt x="22" y="8"/>
                  <a:pt x="22" y="8"/>
                  <a:pt x="22" y="8"/>
                </a:cubicBezTo>
                <a:cubicBezTo>
                  <a:pt x="27" y="0"/>
                  <a:pt x="27" y="0"/>
                  <a:pt x="27" y="0"/>
                </a:cubicBezTo>
                <a:cubicBezTo>
                  <a:pt x="27" y="0"/>
                  <a:pt x="17" y="3"/>
                  <a:pt x="14" y="6"/>
                </a:cubicBezTo>
                <a:cubicBezTo>
                  <a:pt x="12" y="8"/>
                  <a:pt x="10" y="10"/>
                  <a:pt x="12" y="15"/>
                </a:cubicBezTo>
                <a:cubicBezTo>
                  <a:pt x="13" y="18"/>
                  <a:pt x="13" y="19"/>
                  <a:pt x="15" y="21"/>
                </a:cubicBezTo>
                <a:cubicBezTo>
                  <a:pt x="10" y="21"/>
                  <a:pt x="6" y="23"/>
                  <a:pt x="6" y="24"/>
                </a:cubicBezTo>
                <a:cubicBezTo>
                  <a:pt x="6" y="25"/>
                  <a:pt x="6" y="25"/>
                  <a:pt x="7" y="26"/>
                </a:cubicBezTo>
                <a:cubicBezTo>
                  <a:pt x="7" y="29"/>
                  <a:pt x="7" y="29"/>
                  <a:pt x="7" y="29"/>
                </a:cubicBezTo>
                <a:cubicBezTo>
                  <a:pt x="6" y="29"/>
                  <a:pt x="6" y="30"/>
                  <a:pt x="6" y="30"/>
                </a:cubicBezTo>
                <a:cubicBezTo>
                  <a:pt x="6" y="31"/>
                  <a:pt x="8" y="32"/>
                  <a:pt x="11" y="33"/>
                </a:cubicBezTo>
                <a:cubicBezTo>
                  <a:pt x="10" y="35"/>
                  <a:pt x="12" y="37"/>
                  <a:pt x="12" y="37"/>
                </a:cubicBezTo>
                <a:cubicBezTo>
                  <a:pt x="12" y="37"/>
                  <a:pt x="12" y="37"/>
                  <a:pt x="12" y="37"/>
                </a:cubicBezTo>
                <a:cubicBezTo>
                  <a:pt x="12" y="37"/>
                  <a:pt x="11" y="39"/>
                  <a:pt x="11" y="44"/>
                </a:cubicBezTo>
                <a:cubicBezTo>
                  <a:pt x="10" y="48"/>
                  <a:pt x="13" y="52"/>
                  <a:pt x="13" y="52"/>
                </a:cubicBezTo>
                <a:cubicBezTo>
                  <a:pt x="13" y="52"/>
                  <a:pt x="13" y="53"/>
                  <a:pt x="13" y="56"/>
                </a:cubicBezTo>
                <a:cubicBezTo>
                  <a:pt x="13" y="59"/>
                  <a:pt x="16" y="64"/>
                  <a:pt x="16" y="64"/>
                </a:cubicBezTo>
                <a:cubicBezTo>
                  <a:pt x="16" y="64"/>
                  <a:pt x="17" y="68"/>
                  <a:pt x="16" y="76"/>
                </a:cubicBezTo>
                <a:cubicBezTo>
                  <a:pt x="16" y="84"/>
                  <a:pt x="20" y="98"/>
                  <a:pt x="20" y="98"/>
                </a:cubicBezTo>
                <a:cubicBezTo>
                  <a:pt x="20" y="98"/>
                  <a:pt x="16" y="104"/>
                  <a:pt x="14" y="110"/>
                </a:cubicBezTo>
                <a:cubicBezTo>
                  <a:pt x="11" y="117"/>
                  <a:pt x="19" y="126"/>
                  <a:pt x="19" y="126"/>
                </a:cubicBezTo>
                <a:cubicBezTo>
                  <a:pt x="19" y="126"/>
                  <a:pt x="25" y="141"/>
                  <a:pt x="25" y="147"/>
                </a:cubicBezTo>
                <a:cubicBezTo>
                  <a:pt x="26" y="153"/>
                  <a:pt x="28" y="201"/>
                  <a:pt x="26" y="211"/>
                </a:cubicBezTo>
                <a:cubicBezTo>
                  <a:pt x="25" y="221"/>
                  <a:pt x="24" y="254"/>
                  <a:pt x="24" y="258"/>
                </a:cubicBezTo>
                <a:cubicBezTo>
                  <a:pt x="24" y="262"/>
                  <a:pt x="27" y="279"/>
                  <a:pt x="26" y="293"/>
                </a:cubicBezTo>
                <a:cubicBezTo>
                  <a:pt x="25" y="306"/>
                  <a:pt x="25" y="328"/>
                  <a:pt x="25" y="328"/>
                </a:cubicBezTo>
                <a:cubicBezTo>
                  <a:pt x="25" y="332"/>
                  <a:pt x="25" y="332"/>
                  <a:pt x="25" y="332"/>
                </a:cubicBezTo>
                <a:cubicBezTo>
                  <a:pt x="0" y="332"/>
                  <a:pt x="0" y="332"/>
                  <a:pt x="0" y="332"/>
                </a:cubicBezTo>
                <a:cubicBezTo>
                  <a:pt x="0" y="343"/>
                  <a:pt x="0" y="343"/>
                  <a:pt x="0" y="343"/>
                </a:cubicBezTo>
                <a:cubicBezTo>
                  <a:pt x="119" y="343"/>
                  <a:pt x="119" y="343"/>
                  <a:pt x="119" y="343"/>
                </a:cubicBezTo>
                <a:cubicBezTo>
                  <a:pt x="119" y="332"/>
                  <a:pt x="119" y="332"/>
                  <a:pt x="119" y="332"/>
                </a:cubicBezTo>
                <a:cubicBezTo>
                  <a:pt x="86" y="332"/>
                  <a:pt x="86" y="332"/>
                  <a:pt x="86" y="332"/>
                </a:cubicBezTo>
                <a:close/>
                <a:moveTo>
                  <a:pt x="102" y="151"/>
                </a:moveTo>
                <a:cubicBezTo>
                  <a:pt x="114" y="157"/>
                  <a:pt x="114" y="157"/>
                  <a:pt x="114" y="157"/>
                </a:cubicBezTo>
                <a:cubicBezTo>
                  <a:pt x="112" y="163"/>
                  <a:pt x="112" y="163"/>
                  <a:pt x="112" y="163"/>
                </a:cubicBezTo>
                <a:cubicBezTo>
                  <a:pt x="112" y="163"/>
                  <a:pt x="109" y="163"/>
                  <a:pt x="107" y="164"/>
                </a:cubicBezTo>
                <a:cubicBezTo>
                  <a:pt x="105" y="166"/>
                  <a:pt x="103" y="170"/>
                  <a:pt x="103" y="172"/>
                </a:cubicBezTo>
                <a:cubicBezTo>
                  <a:pt x="103" y="173"/>
                  <a:pt x="103" y="176"/>
                  <a:pt x="103" y="176"/>
                </a:cubicBezTo>
                <a:cubicBezTo>
                  <a:pt x="93" y="193"/>
                  <a:pt x="93" y="193"/>
                  <a:pt x="93" y="193"/>
                </a:cubicBezTo>
                <a:cubicBezTo>
                  <a:pt x="91" y="192"/>
                  <a:pt x="91" y="192"/>
                  <a:pt x="91" y="192"/>
                </a:cubicBezTo>
                <a:cubicBezTo>
                  <a:pt x="90" y="168"/>
                  <a:pt x="90" y="168"/>
                  <a:pt x="90" y="168"/>
                </a:cubicBezTo>
                <a:lnTo>
                  <a:pt x="102" y="151"/>
                </a:lnTo>
                <a:close/>
                <a:moveTo>
                  <a:pt x="57" y="105"/>
                </a:moveTo>
                <a:cubicBezTo>
                  <a:pt x="57" y="106"/>
                  <a:pt x="57" y="106"/>
                  <a:pt x="56" y="106"/>
                </a:cubicBezTo>
                <a:cubicBezTo>
                  <a:pt x="55" y="106"/>
                  <a:pt x="54" y="106"/>
                  <a:pt x="54" y="106"/>
                </a:cubicBezTo>
                <a:cubicBezTo>
                  <a:pt x="55" y="108"/>
                  <a:pt x="55" y="108"/>
                  <a:pt x="55" y="108"/>
                </a:cubicBezTo>
                <a:cubicBezTo>
                  <a:pt x="55" y="109"/>
                  <a:pt x="55" y="109"/>
                  <a:pt x="55" y="109"/>
                </a:cubicBezTo>
                <a:cubicBezTo>
                  <a:pt x="55" y="109"/>
                  <a:pt x="55" y="109"/>
                  <a:pt x="54" y="109"/>
                </a:cubicBezTo>
                <a:cubicBezTo>
                  <a:pt x="54" y="109"/>
                  <a:pt x="53" y="110"/>
                  <a:pt x="53" y="110"/>
                </a:cubicBezTo>
                <a:cubicBezTo>
                  <a:pt x="53" y="111"/>
                  <a:pt x="54" y="110"/>
                  <a:pt x="55" y="110"/>
                </a:cubicBezTo>
                <a:cubicBezTo>
                  <a:pt x="56" y="110"/>
                  <a:pt x="56" y="111"/>
                  <a:pt x="56" y="111"/>
                </a:cubicBezTo>
                <a:cubicBezTo>
                  <a:pt x="56" y="111"/>
                  <a:pt x="56" y="113"/>
                  <a:pt x="56" y="114"/>
                </a:cubicBezTo>
                <a:cubicBezTo>
                  <a:pt x="56" y="115"/>
                  <a:pt x="55" y="115"/>
                  <a:pt x="54" y="115"/>
                </a:cubicBezTo>
                <a:cubicBezTo>
                  <a:pt x="54" y="114"/>
                  <a:pt x="51" y="114"/>
                  <a:pt x="50" y="113"/>
                </a:cubicBezTo>
                <a:cubicBezTo>
                  <a:pt x="49" y="111"/>
                  <a:pt x="49" y="107"/>
                  <a:pt x="49" y="106"/>
                </a:cubicBezTo>
                <a:cubicBezTo>
                  <a:pt x="50" y="105"/>
                  <a:pt x="53" y="104"/>
                  <a:pt x="53" y="104"/>
                </a:cubicBezTo>
                <a:cubicBezTo>
                  <a:pt x="54" y="103"/>
                  <a:pt x="54" y="102"/>
                  <a:pt x="54" y="101"/>
                </a:cubicBezTo>
                <a:cubicBezTo>
                  <a:pt x="54" y="100"/>
                  <a:pt x="51" y="99"/>
                  <a:pt x="51" y="99"/>
                </a:cubicBezTo>
                <a:cubicBezTo>
                  <a:pt x="50" y="98"/>
                  <a:pt x="56" y="95"/>
                  <a:pt x="57" y="95"/>
                </a:cubicBezTo>
                <a:cubicBezTo>
                  <a:pt x="58" y="96"/>
                  <a:pt x="61" y="99"/>
                  <a:pt x="61" y="99"/>
                </a:cubicBezTo>
                <a:cubicBezTo>
                  <a:pt x="61" y="99"/>
                  <a:pt x="58" y="100"/>
                  <a:pt x="57" y="100"/>
                </a:cubicBezTo>
                <a:cubicBezTo>
                  <a:pt x="57" y="101"/>
                  <a:pt x="57" y="105"/>
                  <a:pt x="57" y="105"/>
                </a:cubicBezTo>
                <a:close/>
                <a:moveTo>
                  <a:pt x="61" y="109"/>
                </a:moveTo>
                <a:cubicBezTo>
                  <a:pt x="60" y="109"/>
                  <a:pt x="58" y="104"/>
                  <a:pt x="59" y="104"/>
                </a:cubicBezTo>
                <a:cubicBezTo>
                  <a:pt x="59" y="104"/>
                  <a:pt x="62" y="104"/>
                  <a:pt x="62" y="105"/>
                </a:cubicBezTo>
                <a:cubicBezTo>
                  <a:pt x="62" y="106"/>
                  <a:pt x="61" y="109"/>
                  <a:pt x="61" y="109"/>
                </a:cubicBezTo>
                <a:close/>
                <a:moveTo>
                  <a:pt x="59" y="94"/>
                </a:moveTo>
                <a:cubicBezTo>
                  <a:pt x="58" y="94"/>
                  <a:pt x="56" y="93"/>
                  <a:pt x="54" y="94"/>
                </a:cubicBezTo>
                <a:cubicBezTo>
                  <a:pt x="53" y="95"/>
                  <a:pt x="49" y="98"/>
                  <a:pt x="47" y="99"/>
                </a:cubicBezTo>
                <a:cubicBezTo>
                  <a:pt x="45" y="100"/>
                  <a:pt x="45" y="96"/>
                  <a:pt x="45" y="96"/>
                </a:cubicBezTo>
                <a:cubicBezTo>
                  <a:pt x="47" y="93"/>
                  <a:pt x="51" y="91"/>
                  <a:pt x="53" y="91"/>
                </a:cubicBezTo>
                <a:cubicBezTo>
                  <a:pt x="55" y="90"/>
                  <a:pt x="58" y="91"/>
                  <a:pt x="59" y="91"/>
                </a:cubicBezTo>
                <a:cubicBezTo>
                  <a:pt x="60" y="92"/>
                  <a:pt x="62" y="91"/>
                  <a:pt x="63" y="92"/>
                </a:cubicBezTo>
                <a:cubicBezTo>
                  <a:pt x="65" y="94"/>
                  <a:pt x="66" y="97"/>
                  <a:pt x="66" y="98"/>
                </a:cubicBezTo>
                <a:cubicBezTo>
                  <a:pt x="66" y="98"/>
                  <a:pt x="60" y="94"/>
                  <a:pt x="59" y="94"/>
                </a:cubicBezTo>
                <a:close/>
              </a:path>
            </a:pathLst>
          </a:custGeom>
          <a:solidFill>
            <a:srgbClr val="FC6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120" name="Freeform: Shape 2">
            <a:extLst>
              <a:ext uri="{FF2B5EF4-FFF2-40B4-BE49-F238E27FC236}">
                <a16:creationId xmlns:a16="http://schemas.microsoft.com/office/drawing/2014/main" id="{21A3A645-8614-4893-9EFB-4C8745F82C7A}"/>
              </a:ext>
            </a:extLst>
          </p:cNvPr>
          <p:cNvSpPr>
            <a:spLocks/>
          </p:cNvSpPr>
          <p:nvPr/>
        </p:nvSpPr>
        <p:spPr bwMode="auto">
          <a:xfrm>
            <a:off x="4263627" y="1789635"/>
            <a:ext cx="703736" cy="1506911"/>
          </a:xfrm>
          <a:custGeom>
            <a:avLst/>
            <a:gdLst>
              <a:gd name="T0" fmla="*/ 150 w 188"/>
              <a:gd name="T1" fmla="*/ 319 h 403"/>
              <a:gd name="T2" fmla="*/ 120 w 188"/>
              <a:gd name="T3" fmla="*/ 255 h 403"/>
              <a:gd name="T4" fmla="*/ 125 w 188"/>
              <a:gd name="T5" fmla="*/ 249 h 403"/>
              <a:gd name="T6" fmla="*/ 119 w 188"/>
              <a:gd name="T7" fmla="*/ 246 h 403"/>
              <a:gd name="T8" fmla="*/ 102 w 188"/>
              <a:gd name="T9" fmla="*/ 58 h 403"/>
              <a:gd name="T10" fmla="*/ 103 w 188"/>
              <a:gd name="T11" fmla="*/ 42 h 403"/>
              <a:gd name="T12" fmla="*/ 103 w 188"/>
              <a:gd name="T13" fmla="*/ 39 h 403"/>
              <a:gd name="T14" fmla="*/ 99 w 188"/>
              <a:gd name="T15" fmla="*/ 35 h 403"/>
              <a:gd name="T16" fmla="*/ 96 w 188"/>
              <a:gd name="T17" fmla="*/ 32 h 403"/>
              <a:gd name="T18" fmla="*/ 95 w 188"/>
              <a:gd name="T19" fmla="*/ 17 h 403"/>
              <a:gd name="T20" fmla="*/ 94 w 188"/>
              <a:gd name="T21" fmla="*/ 0 h 403"/>
              <a:gd name="T22" fmla="*/ 93 w 188"/>
              <a:gd name="T23" fmla="*/ 0 h 403"/>
              <a:gd name="T24" fmla="*/ 93 w 188"/>
              <a:gd name="T25" fmla="*/ 16 h 403"/>
              <a:gd name="T26" fmla="*/ 92 w 188"/>
              <a:gd name="T27" fmla="*/ 32 h 403"/>
              <a:gd name="T28" fmla="*/ 88 w 188"/>
              <a:gd name="T29" fmla="*/ 34 h 403"/>
              <a:gd name="T30" fmla="*/ 87 w 188"/>
              <a:gd name="T31" fmla="*/ 35 h 403"/>
              <a:gd name="T32" fmla="*/ 84 w 188"/>
              <a:gd name="T33" fmla="*/ 41 h 403"/>
              <a:gd name="T34" fmla="*/ 82 w 188"/>
              <a:gd name="T35" fmla="*/ 45 h 403"/>
              <a:gd name="T36" fmla="*/ 86 w 188"/>
              <a:gd name="T37" fmla="*/ 58 h 403"/>
              <a:gd name="T38" fmla="*/ 66 w 188"/>
              <a:gd name="T39" fmla="*/ 246 h 403"/>
              <a:gd name="T40" fmla="*/ 66 w 188"/>
              <a:gd name="T41" fmla="*/ 255 h 403"/>
              <a:gd name="T42" fmla="*/ 45 w 188"/>
              <a:gd name="T43" fmla="*/ 319 h 403"/>
              <a:gd name="T44" fmla="*/ 37 w 188"/>
              <a:gd name="T45" fmla="*/ 337 h 403"/>
              <a:gd name="T46" fmla="*/ 37 w 188"/>
              <a:gd name="T47" fmla="*/ 403 h 403"/>
              <a:gd name="T48" fmla="*/ 93 w 188"/>
              <a:gd name="T49" fmla="*/ 353 h 403"/>
              <a:gd name="T50" fmla="*/ 94 w 188"/>
              <a:gd name="T51" fmla="*/ 353 h 403"/>
              <a:gd name="T52" fmla="*/ 151 w 188"/>
              <a:gd name="T53" fmla="*/ 403 h 403"/>
              <a:gd name="T54" fmla="*/ 150 w 188"/>
              <a:gd name="T55" fmla="*/ 336 h 403"/>
              <a:gd name="T56" fmla="*/ 93 w 188"/>
              <a:gd name="T57" fmla="*/ 319 h 403"/>
              <a:gd name="T58" fmla="*/ 82 w 188"/>
              <a:gd name="T59" fmla="*/ 275 h 403"/>
              <a:gd name="T60" fmla="*/ 94 w 188"/>
              <a:gd name="T61" fmla="*/ 275 h 403"/>
              <a:gd name="T62" fmla="*/ 115 w 188"/>
              <a:gd name="T63" fmla="*/ 31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403">
                <a:moveTo>
                  <a:pt x="150" y="336"/>
                </a:moveTo>
                <a:cubicBezTo>
                  <a:pt x="150" y="319"/>
                  <a:pt x="150" y="319"/>
                  <a:pt x="150" y="319"/>
                </a:cubicBezTo>
                <a:cubicBezTo>
                  <a:pt x="142" y="319"/>
                  <a:pt x="142" y="319"/>
                  <a:pt x="142" y="319"/>
                </a:cubicBezTo>
                <a:cubicBezTo>
                  <a:pt x="132" y="297"/>
                  <a:pt x="124" y="275"/>
                  <a:pt x="120" y="255"/>
                </a:cubicBezTo>
                <a:cubicBezTo>
                  <a:pt x="122" y="255"/>
                  <a:pt x="122" y="255"/>
                  <a:pt x="122" y="255"/>
                </a:cubicBezTo>
                <a:cubicBezTo>
                  <a:pt x="124" y="255"/>
                  <a:pt x="125" y="249"/>
                  <a:pt x="125" y="249"/>
                </a:cubicBezTo>
                <a:cubicBezTo>
                  <a:pt x="125" y="247"/>
                  <a:pt x="124" y="246"/>
                  <a:pt x="122" y="246"/>
                </a:cubicBezTo>
                <a:cubicBezTo>
                  <a:pt x="119" y="246"/>
                  <a:pt x="119" y="246"/>
                  <a:pt x="119" y="246"/>
                </a:cubicBezTo>
                <a:cubicBezTo>
                  <a:pt x="115" y="223"/>
                  <a:pt x="101" y="129"/>
                  <a:pt x="101" y="58"/>
                </a:cubicBezTo>
                <a:cubicBezTo>
                  <a:pt x="102" y="58"/>
                  <a:pt x="102" y="58"/>
                  <a:pt x="102" y="58"/>
                </a:cubicBezTo>
                <a:cubicBezTo>
                  <a:pt x="104" y="58"/>
                  <a:pt x="105" y="45"/>
                  <a:pt x="105" y="45"/>
                </a:cubicBezTo>
                <a:cubicBezTo>
                  <a:pt x="105" y="44"/>
                  <a:pt x="104" y="43"/>
                  <a:pt x="103" y="42"/>
                </a:cubicBezTo>
                <a:cubicBezTo>
                  <a:pt x="103" y="42"/>
                  <a:pt x="103" y="41"/>
                  <a:pt x="103" y="41"/>
                </a:cubicBezTo>
                <a:cubicBezTo>
                  <a:pt x="103" y="39"/>
                  <a:pt x="103" y="39"/>
                  <a:pt x="103" y="39"/>
                </a:cubicBezTo>
                <a:cubicBezTo>
                  <a:pt x="103" y="37"/>
                  <a:pt x="102" y="35"/>
                  <a:pt x="100" y="35"/>
                </a:cubicBezTo>
                <a:cubicBezTo>
                  <a:pt x="99" y="35"/>
                  <a:pt x="99" y="35"/>
                  <a:pt x="99" y="35"/>
                </a:cubicBezTo>
                <a:cubicBezTo>
                  <a:pt x="99" y="35"/>
                  <a:pt x="99" y="35"/>
                  <a:pt x="99" y="34"/>
                </a:cubicBezTo>
                <a:cubicBezTo>
                  <a:pt x="99" y="33"/>
                  <a:pt x="98" y="32"/>
                  <a:pt x="96" y="32"/>
                </a:cubicBezTo>
                <a:cubicBezTo>
                  <a:pt x="95" y="32"/>
                  <a:pt x="95" y="32"/>
                  <a:pt x="95" y="32"/>
                </a:cubicBezTo>
                <a:cubicBezTo>
                  <a:pt x="95" y="17"/>
                  <a:pt x="95" y="17"/>
                  <a:pt x="95" y="17"/>
                </a:cubicBezTo>
                <a:cubicBezTo>
                  <a:pt x="95" y="17"/>
                  <a:pt x="95" y="16"/>
                  <a:pt x="94" y="16"/>
                </a:cubicBezTo>
                <a:cubicBezTo>
                  <a:pt x="94" y="0"/>
                  <a:pt x="94" y="0"/>
                  <a:pt x="94" y="0"/>
                </a:cubicBezTo>
                <a:cubicBezTo>
                  <a:pt x="94" y="0"/>
                  <a:pt x="94" y="0"/>
                  <a:pt x="94" y="0"/>
                </a:cubicBezTo>
                <a:cubicBezTo>
                  <a:pt x="93" y="0"/>
                  <a:pt x="93" y="0"/>
                  <a:pt x="93" y="0"/>
                </a:cubicBezTo>
                <a:cubicBezTo>
                  <a:pt x="93" y="0"/>
                  <a:pt x="93" y="0"/>
                  <a:pt x="93" y="0"/>
                </a:cubicBezTo>
                <a:cubicBezTo>
                  <a:pt x="93" y="16"/>
                  <a:pt x="93" y="16"/>
                  <a:pt x="93" y="16"/>
                </a:cubicBezTo>
                <a:cubicBezTo>
                  <a:pt x="92" y="16"/>
                  <a:pt x="92" y="17"/>
                  <a:pt x="92" y="17"/>
                </a:cubicBezTo>
                <a:cubicBezTo>
                  <a:pt x="92" y="32"/>
                  <a:pt x="92" y="32"/>
                  <a:pt x="92" y="32"/>
                </a:cubicBezTo>
                <a:cubicBezTo>
                  <a:pt x="91" y="32"/>
                  <a:pt x="91" y="32"/>
                  <a:pt x="91" y="32"/>
                </a:cubicBezTo>
                <a:cubicBezTo>
                  <a:pt x="89" y="32"/>
                  <a:pt x="88" y="33"/>
                  <a:pt x="88" y="34"/>
                </a:cubicBezTo>
                <a:cubicBezTo>
                  <a:pt x="88" y="35"/>
                  <a:pt x="88" y="35"/>
                  <a:pt x="89" y="35"/>
                </a:cubicBezTo>
                <a:cubicBezTo>
                  <a:pt x="87" y="35"/>
                  <a:pt x="87" y="35"/>
                  <a:pt x="87" y="35"/>
                </a:cubicBezTo>
                <a:cubicBezTo>
                  <a:pt x="85" y="35"/>
                  <a:pt x="84" y="37"/>
                  <a:pt x="84" y="39"/>
                </a:cubicBezTo>
                <a:cubicBezTo>
                  <a:pt x="84" y="41"/>
                  <a:pt x="84" y="41"/>
                  <a:pt x="84" y="41"/>
                </a:cubicBezTo>
                <a:cubicBezTo>
                  <a:pt x="84" y="41"/>
                  <a:pt x="84" y="42"/>
                  <a:pt x="84" y="42"/>
                </a:cubicBezTo>
                <a:cubicBezTo>
                  <a:pt x="83" y="43"/>
                  <a:pt x="82" y="44"/>
                  <a:pt x="82" y="45"/>
                </a:cubicBezTo>
                <a:cubicBezTo>
                  <a:pt x="82" y="45"/>
                  <a:pt x="83" y="58"/>
                  <a:pt x="85" y="58"/>
                </a:cubicBezTo>
                <a:cubicBezTo>
                  <a:pt x="86" y="58"/>
                  <a:pt x="86" y="58"/>
                  <a:pt x="86" y="58"/>
                </a:cubicBezTo>
                <a:cubicBezTo>
                  <a:pt x="86" y="129"/>
                  <a:pt x="72" y="223"/>
                  <a:pt x="68" y="246"/>
                </a:cubicBezTo>
                <a:cubicBezTo>
                  <a:pt x="66" y="246"/>
                  <a:pt x="66" y="246"/>
                  <a:pt x="66" y="246"/>
                </a:cubicBezTo>
                <a:cubicBezTo>
                  <a:pt x="64" y="246"/>
                  <a:pt x="62" y="247"/>
                  <a:pt x="62" y="249"/>
                </a:cubicBezTo>
                <a:cubicBezTo>
                  <a:pt x="62" y="249"/>
                  <a:pt x="64" y="255"/>
                  <a:pt x="66" y="255"/>
                </a:cubicBezTo>
                <a:cubicBezTo>
                  <a:pt x="67" y="255"/>
                  <a:pt x="67" y="255"/>
                  <a:pt x="67" y="255"/>
                </a:cubicBezTo>
                <a:cubicBezTo>
                  <a:pt x="63" y="275"/>
                  <a:pt x="55" y="297"/>
                  <a:pt x="45" y="319"/>
                </a:cubicBezTo>
                <a:cubicBezTo>
                  <a:pt x="37" y="319"/>
                  <a:pt x="37" y="319"/>
                  <a:pt x="37" y="319"/>
                </a:cubicBezTo>
                <a:cubicBezTo>
                  <a:pt x="37" y="337"/>
                  <a:pt x="37" y="337"/>
                  <a:pt x="37" y="337"/>
                </a:cubicBezTo>
                <a:cubicBezTo>
                  <a:pt x="18" y="373"/>
                  <a:pt x="0" y="403"/>
                  <a:pt x="0" y="403"/>
                </a:cubicBezTo>
                <a:cubicBezTo>
                  <a:pt x="37" y="403"/>
                  <a:pt x="37" y="403"/>
                  <a:pt x="37" y="403"/>
                </a:cubicBezTo>
                <a:cubicBezTo>
                  <a:pt x="39" y="403"/>
                  <a:pt x="39" y="403"/>
                  <a:pt x="39" y="403"/>
                </a:cubicBezTo>
                <a:cubicBezTo>
                  <a:pt x="40" y="375"/>
                  <a:pt x="64" y="353"/>
                  <a:pt x="93" y="353"/>
                </a:cubicBezTo>
                <a:cubicBezTo>
                  <a:pt x="93" y="353"/>
                  <a:pt x="93" y="353"/>
                  <a:pt x="94" y="353"/>
                </a:cubicBezTo>
                <a:cubicBezTo>
                  <a:pt x="94" y="353"/>
                  <a:pt x="94" y="353"/>
                  <a:pt x="94" y="353"/>
                </a:cubicBezTo>
                <a:cubicBezTo>
                  <a:pt x="123" y="353"/>
                  <a:pt x="147" y="375"/>
                  <a:pt x="148" y="403"/>
                </a:cubicBezTo>
                <a:cubicBezTo>
                  <a:pt x="151" y="403"/>
                  <a:pt x="151" y="403"/>
                  <a:pt x="151" y="403"/>
                </a:cubicBezTo>
                <a:cubicBezTo>
                  <a:pt x="188" y="403"/>
                  <a:pt x="188" y="403"/>
                  <a:pt x="188" y="403"/>
                </a:cubicBezTo>
                <a:cubicBezTo>
                  <a:pt x="188" y="403"/>
                  <a:pt x="168" y="373"/>
                  <a:pt x="150" y="336"/>
                </a:cubicBezTo>
                <a:close/>
                <a:moveTo>
                  <a:pt x="94" y="319"/>
                </a:moveTo>
                <a:cubicBezTo>
                  <a:pt x="93" y="319"/>
                  <a:pt x="93" y="319"/>
                  <a:pt x="93" y="319"/>
                </a:cubicBezTo>
                <a:cubicBezTo>
                  <a:pt x="73" y="319"/>
                  <a:pt x="73" y="319"/>
                  <a:pt x="73" y="319"/>
                </a:cubicBezTo>
                <a:cubicBezTo>
                  <a:pt x="73" y="319"/>
                  <a:pt x="82" y="284"/>
                  <a:pt x="82" y="275"/>
                </a:cubicBezTo>
                <a:cubicBezTo>
                  <a:pt x="93" y="275"/>
                  <a:pt x="93" y="275"/>
                  <a:pt x="93" y="275"/>
                </a:cubicBezTo>
                <a:cubicBezTo>
                  <a:pt x="94" y="275"/>
                  <a:pt x="94" y="275"/>
                  <a:pt x="94" y="275"/>
                </a:cubicBezTo>
                <a:cubicBezTo>
                  <a:pt x="105" y="275"/>
                  <a:pt x="105" y="275"/>
                  <a:pt x="105" y="275"/>
                </a:cubicBezTo>
                <a:cubicBezTo>
                  <a:pt x="105" y="275"/>
                  <a:pt x="111" y="310"/>
                  <a:pt x="115" y="319"/>
                </a:cubicBezTo>
                <a:lnTo>
                  <a:pt x="94" y="319"/>
                </a:lnTo>
                <a:close/>
              </a:path>
            </a:pathLst>
          </a:custGeom>
          <a:solidFill>
            <a:srgbClr val="FC6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nvGrpSpPr>
          <p:cNvPr id="121" name="Group 3">
            <a:extLst>
              <a:ext uri="{FF2B5EF4-FFF2-40B4-BE49-F238E27FC236}">
                <a16:creationId xmlns:a16="http://schemas.microsoft.com/office/drawing/2014/main" id="{0E1EC132-4722-4699-9157-3D1B6308975E}"/>
              </a:ext>
            </a:extLst>
          </p:cNvPr>
          <p:cNvGrpSpPr/>
          <p:nvPr/>
        </p:nvGrpSpPr>
        <p:grpSpPr>
          <a:xfrm>
            <a:off x="6912758" y="1789641"/>
            <a:ext cx="641523" cy="1506912"/>
            <a:chOff x="3576638" y="5540375"/>
            <a:chExt cx="304800" cy="715962"/>
          </a:xfrm>
          <a:solidFill>
            <a:srgbClr val="FC6686"/>
          </a:solidFill>
          <a:effectLst/>
        </p:grpSpPr>
        <p:sp>
          <p:nvSpPr>
            <p:cNvPr id="122" name="Freeform: Shape 4">
              <a:extLst>
                <a:ext uri="{FF2B5EF4-FFF2-40B4-BE49-F238E27FC236}">
                  <a16:creationId xmlns:a16="http://schemas.microsoft.com/office/drawing/2014/main" id="{296FEB07-5672-475A-AB72-E0A94FAE2CB1}"/>
                </a:ext>
              </a:extLst>
            </p:cNvPr>
            <p:cNvSpPr>
              <a:spLocks/>
            </p:cNvSpPr>
            <p:nvPr/>
          </p:nvSpPr>
          <p:spPr bwMode="auto">
            <a:xfrm>
              <a:off x="3582988" y="5540375"/>
              <a:ext cx="298450" cy="623887"/>
            </a:xfrm>
            <a:custGeom>
              <a:avLst/>
              <a:gdLst>
                <a:gd name="T0" fmla="*/ 47 w 128"/>
                <a:gd name="T1" fmla="*/ 13 h 268"/>
                <a:gd name="T2" fmla="*/ 24 w 128"/>
                <a:gd name="T3" fmla="*/ 84 h 268"/>
                <a:gd name="T4" fmla="*/ 18 w 128"/>
                <a:gd name="T5" fmla="*/ 127 h 268"/>
                <a:gd name="T6" fmla="*/ 13 w 128"/>
                <a:gd name="T7" fmla="*/ 165 h 268"/>
                <a:gd name="T8" fmla="*/ 4 w 128"/>
                <a:gd name="T9" fmla="*/ 217 h 268"/>
                <a:gd name="T10" fmla="*/ 100 w 128"/>
                <a:gd name="T11" fmla="*/ 265 h 268"/>
                <a:gd name="T12" fmla="*/ 106 w 128"/>
                <a:gd name="T13" fmla="*/ 213 h 268"/>
                <a:gd name="T14" fmla="*/ 111 w 128"/>
                <a:gd name="T15" fmla="*/ 180 h 268"/>
                <a:gd name="T16" fmla="*/ 114 w 128"/>
                <a:gd name="T17" fmla="*/ 145 h 268"/>
                <a:gd name="T18" fmla="*/ 123 w 128"/>
                <a:gd name="T19" fmla="*/ 102 h 268"/>
                <a:gd name="T20" fmla="*/ 109 w 128"/>
                <a:gd name="T21" fmla="*/ 73 h 268"/>
                <a:gd name="T22" fmla="*/ 105 w 128"/>
                <a:gd name="T23" fmla="*/ 76 h 268"/>
                <a:gd name="T24" fmla="*/ 104 w 128"/>
                <a:gd name="T25" fmla="*/ 146 h 268"/>
                <a:gd name="T26" fmla="*/ 100 w 128"/>
                <a:gd name="T27" fmla="*/ 179 h 268"/>
                <a:gd name="T28" fmla="*/ 95 w 128"/>
                <a:gd name="T29" fmla="*/ 212 h 268"/>
                <a:gd name="T30" fmla="*/ 21 w 128"/>
                <a:gd name="T31" fmla="*/ 197 h 268"/>
                <a:gd name="T32" fmla="*/ 26 w 128"/>
                <a:gd name="T33" fmla="*/ 165 h 268"/>
                <a:gd name="T34" fmla="*/ 29 w 128"/>
                <a:gd name="T35" fmla="*/ 131 h 268"/>
                <a:gd name="T36" fmla="*/ 35 w 128"/>
                <a:gd name="T37" fmla="*/ 99 h 268"/>
                <a:gd name="T38" fmla="*/ 43 w 128"/>
                <a:gd name="T39" fmla="*/ 100 h 268"/>
                <a:gd name="T40" fmla="*/ 60 w 128"/>
                <a:gd name="T41" fmla="*/ 99 h 268"/>
                <a:gd name="T42" fmla="*/ 69 w 128"/>
                <a:gd name="T43" fmla="*/ 70 h 268"/>
                <a:gd name="T44" fmla="*/ 87 w 128"/>
                <a:gd name="T45" fmla="*/ 107 h 268"/>
                <a:gd name="T46" fmla="*/ 97 w 128"/>
                <a:gd name="T47" fmla="*/ 111 h 268"/>
                <a:gd name="T48" fmla="*/ 101 w 128"/>
                <a:gd name="T49" fmla="*/ 78 h 268"/>
                <a:gd name="T50" fmla="*/ 84 w 128"/>
                <a:gd name="T51" fmla="*/ 161 h 268"/>
                <a:gd name="T52" fmla="*/ 79 w 128"/>
                <a:gd name="T53" fmla="*/ 193 h 268"/>
                <a:gd name="T54" fmla="*/ 44 w 128"/>
                <a:gd name="T55" fmla="*/ 170 h 268"/>
                <a:gd name="T56" fmla="*/ 46 w 128"/>
                <a:gd name="T57" fmla="*/ 153 h 268"/>
                <a:gd name="T58" fmla="*/ 56 w 128"/>
                <a:gd name="T59" fmla="*/ 157 h 268"/>
                <a:gd name="T60" fmla="*/ 61 w 128"/>
                <a:gd name="T61" fmla="*/ 157 h 268"/>
                <a:gd name="T62" fmla="*/ 71 w 128"/>
                <a:gd name="T63" fmla="*/ 157 h 268"/>
                <a:gd name="T64" fmla="*/ 51 w 128"/>
                <a:gd name="T65" fmla="*/ 189 h 268"/>
                <a:gd name="T66" fmla="*/ 60 w 128"/>
                <a:gd name="T67" fmla="*/ 191 h 268"/>
                <a:gd name="T68" fmla="*/ 67 w 128"/>
                <a:gd name="T69" fmla="*/ 190 h 268"/>
                <a:gd name="T70" fmla="*/ 74 w 128"/>
                <a:gd name="T71" fmla="*/ 107 h 268"/>
                <a:gd name="T72" fmla="*/ 41 w 128"/>
                <a:gd name="T73" fmla="*/ 204 h 268"/>
                <a:gd name="T74" fmla="*/ 54 w 128"/>
                <a:gd name="T75" fmla="*/ 205 h 268"/>
                <a:gd name="T76" fmla="*/ 66 w 128"/>
                <a:gd name="T77" fmla="*/ 207 h 268"/>
                <a:gd name="T78" fmla="*/ 77 w 128"/>
                <a:gd name="T79" fmla="*/ 207 h 268"/>
                <a:gd name="T80" fmla="*/ 90 w 128"/>
                <a:gd name="T81" fmla="*/ 61 h 268"/>
                <a:gd name="T82" fmla="*/ 82 w 128"/>
                <a:gd name="T83" fmla="*/ 72 h 268"/>
                <a:gd name="T84" fmla="*/ 68 w 128"/>
                <a:gd name="T85" fmla="*/ 89 h 268"/>
                <a:gd name="T86" fmla="*/ 56 w 128"/>
                <a:gd name="T87" fmla="*/ 71 h 268"/>
                <a:gd name="T88" fmla="*/ 42 w 128"/>
                <a:gd name="T89" fmla="*/ 85 h 268"/>
                <a:gd name="T90" fmla="*/ 34 w 128"/>
                <a:gd name="T91" fmla="*/ 67 h 268"/>
                <a:gd name="T92" fmla="*/ 31 w 128"/>
                <a:gd name="T93" fmla="*/ 100 h 268"/>
                <a:gd name="T94" fmla="*/ 27 w 128"/>
                <a:gd name="T95" fmla="*/ 134 h 268"/>
                <a:gd name="T96" fmla="*/ 21 w 128"/>
                <a:gd name="T97" fmla="*/ 183 h 268"/>
                <a:gd name="T98" fmla="*/ 15 w 128"/>
                <a:gd name="T99" fmla="*/ 217 h 268"/>
                <a:gd name="T100" fmla="*/ 13 w 128"/>
                <a:gd name="T101" fmla="*/ 231 h 268"/>
                <a:gd name="T102" fmla="*/ 22 w 128"/>
                <a:gd name="T103" fmla="*/ 233 h 268"/>
                <a:gd name="T104" fmla="*/ 34 w 128"/>
                <a:gd name="T105" fmla="*/ 235 h 268"/>
                <a:gd name="T106" fmla="*/ 45 w 128"/>
                <a:gd name="T107" fmla="*/ 237 h 268"/>
                <a:gd name="T108" fmla="*/ 57 w 128"/>
                <a:gd name="T109" fmla="*/ 239 h 268"/>
                <a:gd name="T110" fmla="*/ 70 w 128"/>
                <a:gd name="T111" fmla="*/ 242 h 268"/>
                <a:gd name="T112" fmla="*/ 82 w 128"/>
                <a:gd name="T113" fmla="*/ 262 h 268"/>
                <a:gd name="T114" fmla="*/ 92 w 128"/>
                <a:gd name="T115" fmla="*/ 263 h 268"/>
                <a:gd name="T116" fmla="*/ 95 w 128"/>
                <a:gd name="T117" fmla="*/ 228 h 268"/>
                <a:gd name="T118" fmla="*/ 101 w 128"/>
                <a:gd name="T119" fmla="*/ 180 h 268"/>
                <a:gd name="T120" fmla="*/ 106 w 128"/>
                <a:gd name="T121" fmla="*/ 147 h 268"/>
                <a:gd name="T122" fmla="*/ 110 w 128"/>
                <a:gd name="T123" fmla="*/ 114 h 268"/>
                <a:gd name="T124" fmla="*/ 112 w 128"/>
                <a:gd name="T125" fmla="*/ 9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268">
                  <a:moveTo>
                    <a:pt x="126" y="67"/>
                  </a:moveTo>
                  <a:cubicBezTo>
                    <a:pt x="114" y="65"/>
                    <a:pt x="114" y="65"/>
                    <a:pt x="114" y="65"/>
                  </a:cubicBezTo>
                  <a:cubicBezTo>
                    <a:pt x="114" y="64"/>
                    <a:pt x="114" y="63"/>
                    <a:pt x="113" y="63"/>
                  </a:cubicBezTo>
                  <a:cubicBezTo>
                    <a:pt x="118" y="28"/>
                    <a:pt x="118" y="28"/>
                    <a:pt x="118" y="28"/>
                  </a:cubicBezTo>
                  <a:cubicBezTo>
                    <a:pt x="118" y="28"/>
                    <a:pt x="118" y="28"/>
                    <a:pt x="118" y="28"/>
                  </a:cubicBezTo>
                  <a:cubicBezTo>
                    <a:pt x="118" y="28"/>
                    <a:pt x="118" y="28"/>
                    <a:pt x="118" y="27"/>
                  </a:cubicBezTo>
                  <a:cubicBezTo>
                    <a:pt x="119" y="27"/>
                    <a:pt x="119" y="27"/>
                    <a:pt x="119" y="27"/>
                  </a:cubicBezTo>
                  <a:cubicBezTo>
                    <a:pt x="119" y="27"/>
                    <a:pt x="119" y="27"/>
                    <a:pt x="119" y="27"/>
                  </a:cubicBezTo>
                  <a:cubicBezTo>
                    <a:pt x="120" y="26"/>
                    <a:pt x="119" y="26"/>
                    <a:pt x="119" y="25"/>
                  </a:cubicBezTo>
                  <a:cubicBezTo>
                    <a:pt x="119" y="25"/>
                    <a:pt x="118" y="24"/>
                    <a:pt x="118" y="24"/>
                  </a:cubicBezTo>
                  <a:cubicBezTo>
                    <a:pt x="117" y="24"/>
                    <a:pt x="117" y="24"/>
                    <a:pt x="117" y="24"/>
                  </a:cubicBezTo>
                  <a:cubicBezTo>
                    <a:pt x="118" y="16"/>
                    <a:pt x="118" y="16"/>
                    <a:pt x="118" y="16"/>
                  </a:cubicBezTo>
                  <a:cubicBezTo>
                    <a:pt x="119" y="16"/>
                    <a:pt x="119" y="16"/>
                    <a:pt x="119" y="16"/>
                  </a:cubicBezTo>
                  <a:cubicBezTo>
                    <a:pt x="121" y="17"/>
                    <a:pt x="122" y="16"/>
                    <a:pt x="123" y="14"/>
                  </a:cubicBezTo>
                  <a:cubicBezTo>
                    <a:pt x="123" y="13"/>
                    <a:pt x="123" y="13"/>
                    <a:pt x="122" y="13"/>
                  </a:cubicBezTo>
                  <a:cubicBezTo>
                    <a:pt x="84" y="6"/>
                    <a:pt x="84" y="6"/>
                    <a:pt x="84" y="6"/>
                  </a:cubicBezTo>
                  <a:cubicBezTo>
                    <a:pt x="46" y="0"/>
                    <a:pt x="46" y="0"/>
                    <a:pt x="46" y="0"/>
                  </a:cubicBezTo>
                  <a:cubicBezTo>
                    <a:pt x="45" y="0"/>
                    <a:pt x="45" y="1"/>
                    <a:pt x="45" y="1"/>
                  </a:cubicBezTo>
                  <a:cubicBezTo>
                    <a:pt x="45" y="3"/>
                    <a:pt x="46" y="5"/>
                    <a:pt x="48" y="5"/>
                  </a:cubicBezTo>
                  <a:cubicBezTo>
                    <a:pt x="49" y="5"/>
                    <a:pt x="49" y="5"/>
                    <a:pt x="49" y="5"/>
                  </a:cubicBezTo>
                  <a:cubicBezTo>
                    <a:pt x="48" y="13"/>
                    <a:pt x="48" y="13"/>
                    <a:pt x="48" y="13"/>
                  </a:cubicBezTo>
                  <a:cubicBezTo>
                    <a:pt x="47" y="13"/>
                    <a:pt x="47" y="13"/>
                    <a:pt x="47" y="13"/>
                  </a:cubicBezTo>
                  <a:cubicBezTo>
                    <a:pt x="46" y="13"/>
                    <a:pt x="45" y="14"/>
                    <a:pt x="45" y="15"/>
                  </a:cubicBezTo>
                  <a:cubicBezTo>
                    <a:pt x="45" y="15"/>
                    <a:pt x="45" y="15"/>
                    <a:pt x="45" y="15"/>
                  </a:cubicBezTo>
                  <a:cubicBezTo>
                    <a:pt x="46" y="15"/>
                    <a:pt x="46" y="15"/>
                    <a:pt x="46" y="15"/>
                  </a:cubicBezTo>
                  <a:cubicBezTo>
                    <a:pt x="46" y="16"/>
                    <a:pt x="46" y="16"/>
                    <a:pt x="46" y="17"/>
                  </a:cubicBezTo>
                  <a:cubicBezTo>
                    <a:pt x="42" y="51"/>
                    <a:pt x="42" y="51"/>
                    <a:pt x="42" y="51"/>
                  </a:cubicBezTo>
                  <a:cubicBezTo>
                    <a:pt x="41" y="51"/>
                    <a:pt x="40" y="52"/>
                    <a:pt x="40" y="53"/>
                  </a:cubicBezTo>
                  <a:cubicBezTo>
                    <a:pt x="28" y="51"/>
                    <a:pt x="28" y="51"/>
                    <a:pt x="28" y="51"/>
                  </a:cubicBezTo>
                  <a:cubicBezTo>
                    <a:pt x="27" y="51"/>
                    <a:pt x="26" y="52"/>
                    <a:pt x="26" y="53"/>
                  </a:cubicBezTo>
                  <a:cubicBezTo>
                    <a:pt x="26" y="53"/>
                    <a:pt x="26" y="53"/>
                    <a:pt x="26" y="54"/>
                  </a:cubicBezTo>
                  <a:cubicBezTo>
                    <a:pt x="26" y="54"/>
                    <a:pt x="27" y="54"/>
                    <a:pt x="27" y="55"/>
                  </a:cubicBezTo>
                  <a:cubicBezTo>
                    <a:pt x="28" y="55"/>
                    <a:pt x="28" y="55"/>
                    <a:pt x="28" y="55"/>
                  </a:cubicBezTo>
                  <a:cubicBezTo>
                    <a:pt x="27" y="61"/>
                    <a:pt x="27" y="61"/>
                    <a:pt x="27" y="61"/>
                  </a:cubicBezTo>
                  <a:cubicBezTo>
                    <a:pt x="28" y="61"/>
                    <a:pt x="28" y="62"/>
                    <a:pt x="28" y="64"/>
                  </a:cubicBezTo>
                  <a:cubicBezTo>
                    <a:pt x="28" y="64"/>
                    <a:pt x="28" y="64"/>
                    <a:pt x="28" y="64"/>
                  </a:cubicBezTo>
                  <a:cubicBezTo>
                    <a:pt x="27" y="63"/>
                    <a:pt x="26" y="64"/>
                    <a:pt x="26" y="65"/>
                  </a:cubicBezTo>
                  <a:cubicBezTo>
                    <a:pt x="26" y="66"/>
                    <a:pt x="26" y="66"/>
                    <a:pt x="26" y="66"/>
                  </a:cubicBezTo>
                  <a:cubicBezTo>
                    <a:pt x="27" y="66"/>
                    <a:pt x="27" y="66"/>
                    <a:pt x="27" y="66"/>
                  </a:cubicBezTo>
                  <a:cubicBezTo>
                    <a:pt x="28" y="66"/>
                    <a:pt x="28" y="67"/>
                    <a:pt x="28" y="67"/>
                  </a:cubicBezTo>
                  <a:cubicBezTo>
                    <a:pt x="26" y="82"/>
                    <a:pt x="26" y="82"/>
                    <a:pt x="26" y="82"/>
                  </a:cubicBezTo>
                  <a:cubicBezTo>
                    <a:pt x="26" y="82"/>
                    <a:pt x="26" y="82"/>
                    <a:pt x="26" y="82"/>
                  </a:cubicBezTo>
                  <a:cubicBezTo>
                    <a:pt x="25" y="82"/>
                    <a:pt x="25" y="82"/>
                    <a:pt x="25" y="83"/>
                  </a:cubicBezTo>
                  <a:cubicBezTo>
                    <a:pt x="24" y="83"/>
                    <a:pt x="24" y="83"/>
                    <a:pt x="24" y="84"/>
                  </a:cubicBezTo>
                  <a:cubicBezTo>
                    <a:pt x="23" y="84"/>
                    <a:pt x="23" y="84"/>
                    <a:pt x="23" y="84"/>
                  </a:cubicBezTo>
                  <a:cubicBezTo>
                    <a:pt x="23" y="84"/>
                    <a:pt x="22" y="84"/>
                    <a:pt x="22" y="85"/>
                  </a:cubicBezTo>
                  <a:cubicBezTo>
                    <a:pt x="22" y="86"/>
                    <a:pt x="22" y="86"/>
                    <a:pt x="22" y="87"/>
                  </a:cubicBezTo>
                  <a:cubicBezTo>
                    <a:pt x="22" y="87"/>
                    <a:pt x="23" y="87"/>
                    <a:pt x="23" y="87"/>
                  </a:cubicBezTo>
                  <a:cubicBezTo>
                    <a:pt x="24" y="88"/>
                    <a:pt x="24" y="88"/>
                    <a:pt x="24" y="88"/>
                  </a:cubicBezTo>
                  <a:cubicBezTo>
                    <a:pt x="23" y="94"/>
                    <a:pt x="23" y="94"/>
                    <a:pt x="23" y="94"/>
                  </a:cubicBezTo>
                  <a:cubicBezTo>
                    <a:pt x="23" y="94"/>
                    <a:pt x="23" y="94"/>
                    <a:pt x="23" y="94"/>
                  </a:cubicBezTo>
                  <a:cubicBezTo>
                    <a:pt x="23" y="94"/>
                    <a:pt x="23" y="95"/>
                    <a:pt x="24" y="96"/>
                  </a:cubicBezTo>
                  <a:cubicBezTo>
                    <a:pt x="23" y="96"/>
                    <a:pt x="23" y="97"/>
                    <a:pt x="23" y="97"/>
                  </a:cubicBezTo>
                  <a:cubicBezTo>
                    <a:pt x="22" y="97"/>
                    <a:pt x="22" y="98"/>
                    <a:pt x="22" y="98"/>
                  </a:cubicBezTo>
                  <a:cubicBezTo>
                    <a:pt x="22" y="99"/>
                    <a:pt x="22" y="99"/>
                    <a:pt x="22" y="99"/>
                  </a:cubicBezTo>
                  <a:cubicBezTo>
                    <a:pt x="23" y="99"/>
                    <a:pt x="23" y="99"/>
                    <a:pt x="23" y="99"/>
                  </a:cubicBezTo>
                  <a:cubicBezTo>
                    <a:pt x="23" y="99"/>
                    <a:pt x="23" y="99"/>
                    <a:pt x="23" y="100"/>
                  </a:cubicBezTo>
                  <a:cubicBezTo>
                    <a:pt x="21" y="115"/>
                    <a:pt x="21" y="115"/>
                    <a:pt x="21" y="115"/>
                  </a:cubicBezTo>
                  <a:cubicBezTo>
                    <a:pt x="21" y="115"/>
                    <a:pt x="21" y="115"/>
                    <a:pt x="21" y="115"/>
                  </a:cubicBezTo>
                  <a:cubicBezTo>
                    <a:pt x="21" y="115"/>
                    <a:pt x="21" y="115"/>
                    <a:pt x="20" y="116"/>
                  </a:cubicBezTo>
                  <a:cubicBezTo>
                    <a:pt x="20" y="116"/>
                    <a:pt x="20" y="116"/>
                    <a:pt x="20" y="117"/>
                  </a:cubicBezTo>
                  <a:cubicBezTo>
                    <a:pt x="19" y="117"/>
                    <a:pt x="19" y="117"/>
                    <a:pt x="19" y="117"/>
                  </a:cubicBezTo>
                  <a:cubicBezTo>
                    <a:pt x="18" y="117"/>
                    <a:pt x="17" y="117"/>
                    <a:pt x="17" y="118"/>
                  </a:cubicBezTo>
                  <a:cubicBezTo>
                    <a:pt x="17" y="119"/>
                    <a:pt x="18" y="120"/>
                    <a:pt x="19" y="120"/>
                  </a:cubicBezTo>
                  <a:cubicBezTo>
                    <a:pt x="19" y="120"/>
                    <a:pt x="19" y="120"/>
                    <a:pt x="19" y="120"/>
                  </a:cubicBezTo>
                  <a:cubicBezTo>
                    <a:pt x="18" y="127"/>
                    <a:pt x="18" y="127"/>
                    <a:pt x="18" y="127"/>
                  </a:cubicBezTo>
                  <a:cubicBezTo>
                    <a:pt x="19" y="127"/>
                    <a:pt x="19" y="127"/>
                    <a:pt x="19" y="127"/>
                  </a:cubicBezTo>
                  <a:cubicBezTo>
                    <a:pt x="19" y="127"/>
                    <a:pt x="19" y="128"/>
                    <a:pt x="19" y="129"/>
                  </a:cubicBezTo>
                  <a:cubicBezTo>
                    <a:pt x="19" y="129"/>
                    <a:pt x="19" y="129"/>
                    <a:pt x="18" y="130"/>
                  </a:cubicBezTo>
                  <a:cubicBezTo>
                    <a:pt x="18" y="130"/>
                    <a:pt x="18" y="131"/>
                    <a:pt x="18" y="131"/>
                  </a:cubicBezTo>
                  <a:cubicBezTo>
                    <a:pt x="18" y="132"/>
                    <a:pt x="18" y="132"/>
                    <a:pt x="18" y="132"/>
                  </a:cubicBezTo>
                  <a:cubicBezTo>
                    <a:pt x="19" y="132"/>
                    <a:pt x="19" y="132"/>
                    <a:pt x="19" y="132"/>
                  </a:cubicBezTo>
                  <a:cubicBezTo>
                    <a:pt x="19" y="132"/>
                    <a:pt x="19" y="132"/>
                    <a:pt x="19" y="132"/>
                  </a:cubicBezTo>
                  <a:cubicBezTo>
                    <a:pt x="17" y="148"/>
                    <a:pt x="17" y="148"/>
                    <a:pt x="17" y="148"/>
                  </a:cubicBezTo>
                  <a:cubicBezTo>
                    <a:pt x="17" y="148"/>
                    <a:pt x="17" y="148"/>
                    <a:pt x="17" y="148"/>
                  </a:cubicBezTo>
                  <a:cubicBezTo>
                    <a:pt x="17" y="148"/>
                    <a:pt x="16" y="148"/>
                    <a:pt x="16" y="148"/>
                  </a:cubicBezTo>
                  <a:cubicBezTo>
                    <a:pt x="16" y="149"/>
                    <a:pt x="15" y="149"/>
                    <a:pt x="15" y="150"/>
                  </a:cubicBezTo>
                  <a:cubicBezTo>
                    <a:pt x="15" y="150"/>
                    <a:pt x="15" y="150"/>
                    <a:pt x="15" y="150"/>
                  </a:cubicBezTo>
                  <a:cubicBezTo>
                    <a:pt x="14" y="150"/>
                    <a:pt x="14" y="150"/>
                    <a:pt x="14" y="150"/>
                  </a:cubicBezTo>
                  <a:cubicBezTo>
                    <a:pt x="13" y="151"/>
                    <a:pt x="13" y="151"/>
                    <a:pt x="13" y="151"/>
                  </a:cubicBezTo>
                  <a:cubicBezTo>
                    <a:pt x="13" y="152"/>
                    <a:pt x="13" y="152"/>
                    <a:pt x="13" y="153"/>
                  </a:cubicBezTo>
                  <a:cubicBezTo>
                    <a:pt x="14" y="153"/>
                    <a:pt x="14" y="153"/>
                    <a:pt x="14" y="153"/>
                  </a:cubicBezTo>
                  <a:cubicBezTo>
                    <a:pt x="15" y="154"/>
                    <a:pt x="15" y="154"/>
                    <a:pt x="15" y="154"/>
                  </a:cubicBezTo>
                  <a:cubicBezTo>
                    <a:pt x="14" y="160"/>
                    <a:pt x="14" y="160"/>
                    <a:pt x="14" y="160"/>
                  </a:cubicBezTo>
                  <a:cubicBezTo>
                    <a:pt x="14" y="160"/>
                    <a:pt x="14" y="160"/>
                    <a:pt x="14" y="160"/>
                  </a:cubicBezTo>
                  <a:cubicBezTo>
                    <a:pt x="15" y="160"/>
                    <a:pt x="15" y="161"/>
                    <a:pt x="15" y="162"/>
                  </a:cubicBezTo>
                  <a:cubicBezTo>
                    <a:pt x="14" y="162"/>
                    <a:pt x="13" y="163"/>
                    <a:pt x="13" y="164"/>
                  </a:cubicBezTo>
                  <a:cubicBezTo>
                    <a:pt x="13" y="165"/>
                    <a:pt x="13" y="165"/>
                    <a:pt x="13" y="165"/>
                  </a:cubicBezTo>
                  <a:cubicBezTo>
                    <a:pt x="15" y="165"/>
                    <a:pt x="15" y="165"/>
                    <a:pt x="15" y="165"/>
                  </a:cubicBezTo>
                  <a:cubicBezTo>
                    <a:pt x="15" y="165"/>
                    <a:pt x="15" y="165"/>
                    <a:pt x="15" y="166"/>
                  </a:cubicBezTo>
                  <a:cubicBezTo>
                    <a:pt x="13" y="181"/>
                    <a:pt x="13" y="181"/>
                    <a:pt x="13" y="181"/>
                  </a:cubicBezTo>
                  <a:cubicBezTo>
                    <a:pt x="13" y="181"/>
                    <a:pt x="13" y="181"/>
                    <a:pt x="13" y="181"/>
                  </a:cubicBezTo>
                  <a:cubicBezTo>
                    <a:pt x="12" y="181"/>
                    <a:pt x="11" y="182"/>
                    <a:pt x="11" y="183"/>
                  </a:cubicBezTo>
                  <a:cubicBezTo>
                    <a:pt x="10" y="183"/>
                    <a:pt x="10" y="183"/>
                    <a:pt x="10" y="183"/>
                  </a:cubicBezTo>
                  <a:cubicBezTo>
                    <a:pt x="10" y="183"/>
                    <a:pt x="9" y="183"/>
                    <a:pt x="9" y="184"/>
                  </a:cubicBezTo>
                  <a:cubicBezTo>
                    <a:pt x="9" y="185"/>
                    <a:pt x="9" y="186"/>
                    <a:pt x="10" y="186"/>
                  </a:cubicBezTo>
                  <a:cubicBezTo>
                    <a:pt x="11" y="186"/>
                    <a:pt x="11" y="186"/>
                    <a:pt x="11" y="186"/>
                  </a:cubicBezTo>
                  <a:cubicBezTo>
                    <a:pt x="10" y="193"/>
                    <a:pt x="10" y="193"/>
                    <a:pt x="10" y="193"/>
                  </a:cubicBezTo>
                  <a:cubicBezTo>
                    <a:pt x="10" y="193"/>
                    <a:pt x="10" y="193"/>
                    <a:pt x="10" y="193"/>
                  </a:cubicBezTo>
                  <a:cubicBezTo>
                    <a:pt x="10" y="193"/>
                    <a:pt x="11" y="194"/>
                    <a:pt x="11" y="195"/>
                  </a:cubicBezTo>
                  <a:cubicBezTo>
                    <a:pt x="10" y="195"/>
                    <a:pt x="9" y="196"/>
                    <a:pt x="9" y="197"/>
                  </a:cubicBezTo>
                  <a:cubicBezTo>
                    <a:pt x="9" y="198"/>
                    <a:pt x="9" y="198"/>
                    <a:pt x="9" y="198"/>
                  </a:cubicBezTo>
                  <a:cubicBezTo>
                    <a:pt x="10" y="198"/>
                    <a:pt x="10" y="198"/>
                    <a:pt x="10" y="198"/>
                  </a:cubicBezTo>
                  <a:cubicBezTo>
                    <a:pt x="10" y="198"/>
                    <a:pt x="10" y="198"/>
                    <a:pt x="11" y="199"/>
                  </a:cubicBezTo>
                  <a:cubicBezTo>
                    <a:pt x="8" y="214"/>
                    <a:pt x="8" y="214"/>
                    <a:pt x="8" y="214"/>
                  </a:cubicBezTo>
                  <a:cubicBezTo>
                    <a:pt x="8" y="214"/>
                    <a:pt x="8" y="214"/>
                    <a:pt x="8" y="214"/>
                  </a:cubicBezTo>
                  <a:cubicBezTo>
                    <a:pt x="8" y="214"/>
                    <a:pt x="8" y="214"/>
                    <a:pt x="7" y="214"/>
                  </a:cubicBezTo>
                  <a:cubicBezTo>
                    <a:pt x="7" y="215"/>
                    <a:pt x="7" y="215"/>
                    <a:pt x="7" y="216"/>
                  </a:cubicBezTo>
                  <a:cubicBezTo>
                    <a:pt x="6" y="216"/>
                    <a:pt x="6" y="216"/>
                    <a:pt x="6" y="216"/>
                  </a:cubicBezTo>
                  <a:cubicBezTo>
                    <a:pt x="5" y="216"/>
                    <a:pt x="4" y="216"/>
                    <a:pt x="4" y="217"/>
                  </a:cubicBezTo>
                  <a:cubicBezTo>
                    <a:pt x="4" y="218"/>
                    <a:pt x="5" y="219"/>
                    <a:pt x="6" y="219"/>
                  </a:cubicBezTo>
                  <a:cubicBezTo>
                    <a:pt x="6" y="219"/>
                    <a:pt x="6" y="219"/>
                    <a:pt x="6" y="219"/>
                  </a:cubicBezTo>
                  <a:cubicBezTo>
                    <a:pt x="5" y="226"/>
                    <a:pt x="5" y="226"/>
                    <a:pt x="5" y="226"/>
                  </a:cubicBezTo>
                  <a:cubicBezTo>
                    <a:pt x="6" y="226"/>
                    <a:pt x="6" y="226"/>
                    <a:pt x="6" y="226"/>
                  </a:cubicBezTo>
                  <a:cubicBezTo>
                    <a:pt x="6" y="226"/>
                    <a:pt x="6" y="227"/>
                    <a:pt x="6" y="228"/>
                  </a:cubicBezTo>
                  <a:cubicBezTo>
                    <a:pt x="6" y="228"/>
                    <a:pt x="5" y="229"/>
                    <a:pt x="5" y="230"/>
                  </a:cubicBezTo>
                  <a:cubicBezTo>
                    <a:pt x="5" y="230"/>
                    <a:pt x="5" y="230"/>
                    <a:pt x="5" y="230"/>
                  </a:cubicBezTo>
                  <a:cubicBezTo>
                    <a:pt x="6" y="231"/>
                    <a:pt x="6" y="231"/>
                    <a:pt x="6" y="231"/>
                  </a:cubicBezTo>
                  <a:cubicBezTo>
                    <a:pt x="6" y="231"/>
                    <a:pt x="6" y="231"/>
                    <a:pt x="6" y="231"/>
                  </a:cubicBezTo>
                  <a:cubicBezTo>
                    <a:pt x="4" y="247"/>
                    <a:pt x="4" y="247"/>
                    <a:pt x="4" y="247"/>
                  </a:cubicBezTo>
                  <a:cubicBezTo>
                    <a:pt x="4" y="247"/>
                    <a:pt x="4" y="247"/>
                    <a:pt x="4" y="247"/>
                  </a:cubicBezTo>
                  <a:cubicBezTo>
                    <a:pt x="3" y="247"/>
                    <a:pt x="2" y="248"/>
                    <a:pt x="2" y="249"/>
                  </a:cubicBezTo>
                  <a:cubicBezTo>
                    <a:pt x="2" y="249"/>
                    <a:pt x="2" y="249"/>
                    <a:pt x="2" y="249"/>
                  </a:cubicBezTo>
                  <a:cubicBezTo>
                    <a:pt x="1" y="249"/>
                    <a:pt x="0" y="249"/>
                    <a:pt x="0" y="250"/>
                  </a:cubicBezTo>
                  <a:cubicBezTo>
                    <a:pt x="0" y="251"/>
                    <a:pt x="0" y="251"/>
                    <a:pt x="0" y="251"/>
                  </a:cubicBezTo>
                  <a:cubicBezTo>
                    <a:pt x="1" y="252"/>
                    <a:pt x="1" y="252"/>
                    <a:pt x="1" y="252"/>
                  </a:cubicBezTo>
                  <a:cubicBezTo>
                    <a:pt x="51" y="260"/>
                    <a:pt x="51" y="260"/>
                    <a:pt x="51" y="260"/>
                  </a:cubicBezTo>
                  <a:cubicBezTo>
                    <a:pt x="100" y="268"/>
                    <a:pt x="100" y="268"/>
                    <a:pt x="100" y="268"/>
                  </a:cubicBezTo>
                  <a:cubicBezTo>
                    <a:pt x="100" y="268"/>
                    <a:pt x="101" y="268"/>
                    <a:pt x="101" y="268"/>
                  </a:cubicBezTo>
                  <a:cubicBezTo>
                    <a:pt x="102" y="268"/>
                    <a:pt x="102" y="267"/>
                    <a:pt x="102" y="267"/>
                  </a:cubicBezTo>
                  <a:cubicBezTo>
                    <a:pt x="102" y="266"/>
                    <a:pt x="101" y="265"/>
                    <a:pt x="100" y="265"/>
                  </a:cubicBezTo>
                  <a:cubicBezTo>
                    <a:pt x="100" y="265"/>
                    <a:pt x="100" y="265"/>
                    <a:pt x="100" y="265"/>
                  </a:cubicBezTo>
                  <a:cubicBezTo>
                    <a:pt x="100" y="264"/>
                    <a:pt x="100" y="263"/>
                    <a:pt x="99" y="263"/>
                  </a:cubicBezTo>
                  <a:cubicBezTo>
                    <a:pt x="99" y="262"/>
                    <a:pt x="99" y="262"/>
                    <a:pt x="99" y="262"/>
                  </a:cubicBezTo>
                  <a:cubicBezTo>
                    <a:pt x="101" y="247"/>
                    <a:pt x="101" y="247"/>
                    <a:pt x="101" y="247"/>
                  </a:cubicBezTo>
                  <a:cubicBezTo>
                    <a:pt x="101" y="247"/>
                    <a:pt x="101" y="246"/>
                    <a:pt x="101" y="246"/>
                  </a:cubicBezTo>
                  <a:cubicBezTo>
                    <a:pt x="102" y="246"/>
                    <a:pt x="102" y="246"/>
                    <a:pt x="102" y="246"/>
                  </a:cubicBezTo>
                  <a:cubicBezTo>
                    <a:pt x="103" y="246"/>
                    <a:pt x="103" y="246"/>
                    <a:pt x="103" y="246"/>
                  </a:cubicBezTo>
                  <a:cubicBezTo>
                    <a:pt x="103" y="245"/>
                    <a:pt x="102" y="244"/>
                    <a:pt x="101" y="244"/>
                  </a:cubicBezTo>
                  <a:cubicBezTo>
                    <a:pt x="101" y="244"/>
                    <a:pt x="101" y="244"/>
                    <a:pt x="101" y="244"/>
                  </a:cubicBezTo>
                  <a:cubicBezTo>
                    <a:pt x="102" y="243"/>
                    <a:pt x="102" y="242"/>
                    <a:pt x="103" y="242"/>
                  </a:cubicBezTo>
                  <a:cubicBezTo>
                    <a:pt x="103" y="241"/>
                    <a:pt x="103" y="241"/>
                    <a:pt x="103" y="241"/>
                  </a:cubicBezTo>
                  <a:cubicBezTo>
                    <a:pt x="103" y="235"/>
                    <a:pt x="103" y="235"/>
                    <a:pt x="103" y="235"/>
                  </a:cubicBezTo>
                  <a:cubicBezTo>
                    <a:pt x="104" y="235"/>
                    <a:pt x="104" y="235"/>
                    <a:pt x="104" y="235"/>
                  </a:cubicBezTo>
                  <a:cubicBezTo>
                    <a:pt x="105" y="235"/>
                    <a:pt x="105" y="235"/>
                    <a:pt x="106" y="235"/>
                  </a:cubicBezTo>
                  <a:cubicBezTo>
                    <a:pt x="106" y="235"/>
                    <a:pt x="106" y="234"/>
                    <a:pt x="106" y="234"/>
                  </a:cubicBezTo>
                  <a:cubicBezTo>
                    <a:pt x="106" y="234"/>
                    <a:pt x="106" y="234"/>
                    <a:pt x="106" y="234"/>
                  </a:cubicBezTo>
                  <a:cubicBezTo>
                    <a:pt x="106" y="233"/>
                    <a:pt x="106" y="233"/>
                    <a:pt x="106" y="232"/>
                  </a:cubicBezTo>
                  <a:cubicBezTo>
                    <a:pt x="106" y="232"/>
                    <a:pt x="105" y="232"/>
                    <a:pt x="105" y="232"/>
                  </a:cubicBezTo>
                  <a:cubicBezTo>
                    <a:pt x="104" y="232"/>
                    <a:pt x="104" y="232"/>
                    <a:pt x="104" y="232"/>
                  </a:cubicBezTo>
                  <a:cubicBezTo>
                    <a:pt x="104" y="231"/>
                    <a:pt x="104" y="230"/>
                    <a:pt x="103" y="230"/>
                  </a:cubicBezTo>
                  <a:cubicBezTo>
                    <a:pt x="103" y="230"/>
                    <a:pt x="103" y="230"/>
                    <a:pt x="103" y="230"/>
                  </a:cubicBezTo>
                  <a:cubicBezTo>
                    <a:pt x="105" y="214"/>
                    <a:pt x="105" y="214"/>
                    <a:pt x="105" y="214"/>
                  </a:cubicBezTo>
                  <a:cubicBezTo>
                    <a:pt x="105" y="214"/>
                    <a:pt x="105" y="214"/>
                    <a:pt x="106" y="213"/>
                  </a:cubicBezTo>
                  <a:cubicBezTo>
                    <a:pt x="107" y="214"/>
                    <a:pt x="107" y="214"/>
                    <a:pt x="107" y="214"/>
                  </a:cubicBezTo>
                  <a:cubicBezTo>
                    <a:pt x="107" y="213"/>
                    <a:pt x="107" y="213"/>
                    <a:pt x="107" y="213"/>
                  </a:cubicBezTo>
                  <a:cubicBezTo>
                    <a:pt x="107" y="213"/>
                    <a:pt x="107" y="212"/>
                    <a:pt x="106" y="211"/>
                  </a:cubicBezTo>
                  <a:cubicBezTo>
                    <a:pt x="106" y="211"/>
                    <a:pt x="106" y="211"/>
                    <a:pt x="106" y="211"/>
                  </a:cubicBezTo>
                  <a:cubicBezTo>
                    <a:pt x="106" y="211"/>
                    <a:pt x="106" y="211"/>
                    <a:pt x="106" y="211"/>
                  </a:cubicBezTo>
                  <a:cubicBezTo>
                    <a:pt x="106" y="210"/>
                    <a:pt x="106" y="209"/>
                    <a:pt x="107" y="209"/>
                  </a:cubicBezTo>
                  <a:cubicBezTo>
                    <a:pt x="107" y="209"/>
                    <a:pt x="107" y="209"/>
                    <a:pt x="107" y="209"/>
                  </a:cubicBezTo>
                  <a:cubicBezTo>
                    <a:pt x="108" y="202"/>
                    <a:pt x="108" y="202"/>
                    <a:pt x="108" y="202"/>
                  </a:cubicBezTo>
                  <a:cubicBezTo>
                    <a:pt x="109" y="202"/>
                    <a:pt x="109" y="202"/>
                    <a:pt x="109" y="202"/>
                  </a:cubicBezTo>
                  <a:cubicBezTo>
                    <a:pt x="109" y="203"/>
                    <a:pt x="109" y="202"/>
                    <a:pt x="110" y="202"/>
                  </a:cubicBezTo>
                  <a:cubicBezTo>
                    <a:pt x="110" y="202"/>
                    <a:pt x="110" y="201"/>
                    <a:pt x="110" y="201"/>
                  </a:cubicBezTo>
                  <a:cubicBezTo>
                    <a:pt x="110" y="201"/>
                    <a:pt x="110" y="201"/>
                    <a:pt x="110" y="201"/>
                  </a:cubicBezTo>
                  <a:cubicBezTo>
                    <a:pt x="110" y="200"/>
                    <a:pt x="110" y="200"/>
                    <a:pt x="110" y="200"/>
                  </a:cubicBezTo>
                  <a:cubicBezTo>
                    <a:pt x="110" y="199"/>
                    <a:pt x="110" y="199"/>
                    <a:pt x="109" y="199"/>
                  </a:cubicBezTo>
                  <a:cubicBezTo>
                    <a:pt x="109" y="199"/>
                    <a:pt x="109" y="199"/>
                    <a:pt x="109" y="199"/>
                  </a:cubicBezTo>
                  <a:cubicBezTo>
                    <a:pt x="109" y="198"/>
                    <a:pt x="109" y="198"/>
                    <a:pt x="108" y="197"/>
                  </a:cubicBezTo>
                  <a:cubicBezTo>
                    <a:pt x="108" y="197"/>
                    <a:pt x="108" y="197"/>
                    <a:pt x="107" y="197"/>
                  </a:cubicBezTo>
                  <a:cubicBezTo>
                    <a:pt x="107" y="197"/>
                    <a:pt x="107" y="197"/>
                    <a:pt x="107" y="197"/>
                  </a:cubicBezTo>
                  <a:cubicBezTo>
                    <a:pt x="109" y="181"/>
                    <a:pt x="109" y="181"/>
                    <a:pt x="109" y="181"/>
                  </a:cubicBezTo>
                  <a:cubicBezTo>
                    <a:pt x="110" y="181"/>
                    <a:pt x="110" y="181"/>
                    <a:pt x="110" y="180"/>
                  </a:cubicBezTo>
                  <a:cubicBezTo>
                    <a:pt x="111" y="181"/>
                    <a:pt x="111" y="181"/>
                    <a:pt x="111" y="181"/>
                  </a:cubicBezTo>
                  <a:cubicBezTo>
                    <a:pt x="111" y="180"/>
                    <a:pt x="111" y="180"/>
                    <a:pt x="111" y="180"/>
                  </a:cubicBezTo>
                  <a:cubicBezTo>
                    <a:pt x="111" y="180"/>
                    <a:pt x="111" y="179"/>
                    <a:pt x="111" y="178"/>
                  </a:cubicBezTo>
                  <a:cubicBezTo>
                    <a:pt x="111" y="178"/>
                    <a:pt x="110" y="178"/>
                    <a:pt x="110" y="178"/>
                  </a:cubicBezTo>
                  <a:cubicBezTo>
                    <a:pt x="110" y="178"/>
                    <a:pt x="110" y="178"/>
                    <a:pt x="110" y="178"/>
                  </a:cubicBezTo>
                  <a:cubicBezTo>
                    <a:pt x="110" y="177"/>
                    <a:pt x="111" y="176"/>
                    <a:pt x="111" y="176"/>
                  </a:cubicBezTo>
                  <a:cubicBezTo>
                    <a:pt x="111" y="176"/>
                    <a:pt x="111" y="176"/>
                    <a:pt x="111" y="176"/>
                  </a:cubicBezTo>
                  <a:cubicBezTo>
                    <a:pt x="112" y="169"/>
                    <a:pt x="112" y="169"/>
                    <a:pt x="112" y="169"/>
                  </a:cubicBezTo>
                  <a:cubicBezTo>
                    <a:pt x="113" y="170"/>
                    <a:pt x="113" y="170"/>
                    <a:pt x="113" y="170"/>
                  </a:cubicBezTo>
                  <a:cubicBezTo>
                    <a:pt x="113" y="170"/>
                    <a:pt x="114" y="169"/>
                    <a:pt x="114" y="169"/>
                  </a:cubicBezTo>
                  <a:cubicBezTo>
                    <a:pt x="114" y="169"/>
                    <a:pt x="115" y="168"/>
                    <a:pt x="115" y="168"/>
                  </a:cubicBezTo>
                  <a:cubicBezTo>
                    <a:pt x="115" y="168"/>
                    <a:pt x="115" y="168"/>
                    <a:pt x="115" y="168"/>
                  </a:cubicBezTo>
                  <a:cubicBezTo>
                    <a:pt x="115" y="167"/>
                    <a:pt x="115" y="167"/>
                    <a:pt x="114" y="167"/>
                  </a:cubicBezTo>
                  <a:cubicBezTo>
                    <a:pt x="114" y="166"/>
                    <a:pt x="114" y="166"/>
                    <a:pt x="113" y="166"/>
                  </a:cubicBezTo>
                  <a:cubicBezTo>
                    <a:pt x="113" y="166"/>
                    <a:pt x="113" y="166"/>
                    <a:pt x="113" y="166"/>
                  </a:cubicBezTo>
                  <a:cubicBezTo>
                    <a:pt x="113" y="165"/>
                    <a:pt x="113" y="164"/>
                    <a:pt x="112" y="164"/>
                  </a:cubicBezTo>
                  <a:cubicBezTo>
                    <a:pt x="112" y="164"/>
                    <a:pt x="112" y="164"/>
                    <a:pt x="112" y="164"/>
                  </a:cubicBezTo>
                  <a:cubicBezTo>
                    <a:pt x="114" y="148"/>
                    <a:pt x="114" y="148"/>
                    <a:pt x="114" y="148"/>
                  </a:cubicBezTo>
                  <a:cubicBezTo>
                    <a:pt x="114" y="148"/>
                    <a:pt x="114" y="148"/>
                    <a:pt x="114" y="147"/>
                  </a:cubicBezTo>
                  <a:cubicBezTo>
                    <a:pt x="115" y="147"/>
                    <a:pt x="115" y="147"/>
                    <a:pt x="115" y="147"/>
                  </a:cubicBezTo>
                  <a:cubicBezTo>
                    <a:pt x="115" y="147"/>
                    <a:pt x="115" y="147"/>
                    <a:pt x="115" y="147"/>
                  </a:cubicBezTo>
                  <a:cubicBezTo>
                    <a:pt x="116" y="147"/>
                    <a:pt x="115" y="146"/>
                    <a:pt x="115" y="145"/>
                  </a:cubicBezTo>
                  <a:cubicBezTo>
                    <a:pt x="115" y="145"/>
                    <a:pt x="115" y="145"/>
                    <a:pt x="114" y="145"/>
                  </a:cubicBezTo>
                  <a:cubicBezTo>
                    <a:pt x="114" y="145"/>
                    <a:pt x="114" y="145"/>
                    <a:pt x="114" y="145"/>
                  </a:cubicBezTo>
                  <a:cubicBezTo>
                    <a:pt x="115" y="144"/>
                    <a:pt x="115" y="143"/>
                    <a:pt x="115" y="143"/>
                  </a:cubicBezTo>
                  <a:cubicBezTo>
                    <a:pt x="116" y="143"/>
                    <a:pt x="116" y="143"/>
                    <a:pt x="116" y="143"/>
                  </a:cubicBezTo>
                  <a:cubicBezTo>
                    <a:pt x="116" y="136"/>
                    <a:pt x="116" y="136"/>
                    <a:pt x="116" y="136"/>
                  </a:cubicBezTo>
                  <a:cubicBezTo>
                    <a:pt x="117" y="136"/>
                    <a:pt x="117" y="136"/>
                    <a:pt x="117" y="136"/>
                  </a:cubicBezTo>
                  <a:cubicBezTo>
                    <a:pt x="118" y="136"/>
                    <a:pt x="118" y="136"/>
                    <a:pt x="118" y="136"/>
                  </a:cubicBezTo>
                  <a:cubicBezTo>
                    <a:pt x="119" y="136"/>
                    <a:pt x="119" y="135"/>
                    <a:pt x="119" y="135"/>
                  </a:cubicBezTo>
                  <a:cubicBezTo>
                    <a:pt x="119" y="134"/>
                    <a:pt x="119" y="133"/>
                    <a:pt x="118" y="133"/>
                  </a:cubicBezTo>
                  <a:cubicBezTo>
                    <a:pt x="117" y="133"/>
                    <a:pt x="117" y="133"/>
                    <a:pt x="117" y="133"/>
                  </a:cubicBezTo>
                  <a:cubicBezTo>
                    <a:pt x="117" y="132"/>
                    <a:pt x="117" y="131"/>
                    <a:pt x="116" y="131"/>
                  </a:cubicBezTo>
                  <a:cubicBezTo>
                    <a:pt x="116" y="131"/>
                    <a:pt x="116" y="131"/>
                    <a:pt x="116" y="131"/>
                  </a:cubicBezTo>
                  <a:cubicBezTo>
                    <a:pt x="118" y="115"/>
                    <a:pt x="118" y="115"/>
                    <a:pt x="118" y="115"/>
                  </a:cubicBezTo>
                  <a:cubicBezTo>
                    <a:pt x="118" y="115"/>
                    <a:pt x="118" y="115"/>
                    <a:pt x="118" y="114"/>
                  </a:cubicBezTo>
                  <a:cubicBezTo>
                    <a:pt x="120" y="115"/>
                    <a:pt x="120" y="115"/>
                    <a:pt x="120" y="115"/>
                  </a:cubicBezTo>
                  <a:cubicBezTo>
                    <a:pt x="120" y="114"/>
                    <a:pt x="120" y="114"/>
                    <a:pt x="120" y="114"/>
                  </a:cubicBezTo>
                  <a:cubicBezTo>
                    <a:pt x="120" y="113"/>
                    <a:pt x="119" y="112"/>
                    <a:pt x="119" y="112"/>
                  </a:cubicBezTo>
                  <a:cubicBezTo>
                    <a:pt x="119" y="112"/>
                    <a:pt x="119" y="112"/>
                    <a:pt x="119" y="112"/>
                  </a:cubicBezTo>
                  <a:cubicBezTo>
                    <a:pt x="119" y="111"/>
                    <a:pt x="119" y="110"/>
                    <a:pt x="120" y="110"/>
                  </a:cubicBezTo>
                  <a:cubicBezTo>
                    <a:pt x="120" y="110"/>
                    <a:pt x="120" y="110"/>
                    <a:pt x="120" y="110"/>
                  </a:cubicBezTo>
                  <a:cubicBezTo>
                    <a:pt x="121" y="103"/>
                    <a:pt x="121" y="103"/>
                    <a:pt x="121" y="103"/>
                  </a:cubicBezTo>
                  <a:cubicBezTo>
                    <a:pt x="122" y="103"/>
                    <a:pt x="122" y="103"/>
                    <a:pt x="122" y="103"/>
                  </a:cubicBezTo>
                  <a:cubicBezTo>
                    <a:pt x="122" y="104"/>
                    <a:pt x="122" y="103"/>
                    <a:pt x="123" y="103"/>
                  </a:cubicBezTo>
                  <a:cubicBezTo>
                    <a:pt x="123" y="103"/>
                    <a:pt x="123" y="102"/>
                    <a:pt x="123" y="102"/>
                  </a:cubicBezTo>
                  <a:cubicBezTo>
                    <a:pt x="123" y="102"/>
                    <a:pt x="123" y="102"/>
                    <a:pt x="123" y="102"/>
                  </a:cubicBezTo>
                  <a:cubicBezTo>
                    <a:pt x="123" y="101"/>
                    <a:pt x="123" y="101"/>
                    <a:pt x="123" y="101"/>
                  </a:cubicBezTo>
                  <a:cubicBezTo>
                    <a:pt x="123" y="100"/>
                    <a:pt x="122" y="100"/>
                    <a:pt x="122" y="100"/>
                  </a:cubicBezTo>
                  <a:cubicBezTo>
                    <a:pt x="122" y="100"/>
                    <a:pt x="122" y="100"/>
                    <a:pt x="122" y="100"/>
                  </a:cubicBezTo>
                  <a:cubicBezTo>
                    <a:pt x="122" y="99"/>
                    <a:pt x="122" y="99"/>
                    <a:pt x="121" y="98"/>
                  </a:cubicBezTo>
                  <a:cubicBezTo>
                    <a:pt x="121" y="98"/>
                    <a:pt x="121" y="98"/>
                    <a:pt x="120" y="98"/>
                  </a:cubicBezTo>
                  <a:cubicBezTo>
                    <a:pt x="120" y="98"/>
                    <a:pt x="120" y="98"/>
                    <a:pt x="120" y="98"/>
                  </a:cubicBezTo>
                  <a:cubicBezTo>
                    <a:pt x="122" y="82"/>
                    <a:pt x="122" y="82"/>
                    <a:pt x="122" y="82"/>
                  </a:cubicBezTo>
                  <a:cubicBezTo>
                    <a:pt x="123" y="82"/>
                    <a:pt x="123" y="82"/>
                    <a:pt x="123" y="81"/>
                  </a:cubicBezTo>
                  <a:cubicBezTo>
                    <a:pt x="124" y="82"/>
                    <a:pt x="124" y="82"/>
                    <a:pt x="124" y="82"/>
                  </a:cubicBezTo>
                  <a:cubicBezTo>
                    <a:pt x="124" y="81"/>
                    <a:pt x="124" y="81"/>
                    <a:pt x="124" y="81"/>
                  </a:cubicBezTo>
                  <a:cubicBezTo>
                    <a:pt x="124" y="81"/>
                    <a:pt x="124" y="80"/>
                    <a:pt x="124" y="80"/>
                  </a:cubicBezTo>
                  <a:cubicBezTo>
                    <a:pt x="124" y="79"/>
                    <a:pt x="123" y="79"/>
                    <a:pt x="123" y="79"/>
                  </a:cubicBezTo>
                  <a:cubicBezTo>
                    <a:pt x="123" y="79"/>
                    <a:pt x="123" y="79"/>
                    <a:pt x="123" y="79"/>
                  </a:cubicBezTo>
                  <a:cubicBezTo>
                    <a:pt x="123" y="78"/>
                    <a:pt x="123" y="77"/>
                    <a:pt x="124" y="77"/>
                  </a:cubicBezTo>
                  <a:cubicBezTo>
                    <a:pt x="125" y="70"/>
                    <a:pt x="125" y="70"/>
                    <a:pt x="125" y="70"/>
                  </a:cubicBezTo>
                  <a:cubicBezTo>
                    <a:pt x="126" y="71"/>
                    <a:pt x="126" y="71"/>
                    <a:pt x="126" y="71"/>
                  </a:cubicBezTo>
                  <a:cubicBezTo>
                    <a:pt x="126" y="71"/>
                    <a:pt x="127" y="71"/>
                    <a:pt x="127" y="70"/>
                  </a:cubicBezTo>
                  <a:cubicBezTo>
                    <a:pt x="127" y="70"/>
                    <a:pt x="128" y="70"/>
                    <a:pt x="128" y="69"/>
                  </a:cubicBezTo>
                  <a:cubicBezTo>
                    <a:pt x="128" y="69"/>
                    <a:pt x="128" y="69"/>
                    <a:pt x="128" y="69"/>
                  </a:cubicBezTo>
                  <a:cubicBezTo>
                    <a:pt x="128" y="68"/>
                    <a:pt x="127" y="67"/>
                    <a:pt x="126" y="67"/>
                  </a:cubicBezTo>
                  <a:close/>
                  <a:moveTo>
                    <a:pt x="109" y="73"/>
                  </a:moveTo>
                  <a:cubicBezTo>
                    <a:pt x="110" y="73"/>
                    <a:pt x="110" y="73"/>
                    <a:pt x="110" y="73"/>
                  </a:cubicBezTo>
                  <a:cubicBezTo>
                    <a:pt x="111" y="73"/>
                    <a:pt x="113" y="75"/>
                    <a:pt x="113" y="77"/>
                  </a:cubicBezTo>
                  <a:cubicBezTo>
                    <a:pt x="113" y="77"/>
                    <a:pt x="113" y="77"/>
                    <a:pt x="113" y="77"/>
                  </a:cubicBezTo>
                  <a:cubicBezTo>
                    <a:pt x="112" y="77"/>
                    <a:pt x="112" y="77"/>
                    <a:pt x="112" y="78"/>
                  </a:cubicBezTo>
                  <a:cubicBezTo>
                    <a:pt x="111" y="78"/>
                    <a:pt x="111" y="79"/>
                    <a:pt x="111" y="79"/>
                  </a:cubicBezTo>
                  <a:cubicBezTo>
                    <a:pt x="111" y="80"/>
                    <a:pt x="111" y="80"/>
                    <a:pt x="111" y="80"/>
                  </a:cubicBezTo>
                  <a:cubicBezTo>
                    <a:pt x="112" y="80"/>
                    <a:pt x="112" y="80"/>
                    <a:pt x="112" y="80"/>
                  </a:cubicBezTo>
                  <a:cubicBezTo>
                    <a:pt x="112" y="80"/>
                    <a:pt x="112" y="80"/>
                    <a:pt x="113" y="80"/>
                  </a:cubicBezTo>
                  <a:cubicBezTo>
                    <a:pt x="111" y="96"/>
                    <a:pt x="111" y="96"/>
                    <a:pt x="111" y="96"/>
                  </a:cubicBezTo>
                  <a:cubicBezTo>
                    <a:pt x="110" y="96"/>
                    <a:pt x="110" y="96"/>
                    <a:pt x="110" y="96"/>
                  </a:cubicBezTo>
                  <a:cubicBezTo>
                    <a:pt x="110" y="96"/>
                    <a:pt x="110" y="96"/>
                    <a:pt x="109" y="96"/>
                  </a:cubicBezTo>
                  <a:cubicBezTo>
                    <a:pt x="109" y="97"/>
                    <a:pt x="109" y="97"/>
                    <a:pt x="109" y="98"/>
                  </a:cubicBezTo>
                  <a:cubicBezTo>
                    <a:pt x="104" y="97"/>
                    <a:pt x="104" y="97"/>
                    <a:pt x="104" y="97"/>
                  </a:cubicBezTo>
                  <a:cubicBezTo>
                    <a:pt x="104" y="96"/>
                    <a:pt x="104" y="96"/>
                    <a:pt x="104" y="96"/>
                  </a:cubicBezTo>
                  <a:cubicBezTo>
                    <a:pt x="103" y="95"/>
                    <a:pt x="103" y="95"/>
                    <a:pt x="103" y="95"/>
                  </a:cubicBezTo>
                  <a:cubicBezTo>
                    <a:pt x="103" y="95"/>
                    <a:pt x="103" y="95"/>
                    <a:pt x="103" y="95"/>
                  </a:cubicBezTo>
                  <a:cubicBezTo>
                    <a:pt x="105" y="79"/>
                    <a:pt x="105" y="79"/>
                    <a:pt x="105" y="79"/>
                  </a:cubicBezTo>
                  <a:cubicBezTo>
                    <a:pt x="105" y="79"/>
                    <a:pt x="105" y="79"/>
                    <a:pt x="105" y="79"/>
                  </a:cubicBezTo>
                  <a:cubicBezTo>
                    <a:pt x="106" y="79"/>
                    <a:pt x="106" y="79"/>
                    <a:pt x="106" y="79"/>
                  </a:cubicBezTo>
                  <a:cubicBezTo>
                    <a:pt x="106" y="78"/>
                    <a:pt x="106" y="78"/>
                    <a:pt x="106" y="78"/>
                  </a:cubicBezTo>
                  <a:cubicBezTo>
                    <a:pt x="107" y="78"/>
                    <a:pt x="106" y="77"/>
                    <a:pt x="106" y="77"/>
                  </a:cubicBezTo>
                  <a:cubicBezTo>
                    <a:pt x="106" y="76"/>
                    <a:pt x="106" y="76"/>
                    <a:pt x="105" y="76"/>
                  </a:cubicBezTo>
                  <a:cubicBezTo>
                    <a:pt x="105" y="76"/>
                    <a:pt x="105" y="76"/>
                    <a:pt x="105" y="76"/>
                  </a:cubicBezTo>
                  <a:cubicBezTo>
                    <a:pt x="106" y="74"/>
                    <a:pt x="108" y="73"/>
                    <a:pt x="109" y="73"/>
                  </a:cubicBezTo>
                  <a:close/>
                  <a:moveTo>
                    <a:pt x="108" y="113"/>
                  </a:moveTo>
                  <a:cubicBezTo>
                    <a:pt x="108" y="113"/>
                    <a:pt x="108" y="113"/>
                    <a:pt x="108" y="113"/>
                  </a:cubicBezTo>
                  <a:cubicBezTo>
                    <a:pt x="106" y="129"/>
                    <a:pt x="106" y="129"/>
                    <a:pt x="106" y="129"/>
                  </a:cubicBezTo>
                  <a:cubicBezTo>
                    <a:pt x="106" y="129"/>
                    <a:pt x="106" y="129"/>
                    <a:pt x="106" y="129"/>
                  </a:cubicBezTo>
                  <a:cubicBezTo>
                    <a:pt x="105" y="129"/>
                    <a:pt x="105" y="130"/>
                    <a:pt x="104" y="131"/>
                  </a:cubicBezTo>
                  <a:cubicBezTo>
                    <a:pt x="100" y="130"/>
                    <a:pt x="100" y="130"/>
                    <a:pt x="100" y="130"/>
                  </a:cubicBezTo>
                  <a:cubicBezTo>
                    <a:pt x="100" y="129"/>
                    <a:pt x="99" y="128"/>
                    <a:pt x="99" y="128"/>
                  </a:cubicBezTo>
                  <a:cubicBezTo>
                    <a:pt x="98" y="128"/>
                    <a:pt x="98" y="128"/>
                    <a:pt x="98" y="128"/>
                  </a:cubicBezTo>
                  <a:cubicBezTo>
                    <a:pt x="100" y="112"/>
                    <a:pt x="100" y="112"/>
                    <a:pt x="100" y="112"/>
                  </a:cubicBezTo>
                  <a:cubicBezTo>
                    <a:pt x="101" y="112"/>
                    <a:pt x="101" y="112"/>
                    <a:pt x="101" y="111"/>
                  </a:cubicBezTo>
                  <a:cubicBezTo>
                    <a:pt x="102" y="112"/>
                    <a:pt x="102" y="112"/>
                    <a:pt x="102" y="112"/>
                  </a:cubicBezTo>
                  <a:cubicBezTo>
                    <a:pt x="102" y="111"/>
                    <a:pt x="102" y="111"/>
                    <a:pt x="102" y="111"/>
                  </a:cubicBezTo>
                  <a:cubicBezTo>
                    <a:pt x="102" y="110"/>
                    <a:pt x="102" y="109"/>
                    <a:pt x="101" y="109"/>
                  </a:cubicBezTo>
                  <a:cubicBezTo>
                    <a:pt x="102" y="107"/>
                    <a:pt x="103" y="106"/>
                    <a:pt x="105" y="106"/>
                  </a:cubicBezTo>
                  <a:cubicBezTo>
                    <a:pt x="105" y="106"/>
                    <a:pt x="105" y="106"/>
                    <a:pt x="105" y="106"/>
                  </a:cubicBezTo>
                  <a:cubicBezTo>
                    <a:pt x="107" y="106"/>
                    <a:pt x="108" y="108"/>
                    <a:pt x="108" y="110"/>
                  </a:cubicBezTo>
                  <a:cubicBezTo>
                    <a:pt x="108" y="110"/>
                    <a:pt x="107" y="111"/>
                    <a:pt x="107" y="112"/>
                  </a:cubicBezTo>
                  <a:cubicBezTo>
                    <a:pt x="107" y="112"/>
                    <a:pt x="107" y="112"/>
                    <a:pt x="107" y="112"/>
                  </a:cubicBezTo>
                  <a:lnTo>
                    <a:pt x="108" y="113"/>
                  </a:lnTo>
                  <a:close/>
                  <a:moveTo>
                    <a:pt x="104" y="146"/>
                  </a:moveTo>
                  <a:cubicBezTo>
                    <a:pt x="104" y="146"/>
                    <a:pt x="104" y="146"/>
                    <a:pt x="104" y="146"/>
                  </a:cubicBezTo>
                  <a:cubicBezTo>
                    <a:pt x="102" y="162"/>
                    <a:pt x="102" y="162"/>
                    <a:pt x="102" y="162"/>
                  </a:cubicBezTo>
                  <a:cubicBezTo>
                    <a:pt x="102" y="162"/>
                    <a:pt x="102" y="162"/>
                    <a:pt x="102" y="162"/>
                  </a:cubicBezTo>
                  <a:cubicBezTo>
                    <a:pt x="101" y="162"/>
                    <a:pt x="100" y="163"/>
                    <a:pt x="100" y="164"/>
                  </a:cubicBezTo>
                  <a:cubicBezTo>
                    <a:pt x="95" y="163"/>
                    <a:pt x="95" y="163"/>
                    <a:pt x="95" y="163"/>
                  </a:cubicBezTo>
                  <a:cubicBezTo>
                    <a:pt x="96" y="162"/>
                    <a:pt x="95" y="161"/>
                    <a:pt x="94" y="161"/>
                  </a:cubicBezTo>
                  <a:cubicBezTo>
                    <a:pt x="94" y="161"/>
                    <a:pt x="94" y="161"/>
                    <a:pt x="94" y="161"/>
                  </a:cubicBezTo>
                  <a:cubicBezTo>
                    <a:pt x="96" y="145"/>
                    <a:pt x="96" y="145"/>
                    <a:pt x="96" y="145"/>
                  </a:cubicBezTo>
                  <a:cubicBezTo>
                    <a:pt x="96" y="145"/>
                    <a:pt x="96" y="145"/>
                    <a:pt x="97" y="144"/>
                  </a:cubicBezTo>
                  <a:cubicBezTo>
                    <a:pt x="98" y="145"/>
                    <a:pt x="98" y="145"/>
                    <a:pt x="98" y="145"/>
                  </a:cubicBezTo>
                  <a:cubicBezTo>
                    <a:pt x="98" y="144"/>
                    <a:pt x="98" y="144"/>
                    <a:pt x="98" y="144"/>
                  </a:cubicBezTo>
                  <a:cubicBezTo>
                    <a:pt x="98" y="144"/>
                    <a:pt x="98" y="143"/>
                    <a:pt x="98" y="143"/>
                  </a:cubicBezTo>
                  <a:cubicBezTo>
                    <a:pt x="97" y="142"/>
                    <a:pt x="97" y="142"/>
                    <a:pt x="97" y="142"/>
                  </a:cubicBezTo>
                  <a:cubicBezTo>
                    <a:pt x="98" y="140"/>
                    <a:pt x="99" y="139"/>
                    <a:pt x="101" y="139"/>
                  </a:cubicBezTo>
                  <a:cubicBezTo>
                    <a:pt x="101" y="139"/>
                    <a:pt x="101" y="139"/>
                    <a:pt x="101" y="139"/>
                  </a:cubicBezTo>
                  <a:cubicBezTo>
                    <a:pt x="103" y="139"/>
                    <a:pt x="104" y="141"/>
                    <a:pt x="104" y="143"/>
                  </a:cubicBezTo>
                  <a:cubicBezTo>
                    <a:pt x="104" y="143"/>
                    <a:pt x="103" y="143"/>
                    <a:pt x="103" y="143"/>
                  </a:cubicBezTo>
                  <a:cubicBezTo>
                    <a:pt x="103" y="144"/>
                    <a:pt x="102" y="144"/>
                    <a:pt x="102" y="145"/>
                  </a:cubicBezTo>
                  <a:cubicBezTo>
                    <a:pt x="102" y="145"/>
                    <a:pt x="102" y="145"/>
                    <a:pt x="102" y="145"/>
                  </a:cubicBezTo>
                  <a:lnTo>
                    <a:pt x="104" y="146"/>
                  </a:lnTo>
                  <a:close/>
                  <a:moveTo>
                    <a:pt x="99" y="179"/>
                  </a:moveTo>
                  <a:cubicBezTo>
                    <a:pt x="99" y="179"/>
                    <a:pt x="99" y="179"/>
                    <a:pt x="100" y="179"/>
                  </a:cubicBezTo>
                  <a:cubicBezTo>
                    <a:pt x="98" y="195"/>
                    <a:pt x="98" y="195"/>
                    <a:pt x="98" y="195"/>
                  </a:cubicBezTo>
                  <a:cubicBezTo>
                    <a:pt x="97" y="195"/>
                    <a:pt x="97" y="195"/>
                    <a:pt x="97" y="195"/>
                  </a:cubicBezTo>
                  <a:cubicBezTo>
                    <a:pt x="97" y="195"/>
                    <a:pt x="97" y="195"/>
                    <a:pt x="96" y="195"/>
                  </a:cubicBezTo>
                  <a:cubicBezTo>
                    <a:pt x="96" y="196"/>
                    <a:pt x="96" y="196"/>
                    <a:pt x="96" y="197"/>
                  </a:cubicBezTo>
                  <a:cubicBezTo>
                    <a:pt x="91" y="196"/>
                    <a:pt x="91" y="196"/>
                    <a:pt x="91" y="196"/>
                  </a:cubicBezTo>
                  <a:cubicBezTo>
                    <a:pt x="91" y="195"/>
                    <a:pt x="91" y="194"/>
                    <a:pt x="90" y="194"/>
                  </a:cubicBezTo>
                  <a:cubicBezTo>
                    <a:pt x="90" y="194"/>
                    <a:pt x="90" y="194"/>
                    <a:pt x="90" y="194"/>
                  </a:cubicBezTo>
                  <a:cubicBezTo>
                    <a:pt x="92" y="178"/>
                    <a:pt x="92" y="178"/>
                    <a:pt x="92" y="178"/>
                  </a:cubicBezTo>
                  <a:cubicBezTo>
                    <a:pt x="92" y="178"/>
                    <a:pt x="92" y="178"/>
                    <a:pt x="92" y="177"/>
                  </a:cubicBezTo>
                  <a:cubicBezTo>
                    <a:pt x="93" y="178"/>
                    <a:pt x="93" y="178"/>
                    <a:pt x="93" y="178"/>
                  </a:cubicBezTo>
                  <a:cubicBezTo>
                    <a:pt x="94" y="177"/>
                    <a:pt x="94" y="177"/>
                    <a:pt x="94" y="177"/>
                  </a:cubicBezTo>
                  <a:cubicBezTo>
                    <a:pt x="94" y="177"/>
                    <a:pt x="93" y="176"/>
                    <a:pt x="93" y="176"/>
                  </a:cubicBezTo>
                  <a:cubicBezTo>
                    <a:pt x="93" y="175"/>
                    <a:pt x="93" y="175"/>
                    <a:pt x="92" y="175"/>
                  </a:cubicBezTo>
                  <a:cubicBezTo>
                    <a:pt x="93" y="173"/>
                    <a:pt x="95" y="172"/>
                    <a:pt x="96" y="172"/>
                  </a:cubicBezTo>
                  <a:cubicBezTo>
                    <a:pt x="97" y="172"/>
                    <a:pt x="97" y="172"/>
                    <a:pt x="97" y="172"/>
                  </a:cubicBezTo>
                  <a:cubicBezTo>
                    <a:pt x="98" y="172"/>
                    <a:pt x="99" y="174"/>
                    <a:pt x="100" y="176"/>
                  </a:cubicBezTo>
                  <a:cubicBezTo>
                    <a:pt x="99" y="176"/>
                    <a:pt x="99" y="176"/>
                    <a:pt x="99" y="177"/>
                  </a:cubicBezTo>
                  <a:cubicBezTo>
                    <a:pt x="98" y="177"/>
                    <a:pt x="98" y="177"/>
                    <a:pt x="98" y="178"/>
                  </a:cubicBezTo>
                  <a:cubicBezTo>
                    <a:pt x="98" y="178"/>
                    <a:pt x="98" y="178"/>
                    <a:pt x="98" y="178"/>
                  </a:cubicBezTo>
                  <a:lnTo>
                    <a:pt x="99" y="179"/>
                  </a:lnTo>
                  <a:close/>
                  <a:moveTo>
                    <a:pt x="95" y="212"/>
                  </a:moveTo>
                  <a:cubicBezTo>
                    <a:pt x="95" y="212"/>
                    <a:pt x="95" y="212"/>
                    <a:pt x="95" y="212"/>
                  </a:cubicBezTo>
                  <a:cubicBezTo>
                    <a:pt x="93" y="228"/>
                    <a:pt x="93" y="228"/>
                    <a:pt x="93" y="228"/>
                  </a:cubicBezTo>
                  <a:cubicBezTo>
                    <a:pt x="93" y="228"/>
                    <a:pt x="93" y="228"/>
                    <a:pt x="93" y="228"/>
                  </a:cubicBezTo>
                  <a:cubicBezTo>
                    <a:pt x="93" y="228"/>
                    <a:pt x="92" y="228"/>
                    <a:pt x="92" y="228"/>
                  </a:cubicBezTo>
                  <a:cubicBezTo>
                    <a:pt x="92" y="229"/>
                    <a:pt x="91" y="229"/>
                    <a:pt x="91" y="230"/>
                  </a:cubicBezTo>
                  <a:cubicBezTo>
                    <a:pt x="87" y="229"/>
                    <a:pt x="87" y="229"/>
                    <a:pt x="87" y="229"/>
                  </a:cubicBezTo>
                  <a:cubicBezTo>
                    <a:pt x="87" y="228"/>
                    <a:pt x="86" y="227"/>
                    <a:pt x="86" y="227"/>
                  </a:cubicBezTo>
                  <a:cubicBezTo>
                    <a:pt x="85" y="227"/>
                    <a:pt x="85" y="227"/>
                    <a:pt x="85" y="227"/>
                  </a:cubicBezTo>
                  <a:cubicBezTo>
                    <a:pt x="87" y="211"/>
                    <a:pt x="87" y="211"/>
                    <a:pt x="87" y="211"/>
                  </a:cubicBezTo>
                  <a:cubicBezTo>
                    <a:pt x="88" y="211"/>
                    <a:pt x="88" y="211"/>
                    <a:pt x="88" y="210"/>
                  </a:cubicBezTo>
                  <a:cubicBezTo>
                    <a:pt x="89" y="211"/>
                    <a:pt x="89" y="211"/>
                    <a:pt x="89" y="211"/>
                  </a:cubicBezTo>
                  <a:cubicBezTo>
                    <a:pt x="89" y="210"/>
                    <a:pt x="89" y="210"/>
                    <a:pt x="89" y="210"/>
                  </a:cubicBezTo>
                  <a:cubicBezTo>
                    <a:pt x="89" y="210"/>
                    <a:pt x="89" y="209"/>
                    <a:pt x="89" y="209"/>
                  </a:cubicBezTo>
                  <a:cubicBezTo>
                    <a:pt x="89" y="208"/>
                    <a:pt x="88" y="208"/>
                    <a:pt x="88" y="208"/>
                  </a:cubicBezTo>
                  <a:cubicBezTo>
                    <a:pt x="89" y="206"/>
                    <a:pt x="90" y="205"/>
                    <a:pt x="92" y="205"/>
                  </a:cubicBezTo>
                  <a:cubicBezTo>
                    <a:pt x="92" y="205"/>
                    <a:pt x="92" y="205"/>
                    <a:pt x="92" y="205"/>
                  </a:cubicBezTo>
                  <a:cubicBezTo>
                    <a:pt x="94" y="205"/>
                    <a:pt x="95" y="207"/>
                    <a:pt x="95" y="209"/>
                  </a:cubicBezTo>
                  <a:cubicBezTo>
                    <a:pt x="95" y="209"/>
                    <a:pt x="95" y="209"/>
                    <a:pt x="95" y="209"/>
                  </a:cubicBezTo>
                  <a:cubicBezTo>
                    <a:pt x="94" y="210"/>
                    <a:pt x="94" y="210"/>
                    <a:pt x="94" y="211"/>
                  </a:cubicBezTo>
                  <a:cubicBezTo>
                    <a:pt x="94" y="211"/>
                    <a:pt x="94" y="211"/>
                    <a:pt x="94" y="211"/>
                  </a:cubicBezTo>
                  <a:lnTo>
                    <a:pt x="95" y="212"/>
                  </a:lnTo>
                  <a:close/>
                  <a:moveTo>
                    <a:pt x="22" y="198"/>
                  </a:moveTo>
                  <a:cubicBezTo>
                    <a:pt x="21" y="197"/>
                    <a:pt x="21" y="197"/>
                    <a:pt x="21" y="197"/>
                  </a:cubicBezTo>
                  <a:cubicBezTo>
                    <a:pt x="21" y="197"/>
                    <a:pt x="21" y="197"/>
                    <a:pt x="21" y="197"/>
                  </a:cubicBezTo>
                  <a:cubicBezTo>
                    <a:pt x="22" y="195"/>
                    <a:pt x="23" y="194"/>
                    <a:pt x="25" y="194"/>
                  </a:cubicBezTo>
                  <a:cubicBezTo>
                    <a:pt x="25" y="194"/>
                    <a:pt x="25" y="194"/>
                    <a:pt x="25" y="194"/>
                  </a:cubicBezTo>
                  <a:cubicBezTo>
                    <a:pt x="27" y="194"/>
                    <a:pt x="28" y="196"/>
                    <a:pt x="28" y="198"/>
                  </a:cubicBezTo>
                  <a:cubicBezTo>
                    <a:pt x="27" y="198"/>
                    <a:pt x="27" y="199"/>
                    <a:pt x="26" y="200"/>
                  </a:cubicBezTo>
                  <a:cubicBezTo>
                    <a:pt x="26" y="200"/>
                    <a:pt x="26" y="200"/>
                    <a:pt x="26" y="200"/>
                  </a:cubicBezTo>
                  <a:cubicBezTo>
                    <a:pt x="28" y="201"/>
                    <a:pt x="28" y="201"/>
                    <a:pt x="28" y="201"/>
                  </a:cubicBezTo>
                  <a:cubicBezTo>
                    <a:pt x="28" y="201"/>
                    <a:pt x="28" y="201"/>
                    <a:pt x="28" y="201"/>
                  </a:cubicBezTo>
                  <a:cubicBezTo>
                    <a:pt x="26" y="217"/>
                    <a:pt x="26" y="217"/>
                    <a:pt x="26" y="217"/>
                  </a:cubicBezTo>
                  <a:cubicBezTo>
                    <a:pt x="26" y="217"/>
                    <a:pt x="26" y="217"/>
                    <a:pt x="26" y="217"/>
                  </a:cubicBezTo>
                  <a:cubicBezTo>
                    <a:pt x="25" y="217"/>
                    <a:pt x="25" y="217"/>
                    <a:pt x="25" y="217"/>
                  </a:cubicBezTo>
                  <a:cubicBezTo>
                    <a:pt x="24" y="218"/>
                    <a:pt x="24" y="218"/>
                    <a:pt x="24" y="219"/>
                  </a:cubicBezTo>
                  <a:cubicBezTo>
                    <a:pt x="20" y="218"/>
                    <a:pt x="20" y="218"/>
                    <a:pt x="20" y="218"/>
                  </a:cubicBezTo>
                  <a:cubicBezTo>
                    <a:pt x="20" y="217"/>
                    <a:pt x="19" y="217"/>
                    <a:pt x="19" y="216"/>
                  </a:cubicBezTo>
                  <a:cubicBezTo>
                    <a:pt x="19" y="216"/>
                    <a:pt x="19" y="216"/>
                    <a:pt x="18" y="216"/>
                  </a:cubicBezTo>
                  <a:cubicBezTo>
                    <a:pt x="18" y="216"/>
                    <a:pt x="18" y="216"/>
                    <a:pt x="18" y="216"/>
                  </a:cubicBezTo>
                  <a:cubicBezTo>
                    <a:pt x="20" y="200"/>
                    <a:pt x="20" y="200"/>
                    <a:pt x="20" y="200"/>
                  </a:cubicBezTo>
                  <a:cubicBezTo>
                    <a:pt x="20" y="200"/>
                    <a:pt x="21" y="200"/>
                    <a:pt x="21" y="199"/>
                  </a:cubicBezTo>
                  <a:cubicBezTo>
                    <a:pt x="22" y="200"/>
                    <a:pt x="22" y="200"/>
                    <a:pt x="22" y="200"/>
                  </a:cubicBezTo>
                  <a:cubicBezTo>
                    <a:pt x="22" y="199"/>
                    <a:pt x="22" y="199"/>
                    <a:pt x="22" y="199"/>
                  </a:cubicBezTo>
                  <a:cubicBezTo>
                    <a:pt x="22" y="199"/>
                    <a:pt x="22" y="198"/>
                    <a:pt x="22" y="198"/>
                  </a:cubicBezTo>
                  <a:close/>
                  <a:moveTo>
                    <a:pt x="26" y="165"/>
                  </a:moveTo>
                  <a:cubicBezTo>
                    <a:pt x="26" y="164"/>
                    <a:pt x="25" y="164"/>
                    <a:pt x="25" y="164"/>
                  </a:cubicBezTo>
                  <a:cubicBezTo>
                    <a:pt x="25" y="164"/>
                    <a:pt x="25" y="164"/>
                    <a:pt x="25" y="164"/>
                  </a:cubicBezTo>
                  <a:cubicBezTo>
                    <a:pt x="26" y="162"/>
                    <a:pt x="27" y="161"/>
                    <a:pt x="29" y="161"/>
                  </a:cubicBezTo>
                  <a:cubicBezTo>
                    <a:pt x="29" y="161"/>
                    <a:pt x="29" y="161"/>
                    <a:pt x="29" y="161"/>
                  </a:cubicBezTo>
                  <a:cubicBezTo>
                    <a:pt x="31" y="161"/>
                    <a:pt x="32" y="163"/>
                    <a:pt x="32" y="165"/>
                  </a:cubicBezTo>
                  <a:cubicBezTo>
                    <a:pt x="32" y="165"/>
                    <a:pt x="31" y="166"/>
                    <a:pt x="31" y="167"/>
                  </a:cubicBezTo>
                  <a:cubicBezTo>
                    <a:pt x="31" y="167"/>
                    <a:pt x="31" y="167"/>
                    <a:pt x="31" y="167"/>
                  </a:cubicBezTo>
                  <a:cubicBezTo>
                    <a:pt x="32" y="168"/>
                    <a:pt x="32" y="168"/>
                    <a:pt x="32" y="168"/>
                  </a:cubicBezTo>
                  <a:cubicBezTo>
                    <a:pt x="32" y="168"/>
                    <a:pt x="32" y="168"/>
                    <a:pt x="32" y="168"/>
                  </a:cubicBezTo>
                  <a:cubicBezTo>
                    <a:pt x="30" y="184"/>
                    <a:pt x="30" y="184"/>
                    <a:pt x="30" y="184"/>
                  </a:cubicBezTo>
                  <a:cubicBezTo>
                    <a:pt x="30" y="184"/>
                    <a:pt x="30" y="184"/>
                    <a:pt x="30" y="184"/>
                  </a:cubicBezTo>
                  <a:cubicBezTo>
                    <a:pt x="30" y="184"/>
                    <a:pt x="29" y="184"/>
                    <a:pt x="29" y="184"/>
                  </a:cubicBezTo>
                  <a:cubicBezTo>
                    <a:pt x="29" y="185"/>
                    <a:pt x="28" y="185"/>
                    <a:pt x="28" y="186"/>
                  </a:cubicBezTo>
                  <a:cubicBezTo>
                    <a:pt x="24" y="185"/>
                    <a:pt x="24" y="185"/>
                    <a:pt x="24" y="185"/>
                  </a:cubicBezTo>
                  <a:cubicBezTo>
                    <a:pt x="24" y="184"/>
                    <a:pt x="23" y="183"/>
                    <a:pt x="23" y="183"/>
                  </a:cubicBezTo>
                  <a:cubicBezTo>
                    <a:pt x="22" y="183"/>
                    <a:pt x="22" y="183"/>
                    <a:pt x="22" y="183"/>
                  </a:cubicBezTo>
                  <a:cubicBezTo>
                    <a:pt x="25" y="167"/>
                    <a:pt x="25" y="167"/>
                    <a:pt x="25" y="167"/>
                  </a:cubicBezTo>
                  <a:cubicBezTo>
                    <a:pt x="25" y="167"/>
                    <a:pt x="25" y="167"/>
                    <a:pt x="25" y="167"/>
                  </a:cubicBezTo>
                  <a:cubicBezTo>
                    <a:pt x="26" y="167"/>
                    <a:pt x="26" y="167"/>
                    <a:pt x="26" y="167"/>
                  </a:cubicBezTo>
                  <a:cubicBezTo>
                    <a:pt x="26" y="166"/>
                    <a:pt x="26" y="166"/>
                    <a:pt x="26" y="166"/>
                  </a:cubicBezTo>
                  <a:cubicBezTo>
                    <a:pt x="26" y="166"/>
                    <a:pt x="26" y="165"/>
                    <a:pt x="26" y="165"/>
                  </a:cubicBezTo>
                  <a:close/>
                  <a:moveTo>
                    <a:pt x="29" y="131"/>
                  </a:moveTo>
                  <a:cubicBezTo>
                    <a:pt x="29" y="131"/>
                    <a:pt x="29" y="131"/>
                    <a:pt x="29" y="131"/>
                  </a:cubicBezTo>
                  <a:cubicBezTo>
                    <a:pt x="30" y="129"/>
                    <a:pt x="32" y="128"/>
                    <a:pt x="33" y="128"/>
                  </a:cubicBezTo>
                  <a:cubicBezTo>
                    <a:pt x="34" y="128"/>
                    <a:pt x="34" y="128"/>
                    <a:pt x="34" y="128"/>
                  </a:cubicBezTo>
                  <a:cubicBezTo>
                    <a:pt x="35" y="128"/>
                    <a:pt x="36" y="130"/>
                    <a:pt x="37" y="132"/>
                  </a:cubicBezTo>
                  <a:cubicBezTo>
                    <a:pt x="36" y="132"/>
                    <a:pt x="35" y="133"/>
                    <a:pt x="35" y="134"/>
                  </a:cubicBezTo>
                  <a:cubicBezTo>
                    <a:pt x="35" y="134"/>
                    <a:pt x="35" y="134"/>
                    <a:pt x="35" y="134"/>
                  </a:cubicBezTo>
                  <a:cubicBezTo>
                    <a:pt x="36" y="135"/>
                    <a:pt x="36" y="135"/>
                    <a:pt x="36" y="135"/>
                  </a:cubicBezTo>
                  <a:cubicBezTo>
                    <a:pt x="36" y="135"/>
                    <a:pt x="36" y="135"/>
                    <a:pt x="37" y="135"/>
                  </a:cubicBezTo>
                  <a:cubicBezTo>
                    <a:pt x="34" y="151"/>
                    <a:pt x="34" y="151"/>
                    <a:pt x="34" y="151"/>
                  </a:cubicBezTo>
                  <a:cubicBezTo>
                    <a:pt x="34" y="151"/>
                    <a:pt x="34" y="151"/>
                    <a:pt x="34" y="151"/>
                  </a:cubicBezTo>
                  <a:cubicBezTo>
                    <a:pt x="34" y="151"/>
                    <a:pt x="34" y="151"/>
                    <a:pt x="33" y="151"/>
                  </a:cubicBezTo>
                  <a:cubicBezTo>
                    <a:pt x="33" y="152"/>
                    <a:pt x="33" y="152"/>
                    <a:pt x="33" y="153"/>
                  </a:cubicBezTo>
                  <a:cubicBezTo>
                    <a:pt x="28" y="152"/>
                    <a:pt x="28" y="152"/>
                    <a:pt x="28" y="152"/>
                  </a:cubicBezTo>
                  <a:cubicBezTo>
                    <a:pt x="28" y="151"/>
                    <a:pt x="28" y="151"/>
                    <a:pt x="28" y="150"/>
                  </a:cubicBezTo>
                  <a:cubicBezTo>
                    <a:pt x="28" y="150"/>
                    <a:pt x="27" y="150"/>
                    <a:pt x="27" y="150"/>
                  </a:cubicBezTo>
                  <a:cubicBezTo>
                    <a:pt x="27" y="150"/>
                    <a:pt x="27" y="150"/>
                    <a:pt x="27" y="150"/>
                  </a:cubicBezTo>
                  <a:cubicBezTo>
                    <a:pt x="29" y="134"/>
                    <a:pt x="29" y="134"/>
                    <a:pt x="29" y="134"/>
                  </a:cubicBezTo>
                  <a:cubicBezTo>
                    <a:pt x="29" y="134"/>
                    <a:pt x="29" y="134"/>
                    <a:pt x="29" y="133"/>
                  </a:cubicBezTo>
                  <a:cubicBezTo>
                    <a:pt x="31" y="134"/>
                    <a:pt x="31" y="134"/>
                    <a:pt x="31" y="134"/>
                  </a:cubicBezTo>
                  <a:cubicBezTo>
                    <a:pt x="31" y="133"/>
                    <a:pt x="31" y="133"/>
                    <a:pt x="31" y="133"/>
                  </a:cubicBezTo>
                  <a:cubicBezTo>
                    <a:pt x="31" y="132"/>
                    <a:pt x="30" y="131"/>
                    <a:pt x="29" y="131"/>
                  </a:cubicBezTo>
                  <a:close/>
                  <a:moveTo>
                    <a:pt x="35" y="99"/>
                  </a:moveTo>
                  <a:cubicBezTo>
                    <a:pt x="34" y="98"/>
                    <a:pt x="34" y="98"/>
                    <a:pt x="34" y="98"/>
                  </a:cubicBezTo>
                  <a:cubicBezTo>
                    <a:pt x="34" y="98"/>
                    <a:pt x="34" y="98"/>
                    <a:pt x="34" y="98"/>
                  </a:cubicBezTo>
                  <a:cubicBezTo>
                    <a:pt x="35" y="96"/>
                    <a:pt x="36" y="95"/>
                    <a:pt x="38" y="95"/>
                  </a:cubicBezTo>
                  <a:cubicBezTo>
                    <a:pt x="38" y="95"/>
                    <a:pt x="38" y="95"/>
                    <a:pt x="38" y="95"/>
                  </a:cubicBezTo>
                  <a:cubicBezTo>
                    <a:pt x="40" y="95"/>
                    <a:pt x="41" y="97"/>
                    <a:pt x="41" y="99"/>
                  </a:cubicBezTo>
                  <a:cubicBezTo>
                    <a:pt x="41" y="99"/>
                    <a:pt x="40" y="99"/>
                    <a:pt x="40" y="100"/>
                  </a:cubicBezTo>
                  <a:cubicBezTo>
                    <a:pt x="40" y="100"/>
                    <a:pt x="39" y="100"/>
                    <a:pt x="39" y="101"/>
                  </a:cubicBezTo>
                  <a:cubicBezTo>
                    <a:pt x="39" y="101"/>
                    <a:pt x="39" y="101"/>
                    <a:pt x="39" y="101"/>
                  </a:cubicBezTo>
                  <a:cubicBezTo>
                    <a:pt x="41" y="102"/>
                    <a:pt x="41" y="102"/>
                    <a:pt x="41" y="102"/>
                  </a:cubicBezTo>
                  <a:cubicBezTo>
                    <a:pt x="41" y="102"/>
                    <a:pt x="41" y="102"/>
                    <a:pt x="41" y="102"/>
                  </a:cubicBezTo>
                  <a:cubicBezTo>
                    <a:pt x="39" y="118"/>
                    <a:pt x="39" y="118"/>
                    <a:pt x="39" y="118"/>
                  </a:cubicBezTo>
                  <a:cubicBezTo>
                    <a:pt x="39" y="118"/>
                    <a:pt x="39" y="118"/>
                    <a:pt x="39" y="118"/>
                  </a:cubicBezTo>
                  <a:cubicBezTo>
                    <a:pt x="38" y="118"/>
                    <a:pt x="37" y="119"/>
                    <a:pt x="37" y="120"/>
                  </a:cubicBezTo>
                  <a:cubicBezTo>
                    <a:pt x="33" y="119"/>
                    <a:pt x="33" y="119"/>
                    <a:pt x="33" y="119"/>
                  </a:cubicBezTo>
                  <a:cubicBezTo>
                    <a:pt x="33" y="118"/>
                    <a:pt x="32" y="117"/>
                    <a:pt x="31" y="117"/>
                  </a:cubicBezTo>
                  <a:cubicBezTo>
                    <a:pt x="31" y="117"/>
                    <a:pt x="31" y="117"/>
                    <a:pt x="31" y="117"/>
                  </a:cubicBezTo>
                  <a:cubicBezTo>
                    <a:pt x="33" y="101"/>
                    <a:pt x="33" y="101"/>
                    <a:pt x="33" y="101"/>
                  </a:cubicBezTo>
                  <a:cubicBezTo>
                    <a:pt x="33" y="101"/>
                    <a:pt x="34" y="101"/>
                    <a:pt x="34" y="101"/>
                  </a:cubicBezTo>
                  <a:cubicBezTo>
                    <a:pt x="35" y="101"/>
                    <a:pt x="35" y="101"/>
                    <a:pt x="35" y="101"/>
                  </a:cubicBezTo>
                  <a:cubicBezTo>
                    <a:pt x="35" y="100"/>
                    <a:pt x="35" y="100"/>
                    <a:pt x="35" y="100"/>
                  </a:cubicBezTo>
                  <a:cubicBezTo>
                    <a:pt x="35" y="100"/>
                    <a:pt x="35" y="99"/>
                    <a:pt x="35" y="99"/>
                  </a:cubicBezTo>
                  <a:close/>
                  <a:moveTo>
                    <a:pt x="43" y="100"/>
                  </a:moveTo>
                  <a:cubicBezTo>
                    <a:pt x="44" y="98"/>
                    <a:pt x="46" y="96"/>
                    <a:pt x="48" y="97"/>
                  </a:cubicBezTo>
                  <a:cubicBezTo>
                    <a:pt x="48" y="97"/>
                    <a:pt x="48" y="97"/>
                    <a:pt x="48" y="97"/>
                  </a:cubicBezTo>
                  <a:cubicBezTo>
                    <a:pt x="51" y="97"/>
                    <a:pt x="52" y="99"/>
                    <a:pt x="52" y="101"/>
                  </a:cubicBezTo>
                  <a:cubicBezTo>
                    <a:pt x="52" y="101"/>
                    <a:pt x="51" y="102"/>
                    <a:pt x="51" y="103"/>
                  </a:cubicBezTo>
                  <a:cubicBezTo>
                    <a:pt x="51" y="103"/>
                    <a:pt x="51" y="103"/>
                    <a:pt x="51" y="103"/>
                  </a:cubicBezTo>
                  <a:cubicBezTo>
                    <a:pt x="52" y="104"/>
                    <a:pt x="52" y="104"/>
                    <a:pt x="52" y="104"/>
                  </a:cubicBezTo>
                  <a:cubicBezTo>
                    <a:pt x="52" y="104"/>
                    <a:pt x="52" y="104"/>
                    <a:pt x="52" y="104"/>
                  </a:cubicBezTo>
                  <a:cubicBezTo>
                    <a:pt x="50" y="120"/>
                    <a:pt x="50" y="120"/>
                    <a:pt x="50" y="120"/>
                  </a:cubicBezTo>
                  <a:cubicBezTo>
                    <a:pt x="50" y="120"/>
                    <a:pt x="50" y="120"/>
                    <a:pt x="50" y="120"/>
                  </a:cubicBezTo>
                  <a:cubicBezTo>
                    <a:pt x="49" y="120"/>
                    <a:pt x="49" y="121"/>
                    <a:pt x="48" y="122"/>
                  </a:cubicBezTo>
                  <a:cubicBezTo>
                    <a:pt x="42" y="121"/>
                    <a:pt x="42" y="121"/>
                    <a:pt x="42" y="121"/>
                  </a:cubicBezTo>
                  <a:cubicBezTo>
                    <a:pt x="42" y="120"/>
                    <a:pt x="42" y="119"/>
                    <a:pt x="42" y="119"/>
                  </a:cubicBezTo>
                  <a:cubicBezTo>
                    <a:pt x="41" y="119"/>
                    <a:pt x="41" y="118"/>
                    <a:pt x="41" y="118"/>
                  </a:cubicBezTo>
                  <a:cubicBezTo>
                    <a:pt x="41" y="118"/>
                    <a:pt x="41" y="118"/>
                    <a:pt x="41" y="118"/>
                  </a:cubicBezTo>
                  <a:cubicBezTo>
                    <a:pt x="43" y="103"/>
                    <a:pt x="43" y="103"/>
                    <a:pt x="43" y="103"/>
                  </a:cubicBezTo>
                  <a:cubicBezTo>
                    <a:pt x="43" y="103"/>
                    <a:pt x="43" y="102"/>
                    <a:pt x="43" y="102"/>
                  </a:cubicBezTo>
                  <a:cubicBezTo>
                    <a:pt x="44" y="102"/>
                    <a:pt x="44" y="102"/>
                    <a:pt x="44" y="102"/>
                  </a:cubicBezTo>
                  <a:cubicBezTo>
                    <a:pt x="44" y="102"/>
                    <a:pt x="44" y="102"/>
                    <a:pt x="44" y="102"/>
                  </a:cubicBezTo>
                  <a:cubicBezTo>
                    <a:pt x="45" y="101"/>
                    <a:pt x="44" y="100"/>
                    <a:pt x="43" y="100"/>
                  </a:cubicBezTo>
                  <a:close/>
                  <a:moveTo>
                    <a:pt x="55" y="102"/>
                  </a:moveTo>
                  <a:cubicBezTo>
                    <a:pt x="56" y="100"/>
                    <a:pt x="58" y="98"/>
                    <a:pt x="60" y="99"/>
                  </a:cubicBezTo>
                  <a:cubicBezTo>
                    <a:pt x="60" y="99"/>
                    <a:pt x="60" y="99"/>
                    <a:pt x="60" y="99"/>
                  </a:cubicBezTo>
                  <a:cubicBezTo>
                    <a:pt x="62" y="99"/>
                    <a:pt x="64" y="101"/>
                    <a:pt x="64" y="103"/>
                  </a:cubicBezTo>
                  <a:cubicBezTo>
                    <a:pt x="63" y="103"/>
                    <a:pt x="63" y="104"/>
                    <a:pt x="62" y="105"/>
                  </a:cubicBezTo>
                  <a:cubicBezTo>
                    <a:pt x="62" y="105"/>
                    <a:pt x="62" y="105"/>
                    <a:pt x="62" y="105"/>
                  </a:cubicBezTo>
                  <a:cubicBezTo>
                    <a:pt x="64" y="105"/>
                    <a:pt x="64" y="105"/>
                    <a:pt x="64" y="105"/>
                  </a:cubicBezTo>
                  <a:cubicBezTo>
                    <a:pt x="64" y="106"/>
                    <a:pt x="64" y="106"/>
                    <a:pt x="64" y="106"/>
                  </a:cubicBezTo>
                  <a:cubicBezTo>
                    <a:pt x="62" y="122"/>
                    <a:pt x="62" y="122"/>
                    <a:pt x="62" y="122"/>
                  </a:cubicBezTo>
                  <a:cubicBezTo>
                    <a:pt x="62" y="122"/>
                    <a:pt x="62" y="122"/>
                    <a:pt x="62" y="122"/>
                  </a:cubicBezTo>
                  <a:cubicBezTo>
                    <a:pt x="61" y="122"/>
                    <a:pt x="60" y="122"/>
                    <a:pt x="60" y="123"/>
                  </a:cubicBezTo>
                  <a:cubicBezTo>
                    <a:pt x="54" y="122"/>
                    <a:pt x="54" y="122"/>
                    <a:pt x="54" y="122"/>
                  </a:cubicBezTo>
                  <a:cubicBezTo>
                    <a:pt x="54" y="121"/>
                    <a:pt x="53" y="120"/>
                    <a:pt x="52" y="120"/>
                  </a:cubicBezTo>
                  <a:cubicBezTo>
                    <a:pt x="52" y="120"/>
                    <a:pt x="52" y="120"/>
                    <a:pt x="52" y="120"/>
                  </a:cubicBezTo>
                  <a:cubicBezTo>
                    <a:pt x="54" y="105"/>
                    <a:pt x="54" y="105"/>
                    <a:pt x="54" y="105"/>
                  </a:cubicBezTo>
                  <a:cubicBezTo>
                    <a:pt x="54" y="104"/>
                    <a:pt x="55" y="104"/>
                    <a:pt x="55" y="104"/>
                  </a:cubicBezTo>
                  <a:cubicBezTo>
                    <a:pt x="56" y="104"/>
                    <a:pt x="56" y="104"/>
                    <a:pt x="56" y="104"/>
                  </a:cubicBezTo>
                  <a:cubicBezTo>
                    <a:pt x="56" y="104"/>
                    <a:pt x="56" y="104"/>
                    <a:pt x="56" y="104"/>
                  </a:cubicBezTo>
                  <a:cubicBezTo>
                    <a:pt x="56" y="103"/>
                    <a:pt x="56" y="102"/>
                    <a:pt x="55" y="102"/>
                  </a:cubicBezTo>
                  <a:close/>
                  <a:moveTo>
                    <a:pt x="60" y="69"/>
                  </a:moveTo>
                  <a:cubicBezTo>
                    <a:pt x="60" y="69"/>
                    <a:pt x="59" y="69"/>
                    <a:pt x="59" y="69"/>
                  </a:cubicBezTo>
                  <a:cubicBezTo>
                    <a:pt x="59" y="69"/>
                    <a:pt x="59" y="69"/>
                    <a:pt x="59" y="69"/>
                  </a:cubicBezTo>
                  <a:cubicBezTo>
                    <a:pt x="60" y="66"/>
                    <a:pt x="62" y="65"/>
                    <a:pt x="64" y="66"/>
                  </a:cubicBezTo>
                  <a:cubicBezTo>
                    <a:pt x="64" y="66"/>
                    <a:pt x="64" y="66"/>
                    <a:pt x="64" y="66"/>
                  </a:cubicBezTo>
                  <a:cubicBezTo>
                    <a:pt x="67" y="66"/>
                    <a:pt x="68" y="68"/>
                    <a:pt x="69" y="70"/>
                  </a:cubicBezTo>
                  <a:cubicBezTo>
                    <a:pt x="68" y="70"/>
                    <a:pt x="68" y="70"/>
                    <a:pt x="68" y="70"/>
                  </a:cubicBezTo>
                  <a:cubicBezTo>
                    <a:pt x="68" y="70"/>
                    <a:pt x="68" y="70"/>
                    <a:pt x="67" y="70"/>
                  </a:cubicBezTo>
                  <a:cubicBezTo>
                    <a:pt x="67" y="71"/>
                    <a:pt x="67" y="71"/>
                    <a:pt x="67" y="72"/>
                  </a:cubicBezTo>
                  <a:cubicBezTo>
                    <a:pt x="67" y="72"/>
                    <a:pt x="67" y="72"/>
                    <a:pt x="67" y="72"/>
                  </a:cubicBezTo>
                  <a:cubicBezTo>
                    <a:pt x="68" y="73"/>
                    <a:pt x="68" y="73"/>
                    <a:pt x="68" y="73"/>
                  </a:cubicBezTo>
                  <a:cubicBezTo>
                    <a:pt x="68" y="73"/>
                    <a:pt x="68" y="73"/>
                    <a:pt x="68" y="73"/>
                  </a:cubicBezTo>
                  <a:cubicBezTo>
                    <a:pt x="66" y="89"/>
                    <a:pt x="66" y="89"/>
                    <a:pt x="66" y="89"/>
                  </a:cubicBezTo>
                  <a:cubicBezTo>
                    <a:pt x="66" y="89"/>
                    <a:pt x="66" y="89"/>
                    <a:pt x="66" y="89"/>
                  </a:cubicBezTo>
                  <a:cubicBezTo>
                    <a:pt x="65" y="89"/>
                    <a:pt x="65" y="90"/>
                    <a:pt x="64" y="91"/>
                  </a:cubicBezTo>
                  <a:cubicBezTo>
                    <a:pt x="58" y="89"/>
                    <a:pt x="58" y="89"/>
                    <a:pt x="58" y="89"/>
                  </a:cubicBezTo>
                  <a:cubicBezTo>
                    <a:pt x="58" y="88"/>
                    <a:pt x="57" y="88"/>
                    <a:pt x="57" y="87"/>
                  </a:cubicBezTo>
                  <a:cubicBezTo>
                    <a:pt x="56" y="87"/>
                    <a:pt x="56" y="87"/>
                    <a:pt x="56" y="87"/>
                  </a:cubicBezTo>
                  <a:cubicBezTo>
                    <a:pt x="58" y="72"/>
                    <a:pt x="58" y="72"/>
                    <a:pt x="58" y="72"/>
                  </a:cubicBezTo>
                  <a:cubicBezTo>
                    <a:pt x="59" y="72"/>
                    <a:pt x="59" y="71"/>
                    <a:pt x="59" y="71"/>
                  </a:cubicBezTo>
                  <a:cubicBezTo>
                    <a:pt x="60" y="71"/>
                    <a:pt x="60" y="71"/>
                    <a:pt x="60" y="71"/>
                  </a:cubicBezTo>
                  <a:cubicBezTo>
                    <a:pt x="60" y="71"/>
                    <a:pt x="60" y="71"/>
                    <a:pt x="60" y="71"/>
                  </a:cubicBezTo>
                  <a:cubicBezTo>
                    <a:pt x="60" y="70"/>
                    <a:pt x="60" y="70"/>
                    <a:pt x="60" y="69"/>
                  </a:cubicBezTo>
                  <a:close/>
                  <a:moveTo>
                    <a:pt x="79" y="106"/>
                  </a:moveTo>
                  <a:cubicBezTo>
                    <a:pt x="78" y="106"/>
                    <a:pt x="78" y="105"/>
                    <a:pt x="78" y="105"/>
                  </a:cubicBezTo>
                  <a:cubicBezTo>
                    <a:pt x="79" y="103"/>
                    <a:pt x="81" y="102"/>
                    <a:pt x="83" y="102"/>
                  </a:cubicBezTo>
                  <a:cubicBezTo>
                    <a:pt x="83" y="103"/>
                    <a:pt x="83" y="103"/>
                    <a:pt x="83" y="103"/>
                  </a:cubicBezTo>
                  <a:cubicBezTo>
                    <a:pt x="85" y="103"/>
                    <a:pt x="87" y="105"/>
                    <a:pt x="87" y="107"/>
                  </a:cubicBezTo>
                  <a:cubicBezTo>
                    <a:pt x="86" y="107"/>
                    <a:pt x="86" y="108"/>
                    <a:pt x="86" y="109"/>
                  </a:cubicBezTo>
                  <a:cubicBezTo>
                    <a:pt x="86" y="109"/>
                    <a:pt x="86" y="109"/>
                    <a:pt x="86" y="109"/>
                  </a:cubicBezTo>
                  <a:cubicBezTo>
                    <a:pt x="87" y="109"/>
                    <a:pt x="87" y="109"/>
                    <a:pt x="87" y="109"/>
                  </a:cubicBezTo>
                  <a:cubicBezTo>
                    <a:pt x="87" y="110"/>
                    <a:pt x="87" y="110"/>
                    <a:pt x="87" y="110"/>
                  </a:cubicBezTo>
                  <a:cubicBezTo>
                    <a:pt x="85" y="126"/>
                    <a:pt x="85" y="126"/>
                    <a:pt x="85" y="126"/>
                  </a:cubicBezTo>
                  <a:cubicBezTo>
                    <a:pt x="85" y="126"/>
                    <a:pt x="85" y="126"/>
                    <a:pt x="85" y="126"/>
                  </a:cubicBezTo>
                  <a:cubicBezTo>
                    <a:pt x="84" y="125"/>
                    <a:pt x="83" y="126"/>
                    <a:pt x="83" y="127"/>
                  </a:cubicBezTo>
                  <a:cubicBezTo>
                    <a:pt x="77" y="126"/>
                    <a:pt x="77" y="126"/>
                    <a:pt x="77" y="126"/>
                  </a:cubicBezTo>
                  <a:cubicBezTo>
                    <a:pt x="77" y="125"/>
                    <a:pt x="76" y="124"/>
                    <a:pt x="75" y="124"/>
                  </a:cubicBezTo>
                  <a:cubicBezTo>
                    <a:pt x="75" y="124"/>
                    <a:pt x="75" y="124"/>
                    <a:pt x="75" y="124"/>
                  </a:cubicBezTo>
                  <a:cubicBezTo>
                    <a:pt x="77" y="108"/>
                    <a:pt x="77" y="108"/>
                    <a:pt x="77" y="108"/>
                  </a:cubicBezTo>
                  <a:cubicBezTo>
                    <a:pt x="77" y="108"/>
                    <a:pt x="78" y="108"/>
                    <a:pt x="78" y="108"/>
                  </a:cubicBezTo>
                  <a:cubicBezTo>
                    <a:pt x="79" y="108"/>
                    <a:pt x="79" y="108"/>
                    <a:pt x="79" y="108"/>
                  </a:cubicBezTo>
                  <a:cubicBezTo>
                    <a:pt x="79" y="108"/>
                    <a:pt x="79" y="108"/>
                    <a:pt x="79" y="108"/>
                  </a:cubicBezTo>
                  <a:cubicBezTo>
                    <a:pt x="79" y="107"/>
                    <a:pt x="79" y="106"/>
                    <a:pt x="79" y="106"/>
                  </a:cubicBezTo>
                  <a:close/>
                  <a:moveTo>
                    <a:pt x="90" y="108"/>
                  </a:moveTo>
                  <a:cubicBezTo>
                    <a:pt x="90" y="107"/>
                    <a:pt x="90" y="107"/>
                    <a:pt x="90" y="107"/>
                  </a:cubicBezTo>
                  <a:cubicBezTo>
                    <a:pt x="91" y="105"/>
                    <a:pt x="92" y="104"/>
                    <a:pt x="95" y="104"/>
                  </a:cubicBezTo>
                  <a:cubicBezTo>
                    <a:pt x="95" y="104"/>
                    <a:pt x="95" y="104"/>
                    <a:pt x="95" y="104"/>
                  </a:cubicBezTo>
                  <a:cubicBezTo>
                    <a:pt x="97" y="105"/>
                    <a:pt x="98" y="106"/>
                    <a:pt x="99" y="109"/>
                  </a:cubicBezTo>
                  <a:cubicBezTo>
                    <a:pt x="98" y="109"/>
                    <a:pt x="98" y="109"/>
                    <a:pt x="98" y="109"/>
                  </a:cubicBezTo>
                  <a:cubicBezTo>
                    <a:pt x="98" y="109"/>
                    <a:pt x="97" y="110"/>
                    <a:pt x="97" y="111"/>
                  </a:cubicBezTo>
                  <a:cubicBezTo>
                    <a:pt x="97" y="111"/>
                    <a:pt x="97" y="111"/>
                    <a:pt x="97" y="111"/>
                  </a:cubicBezTo>
                  <a:cubicBezTo>
                    <a:pt x="98" y="111"/>
                    <a:pt x="98" y="111"/>
                    <a:pt x="98" y="111"/>
                  </a:cubicBezTo>
                  <a:cubicBezTo>
                    <a:pt x="98" y="111"/>
                    <a:pt x="98" y="112"/>
                    <a:pt x="99" y="112"/>
                  </a:cubicBezTo>
                  <a:cubicBezTo>
                    <a:pt x="97" y="128"/>
                    <a:pt x="97" y="128"/>
                    <a:pt x="97" y="128"/>
                  </a:cubicBezTo>
                  <a:cubicBezTo>
                    <a:pt x="96" y="127"/>
                    <a:pt x="96" y="127"/>
                    <a:pt x="96" y="127"/>
                  </a:cubicBezTo>
                  <a:cubicBezTo>
                    <a:pt x="96" y="127"/>
                    <a:pt x="96" y="128"/>
                    <a:pt x="95" y="128"/>
                  </a:cubicBezTo>
                  <a:cubicBezTo>
                    <a:pt x="95" y="128"/>
                    <a:pt x="95" y="129"/>
                    <a:pt x="95" y="129"/>
                  </a:cubicBezTo>
                  <a:cubicBezTo>
                    <a:pt x="88" y="128"/>
                    <a:pt x="88" y="128"/>
                    <a:pt x="88" y="128"/>
                  </a:cubicBezTo>
                  <a:cubicBezTo>
                    <a:pt x="88" y="127"/>
                    <a:pt x="88" y="126"/>
                    <a:pt x="87" y="126"/>
                  </a:cubicBezTo>
                  <a:cubicBezTo>
                    <a:pt x="87" y="126"/>
                    <a:pt x="87" y="126"/>
                    <a:pt x="87" y="126"/>
                  </a:cubicBezTo>
                  <a:cubicBezTo>
                    <a:pt x="89" y="110"/>
                    <a:pt x="89" y="110"/>
                    <a:pt x="89" y="110"/>
                  </a:cubicBezTo>
                  <a:cubicBezTo>
                    <a:pt x="89" y="110"/>
                    <a:pt x="89" y="110"/>
                    <a:pt x="89" y="110"/>
                  </a:cubicBezTo>
                  <a:cubicBezTo>
                    <a:pt x="91" y="110"/>
                    <a:pt x="91" y="110"/>
                    <a:pt x="91" y="110"/>
                  </a:cubicBezTo>
                  <a:cubicBezTo>
                    <a:pt x="91" y="110"/>
                    <a:pt x="91" y="110"/>
                    <a:pt x="91" y="110"/>
                  </a:cubicBezTo>
                  <a:cubicBezTo>
                    <a:pt x="91" y="109"/>
                    <a:pt x="91" y="108"/>
                    <a:pt x="90" y="108"/>
                  </a:cubicBezTo>
                  <a:close/>
                  <a:moveTo>
                    <a:pt x="94" y="74"/>
                  </a:moveTo>
                  <a:cubicBezTo>
                    <a:pt x="94" y="74"/>
                    <a:pt x="94" y="74"/>
                    <a:pt x="94" y="74"/>
                  </a:cubicBezTo>
                  <a:cubicBezTo>
                    <a:pt x="95" y="72"/>
                    <a:pt x="97" y="71"/>
                    <a:pt x="99" y="71"/>
                  </a:cubicBezTo>
                  <a:cubicBezTo>
                    <a:pt x="99" y="71"/>
                    <a:pt x="99" y="71"/>
                    <a:pt x="99" y="71"/>
                  </a:cubicBezTo>
                  <a:cubicBezTo>
                    <a:pt x="101" y="72"/>
                    <a:pt x="103" y="73"/>
                    <a:pt x="103" y="76"/>
                  </a:cubicBezTo>
                  <a:cubicBezTo>
                    <a:pt x="103" y="76"/>
                    <a:pt x="103" y="76"/>
                    <a:pt x="103" y="76"/>
                  </a:cubicBezTo>
                  <a:cubicBezTo>
                    <a:pt x="102" y="76"/>
                    <a:pt x="102" y="76"/>
                    <a:pt x="101" y="78"/>
                  </a:cubicBezTo>
                  <a:cubicBezTo>
                    <a:pt x="101" y="78"/>
                    <a:pt x="101" y="78"/>
                    <a:pt x="101" y="78"/>
                  </a:cubicBezTo>
                  <a:cubicBezTo>
                    <a:pt x="103" y="78"/>
                    <a:pt x="103" y="78"/>
                    <a:pt x="103" y="78"/>
                  </a:cubicBezTo>
                  <a:cubicBezTo>
                    <a:pt x="103" y="78"/>
                    <a:pt x="103" y="79"/>
                    <a:pt x="103" y="79"/>
                  </a:cubicBezTo>
                  <a:cubicBezTo>
                    <a:pt x="101" y="95"/>
                    <a:pt x="101" y="95"/>
                    <a:pt x="101" y="95"/>
                  </a:cubicBezTo>
                  <a:cubicBezTo>
                    <a:pt x="101" y="95"/>
                    <a:pt x="101" y="95"/>
                    <a:pt x="101" y="95"/>
                  </a:cubicBezTo>
                  <a:cubicBezTo>
                    <a:pt x="100" y="94"/>
                    <a:pt x="99" y="95"/>
                    <a:pt x="99" y="96"/>
                  </a:cubicBezTo>
                  <a:cubicBezTo>
                    <a:pt x="93" y="95"/>
                    <a:pt x="93" y="95"/>
                    <a:pt x="93" y="95"/>
                  </a:cubicBezTo>
                  <a:cubicBezTo>
                    <a:pt x="93" y="95"/>
                    <a:pt x="92" y="94"/>
                    <a:pt x="92" y="94"/>
                  </a:cubicBezTo>
                  <a:cubicBezTo>
                    <a:pt x="92" y="93"/>
                    <a:pt x="92" y="93"/>
                    <a:pt x="91" y="93"/>
                  </a:cubicBezTo>
                  <a:cubicBezTo>
                    <a:pt x="91" y="93"/>
                    <a:pt x="91" y="93"/>
                    <a:pt x="91" y="93"/>
                  </a:cubicBezTo>
                  <a:cubicBezTo>
                    <a:pt x="93" y="77"/>
                    <a:pt x="93" y="77"/>
                    <a:pt x="93" y="77"/>
                  </a:cubicBezTo>
                  <a:cubicBezTo>
                    <a:pt x="93" y="77"/>
                    <a:pt x="94" y="77"/>
                    <a:pt x="94" y="77"/>
                  </a:cubicBezTo>
                  <a:cubicBezTo>
                    <a:pt x="95" y="77"/>
                    <a:pt x="95" y="77"/>
                    <a:pt x="95" y="77"/>
                  </a:cubicBezTo>
                  <a:cubicBezTo>
                    <a:pt x="95" y="77"/>
                    <a:pt x="95" y="77"/>
                    <a:pt x="95" y="77"/>
                  </a:cubicBezTo>
                  <a:cubicBezTo>
                    <a:pt x="95" y="75"/>
                    <a:pt x="95" y="74"/>
                    <a:pt x="94" y="74"/>
                  </a:cubicBezTo>
                  <a:close/>
                  <a:moveTo>
                    <a:pt x="94" y="144"/>
                  </a:moveTo>
                  <a:cubicBezTo>
                    <a:pt x="94" y="144"/>
                    <a:pt x="94" y="145"/>
                    <a:pt x="94" y="145"/>
                  </a:cubicBezTo>
                  <a:cubicBezTo>
                    <a:pt x="92" y="160"/>
                    <a:pt x="92" y="160"/>
                    <a:pt x="92" y="160"/>
                  </a:cubicBezTo>
                  <a:cubicBezTo>
                    <a:pt x="92" y="160"/>
                    <a:pt x="92" y="160"/>
                    <a:pt x="92" y="160"/>
                  </a:cubicBezTo>
                  <a:cubicBezTo>
                    <a:pt x="92" y="160"/>
                    <a:pt x="91" y="160"/>
                    <a:pt x="91" y="161"/>
                  </a:cubicBezTo>
                  <a:cubicBezTo>
                    <a:pt x="91" y="161"/>
                    <a:pt x="90" y="162"/>
                    <a:pt x="90" y="162"/>
                  </a:cubicBezTo>
                  <a:cubicBezTo>
                    <a:pt x="84" y="161"/>
                    <a:pt x="84" y="161"/>
                    <a:pt x="84" y="161"/>
                  </a:cubicBezTo>
                  <a:cubicBezTo>
                    <a:pt x="84" y="160"/>
                    <a:pt x="83" y="159"/>
                    <a:pt x="83" y="159"/>
                  </a:cubicBezTo>
                  <a:cubicBezTo>
                    <a:pt x="82" y="159"/>
                    <a:pt x="82" y="159"/>
                    <a:pt x="82" y="159"/>
                  </a:cubicBezTo>
                  <a:cubicBezTo>
                    <a:pt x="85" y="143"/>
                    <a:pt x="85" y="143"/>
                    <a:pt x="85" y="143"/>
                  </a:cubicBezTo>
                  <a:cubicBezTo>
                    <a:pt x="85" y="143"/>
                    <a:pt x="85" y="143"/>
                    <a:pt x="85" y="143"/>
                  </a:cubicBezTo>
                  <a:cubicBezTo>
                    <a:pt x="86" y="143"/>
                    <a:pt x="86" y="143"/>
                    <a:pt x="86" y="143"/>
                  </a:cubicBezTo>
                  <a:cubicBezTo>
                    <a:pt x="86" y="142"/>
                    <a:pt x="86" y="142"/>
                    <a:pt x="86" y="142"/>
                  </a:cubicBezTo>
                  <a:cubicBezTo>
                    <a:pt x="86" y="142"/>
                    <a:pt x="86" y="141"/>
                    <a:pt x="86" y="141"/>
                  </a:cubicBezTo>
                  <a:cubicBezTo>
                    <a:pt x="86" y="140"/>
                    <a:pt x="86" y="140"/>
                    <a:pt x="85" y="140"/>
                  </a:cubicBezTo>
                  <a:cubicBezTo>
                    <a:pt x="86" y="138"/>
                    <a:pt x="88" y="137"/>
                    <a:pt x="90" y="137"/>
                  </a:cubicBezTo>
                  <a:cubicBezTo>
                    <a:pt x="90" y="137"/>
                    <a:pt x="90" y="137"/>
                    <a:pt x="90" y="137"/>
                  </a:cubicBezTo>
                  <a:cubicBezTo>
                    <a:pt x="92" y="138"/>
                    <a:pt x="94" y="139"/>
                    <a:pt x="94" y="142"/>
                  </a:cubicBezTo>
                  <a:cubicBezTo>
                    <a:pt x="94" y="142"/>
                    <a:pt x="93" y="142"/>
                    <a:pt x="93" y="143"/>
                  </a:cubicBezTo>
                  <a:cubicBezTo>
                    <a:pt x="93" y="144"/>
                    <a:pt x="93" y="144"/>
                    <a:pt x="93" y="144"/>
                  </a:cubicBezTo>
                  <a:lnTo>
                    <a:pt x="94" y="144"/>
                  </a:lnTo>
                  <a:close/>
                  <a:moveTo>
                    <a:pt x="90" y="177"/>
                  </a:moveTo>
                  <a:cubicBezTo>
                    <a:pt x="90" y="177"/>
                    <a:pt x="90" y="178"/>
                    <a:pt x="90" y="178"/>
                  </a:cubicBezTo>
                  <a:cubicBezTo>
                    <a:pt x="88" y="194"/>
                    <a:pt x="88" y="194"/>
                    <a:pt x="88" y="194"/>
                  </a:cubicBezTo>
                  <a:cubicBezTo>
                    <a:pt x="88" y="194"/>
                    <a:pt x="88" y="194"/>
                    <a:pt x="88" y="194"/>
                  </a:cubicBezTo>
                  <a:cubicBezTo>
                    <a:pt x="87" y="193"/>
                    <a:pt x="87" y="194"/>
                    <a:pt x="87" y="194"/>
                  </a:cubicBezTo>
                  <a:cubicBezTo>
                    <a:pt x="86" y="194"/>
                    <a:pt x="86" y="195"/>
                    <a:pt x="86" y="195"/>
                  </a:cubicBezTo>
                  <a:cubicBezTo>
                    <a:pt x="80" y="194"/>
                    <a:pt x="80" y="194"/>
                    <a:pt x="80" y="194"/>
                  </a:cubicBezTo>
                  <a:cubicBezTo>
                    <a:pt x="80" y="194"/>
                    <a:pt x="79" y="193"/>
                    <a:pt x="79" y="193"/>
                  </a:cubicBezTo>
                  <a:cubicBezTo>
                    <a:pt x="79" y="192"/>
                    <a:pt x="79" y="192"/>
                    <a:pt x="78" y="192"/>
                  </a:cubicBezTo>
                  <a:cubicBezTo>
                    <a:pt x="78" y="192"/>
                    <a:pt x="78" y="192"/>
                    <a:pt x="78" y="192"/>
                  </a:cubicBezTo>
                  <a:cubicBezTo>
                    <a:pt x="80" y="176"/>
                    <a:pt x="80" y="176"/>
                    <a:pt x="80" y="176"/>
                  </a:cubicBezTo>
                  <a:cubicBezTo>
                    <a:pt x="80" y="176"/>
                    <a:pt x="81" y="176"/>
                    <a:pt x="81" y="176"/>
                  </a:cubicBezTo>
                  <a:cubicBezTo>
                    <a:pt x="82" y="176"/>
                    <a:pt x="82" y="176"/>
                    <a:pt x="82" y="176"/>
                  </a:cubicBezTo>
                  <a:cubicBezTo>
                    <a:pt x="82" y="176"/>
                    <a:pt x="82" y="176"/>
                    <a:pt x="82" y="176"/>
                  </a:cubicBezTo>
                  <a:cubicBezTo>
                    <a:pt x="82" y="175"/>
                    <a:pt x="82" y="174"/>
                    <a:pt x="82" y="174"/>
                  </a:cubicBezTo>
                  <a:cubicBezTo>
                    <a:pt x="81" y="173"/>
                    <a:pt x="81" y="173"/>
                    <a:pt x="81" y="173"/>
                  </a:cubicBezTo>
                  <a:cubicBezTo>
                    <a:pt x="82" y="171"/>
                    <a:pt x="84" y="170"/>
                    <a:pt x="86" y="170"/>
                  </a:cubicBezTo>
                  <a:cubicBezTo>
                    <a:pt x="86" y="170"/>
                    <a:pt x="86" y="170"/>
                    <a:pt x="86" y="170"/>
                  </a:cubicBezTo>
                  <a:cubicBezTo>
                    <a:pt x="88" y="171"/>
                    <a:pt x="90" y="172"/>
                    <a:pt x="90" y="175"/>
                  </a:cubicBezTo>
                  <a:cubicBezTo>
                    <a:pt x="89" y="175"/>
                    <a:pt x="89" y="175"/>
                    <a:pt x="88" y="177"/>
                  </a:cubicBezTo>
                  <a:cubicBezTo>
                    <a:pt x="88" y="177"/>
                    <a:pt x="88" y="177"/>
                    <a:pt x="88" y="177"/>
                  </a:cubicBezTo>
                  <a:lnTo>
                    <a:pt x="90" y="177"/>
                  </a:lnTo>
                  <a:close/>
                  <a:moveTo>
                    <a:pt x="35" y="166"/>
                  </a:moveTo>
                  <a:cubicBezTo>
                    <a:pt x="36" y="164"/>
                    <a:pt x="38" y="163"/>
                    <a:pt x="40" y="163"/>
                  </a:cubicBezTo>
                  <a:cubicBezTo>
                    <a:pt x="40" y="163"/>
                    <a:pt x="40" y="163"/>
                    <a:pt x="40" y="163"/>
                  </a:cubicBezTo>
                  <a:cubicBezTo>
                    <a:pt x="42" y="163"/>
                    <a:pt x="43" y="165"/>
                    <a:pt x="44" y="167"/>
                  </a:cubicBezTo>
                  <a:cubicBezTo>
                    <a:pt x="43" y="167"/>
                    <a:pt x="42" y="168"/>
                    <a:pt x="42" y="169"/>
                  </a:cubicBezTo>
                  <a:cubicBezTo>
                    <a:pt x="42" y="169"/>
                    <a:pt x="42" y="169"/>
                    <a:pt x="42" y="169"/>
                  </a:cubicBezTo>
                  <a:cubicBezTo>
                    <a:pt x="43" y="170"/>
                    <a:pt x="43" y="170"/>
                    <a:pt x="43" y="170"/>
                  </a:cubicBezTo>
                  <a:cubicBezTo>
                    <a:pt x="44" y="170"/>
                    <a:pt x="44" y="170"/>
                    <a:pt x="44" y="170"/>
                  </a:cubicBezTo>
                  <a:cubicBezTo>
                    <a:pt x="42" y="186"/>
                    <a:pt x="42" y="186"/>
                    <a:pt x="42" y="186"/>
                  </a:cubicBezTo>
                  <a:cubicBezTo>
                    <a:pt x="42" y="186"/>
                    <a:pt x="42" y="186"/>
                    <a:pt x="42" y="186"/>
                  </a:cubicBezTo>
                  <a:cubicBezTo>
                    <a:pt x="41" y="186"/>
                    <a:pt x="40" y="187"/>
                    <a:pt x="40" y="188"/>
                  </a:cubicBezTo>
                  <a:cubicBezTo>
                    <a:pt x="33" y="187"/>
                    <a:pt x="33" y="187"/>
                    <a:pt x="33" y="187"/>
                  </a:cubicBezTo>
                  <a:cubicBezTo>
                    <a:pt x="33" y="186"/>
                    <a:pt x="33" y="185"/>
                    <a:pt x="33" y="185"/>
                  </a:cubicBezTo>
                  <a:cubicBezTo>
                    <a:pt x="33" y="185"/>
                    <a:pt x="32" y="184"/>
                    <a:pt x="32" y="184"/>
                  </a:cubicBezTo>
                  <a:cubicBezTo>
                    <a:pt x="32" y="184"/>
                    <a:pt x="32" y="184"/>
                    <a:pt x="32" y="184"/>
                  </a:cubicBezTo>
                  <a:cubicBezTo>
                    <a:pt x="34" y="169"/>
                    <a:pt x="34" y="169"/>
                    <a:pt x="34" y="169"/>
                  </a:cubicBezTo>
                  <a:cubicBezTo>
                    <a:pt x="34" y="169"/>
                    <a:pt x="34" y="168"/>
                    <a:pt x="34" y="168"/>
                  </a:cubicBezTo>
                  <a:cubicBezTo>
                    <a:pt x="36" y="168"/>
                    <a:pt x="36" y="168"/>
                    <a:pt x="36" y="168"/>
                  </a:cubicBezTo>
                  <a:cubicBezTo>
                    <a:pt x="36" y="168"/>
                    <a:pt x="36" y="168"/>
                    <a:pt x="36" y="168"/>
                  </a:cubicBezTo>
                  <a:cubicBezTo>
                    <a:pt x="36" y="167"/>
                    <a:pt x="35" y="166"/>
                    <a:pt x="35" y="166"/>
                  </a:cubicBezTo>
                  <a:close/>
                  <a:moveTo>
                    <a:pt x="40" y="133"/>
                  </a:moveTo>
                  <a:cubicBezTo>
                    <a:pt x="40" y="133"/>
                    <a:pt x="39" y="133"/>
                    <a:pt x="39" y="133"/>
                  </a:cubicBezTo>
                  <a:cubicBezTo>
                    <a:pt x="40" y="131"/>
                    <a:pt x="42" y="129"/>
                    <a:pt x="44" y="130"/>
                  </a:cubicBezTo>
                  <a:cubicBezTo>
                    <a:pt x="44" y="130"/>
                    <a:pt x="44" y="130"/>
                    <a:pt x="44" y="130"/>
                  </a:cubicBezTo>
                  <a:cubicBezTo>
                    <a:pt x="46" y="130"/>
                    <a:pt x="48" y="132"/>
                    <a:pt x="48" y="134"/>
                  </a:cubicBezTo>
                  <a:cubicBezTo>
                    <a:pt x="47" y="134"/>
                    <a:pt x="47" y="135"/>
                    <a:pt x="47" y="136"/>
                  </a:cubicBezTo>
                  <a:cubicBezTo>
                    <a:pt x="47" y="136"/>
                    <a:pt x="47" y="136"/>
                    <a:pt x="47" y="136"/>
                  </a:cubicBezTo>
                  <a:cubicBezTo>
                    <a:pt x="48" y="136"/>
                    <a:pt x="48" y="136"/>
                    <a:pt x="48" y="136"/>
                  </a:cubicBezTo>
                  <a:cubicBezTo>
                    <a:pt x="48" y="137"/>
                    <a:pt x="48" y="137"/>
                    <a:pt x="48" y="137"/>
                  </a:cubicBezTo>
                  <a:cubicBezTo>
                    <a:pt x="46" y="153"/>
                    <a:pt x="46" y="153"/>
                    <a:pt x="46" y="153"/>
                  </a:cubicBezTo>
                  <a:cubicBezTo>
                    <a:pt x="46" y="153"/>
                    <a:pt x="46" y="153"/>
                    <a:pt x="46" y="153"/>
                  </a:cubicBezTo>
                  <a:cubicBezTo>
                    <a:pt x="45" y="153"/>
                    <a:pt x="44" y="154"/>
                    <a:pt x="44" y="155"/>
                  </a:cubicBezTo>
                  <a:cubicBezTo>
                    <a:pt x="38" y="154"/>
                    <a:pt x="38" y="154"/>
                    <a:pt x="38" y="154"/>
                  </a:cubicBezTo>
                  <a:cubicBezTo>
                    <a:pt x="38" y="152"/>
                    <a:pt x="37" y="151"/>
                    <a:pt x="36" y="151"/>
                  </a:cubicBezTo>
                  <a:cubicBezTo>
                    <a:pt x="36" y="151"/>
                    <a:pt x="36" y="151"/>
                    <a:pt x="36" y="151"/>
                  </a:cubicBezTo>
                  <a:cubicBezTo>
                    <a:pt x="38" y="136"/>
                    <a:pt x="38" y="136"/>
                    <a:pt x="38" y="136"/>
                  </a:cubicBezTo>
                  <a:cubicBezTo>
                    <a:pt x="38" y="136"/>
                    <a:pt x="39" y="135"/>
                    <a:pt x="39" y="135"/>
                  </a:cubicBezTo>
                  <a:cubicBezTo>
                    <a:pt x="40" y="135"/>
                    <a:pt x="40" y="135"/>
                    <a:pt x="40" y="135"/>
                  </a:cubicBezTo>
                  <a:cubicBezTo>
                    <a:pt x="40" y="135"/>
                    <a:pt x="40" y="135"/>
                    <a:pt x="40" y="135"/>
                  </a:cubicBezTo>
                  <a:cubicBezTo>
                    <a:pt x="40" y="134"/>
                    <a:pt x="40" y="134"/>
                    <a:pt x="40" y="133"/>
                  </a:cubicBezTo>
                  <a:close/>
                  <a:moveTo>
                    <a:pt x="51" y="134"/>
                  </a:moveTo>
                  <a:cubicBezTo>
                    <a:pt x="52" y="132"/>
                    <a:pt x="53" y="131"/>
                    <a:pt x="56" y="132"/>
                  </a:cubicBezTo>
                  <a:cubicBezTo>
                    <a:pt x="56" y="132"/>
                    <a:pt x="56" y="132"/>
                    <a:pt x="56" y="132"/>
                  </a:cubicBezTo>
                  <a:cubicBezTo>
                    <a:pt x="58" y="132"/>
                    <a:pt x="59" y="134"/>
                    <a:pt x="60" y="136"/>
                  </a:cubicBezTo>
                  <a:cubicBezTo>
                    <a:pt x="59" y="136"/>
                    <a:pt x="59" y="136"/>
                    <a:pt x="59" y="136"/>
                  </a:cubicBezTo>
                  <a:cubicBezTo>
                    <a:pt x="58" y="137"/>
                    <a:pt x="58" y="137"/>
                    <a:pt x="58" y="138"/>
                  </a:cubicBezTo>
                  <a:cubicBezTo>
                    <a:pt x="58" y="138"/>
                    <a:pt x="58" y="138"/>
                    <a:pt x="58" y="138"/>
                  </a:cubicBezTo>
                  <a:cubicBezTo>
                    <a:pt x="59" y="138"/>
                    <a:pt x="59" y="138"/>
                    <a:pt x="59" y="138"/>
                  </a:cubicBezTo>
                  <a:cubicBezTo>
                    <a:pt x="59" y="139"/>
                    <a:pt x="59" y="139"/>
                    <a:pt x="60" y="139"/>
                  </a:cubicBezTo>
                  <a:cubicBezTo>
                    <a:pt x="58" y="155"/>
                    <a:pt x="58" y="155"/>
                    <a:pt x="58" y="155"/>
                  </a:cubicBezTo>
                  <a:cubicBezTo>
                    <a:pt x="57" y="155"/>
                    <a:pt x="57" y="155"/>
                    <a:pt x="57" y="155"/>
                  </a:cubicBezTo>
                  <a:cubicBezTo>
                    <a:pt x="57" y="155"/>
                    <a:pt x="56" y="155"/>
                    <a:pt x="56" y="157"/>
                  </a:cubicBezTo>
                  <a:cubicBezTo>
                    <a:pt x="49" y="155"/>
                    <a:pt x="49" y="155"/>
                    <a:pt x="49" y="155"/>
                  </a:cubicBezTo>
                  <a:cubicBezTo>
                    <a:pt x="49" y="154"/>
                    <a:pt x="49" y="153"/>
                    <a:pt x="48" y="153"/>
                  </a:cubicBezTo>
                  <a:cubicBezTo>
                    <a:pt x="48" y="153"/>
                    <a:pt x="48" y="153"/>
                    <a:pt x="48" y="153"/>
                  </a:cubicBezTo>
                  <a:cubicBezTo>
                    <a:pt x="50" y="137"/>
                    <a:pt x="50" y="137"/>
                    <a:pt x="50" y="137"/>
                  </a:cubicBezTo>
                  <a:cubicBezTo>
                    <a:pt x="50" y="137"/>
                    <a:pt x="50" y="137"/>
                    <a:pt x="50" y="137"/>
                  </a:cubicBezTo>
                  <a:cubicBezTo>
                    <a:pt x="52" y="137"/>
                    <a:pt x="52" y="137"/>
                    <a:pt x="52" y="137"/>
                  </a:cubicBezTo>
                  <a:cubicBezTo>
                    <a:pt x="52" y="137"/>
                    <a:pt x="52" y="137"/>
                    <a:pt x="52" y="137"/>
                  </a:cubicBezTo>
                  <a:cubicBezTo>
                    <a:pt x="52" y="136"/>
                    <a:pt x="51" y="135"/>
                    <a:pt x="51" y="134"/>
                  </a:cubicBezTo>
                  <a:close/>
                  <a:moveTo>
                    <a:pt x="62" y="136"/>
                  </a:moveTo>
                  <a:cubicBezTo>
                    <a:pt x="63" y="134"/>
                    <a:pt x="65" y="133"/>
                    <a:pt x="67" y="134"/>
                  </a:cubicBezTo>
                  <a:cubicBezTo>
                    <a:pt x="67" y="134"/>
                    <a:pt x="67" y="134"/>
                    <a:pt x="67" y="134"/>
                  </a:cubicBezTo>
                  <a:cubicBezTo>
                    <a:pt x="67" y="134"/>
                    <a:pt x="67" y="134"/>
                    <a:pt x="67" y="134"/>
                  </a:cubicBezTo>
                  <a:cubicBezTo>
                    <a:pt x="69" y="134"/>
                    <a:pt x="71" y="136"/>
                    <a:pt x="71" y="138"/>
                  </a:cubicBezTo>
                  <a:cubicBezTo>
                    <a:pt x="70" y="138"/>
                    <a:pt x="70" y="139"/>
                    <a:pt x="70" y="140"/>
                  </a:cubicBezTo>
                  <a:cubicBezTo>
                    <a:pt x="70" y="140"/>
                    <a:pt x="70" y="140"/>
                    <a:pt x="70" y="140"/>
                  </a:cubicBezTo>
                  <a:cubicBezTo>
                    <a:pt x="71" y="140"/>
                    <a:pt x="71" y="140"/>
                    <a:pt x="71" y="140"/>
                  </a:cubicBezTo>
                  <a:cubicBezTo>
                    <a:pt x="71" y="141"/>
                    <a:pt x="71" y="141"/>
                    <a:pt x="71" y="141"/>
                  </a:cubicBezTo>
                  <a:cubicBezTo>
                    <a:pt x="69" y="157"/>
                    <a:pt x="69" y="157"/>
                    <a:pt x="69" y="157"/>
                  </a:cubicBezTo>
                  <a:cubicBezTo>
                    <a:pt x="69" y="157"/>
                    <a:pt x="69" y="157"/>
                    <a:pt x="69" y="157"/>
                  </a:cubicBezTo>
                  <a:cubicBezTo>
                    <a:pt x="68" y="157"/>
                    <a:pt x="67" y="157"/>
                    <a:pt x="67" y="158"/>
                  </a:cubicBezTo>
                  <a:cubicBezTo>
                    <a:pt x="64" y="158"/>
                    <a:pt x="64" y="158"/>
                    <a:pt x="64" y="158"/>
                  </a:cubicBezTo>
                  <a:cubicBezTo>
                    <a:pt x="61" y="157"/>
                    <a:pt x="61" y="157"/>
                    <a:pt x="61" y="157"/>
                  </a:cubicBezTo>
                  <a:cubicBezTo>
                    <a:pt x="61" y="157"/>
                    <a:pt x="61" y="156"/>
                    <a:pt x="60" y="156"/>
                  </a:cubicBezTo>
                  <a:cubicBezTo>
                    <a:pt x="60" y="155"/>
                    <a:pt x="60" y="155"/>
                    <a:pt x="59" y="155"/>
                  </a:cubicBezTo>
                  <a:cubicBezTo>
                    <a:pt x="59" y="155"/>
                    <a:pt x="59" y="155"/>
                    <a:pt x="59" y="155"/>
                  </a:cubicBezTo>
                  <a:cubicBezTo>
                    <a:pt x="61" y="139"/>
                    <a:pt x="61" y="139"/>
                    <a:pt x="61" y="139"/>
                  </a:cubicBezTo>
                  <a:cubicBezTo>
                    <a:pt x="62" y="139"/>
                    <a:pt x="62" y="139"/>
                    <a:pt x="62" y="139"/>
                  </a:cubicBezTo>
                  <a:cubicBezTo>
                    <a:pt x="63" y="139"/>
                    <a:pt x="63" y="139"/>
                    <a:pt x="63" y="139"/>
                  </a:cubicBezTo>
                  <a:cubicBezTo>
                    <a:pt x="63" y="139"/>
                    <a:pt x="63" y="139"/>
                    <a:pt x="63" y="139"/>
                  </a:cubicBezTo>
                  <a:cubicBezTo>
                    <a:pt x="63" y="138"/>
                    <a:pt x="63" y="137"/>
                    <a:pt x="62" y="136"/>
                  </a:cubicBezTo>
                  <a:close/>
                  <a:moveTo>
                    <a:pt x="74" y="138"/>
                  </a:moveTo>
                  <a:cubicBezTo>
                    <a:pt x="75" y="136"/>
                    <a:pt x="77" y="135"/>
                    <a:pt x="79" y="135"/>
                  </a:cubicBezTo>
                  <a:cubicBezTo>
                    <a:pt x="79" y="135"/>
                    <a:pt x="79" y="135"/>
                    <a:pt x="79" y="135"/>
                  </a:cubicBezTo>
                  <a:cubicBezTo>
                    <a:pt x="81" y="136"/>
                    <a:pt x="82" y="138"/>
                    <a:pt x="83" y="140"/>
                  </a:cubicBezTo>
                  <a:cubicBezTo>
                    <a:pt x="82" y="140"/>
                    <a:pt x="81" y="141"/>
                    <a:pt x="81" y="142"/>
                  </a:cubicBezTo>
                  <a:cubicBezTo>
                    <a:pt x="81" y="142"/>
                    <a:pt x="81" y="142"/>
                    <a:pt x="81" y="142"/>
                  </a:cubicBezTo>
                  <a:cubicBezTo>
                    <a:pt x="83" y="142"/>
                    <a:pt x="83" y="142"/>
                    <a:pt x="83" y="142"/>
                  </a:cubicBezTo>
                  <a:cubicBezTo>
                    <a:pt x="83" y="142"/>
                    <a:pt x="83" y="143"/>
                    <a:pt x="83" y="143"/>
                  </a:cubicBezTo>
                  <a:cubicBezTo>
                    <a:pt x="81" y="159"/>
                    <a:pt x="81" y="159"/>
                    <a:pt x="81" y="159"/>
                  </a:cubicBezTo>
                  <a:cubicBezTo>
                    <a:pt x="81" y="159"/>
                    <a:pt x="81" y="159"/>
                    <a:pt x="81" y="159"/>
                  </a:cubicBezTo>
                  <a:cubicBezTo>
                    <a:pt x="80" y="158"/>
                    <a:pt x="79" y="159"/>
                    <a:pt x="79" y="160"/>
                  </a:cubicBezTo>
                  <a:cubicBezTo>
                    <a:pt x="72" y="159"/>
                    <a:pt x="72" y="159"/>
                    <a:pt x="72" y="159"/>
                  </a:cubicBezTo>
                  <a:cubicBezTo>
                    <a:pt x="72" y="158"/>
                    <a:pt x="72" y="157"/>
                    <a:pt x="71" y="157"/>
                  </a:cubicBezTo>
                  <a:cubicBezTo>
                    <a:pt x="71" y="157"/>
                    <a:pt x="71" y="157"/>
                    <a:pt x="71" y="157"/>
                  </a:cubicBezTo>
                  <a:cubicBezTo>
                    <a:pt x="73" y="141"/>
                    <a:pt x="73" y="141"/>
                    <a:pt x="73" y="141"/>
                  </a:cubicBezTo>
                  <a:cubicBezTo>
                    <a:pt x="73" y="141"/>
                    <a:pt x="73" y="141"/>
                    <a:pt x="73" y="141"/>
                  </a:cubicBezTo>
                  <a:cubicBezTo>
                    <a:pt x="75" y="141"/>
                    <a:pt x="75" y="141"/>
                    <a:pt x="75" y="141"/>
                  </a:cubicBezTo>
                  <a:cubicBezTo>
                    <a:pt x="75" y="141"/>
                    <a:pt x="75" y="141"/>
                    <a:pt x="75" y="141"/>
                  </a:cubicBezTo>
                  <a:cubicBezTo>
                    <a:pt x="75" y="139"/>
                    <a:pt x="74" y="139"/>
                    <a:pt x="74" y="138"/>
                  </a:cubicBezTo>
                  <a:close/>
                  <a:moveTo>
                    <a:pt x="46" y="171"/>
                  </a:moveTo>
                  <a:cubicBezTo>
                    <a:pt x="46" y="170"/>
                    <a:pt x="46" y="170"/>
                    <a:pt x="46" y="170"/>
                  </a:cubicBezTo>
                  <a:cubicBezTo>
                    <a:pt x="47" y="170"/>
                    <a:pt x="47" y="170"/>
                    <a:pt x="47" y="170"/>
                  </a:cubicBezTo>
                  <a:cubicBezTo>
                    <a:pt x="47" y="170"/>
                    <a:pt x="47" y="170"/>
                    <a:pt x="47" y="170"/>
                  </a:cubicBezTo>
                  <a:cubicBezTo>
                    <a:pt x="47" y="169"/>
                    <a:pt x="47" y="168"/>
                    <a:pt x="46" y="168"/>
                  </a:cubicBezTo>
                  <a:cubicBezTo>
                    <a:pt x="47" y="166"/>
                    <a:pt x="49" y="164"/>
                    <a:pt x="51" y="165"/>
                  </a:cubicBezTo>
                  <a:cubicBezTo>
                    <a:pt x="51" y="165"/>
                    <a:pt x="51" y="165"/>
                    <a:pt x="51" y="165"/>
                  </a:cubicBezTo>
                  <a:cubicBezTo>
                    <a:pt x="53" y="165"/>
                    <a:pt x="55" y="167"/>
                    <a:pt x="55" y="169"/>
                  </a:cubicBezTo>
                  <a:cubicBezTo>
                    <a:pt x="55" y="169"/>
                    <a:pt x="55" y="169"/>
                    <a:pt x="55" y="169"/>
                  </a:cubicBezTo>
                  <a:cubicBezTo>
                    <a:pt x="54" y="170"/>
                    <a:pt x="54" y="170"/>
                    <a:pt x="54" y="171"/>
                  </a:cubicBezTo>
                  <a:cubicBezTo>
                    <a:pt x="54" y="171"/>
                    <a:pt x="54" y="171"/>
                    <a:pt x="54" y="171"/>
                  </a:cubicBezTo>
                  <a:cubicBezTo>
                    <a:pt x="55" y="171"/>
                    <a:pt x="55" y="171"/>
                    <a:pt x="55" y="171"/>
                  </a:cubicBezTo>
                  <a:cubicBezTo>
                    <a:pt x="55" y="172"/>
                    <a:pt x="55" y="172"/>
                    <a:pt x="55" y="172"/>
                  </a:cubicBezTo>
                  <a:cubicBezTo>
                    <a:pt x="53" y="188"/>
                    <a:pt x="53" y="188"/>
                    <a:pt x="53" y="188"/>
                  </a:cubicBezTo>
                  <a:cubicBezTo>
                    <a:pt x="53" y="188"/>
                    <a:pt x="53" y="188"/>
                    <a:pt x="53" y="188"/>
                  </a:cubicBezTo>
                  <a:cubicBezTo>
                    <a:pt x="53" y="188"/>
                    <a:pt x="52" y="188"/>
                    <a:pt x="52" y="188"/>
                  </a:cubicBezTo>
                  <a:cubicBezTo>
                    <a:pt x="52" y="188"/>
                    <a:pt x="51" y="189"/>
                    <a:pt x="51" y="189"/>
                  </a:cubicBezTo>
                  <a:cubicBezTo>
                    <a:pt x="45" y="188"/>
                    <a:pt x="45" y="188"/>
                    <a:pt x="45" y="188"/>
                  </a:cubicBezTo>
                  <a:cubicBezTo>
                    <a:pt x="45" y="187"/>
                    <a:pt x="44" y="186"/>
                    <a:pt x="44" y="186"/>
                  </a:cubicBezTo>
                  <a:cubicBezTo>
                    <a:pt x="43" y="186"/>
                    <a:pt x="43" y="186"/>
                    <a:pt x="43" y="186"/>
                  </a:cubicBezTo>
                  <a:lnTo>
                    <a:pt x="46" y="171"/>
                  </a:lnTo>
                  <a:close/>
                  <a:moveTo>
                    <a:pt x="57" y="172"/>
                  </a:moveTo>
                  <a:cubicBezTo>
                    <a:pt x="57" y="172"/>
                    <a:pt x="57" y="172"/>
                    <a:pt x="57" y="172"/>
                  </a:cubicBezTo>
                  <a:cubicBezTo>
                    <a:pt x="59" y="172"/>
                    <a:pt x="59" y="172"/>
                    <a:pt x="59" y="172"/>
                  </a:cubicBezTo>
                  <a:cubicBezTo>
                    <a:pt x="59" y="172"/>
                    <a:pt x="59" y="172"/>
                    <a:pt x="59" y="172"/>
                  </a:cubicBezTo>
                  <a:cubicBezTo>
                    <a:pt x="59" y="171"/>
                    <a:pt x="59" y="170"/>
                    <a:pt x="58" y="170"/>
                  </a:cubicBezTo>
                  <a:cubicBezTo>
                    <a:pt x="58" y="170"/>
                    <a:pt x="58" y="170"/>
                    <a:pt x="58" y="169"/>
                  </a:cubicBezTo>
                  <a:cubicBezTo>
                    <a:pt x="59" y="167"/>
                    <a:pt x="61" y="166"/>
                    <a:pt x="63" y="167"/>
                  </a:cubicBezTo>
                  <a:cubicBezTo>
                    <a:pt x="63" y="167"/>
                    <a:pt x="63" y="167"/>
                    <a:pt x="63" y="167"/>
                  </a:cubicBezTo>
                  <a:cubicBezTo>
                    <a:pt x="63" y="167"/>
                    <a:pt x="63" y="167"/>
                    <a:pt x="63" y="167"/>
                  </a:cubicBezTo>
                  <a:cubicBezTo>
                    <a:pt x="65" y="167"/>
                    <a:pt x="67" y="169"/>
                    <a:pt x="67" y="171"/>
                  </a:cubicBezTo>
                  <a:cubicBezTo>
                    <a:pt x="66" y="171"/>
                    <a:pt x="65" y="172"/>
                    <a:pt x="65" y="173"/>
                  </a:cubicBezTo>
                  <a:cubicBezTo>
                    <a:pt x="65" y="173"/>
                    <a:pt x="65" y="173"/>
                    <a:pt x="65" y="173"/>
                  </a:cubicBezTo>
                  <a:cubicBezTo>
                    <a:pt x="67" y="173"/>
                    <a:pt x="67" y="173"/>
                    <a:pt x="67" y="173"/>
                  </a:cubicBezTo>
                  <a:cubicBezTo>
                    <a:pt x="67" y="174"/>
                    <a:pt x="67" y="174"/>
                    <a:pt x="67" y="174"/>
                  </a:cubicBezTo>
                  <a:cubicBezTo>
                    <a:pt x="65" y="190"/>
                    <a:pt x="65" y="190"/>
                    <a:pt x="65" y="190"/>
                  </a:cubicBezTo>
                  <a:cubicBezTo>
                    <a:pt x="65" y="190"/>
                    <a:pt x="65" y="190"/>
                    <a:pt x="65" y="190"/>
                  </a:cubicBezTo>
                  <a:cubicBezTo>
                    <a:pt x="64" y="190"/>
                    <a:pt x="63" y="190"/>
                    <a:pt x="63" y="191"/>
                  </a:cubicBezTo>
                  <a:cubicBezTo>
                    <a:pt x="60" y="191"/>
                    <a:pt x="60" y="191"/>
                    <a:pt x="60" y="191"/>
                  </a:cubicBezTo>
                  <a:cubicBezTo>
                    <a:pt x="56" y="190"/>
                    <a:pt x="56" y="190"/>
                    <a:pt x="56" y="190"/>
                  </a:cubicBezTo>
                  <a:cubicBezTo>
                    <a:pt x="56" y="190"/>
                    <a:pt x="56" y="189"/>
                    <a:pt x="56" y="189"/>
                  </a:cubicBezTo>
                  <a:cubicBezTo>
                    <a:pt x="56" y="188"/>
                    <a:pt x="55" y="188"/>
                    <a:pt x="55" y="188"/>
                  </a:cubicBezTo>
                  <a:cubicBezTo>
                    <a:pt x="55" y="188"/>
                    <a:pt x="55" y="188"/>
                    <a:pt x="55" y="188"/>
                  </a:cubicBezTo>
                  <a:lnTo>
                    <a:pt x="57" y="172"/>
                  </a:lnTo>
                  <a:close/>
                  <a:moveTo>
                    <a:pt x="69" y="174"/>
                  </a:moveTo>
                  <a:cubicBezTo>
                    <a:pt x="69" y="174"/>
                    <a:pt x="69" y="174"/>
                    <a:pt x="69" y="174"/>
                  </a:cubicBezTo>
                  <a:cubicBezTo>
                    <a:pt x="70" y="174"/>
                    <a:pt x="70" y="174"/>
                    <a:pt x="70" y="174"/>
                  </a:cubicBezTo>
                  <a:cubicBezTo>
                    <a:pt x="70" y="174"/>
                    <a:pt x="70" y="174"/>
                    <a:pt x="70" y="174"/>
                  </a:cubicBezTo>
                  <a:cubicBezTo>
                    <a:pt x="70" y="173"/>
                    <a:pt x="70" y="172"/>
                    <a:pt x="69" y="171"/>
                  </a:cubicBezTo>
                  <a:cubicBezTo>
                    <a:pt x="70" y="169"/>
                    <a:pt x="72" y="168"/>
                    <a:pt x="74" y="168"/>
                  </a:cubicBezTo>
                  <a:cubicBezTo>
                    <a:pt x="75" y="169"/>
                    <a:pt x="75" y="169"/>
                    <a:pt x="75" y="169"/>
                  </a:cubicBezTo>
                  <a:cubicBezTo>
                    <a:pt x="77" y="169"/>
                    <a:pt x="78" y="171"/>
                    <a:pt x="79" y="173"/>
                  </a:cubicBezTo>
                  <a:cubicBezTo>
                    <a:pt x="78" y="173"/>
                    <a:pt x="77" y="174"/>
                    <a:pt x="77" y="175"/>
                  </a:cubicBezTo>
                  <a:cubicBezTo>
                    <a:pt x="77" y="175"/>
                    <a:pt x="77" y="175"/>
                    <a:pt x="77" y="175"/>
                  </a:cubicBezTo>
                  <a:cubicBezTo>
                    <a:pt x="78" y="175"/>
                    <a:pt x="78" y="175"/>
                    <a:pt x="78" y="175"/>
                  </a:cubicBezTo>
                  <a:cubicBezTo>
                    <a:pt x="78" y="176"/>
                    <a:pt x="78" y="176"/>
                    <a:pt x="78" y="176"/>
                  </a:cubicBezTo>
                  <a:cubicBezTo>
                    <a:pt x="76" y="192"/>
                    <a:pt x="76" y="192"/>
                    <a:pt x="76" y="192"/>
                  </a:cubicBezTo>
                  <a:cubicBezTo>
                    <a:pt x="76" y="192"/>
                    <a:pt x="76" y="192"/>
                    <a:pt x="76" y="192"/>
                  </a:cubicBezTo>
                  <a:cubicBezTo>
                    <a:pt x="76" y="192"/>
                    <a:pt x="75" y="192"/>
                    <a:pt x="75" y="193"/>
                  </a:cubicBezTo>
                  <a:cubicBezTo>
                    <a:pt x="68" y="192"/>
                    <a:pt x="68" y="192"/>
                    <a:pt x="68" y="192"/>
                  </a:cubicBezTo>
                  <a:cubicBezTo>
                    <a:pt x="68" y="191"/>
                    <a:pt x="67" y="190"/>
                    <a:pt x="67" y="190"/>
                  </a:cubicBezTo>
                  <a:cubicBezTo>
                    <a:pt x="67" y="190"/>
                    <a:pt x="67" y="190"/>
                    <a:pt x="67" y="190"/>
                  </a:cubicBezTo>
                  <a:lnTo>
                    <a:pt x="69" y="174"/>
                  </a:lnTo>
                  <a:close/>
                  <a:moveTo>
                    <a:pt x="75" y="107"/>
                  </a:moveTo>
                  <a:cubicBezTo>
                    <a:pt x="75" y="108"/>
                    <a:pt x="75" y="108"/>
                    <a:pt x="75" y="108"/>
                  </a:cubicBezTo>
                  <a:cubicBezTo>
                    <a:pt x="73" y="124"/>
                    <a:pt x="73" y="124"/>
                    <a:pt x="73" y="124"/>
                  </a:cubicBezTo>
                  <a:cubicBezTo>
                    <a:pt x="73" y="124"/>
                    <a:pt x="73" y="124"/>
                    <a:pt x="73" y="124"/>
                  </a:cubicBezTo>
                  <a:cubicBezTo>
                    <a:pt x="73" y="124"/>
                    <a:pt x="72" y="124"/>
                    <a:pt x="72" y="125"/>
                  </a:cubicBezTo>
                  <a:cubicBezTo>
                    <a:pt x="69" y="125"/>
                    <a:pt x="69" y="125"/>
                    <a:pt x="69" y="125"/>
                  </a:cubicBezTo>
                  <a:cubicBezTo>
                    <a:pt x="65" y="124"/>
                    <a:pt x="65" y="124"/>
                    <a:pt x="65" y="124"/>
                  </a:cubicBezTo>
                  <a:cubicBezTo>
                    <a:pt x="65" y="123"/>
                    <a:pt x="65" y="122"/>
                    <a:pt x="64" y="122"/>
                  </a:cubicBezTo>
                  <a:cubicBezTo>
                    <a:pt x="64" y="122"/>
                    <a:pt x="64" y="122"/>
                    <a:pt x="64" y="122"/>
                  </a:cubicBezTo>
                  <a:cubicBezTo>
                    <a:pt x="66" y="106"/>
                    <a:pt x="66" y="106"/>
                    <a:pt x="66" y="106"/>
                  </a:cubicBezTo>
                  <a:cubicBezTo>
                    <a:pt x="66" y="106"/>
                    <a:pt x="66" y="106"/>
                    <a:pt x="66" y="106"/>
                  </a:cubicBezTo>
                  <a:cubicBezTo>
                    <a:pt x="67" y="106"/>
                    <a:pt x="67" y="106"/>
                    <a:pt x="67" y="106"/>
                  </a:cubicBezTo>
                  <a:cubicBezTo>
                    <a:pt x="67" y="106"/>
                    <a:pt x="67" y="106"/>
                    <a:pt x="67" y="106"/>
                  </a:cubicBezTo>
                  <a:cubicBezTo>
                    <a:pt x="68" y="105"/>
                    <a:pt x="67" y="104"/>
                    <a:pt x="66" y="103"/>
                  </a:cubicBezTo>
                  <a:cubicBezTo>
                    <a:pt x="67" y="101"/>
                    <a:pt x="69" y="100"/>
                    <a:pt x="71" y="101"/>
                  </a:cubicBezTo>
                  <a:cubicBezTo>
                    <a:pt x="72" y="101"/>
                    <a:pt x="72" y="101"/>
                    <a:pt x="72" y="101"/>
                  </a:cubicBezTo>
                  <a:cubicBezTo>
                    <a:pt x="72" y="101"/>
                    <a:pt x="72" y="101"/>
                    <a:pt x="72" y="101"/>
                  </a:cubicBezTo>
                  <a:cubicBezTo>
                    <a:pt x="74" y="101"/>
                    <a:pt x="75" y="103"/>
                    <a:pt x="76" y="105"/>
                  </a:cubicBezTo>
                  <a:cubicBezTo>
                    <a:pt x="75" y="105"/>
                    <a:pt x="74" y="106"/>
                    <a:pt x="74" y="107"/>
                  </a:cubicBezTo>
                  <a:cubicBezTo>
                    <a:pt x="74" y="107"/>
                    <a:pt x="74" y="107"/>
                    <a:pt x="74" y="107"/>
                  </a:cubicBezTo>
                  <a:lnTo>
                    <a:pt x="75" y="107"/>
                  </a:lnTo>
                  <a:close/>
                  <a:moveTo>
                    <a:pt x="30" y="202"/>
                  </a:moveTo>
                  <a:cubicBezTo>
                    <a:pt x="30" y="202"/>
                    <a:pt x="30" y="201"/>
                    <a:pt x="30" y="201"/>
                  </a:cubicBezTo>
                  <a:cubicBezTo>
                    <a:pt x="31" y="201"/>
                    <a:pt x="31" y="201"/>
                    <a:pt x="31" y="201"/>
                  </a:cubicBezTo>
                  <a:cubicBezTo>
                    <a:pt x="31" y="201"/>
                    <a:pt x="31" y="201"/>
                    <a:pt x="31" y="201"/>
                  </a:cubicBezTo>
                  <a:cubicBezTo>
                    <a:pt x="31" y="200"/>
                    <a:pt x="31" y="200"/>
                    <a:pt x="31" y="199"/>
                  </a:cubicBezTo>
                  <a:cubicBezTo>
                    <a:pt x="31" y="199"/>
                    <a:pt x="31" y="199"/>
                    <a:pt x="30" y="199"/>
                  </a:cubicBezTo>
                  <a:cubicBezTo>
                    <a:pt x="31" y="197"/>
                    <a:pt x="33" y="195"/>
                    <a:pt x="35" y="196"/>
                  </a:cubicBezTo>
                  <a:cubicBezTo>
                    <a:pt x="36" y="196"/>
                    <a:pt x="36" y="196"/>
                    <a:pt x="36" y="196"/>
                  </a:cubicBezTo>
                  <a:cubicBezTo>
                    <a:pt x="38" y="196"/>
                    <a:pt x="39" y="198"/>
                    <a:pt x="40" y="200"/>
                  </a:cubicBezTo>
                  <a:cubicBezTo>
                    <a:pt x="39" y="200"/>
                    <a:pt x="38" y="201"/>
                    <a:pt x="38" y="202"/>
                  </a:cubicBezTo>
                  <a:cubicBezTo>
                    <a:pt x="38" y="202"/>
                    <a:pt x="38" y="202"/>
                    <a:pt x="38" y="202"/>
                  </a:cubicBezTo>
                  <a:cubicBezTo>
                    <a:pt x="39" y="203"/>
                    <a:pt x="39" y="203"/>
                    <a:pt x="39" y="203"/>
                  </a:cubicBezTo>
                  <a:cubicBezTo>
                    <a:pt x="39" y="203"/>
                    <a:pt x="39" y="203"/>
                    <a:pt x="39" y="203"/>
                  </a:cubicBezTo>
                  <a:cubicBezTo>
                    <a:pt x="37" y="219"/>
                    <a:pt x="37" y="219"/>
                    <a:pt x="37" y="219"/>
                  </a:cubicBezTo>
                  <a:cubicBezTo>
                    <a:pt x="37" y="219"/>
                    <a:pt x="37" y="219"/>
                    <a:pt x="37" y="219"/>
                  </a:cubicBezTo>
                  <a:cubicBezTo>
                    <a:pt x="36" y="219"/>
                    <a:pt x="36" y="219"/>
                    <a:pt x="36" y="220"/>
                  </a:cubicBezTo>
                  <a:cubicBezTo>
                    <a:pt x="29" y="219"/>
                    <a:pt x="29" y="219"/>
                    <a:pt x="29" y="219"/>
                  </a:cubicBezTo>
                  <a:cubicBezTo>
                    <a:pt x="29" y="218"/>
                    <a:pt x="28" y="217"/>
                    <a:pt x="28" y="217"/>
                  </a:cubicBezTo>
                  <a:cubicBezTo>
                    <a:pt x="28" y="217"/>
                    <a:pt x="28" y="217"/>
                    <a:pt x="28" y="217"/>
                  </a:cubicBezTo>
                  <a:lnTo>
                    <a:pt x="30" y="202"/>
                  </a:lnTo>
                  <a:close/>
                  <a:moveTo>
                    <a:pt x="41" y="204"/>
                  </a:moveTo>
                  <a:cubicBezTo>
                    <a:pt x="41" y="203"/>
                    <a:pt x="42" y="203"/>
                    <a:pt x="42" y="203"/>
                  </a:cubicBezTo>
                  <a:cubicBezTo>
                    <a:pt x="43" y="203"/>
                    <a:pt x="43" y="203"/>
                    <a:pt x="43" y="203"/>
                  </a:cubicBezTo>
                  <a:cubicBezTo>
                    <a:pt x="43" y="203"/>
                    <a:pt x="43" y="203"/>
                    <a:pt x="43" y="203"/>
                  </a:cubicBezTo>
                  <a:cubicBezTo>
                    <a:pt x="43" y="202"/>
                    <a:pt x="43" y="201"/>
                    <a:pt x="42" y="200"/>
                  </a:cubicBezTo>
                  <a:cubicBezTo>
                    <a:pt x="43" y="198"/>
                    <a:pt x="45" y="197"/>
                    <a:pt x="47" y="198"/>
                  </a:cubicBezTo>
                  <a:cubicBezTo>
                    <a:pt x="47" y="198"/>
                    <a:pt x="47" y="198"/>
                    <a:pt x="47" y="198"/>
                  </a:cubicBezTo>
                  <a:cubicBezTo>
                    <a:pt x="49" y="198"/>
                    <a:pt x="51" y="200"/>
                    <a:pt x="51" y="202"/>
                  </a:cubicBezTo>
                  <a:cubicBezTo>
                    <a:pt x="51" y="202"/>
                    <a:pt x="50" y="202"/>
                    <a:pt x="50" y="202"/>
                  </a:cubicBezTo>
                  <a:cubicBezTo>
                    <a:pt x="50" y="203"/>
                    <a:pt x="50" y="203"/>
                    <a:pt x="49" y="204"/>
                  </a:cubicBezTo>
                  <a:cubicBezTo>
                    <a:pt x="49" y="204"/>
                    <a:pt x="49" y="204"/>
                    <a:pt x="49" y="204"/>
                  </a:cubicBezTo>
                  <a:cubicBezTo>
                    <a:pt x="51" y="204"/>
                    <a:pt x="51" y="204"/>
                    <a:pt x="51" y="204"/>
                  </a:cubicBezTo>
                  <a:cubicBezTo>
                    <a:pt x="51" y="205"/>
                    <a:pt x="51" y="205"/>
                    <a:pt x="51" y="205"/>
                  </a:cubicBezTo>
                  <a:cubicBezTo>
                    <a:pt x="49" y="221"/>
                    <a:pt x="49" y="221"/>
                    <a:pt x="49" y="221"/>
                  </a:cubicBezTo>
                  <a:cubicBezTo>
                    <a:pt x="49" y="221"/>
                    <a:pt x="49" y="221"/>
                    <a:pt x="49" y="221"/>
                  </a:cubicBezTo>
                  <a:cubicBezTo>
                    <a:pt x="48" y="221"/>
                    <a:pt x="47" y="221"/>
                    <a:pt x="47" y="222"/>
                  </a:cubicBezTo>
                  <a:cubicBezTo>
                    <a:pt x="41" y="221"/>
                    <a:pt x="41" y="221"/>
                    <a:pt x="41" y="221"/>
                  </a:cubicBezTo>
                  <a:cubicBezTo>
                    <a:pt x="41" y="220"/>
                    <a:pt x="40" y="219"/>
                    <a:pt x="39" y="219"/>
                  </a:cubicBezTo>
                  <a:cubicBezTo>
                    <a:pt x="39" y="219"/>
                    <a:pt x="39" y="219"/>
                    <a:pt x="39" y="219"/>
                  </a:cubicBezTo>
                  <a:lnTo>
                    <a:pt x="41" y="204"/>
                  </a:lnTo>
                  <a:close/>
                  <a:moveTo>
                    <a:pt x="53" y="205"/>
                  </a:moveTo>
                  <a:cubicBezTo>
                    <a:pt x="53" y="205"/>
                    <a:pt x="53" y="205"/>
                    <a:pt x="53" y="205"/>
                  </a:cubicBezTo>
                  <a:cubicBezTo>
                    <a:pt x="54" y="205"/>
                    <a:pt x="54" y="205"/>
                    <a:pt x="54" y="205"/>
                  </a:cubicBezTo>
                  <a:cubicBezTo>
                    <a:pt x="54" y="205"/>
                    <a:pt x="54" y="205"/>
                    <a:pt x="54" y="205"/>
                  </a:cubicBezTo>
                  <a:cubicBezTo>
                    <a:pt x="55" y="204"/>
                    <a:pt x="54" y="203"/>
                    <a:pt x="53" y="202"/>
                  </a:cubicBezTo>
                  <a:cubicBezTo>
                    <a:pt x="54" y="200"/>
                    <a:pt x="56" y="199"/>
                    <a:pt x="58" y="200"/>
                  </a:cubicBezTo>
                  <a:cubicBezTo>
                    <a:pt x="59" y="200"/>
                    <a:pt x="59" y="200"/>
                    <a:pt x="59" y="200"/>
                  </a:cubicBezTo>
                  <a:cubicBezTo>
                    <a:pt x="59" y="200"/>
                    <a:pt x="59" y="200"/>
                    <a:pt x="59" y="200"/>
                  </a:cubicBezTo>
                  <a:cubicBezTo>
                    <a:pt x="61" y="200"/>
                    <a:pt x="62" y="202"/>
                    <a:pt x="63" y="204"/>
                  </a:cubicBezTo>
                  <a:cubicBezTo>
                    <a:pt x="62" y="204"/>
                    <a:pt x="61" y="205"/>
                    <a:pt x="61" y="206"/>
                  </a:cubicBezTo>
                  <a:cubicBezTo>
                    <a:pt x="61" y="206"/>
                    <a:pt x="61" y="206"/>
                    <a:pt x="61" y="206"/>
                  </a:cubicBezTo>
                  <a:cubicBezTo>
                    <a:pt x="62" y="206"/>
                    <a:pt x="62" y="206"/>
                    <a:pt x="62" y="206"/>
                  </a:cubicBezTo>
                  <a:cubicBezTo>
                    <a:pt x="62" y="207"/>
                    <a:pt x="62" y="207"/>
                    <a:pt x="63" y="207"/>
                  </a:cubicBezTo>
                  <a:cubicBezTo>
                    <a:pt x="60" y="223"/>
                    <a:pt x="60" y="223"/>
                    <a:pt x="60" y="223"/>
                  </a:cubicBezTo>
                  <a:cubicBezTo>
                    <a:pt x="60" y="223"/>
                    <a:pt x="60" y="223"/>
                    <a:pt x="60" y="223"/>
                  </a:cubicBezTo>
                  <a:cubicBezTo>
                    <a:pt x="60" y="223"/>
                    <a:pt x="59" y="223"/>
                    <a:pt x="59" y="224"/>
                  </a:cubicBezTo>
                  <a:cubicBezTo>
                    <a:pt x="56" y="224"/>
                    <a:pt x="56" y="224"/>
                    <a:pt x="56" y="224"/>
                  </a:cubicBezTo>
                  <a:cubicBezTo>
                    <a:pt x="52" y="223"/>
                    <a:pt x="52" y="223"/>
                    <a:pt x="52" y="223"/>
                  </a:cubicBezTo>
                  <a:cubicBezTo>
                    <a:pt x="52" y="223"/>
                    <a:pt x="52" y="222"/>
                    <a:pt x="52" y="222"/>
                  </a:cubicBezTo>
                  <a:cubicBezTo>
                    <a:pt x="51" y="221"/>
                    <a:pt x="51" y="221"/>
                    <a:pt x="51" y="221"/>
                  </a:cubicBezTo>
                  <a:cubicBezTo>
                    <a:pt x="51" y="221"/>
                    <a:pt x="51" y="221"/>
                    <a:pt x="51" y="221"/>
                  </a:cubicBezTo>
                  <a:lnTo>
                    <a:pt x="53" y="205"/>
                  </a:lnTo>
                  <a:close/>
                  <a:moveTo>
                    <a:pt x="64" y="207"/>
                  </a:moveTo>
                  <a:cubicBezTo>
                    <a:pt x="64" y="207"/>
                    <a:pt x="65" y="207"/>
                    <a:pt x="65" y="207"/>
                  </a:cubicBezTo>
                  <a:cubicBezTo>
                    <a:pt x="66" y="207"/>
                    <a:pt x="66" y="207"/>
                    <a:pt x="66" y="207"/>
                  </a:cubicBezTo>
                  <a:cubicBezTo>
                    <a:pt x="66" y="207"/>
                    <a:pt x="66" y="207"/>
                    <a:pt x="66" y="207"/>
                  </a:cubicBezTo>
                  <a:cubicBezTo>
                    <a:pt x="66" y="205"/>
                    <a:pt x="66" y="205"/>
                    <a:pt x="65" y="204"/>
                  </a:cubicBezTo>
                  <a:cubicBezTo>
                    <a:pt x="66" y="202"/>
                    <a:pt x="68" y="201"/>
                    <a:pt x="70" y="201"/>
                  </a:cubicBezTo>
                  <a:cubicBezTo>
                    <a:pt x="70" y="201"/>
                    <a:pt x="70" y="201"/>
                    <a:pt x="70" y="201"/>
                  </a:cubicBezTo>
                  <a:cubicBezTo>
                    <a:pt x="72" y="202"/>
                    <a:pt x="74" y="204"/>
                    <a:pt x="74" y="206"/>
                  </a:cubicBezTo>
                  <a:cubicBezTo>
                    <a:pt x="73" y="206"/>
                    <a:pt x="73" y="207"/>
                    <a:pt x="73" y="208"/>
                  </a:cubicBezTo>
                  <a:cubicBezTo>
                    <a:pt x="73" y="208"/>
                    <a:pt x="73" y="208"/>
                    <a:pt x="73" y="208"/>
                  </a:cubicBezTo>
                  <a:cubicBezTo>
                    <a:pt x="74" y="208"/>
                    <a:pt x="74" y="208"/>
                    <a:pt x="74" y="208"/>
                  </a:cubicBezTo>
                  <a:cubicBezTo>
                    <a:pt x="74" y="208"/>
                    <a:pt x="74" y="209"/>
                    <a:pt x="74" y="209"/>
                  </a:cubicBezTo>
                  <a:cubicBezTo>
                    <a:pt x="72" y="225"/>
                    <a:pt x="72" y="225"/>
                    <a:pt x="72" y="225"/>
                  </a:cubicBezTo>
                  <a:cubicBezTo>
                    <a:pt x="72" y="225"/>
                    <a:pt x="72" y="225"/>
                    <a:pt x="72" y="225"/>
                  </a:cubicBezTo>
                  <a:cubicBezTo>
                    <a:pt x="71" y="224"/>
                    <a:pt x="70" y="225"/>
                    <a:pt x="70" y="226"/>
                  </a:cubicBezTo>
                  <a:cubicBezTo>
                    <a:pt x="64" y="225"/>
                    <a:pt x="64" y="225"/>
                    <a:pt x="64" y="225"/>
                  </a:cubicBezTo>
                  <a:cubicBezTo>
                    <a:pt x="64" y="224"/>
                    <a:pt x="63" y="224"/>
                    <a:pt x="63" y="224"/>
                  </a:cubicBezTo>
                  <a:cubicBezTo>
                    <a:pt x="63" y="223"/>
                    <a:pt x="63" y="223"/>
                    <a:pt x="62" y="223"/>
                  </a:cubicBezTo>
                  <a:cubicBezTo>
                    <a:pt x="62" y="223"/>
                    <a:pt x="62" y="223"/>
                    <a:pt x="62" y="223"/>
                  </a:cubicBezTo>
                  <a:lnTo>
                    <a:pt x="64" y="207"/>
                  </a:lnTo>
                  <a:close/>
                  <a:moveTo>
                    <a:pt x="76" y="209"/>
                  </a:moveTo>
                  <a:cubicBezTo>
                    <a:pt x="76" y="209"/>
                    <a:pt x="76" y="209"/>
                    <a:pt x="76" y="209"/>
                  </a:cubicBezTo>
                  <a:cubicBezTo>
                    <a:pt x="78" y="209"/>
                    <a:pt x="78" y="209"/>
                    <a:pt x="78" y="209"/>
                  </a:cubicBezTo>
                  <a:cubicBezTo>
                    <a:pt x="78" y="208"/>
                    <a:pt x="78" y="208"/>
                    <a:pt x="78" y="208"/>
                  </a:cubicBezTo>
                  <a:cubicBezTo>
                    <a:pt x="78" y="208"/>
                    <a:pt x="78" y="207"/>
                    <a:pt x="77" y="207"/>
                  </a:cubicBezTo>
                  <a:cubicBezTo>
                    <a:pt x="77" y="206"/>
                    <a:pt x="77" y="206"/>
                    <a:pt x="77" y="206"/>
                  </a:cubicBezTo>
                  <a:cubicBezTo>
                    <a:pt x="78" y="204"/>
                    <a:pt x="80" y="203"/>
                    <a:pt x="82" y="203"/>
                  </a:cubicBezTo>
                  <a:cubicBezTo>
                    <a:pt x="82" y="203"/>
                    <a:pt x="82" y="203"/>
                    <a:pt x="82" y="203"/>
                  </a:cubicBezTo>
                  <a:cubicBezTo>
                    <a:pt x="84" y="204"/>
                    <a:pt x="85" y="205"/>
                    <a:pt x="86" y="208"/>
                  </a:cubicBezTo>
                  <a:cubicBezTo>
                    <a:pt x="85" y="208"/>
                    <a:pt x="84" y="208"/>
                    <a:pt x="84" y="210"/>
                  </a:cubicBezTo>
                  <a:cubicBezTo>
                    <a:pt x="84" y="210"/>
                    <a:pt x="84" y="210"/>
                    <a:pt x="84" y="210"/>
                  </a:cubicBezTo>
                  <a:cubicBezTo>
                    <a:pt x="85" y="210"/>
                    <a:pt x="85" y="210"/>
                    <a:pt x="85" y="210"/>
                  </a:cubicBezTo>
                  <a:cubicBezTo>
                    <a:pt x="85" y="210"/>
                    <a:pt x="86" y="211"/>
                    <a:pt x="86" y="211"/>
                  </a:cubicBezTo>
                  <a:cubicBezTo>
                    <a:pt x="84" y="226"/>
                    <a:pt x="84" y="226"/>
                    <a:pt x="84" y="226"/>
                  </a:cubicBezTo>
                  <a:cubicBezTo>
                    <a:pt x="83" y="226"/>
                    <a:pt x="83" y="226"/>
                    <a:pt x="83" y="226"/>
                  </a:cubicBezTo>
                  <a:cubicBezTo>
                    <a:pt x="83" y="226"/>
                    <a:pt x="82" y="227"/>
                    <a:pt x="82" y="228"/>
                  </a:cubicBezTo>
                  <a:cubicBezTo>
                    <a:pt x="75" y="227"/>
                    <a:pt x="75" y="227"/>
                    <a:pt x="75" y="227"/>
                  </a:cubicBezTo>
                  <a:cubicBezTo>
                    <a:pt x="75" y="226"/>
                    <a:pt x="75" y="226"/>
                    <a:pt x="75" y="225"/>
                  </a:cubicBezTo>
                  <a:cubicBezTo>
                    <a:pt x="75" y="225"/>
                    <a:pt x="74" y="225"/>
                    <a:pt x="74" y="225"/>
                  </a:cubicBezTo>
                  <a:cubicBezTo>
                    <a:pt x="74" y="225"/>
                    <a:pt x="74" y="225"/>
                    <a:pt x="74" y="225"/>
                  </a:cubicBezTo>
                  <a:lnTo>
                    <a:pt x="76" y="209"/>
                  </a:lnTo>
                  <a:close/>
                  <a:moveTo>
                    <a:pt x="93" y="42"/>
                  </a:moveTo>
                  <a:cubicBezTo>
                    <a:pt x="93" y="37"/>
                    <a:pt x="97" y="34"/>
                    <a:pt x="101" y="35"/>
                  </a:cubicBezTo>
                  <a:cubicBezTo>
                    <a:pt x="103" y="35"/>
                    <a:pt x="105" y="36"/>
                    <a:pt x="106" y="38"/>
                  </a:cubicBezTo>
                  <a:cubicBezTo>
                    <a:pt x="107" y="40"/>
                    <a:pt x="108" y="42"/>
                    <a:pt x="107" y="44"/>
                  </a:cubicBezTo>
                  <a:cubicBezTo>
                    <a:pt x="105" y="64"/>
                    <a:pt x="105" y="64"/>
                    <a:pt x="105" y="64"/>
                  </a:cubicBezTo>
                  <a:cubicBezTo>
                    <a:pt x="90" y="61"/>
                    <a:pt x="90" y="61"/>
                    <a:pt x="90" y="61"/>
                  </a:cubicBezTo>
                  <a:lnTo>
                    <a:pt x="93" y="42"/>
                  </a:lnTo>
                  <a:close/>
                  <a:moveTo>
                    <a:pt x="87" y="69"/>
                  </a:moveTo>
                  <a:cubicBezTo>
                    <a:pt x="88" y="69"/>
                    <a:pt x="88" y="69"/>
                    <a:pt x="88" y="69"/>
                  </a:cubicBezTo>
                  <a:cubicBezTo>
                    <a:pt x="90" y="70"/>
                    <a:pt x="91" y="72"/>
                    <a:pt x="92" y="74"/>
                  </a:cubicBezTo>
                  <a:cubicBezTo>
                    <a:pt x="92" y="74"/>
                    <a:pt x="92" y="74"/>
                    <a:pt x="92" y="74"/>
                  </a:cubicBezTo>
                  <a:cubicBezTo>
                    <a:pt x="91" y="74"/>
                    <a:pt x="90" y="75"/>
                    <a:pt x="90" y="76"/>
                  </a:cubicBezTo>
                  <a:cubicBezTo>
                    <a:pt x="90" y="76"/>
                    <a:pt x="90" y="76"/>
                    <a:pt x="90" y="76"/>
                  </a:cubicBezTo>
                  <a:cubicBezTo>
                    <a:pt x="91" y="76"/>
                    <a:pt x="91" y="76"/>
                    <a:pt x="91" y="76"/>
                  </a:cubicBezTo>
                  <a:cubicBezTo>
                    <a:pt x="91" y="77"/>
                    <a:pt x="91" y="77"/>
                    <a:pt x="91" y="77"/>
                  </a:cubicBezTo>
                  <a:cubicBezTo>
                    <a:pt x="89" y="93"/>
                    <a:pt x="89" y="93"/>
                    <a:pt x="89" y="93"/>
                  </a:cubicBezTo>
                  <a:cubicBezTo>
                    <a:pt x="89" y="93"/>
                    <a:pt x="89" y="93"/>
                    <a:pt x="89" y="93"/>
                  </a:cubicBezTo>
                  <a:cubicBezTo>
                    <a:pt x="89" y="93"/>
                    <a:pt x="89" y="93"/>
                    <a:pt x="88" y="93"/>
                  </a:cubicBezTo>
                  <a:cubicBezTo>
                    <a:pt x="88" y="93"/>
                    <a:pt x="88" y="94"/>
                    <a:pt x="88" y="94"/>
                  </a:cubicBezTo>
                  <a:cubicBezTo>
                    <a:pt x="81" y="93"/>
                    <a:pt x="81" y="93"/>
                    <a:pt x="81" y="93"/>
                  </a:cubicBezTo>
                  <a:cubicBezTo>
                    <a:pt x="81" y="93"/>
                    <a:pt x="81" y="92"/>
                    <a:pt x="81" y="92"/>
                  </a:cubicBezTo>
                  <a:cubicBezTo>
                    <a:pt x="80" y="91"/>
                    <a:pt x="80" y="91"/>
                    <a:pt x="80" y="91"/>
                  </a:cubicBezTo>
                  <a:cubicBezTo>
                    <a:pt x="79" y="91"/>
                    <a:pt x="79" y="91"/>
                    <a:pt x="79" y="91"/>
                  </a:cubicBezTo>
                  <a:cubicBezTo>
                    <a:pt x="82" y="75"/>
                    <a:pt x="82" y="75"/>
                    <a:pt x="82" y="75"/>
                  </a:cubicBezTo>
                  <a:cubicBezTo>
                    <a:pt x="82" y="75"/>
                    <a:pt x="82" y="75"/>
                    <a:pt x="82" y="75"/>
                  </a:cubicBezTo>
                  <a:cubicBezTo>
                    <a:pt x="83" y="75"/>
                    <a:pt x="83" y="75"/>
                    <a:pt x="83" y="75"/>
                  </a:cubicBezTo>
                  <a:cubicBezTo>
                    <a:pt x="83" y="75"/>
                    <a:pt x="83" y="75"/>
                    <a:pt x="83" y="75"/>
                  </a:cubicBezTo>
                  <a:cubicBezTo>
                    <a:pt x="83" y="74"/>
                    <a:pt x="83" y="72"/>
                    <a:pt x="82" y="72"/>
                  </a:cubicBezTo>
                  <a:cubicBezTo>
                    <a:pt x="82" y="72"/>
                    <a:pt x="82" y="72"/>
                    <a:pt x="82" y="72"/>
                  </a:cubicBezTo>
                  <a:cubicBezTo>
                    <a:pt x="83" y="70"/>
                    <a:pt x="85" y="69"/>
                    <a:pt x="87" y="69"/>
                  </a:cubicBezTo>
                  <a:close/>
                  <a:moveTo>
                    <a:pt x="70" y="73"/>
                  </a:moveTo>
                  <a:cubicBezTo>
                    <a:pt x="72" y="73"/>
                    <a:pt x="72" y="73"/>
                    <a:pt x="72" y="73"/>
                  </a:cubicBezTo>
                  <a:cubicBezTo>
                    <a:pt x="72" y="73"/>
                    <a:pt x="72" y="73"/>
                    <a:pt x="72" y="73"/>
                  </a:cubicBezTo>
                  <a:cubicBezTo>
                    <a:pt x="72" y="72"/>
                    <a:pt x="71" y="71"/>
                    <a:pt x="71" y="70"/>
                  </a:cubicBezTo>
                  <a:cubicBezTo>
                    <a:pt x="70" y="70"/>
                    <a:pt x="70" y="70"/>
                    <a:pt x="70" y="70"/>
                  </a:cubicBezTo>
                  <a:cubicBezTo>
                    <a:pt x="71" y="68"/>
                    <a:pt x="74" y="67"/>
                    <a:pt x="76" y="67"/>
                  </a:cubicBezTo>
                  <a:cubicBezTo>
                    <a:pt x="76" y="67"/>
                    <a:pt x="76" y="67"/>
                    <a:pt x="76" y="67"/>
                  </a:cubicBezTo>
                  <a:cubicBezTo>
                    <a:pt x="76" y="67"/>
                    <a:pt x="76" y="67"/>
                    <a:pt x="76" y="67"/>
                  </a:cubicBezTo>
                  <a:cubicBezTo>
                    <a:pt x="78" y="68"/>
                    <a:pt x="80" y="70"/>
                    <a:pt x="80" y="72"/>
                  </a:cubicBezTo>
                  <a:cubicBezTo>
                    <a:pt x="80" y="72"/>
                    <a:pt x="80" y="72"/>
                    <a:pt x="80" y="72"/>
                  </a:cubicBezTo>
                  <a:cubicBezTo>
                    <a:pt x="79" y="72"/>
                    <a:pt x="78" y="73"/>
                    <a:pt x="78" y="74"/>
                  </a:cubicBezTo>
                  <a:cubicBezTo>
                    <a:pt x="78" y="74"/>
                    <a:pt x="78" y="74"/>
                    <a:pt x="78" y="74"/>
                  </a:cubicBezTo>
                  <a:cubicBezTo>
                    <a:pt x="80" y="74"/>
                    <a:pt x="80" y="74"/>
                    <a:pt x="80" y="74"/>
                  </a:cubicBezTo>
                  <a:cubicBezTo>
                    <a:pt x="80" y="75"/>
                    <a:pt x="80" y="75"/>
                    <a:pt x="80" y="75"/>
                  </a:cubicBezTo>
                  <a:cubicBezTo>
                    <a:pt x="78" y="91"/>
                    <a:pt x="78" y="91"/>
                    <a:pt x="78" y="91"/>
                  </a:cubicBezTo>
                  <a:cubicBezTo>
                    <a:pt x="78" y="91"/>
                    <a:pt x="78" y="91"/>
                    <a:pt x="78" y="91"/>
                  </a:cubicBezTo>
                  <a:cubicBezTo>
                    <a:pt x="77" y="91"/>
                    <a:pt x="76" y="91"/>
                    <a:pt x="76" y="92"/>
                  </a:cubicBezTo>
                  <a:cubicBezTo>
                    <a:pt x="73" y="92"/>
                    <a:pt x="73" y="92"/>
                    <a:pt x="73" y="92"/>
                  </a:cubicBezTo>
                  <a:cubicBezTo>
                    <a:pt x="69" y="91"/>
                    <a:pt x="69" y="91"/>
                    <a:pt x="69" y="91"/>
                  </a:cubicBezTo>
                  <a:cubicBezTo>
                    <a:pt x="69" y="90"/>
                    <a:pt x="69" y="89"/>
                    <a:pt x="68" y="89"/>
                  </a:cubicBezTo>
                  <a:cubicBezTo>
                    <a:pt x="68" y="89"/>
                    <a:pt x="68" y="89"/>
                    <a:pt x="68" y="89"/>
                  </a:cubicBezTo>
                  <a:cubicBezTo>
                    <a:pt x="70" y="74"/>
                    <a:pt x="70" y="74"/>
                    <a:pt x="70" y="74"/>
                  </a:cubicBezTo>
                  <a:cubicBezTo>
                    <a:pt x="70" y="73"/>
                    <a:pt x="70" y="73"/>
                    <a:pt x="70" y="73"/>
                  </a:cubicBezTo>
                  <a:close/>
                  <a:moveTo>
                    <a:pt x="49" y="34"/>
                  </a:moveTo>
                  <a:cubicBezTo>
                    <a:pt x="50" y="28"/>
                    <a:pt x="55" y="24"/>
                    <a:pt x="61" y="25"/>
                  </a:cubicBezTo>
                  <a:cubicBezTo>
                    <a:pt x="66" y="26"/>
                    <a:pt x="70" y="32"/>
                    <a:pt x="69" y="38"/>
                  </a:cubicBezTo>
                  <a:cubicBezTo>
                    <a:pt x="67" y="57"/>
                    <a:pt x="67" y="57"/>
                    <a:pt x="67" y="57"/>
                  </a:cubicBezTo>
                  <a:cubicBezTo>
                    <a:pt x="47" y="54"/>
                    <a:pt x="47" y="54"/>
                    <a:pt x="47" y="54"/>
                  </a:cubicBezTo>
                  <a:lnTo>
                    <a:pt x="49" y="34"/>
                  </a:lnTo>
                  <a:close/>
                  <a:moveTo>
                    <a:pt x="47" y="70"/>
                  </a:moveTo>
                  <a:cubicBezTo>
                    <a:pt x="47" y="70"/>
                    <a:pt x="47" y="69"/>
                    <a:pt x="47" y="69"/>
                  </a:cubicBezTo>
                  <a:cubicBezTo>
                    <a:pt x="49" y="69"/>
                    <a:pt x="49" y="69"/>
                    <a:pt x="49" y="69"/>
                  </a:cubicBezTo>
                  <a:cubicBezTo>
                    <a:pt x="49" y="69"/>
                    <a:pt x="49" y="69"/>
                    <a:pt x="49" y="69"/>
                  </a:cubicBezTo>
                  <a:cubicBezTo>
                    <a:pt x="49" y="68"/>
                    <a:pt x="48" y="67"/>
                    <a:pt x="47" y="67"/>
                  </a:cubicBezTo>
                  <a:cubicBezTo>
                    <a:pt x="47" y="67"/>
                    <a:pt x="47" y="67"/>
                    <a:pt x="47" y="67"/>
                  </a:cubicBezTo>
                  <a:cubicBezTo>
                    <a:pt x="48" y="65"/>
                    <a:pt x="50" y="63"/>
                    <a:pt x="53" y="64"/>
                  </a:cubicBezTo>
                  <a:cubicBezTo>
                    <a:pt x="53" y="64"/>
                    <a:pt x="53" y="64"/>
                    <a:pt x="53" y="64"/>
                  </a:cubicBezTo>
                  <a:cubicBezTo>
                    <a:pt x="55" y="64"/>
                    <a:pt x="57" y="66"/>
                    <a:pt x="57" y="68"/>
                  </a:cubicBezTo>
                  <a:cubicBezTo>
                    <a:pt x="57" y="68"/>
                    <a:pt x="57" y="68"/>
                    <a:pt x="57" y="68"/>
                  </a:cubicBezTo>
                  <a:cubicBezTo>
                    <a:pt x="56" y="68"/>
                    <a:pt x="55" y="69"/>
                    <a:pt x="55" y="70"/>
                  </a:cubicBezTo>
                  <a:cubicBezTo>
                    <a:pt x="55" y="70"/>
                    <a:pt x="55" y="70"/>
                    <a:pt x="55" y="70"/>
                  </a:cubicBezTo>
                  <a:cubicBezTo>
                    <a:pt x="56" y="71"/>
                    <a:pt x="56" y="71"/>
                    <a:pt x="56" y="71"/>
                  </a:cubicBezTo>
                  <a:cubicBezTo>
                    <a:pt x="56" y="71"/>
                    <a:pt x="57" y="71"/>
                    <a:pt x="57" y="71"/>
                  </a:cubicBezTo>
                  <a:cubicBezTo>
                    <a:pt x="55" y="87"/>
                    <a:pt x="55" y="87"/>
                    <a:pt x="55" y="87"/>
                  </a:cubicBezTo>
                  <a:cubicBezTo>
                    <a:pt x="55" y="87"/>
                    <a:pt x="55" y="87"/>
                    <a:pt x="55" y="87"/>
                  </a:cubicBezTo>
                  <a:cubicBezTo>
                    <a:pt x="54" y="87"/>
                    <a:pt x="54" y="87"/>
                    <a:pt x="54" y="87"/>
                  </a:cubicBezTo>
                  <a:cubicBezTo>
                    <a:pt x="53" y="88"/>
                    <a:pt x="53" y="88"/>
                    <a:pt x="53" y="89"/>
                  </a:cubicBezTo>
                  <a:cubicBezTo>
                    <a:pt x="46" y="88"/>
                    <a:pt x="46" y="88"/>
                    <a:pt x="46" y="88"/>
                  </a:cubicBezTo>
                  <a:cubicBezTo>
                    <a:pt x="46" y="87"/>
                    <a:pt x="46" y="86"/>
                    <a:pt x="45" y="86"/>
                  </a:cubicBezTo>
                  <a:cubicBezTo>
                    <a:pt x="45" y="85"/>
                    <a:pt x="45" y="85"/>
                    <a:pt x="45" y="85"/>
                  </a:cubicBezTo>
                  <a:lnTo>
                    <a:pt x="47" y="70"/>
                  </a:lnTo>
                  <a:close/>
                  <a:moveTo>
                    <a:pt x="38" y="65"/>
                  </a:moveTo>
                  <a:cubicBezTo>
                    <a:pt x="38" y="65"/>
                    <a:pt x="38" y="65"/>
                    <a:pt x="38" y="65"/>
                  </a:cubicBezTo>
                  <a:cubicBezTo>
                    <a:pt x="39" y="63"/>
                    <a:pt x="40" y="62"/>
                    <a:pt x="42" y="62"/>
                  </a:cubicBezTo>
                  <a:cubicBezTo>
                    <a:pt x="42" y="62"/>
                    <a:pt x="42" y="62"/>
                    <a:pt x="42" y="62"/>
                  </a:cubicBezTo>
                  <a:cubicBezTo>
                    <a:pt x="44" y="62"/>
                    <a:pt x="45" y="64"/>
                    <a:pt x="46" y="66"/>
                  </a:cubicBezTo>
                  <a:cubicBezTo>
                    <a:pt x="45" y="66"/>
                    <a:pt x="45" y="66"/>
                    <a:pt x="45" y="66"/>
                  </a:cubicBezTo>
                  <a:cubicBezTo>
                    <a:pt x="45" y="66"/>
                    <a:pt x="44" y="67"/>
                    <a:pt x="44" y="68"/>
                  </a:cubicBezTo>
                  <a:cubicBezTo>
                    <a:pt x="44" y="69"/>
                    <a:pt x="44" y="69"/>
                    <a:pt x="44" y="69"/>
                  </a:cubicBezTo>
                  <a:cubicBezTo>
                    <a:pt x="45" y="69"/>
                    <a:pt x="45" y="69"/>
                    <a:pt x="45" y="69"/>
                  </a:cubicBezTo>
                  <a:cubicBezTo>
                    <a:pt x="45" y="69"/>
                    <a:pt x="45" y="69"/>
                    <a:pt x="45" y="70"/>
                  </a:cubicBezTo>
                  <a:cubicBezTo>
                    <a:pt x="43" y="85"/>
                    <a:pt x="43" y="85"/>
                    <a:pt x="43" y="85"/>
                  </a:cubicBezTo>
                  <a:cubicBezTo>
                    <a:pt x="43" y="85"/>
                    <a:pt x="43" y="85"/>
                    <a:pt x="43" y="85"/>
                  </a:cubicBezTo>
                  <a:cubicBezTo>
                    <a:pt x="43" y="85"/>
                    <a:pt x="42" y="85"/>
                    <a:pt x="42" y="85"/>
                  </a:cubicBezTo>
                  <a:cubicBezTo>
                    <a:pt x="42" y="86"/>
                    <a:pt x="41" y="86"/>
                    <a:pt x="41" y="87"/>
                  </a:cubicBezTo>
                  <a:cubicBezTo>
                    <a:pt x="37" y="86"/>
                    <a:pt x="37" y="86"/>
                    <a:pt x="37" y="86"/>
                  </a:cubicBezTo>
                  <a:cubicBezTo>
                    <a:pt x="37" y="85"/>
                    <a:pt x="36" y="84"/>
                    <a:pt x="36" y="84"/>
                  </a:cubicBezTo>
                  <a:cubicBezTo>
                    <a:pt x="35" y="84"/>
                    <a:pt x="35" y="84"/>
                    <a:pt x="35" y="84"/>
                  </a:cubicBezTo>
                  <a:cubicBezTo>
                    <a:pt x="37" y="68"/>
                    <a:pt x="37" y="68"/>
                    <a:pt x="37" y="68"/>
                  </a:cubicBezTo>
                  <a:cubicBezTo>
                    <a:pt x="38" y="68"/>
                    <a:pt x="38" y="68"/>
                    <a:pt x="38" y="68"/>
                  </a:cubicBezTo>
                  <a:cubicBezTo>
                    <a:pt x="39" y="68"/>
                    <a:pt x="39" y="68"/>
                    <a:pt x="39" y="68"/>
                  </a:cubicBezTo>
                  <a:cubicBezTo>
                    <a:pt x="39" y="68"/>
                    <a:pt x="39" y="68"/>
                    <a:pt x="39" y="68"/>
                  </a:cubicBezTo>
                  <a:cubicBezTo>
                    <a:pt x="39" y="66"/>
                    <a:pt x="39" y="65"/>
                    <a:pt x="38" y="65"/>
                  </a:cubicBezTo>
                  <a:close/>
                  <a:moveTo>
                    <a:pt x="30" y="67"/>
                  </a:moveTo>
                  <a:cubicBezTo>
                    <a:pt x="30" y="67"/>
                    <a:pt x="30" y="67"/>
                    <a:pt x="30" y="66"/>
                  </a:cubicBezTo>
                  <a:cubicBezTo>
                    <a:pt x="31" y="67"/>
                    <a:pt x="31" y="67"/>
                    <a:pt x="31" y="67"/>
                  </a:cubicBezTo>
                  <a:cubicBezTo>
                    <a:pt x="31" y="66"/>
                    <a:pt x="31" y="66"/>
                    <a:pt x="31" y="66"/>
                  </a:cubicBezTo>
                  <a:cubicBezTo>
                    <a:pt x="31" y="66"/>
                    <a:pt x="31" y="65"/>
                    <a:pt x="31" y="64"/>
                  </a:cubicBezTo>
                  <a:cubicBezTo>
                    <a:pt x="31" y="64"/>
                    <a:pt x="30" y="64"/>
                    <a:pt x="30" y="64"/>
                  </a:cubicBezTo>
                  <a:cubicBezTo>
                    <a:pt x="30" y="64"/>
                    <a:pt x="30" y="64"/>
                    <a:pt x="30" y="64"/>
                  </a:cubicBezTo>
                  <a:cubicBezTo>
                    <a:pt x="30" y="62"/>
                    <a:pt x="32" y="60"/>
                    <a:pt x="33" y="60"/>
                  </a:cubicBezTo>
                  <a:cubicBezTo>
                    <a:pt x="33" y="60"/>
                    <a:pt x="33" y="60"/>
                    <a:pt x="33" y="60"/>
                  </a:cubicBezTo>
                  <a:cubicBezTo>
                    <a:pt x="35" y="61"/>
                    <a:pt x="36" y="63"/>
                    <a:pt x="36" y="65"/>
                  </a:cubicBezTo>
                  <a:cubicBezTo>
                    <a:pt x="36" y="65"/>
                    <a:pt x="36" y="65"/>
                    <a:pt x="36" y="65"/>
                  </a:cubicBezTo>
                  <a:cubicBezTo>
                    <a:pt x="35" y="65"/>
                    <a:pt x="34" y="66"/>
                    <a:pt x="34" y="67"/>
                  </a:cubicBezTo>
                  <a:cubicBezTo>
                    <a:pt x="34" y="67"/>
                    <a:pt x="34" y="67"/>
                    <a:pt x="34" y="67"/>
                  </a:cubicBezTo>
                  <a:cubicBezTo>
                    <a:pt x="35" y="67"/>
                    <a:pt x="35" y="67"/>
                    <a:pt x="35" y="67"/>
                  </a:cubicBezTo>
                  <a:cubicBezTo>
                    <a:pt x="35" y="68"/>
                    <a:pt x="36" y="68"/>
                    <a:pt x="36" y="68"/>
                  </a:cubicBezTo>
                  <a:cubicBezTo>
                    <a:pt x="34" y="84"/>
                    <a:pt x="34" y="84"/>
                    <a:pt x="34" y="84"/>
                  </a:cubicBezTo>
                  <a:cubicBezTo>
                    <a:pt x="34" y="84"/>
                    <a:pt x="34" y="84"/>
                    <a:pt x="34" y="84"/>
                  </a:cubicBezTo>
                  <a:cubicBezTo>
                    <a:pt x="33" y="84"/>
                    <a:pt x="32" y="84"/>
                    <a:pt x="32" y="85"/>
                  </a:cubicBezTo>
                  <a:cubicBezTo>
                    <a:pt x="29" y="85"/>
                    <a:pt x="29" y="85"/>
                    <a:pt x="29" y="85"/>
                  </a:cubicBezTo>
                  <a:cubicBezTo>
                    <a:pt x="29" y="84"/>
                    <a:pt x="29" y="84"/>
                    <a:pt x="28" y="83"/>
                  </a:cubicBezTo>
                  <a:cubicBezTo>
                    <a:pt x="28" y="83"/>
                    <a:pt x="28" y="83"/>
                    <a:pt x="28" y="83"/>
                  </a:cubicBezTo>
                  <a:cubicBezTo>
                    <a:pt x="27" y="83"/>
                    <a:pt x="27" y="83"/>
                    <a:pt x="27" y="83"/>
                  </a:cubicBezTo>
                  <a:lnTo>
                    <a:pt x="30" y="67"/>
                  </a:lnTo>
                  <a:close/>
                  <a:moveTo>
                    <a:pt x="25" y="100"/>
                  </a:moveTo>
                  <a:cubicBezTo>
                    <a:pt x="25" y="100"/>
                    <a:pt x="26" y="100"/>
                    <a:pt x="26" y="99"/>
                  </a:cubicBezTo>
                  <a:cubicBezTo>
                    <a:pt x="27" y="99"/>
                    <a:pt x="27" y="99"/>
                    <a:pt x="27" y="99"/>
                  </a:cubicBezTo>
                  <a:cubicBezTo>
                    <a:pt x="27" y="99"/>
                    <a:pt x="27" y="99"/>
                    <a:pt x="27" y="99"/>
                  </a:cubicBezTo>
                  <a:cubicBezTo>
                    <a:pt x="27" y="98"/>
                    <a:pt x="27" y="97"/>
                    <a:pt x="26" y="97"/>
                  </a:cubicBezTo>
                  <a:cubicBezTo>
                    <a:pt x="26" y="97"/>
                    <a:pt x="26" y="97"/>
                    <a:pt x="26" y="97"/>
                  </a:cubicBezTo>
                  <a:cubicBezTo>
                    <a:pt x="26" y="95"/>
                    <a:pt x="28" y="93"/>
                    <a:pt x="29" y="94"/>
                  </a:cubicBezTo>
                  <a:cubicBezTo>
                    <a:pt x="29" y="94"/>
                    <a:pt x="29" y="94"/>
                    <a:pt x="29" y="94"/>
                  </a:cubicBezTo>
                  <a:cubicBezTo>
                    <a:pt x="30" y="94"/>
                    <a:pt x="31" y="96"/>
                    <a:pt x="31" y="98"/>
                  </a:cubicBezTo>
                  <a:cubicBezTo>
                    <a:pt x="31" y="98"/>
                    <a:pt x="30" y="99"/>
                    <a:pt x="30" y="100"/>
                  </a:cubicBezTo>
                  <a:cubicBezTo>
                    <a:pt x="30" y="100"/>
                    <a:pt x="30" y="100"/>
                    <a:pt x="30" y="100"/>
                  </a:cubicBezTo>
                  <a:cubicBezTo>
                    <a:pt x="31" y="100"/>
                    <a:pt x="31" y="100"/>
                    <a:pt x="31" y="100"/>
                  </a:cubicBezTo>
                  <a:cubicBezTo>
                    <a:pt x="31" y="100"/>
                    <a:pt x="31" y="101"/>
                    <a:pt x="31" y="101"/>
                  </a:cubicBezTo>
                  <a:cubicBezTo>
                    <a:pt x="29" y="117"/>
                    <a:pt x="29" y="117"/>
                    <a:pt x="29" y="117"/>
                  </a:cubicBezTo>
                  <a:cubicBezTo>
                    <a:pt x="29" y="117"/>
                    <a:pt x="29" y="117"/>
                    <a:pt x="29" y="117"/>
                  </a:cubicBezTo>
                  <a:cubicBezTo>
                    <a:pt x="28" y="116"/>
                    <a:pt x="28" y="117"/>
                    <a:pt x="28" y="118"/>
                  </a:cubicBezTo>
                  <a:cubicBezTo>
                    <a:pt x="25" y="118"/>
                    <a:pt x="25" y="118"/>
                    <a:pt x="25" y="118"/>
                  </a:cubicBezTo>
                  <a:cubicBezTo>
                    <a:pt x="25" y="117"/>
                    <a:pt x="24" y="117"/>
                    <a:pt x="24" y="116"/>
                  </a:cubicBezTo>
                  <a:cubicBezTo>
                    <a:pt x="24" y="116"/>
                    <a:pt x="24" y="116"/>
                    <a:pt x="23" y="116"/>
                  </a:cubicBezTo>
                  <a:cubicBezTo>
                    <a:pt x="23" y="116"/>
                    <a:pt x="23" y="116"/>
                    <a:pt x="23" y="116"/>
                  </a:cubicBezTo>
                  <a:lnTo>
                    <a:pt x="25" y="100"/>
                  </a:lnTo>
                  <a:close/>
                  <a:moveTo>
                    <a:pt x="21" y="133"/>
                  </a:moveTo>
                  <a:cubicBezTo>
                    <a:pt x="21" y="133"/>
                    <a:pt x="21" y="132"/>
                    <a:pt x="21" y="132"/>
                  </a:cubicBezTo>
                  <a:cubicBezTo>
                    <a:pt x="23" y="132"/>
                    <a:pt x="23" y="132"/>
                    <a:pt x="23" y="132"/>
                  </a:cubicBezTo>
                  <a:cubicBezTo>
                    <a:pt x="23" y="132"/>
                    <a:pt x="23" y="132"/>
                    <a:pt x="23" y="132"/>
                  </a:cubicBezTo>
                  <a:cubicBezTo>
                    <a:pt x="23" y="131"/>
                    <a:pt x="22" y="130"/>
                    <a:pt x="21" y="130"/>
                  </a:cubicBezTo>
                  <a:cubicBezTo>
                    <a:pt x="21" y="130"/>
                    <a:pt x="21" y="130"/>
                    <a:pt x="21" y="130"/>
                  </a:cubicBezTo>
                  <a:cubicBezTo>
                    <a:pt x="22" y="128"/>
                    <a:pt x="23" y="126"/>
                    <a:pt x="25" y="127"/>
                  </a:cubicBezTo>
                  <a:cubicBezTo>
                    <a:pt x="25" y="127"/>
                    <a:pt x="25" y="127"/>
                    <a:pt x="25" y="127"/>
                  </a:cubicBezTo>
                  <a:cubicBezTo>
                    <a:pt x="26" y="127"/>
                    <a:pt x="27" y="129"/>
                    <a:pt x="27" y="131"/>
                  </a:cubicBezTo>
                  <a:cubicBezTo>
                    <a:pt x="26" y="131"/>
                    <a:pt x="26" y="131"/>
                    <a:pt x="26" y="133"/>
                  </a:cubicBezTo>
                  <a:cubicBezTo>
                    <a:pt x="26" y="133"/>
                    <a:pt x="26" y="133"/>
                    <a:pt x="26" y="133"/>
                  </a:cubicBezTo>
                  <a:cubicBezTo>
                    <a:pt x="27" y="133"/>
                    <a:pt x="27" y="133"/>
                    <a:pt x="27" y="133"/>
                  </a:cubicBezTo>
                  <a:cubicBezTo>
                    <a:pt x="27" y="133"/>
                    <a:pt x="27" y="134"/>
                    <a:pt x="27" y="134"/>
                  </a:cubicBezTo>
                  <a:cubicBezTo>
                    <a:pt x="25" y="149"/>
                    <a:pt x="25" y="149"/>
                    <a:pt x="25" y="149"/>
                  </a:cubicBezTo>
                  <a:cubicBezTo>
                    <a:pt x="25" y="149"/>
                    <a:pt x="25" y="149"/>
                    <a:pt x="25" y="149"/>
                  </a:cubicBezTo>
                  <a:cubicBezTo>
                    <a:pt x="25" y="149"/>
                    <a:pt x="24" y="150"/>
                    <a:pt x="24" y="150"/>
                  </a:cubicBezTo>
                  <a:cubicBezTo>
                    <a:pt x="24" y="150"/>
                    <a:pt x="23" y="151"/>
                    <a:pt x="23" y="151"/>
                  </a:cubicBezTo>
                  <a:cubicBezTo>
                    <a:pt x="20" y="151"/>
                    <a:pt x="20" y="151"/>
                    <a:pt x="20" y="151"/>
                  </a:cubicBezTo>
                  <a:cubicBezTo>
                    <a:pt x="20" y="150"/>
                    <a:pt x="20" y="149"/>
                    <a:pt x="19" y="149"/>
                  </a:cubicBezTo>
                  <a:cubicBezTo>
                    <a:pt x="19" y="148"/>
                    <a:pt x="19" y="148"/>
                    <a:pt x="19" y="148"/>
                  </a:cubicBezTo>
                  <a:lnTo>
                    <a:pt x="21" y="133"/>
                  </a:lnTo>
                  <a:close/>
                  <a:moveTo>
                    <a:pt x="17" y="166"/>
                  </a:moveTo>
                  <a:cubicBezTo>
                    <a:pt x="17" y="166"/>
                    <a:pt x="17" y="166"/>
                    <a:pt x="17" y="165"/>
                  </a:cubicBezTo>
                  <a:cubicBezTo>
                    <a:pt x="18" y="165"/>
                    <a:pt x="18" y="165"/>
                    <a:pt x="18" y="165"/>
                  </a:cubicBezTo>
                  <a:cubicBezTo>
                    <a:pt x="18" y="165"/>
                    <a:pt x="18" y="165"/>
                    <a:pt x="18" y="165"/>
                  </a:cubicBezTo>
                  <a:cubicBezTo>
                    <a:pt x="18" y="164"/>
                    <a:pt x="18" y="163"/>
                    <a:pt x="17" y="163"/>
                  </a:cubicBezTo>
                  <a:cubicBezTo>
                    <a:pt x="17" y="163"/>
                    <a:pt x="17" y="163"/>
                    <a:pt x="17" y="163"/>
                  </a:cubicBezTo>
                  <a:cubicBezTo>
                    <a:pt x="18" y="161"/>
                    <a:pt x="19" y="159"/>
                    <a:pt x="20" y="160"/>
                  </a:cubicBezTo>
                  <a:cubicBezTo>
                    <a:pt x="20" y="160"/>
                    <a:pt x="20" y="160"/>
                    <a:pt x="20" y="160"/>
                  </a:cubicBezTo>
                  <a:cubicBezTo>
                    <a:pt x="22" y="160"/>
                    <a:pt x="23" y="162"/>
                    <a:pt x="23" y="164"/>
                  </a:cubicBezTo>
                  <a:cubicBezTo>
                    <a:pt x="22" y="164"/>
                    <a:pt x="21" y="165"/>
                    <a:pt x="21" y="166"/>
                  </a:cubicBezTo>
                  <a:cubicBezTo>
                    <a:pt x="21" y="166"/>
                    <a:pt x="21" y="166"/>
                    <a:pt x="21" y="166"/>
                  </a:cubicBezTo>
                  <a:cubicBezTo>
                    <a:pt x="23" y="166"/>
                    <a:pt x="23" y="166"/>
                    <a:pt x="23" y="166"/>
                  </a:cubicBezTo>
                  <a:cubicBezTo>
                    <a:pt x="23" y="166"/>
                    <a:pt x="23" y="167"/>
                    <a:pt x="23" y="167"/>
                  </a:cubicBezTo>
                  <a:cubicBezTo>
                    <a:pt x="21" y="183"/>
                    <a:pt x="21" y="183"/>
                    <a:pt x="21" y="183"/>
                  </a:cubicBezTo>
                  <a:cubicBezTo>
                    <a:pt x="21" y="183"/>
                    <a:pt x="21" y="183"/>
                    <a:pt x="21" y="183"/>
                  </a:cubicBezTo>
                  <a:cubicBezTo>
                    <a:pt x="20" y="182"/>
                    <a:pt x="19" y="183"/>
                    <a:pt x="19" y="184"/>
                  </a:cubicBezTo>
                  <a:cubicBezTo>
                    <a:pt x="16" y="184"/>
                    <a:pt x="16" y="184"/>
                    <a:pt x="16" y="184"/>
                  </a:cubicBezTo>
                  <a:cubicBezTo>
                    <a:pt x="16" y="183"/>
                    <a:pt x="15" y="182"/>
                    <a:pt x="15" y="182"/>
                  </a:cubicBezTo>
                  <a:cubicBezTo>
                    <a:pt x="15" y="182"/>
                    <a:pt x="15" y="182"/>
                    <a:pt x="15" y="182"/>
                  </a:cubicBezTo>
                  <a:lnTo>
                    <a:pt x="17" y="166"/>
                  </a:lnTo>
                  <a:close/>
                  <a:moveTo>
                    <a:pt x="12" y="199"/>
                  </a:moveTo>
                  <a:cubicBezTo>
                    <a:pt x="12" y="199"/>
                    <a:pt x="13" y="198"/>
                    <a:pt x="13" y="198"/>
                  </a:cubicBezTo>
                  <a:cubicBezTo>
                    <a:pt x="14" y="198"/>
                    <a:pt x="14" y="198"/>
                    <a:pt x="14" y="198"/>
                  </a:cubicBezTo>
                  <a:cubicBezTo>
                    <a:pt x="14" y="198"/>
                    <a:pt x="14" y="198"/>
                    <a:pt x="14" y="198"/>
                  </a:cubicBezTo>
                  <a:cubicBezTo>
                    <a:pt x="14" y="197"/>
                    <a:pt x="14" y="196"/>
                    <a:pt x="13" y="196"/>
                  </a:cubicBezTo>
                  <a:cubicBezTo>
                    <a:pt x="13" y="196"/>
                    <a:pt x="13" y="196"/>
                    <a:pt x="13" y="196"/>
                  </a:cubicBezTo>
                  <a:cubicBezTo>
                    <a:pt x="13" y="194"/>
                    <a:pt x="15" y="192"/>
                    <a:pt x="16" y="193"/>
                  </a:cubicBezTo>
                  <a:cubicBezTo>
                    <a:pt x="16" y="193"/>
                    <a:pt x="16" y="193"/>
                    <a:pt x="16" y="193"/>
                  </a:cubicBezTo>
                  <a:cubicBezTo>
                    <a:pt x="17" y="193"/>
                    <a:pt x="18" y="195"/>
                    <a:pt x="18" y="197"/>
                  </a:cubicBezTo>
                  <a:cubicBezTo>
                    <a:pt x="18" y="197"/>
                    <a:pt x="17" y="198"/>
                    <a:pt x="17" y="199"/>
                  </a:cubicBezTo>
                  <a:cubicBezTo>
                    <a:pt x="17" y="199"/>
                    <a:pt x="17" y="199"/>
                    <a:pt x="17" y="199"/>
                  </a:cubicBezTo>
                  <a:cubicBezTo>
                    <a:pt x="18" y="199"/>
                    <a:pt x="18" y="199"/>
                    <a:pt x="18" y="199"/>
                  </a:cubicBezTo>
                  <a:cubicBezTo>
                    <a:pt x="18" y="199"/>
                    <a:pt x="18" y="200"/>
                    <a:pt x="18" y="200"/>
                  </a:cubicBezTo>
                  <a:cubicBezTo>
                    <a:pt x="16" y="216"/>
                    <a:pt x="16" y="216"/>
                    <a:pt x="16" y="216"/>
                  </a:cubicBezTo>
                  <a:cubicBezTo>
                    <a:pt x="16" y="215"/>
                    <a:pt x="16" y="215"/>
                    <a:pt x="16" y="215"/>
                  </a:cubicBezTo>
                  <a:cubicBezTo>
                    <a:pt x="16" y="215"/>
                    <a:pt x="15" y="216"/>
                    <a:pt x="15" y="217"/>
                  </a:cubicBezTo>
                  <a:cubicBezTo>
                    <a:pt x="12" y="217"/>
                    <a:pt x="12" y="217"/>
                    <a:pt x="12" y="217"/>
                  </a:cubicBezTo>
                  <a:cubicBezTo>
                    <a:pt x="12" y="216"/>
                    <a:pt x="11" y="215"/>
                    <a:pt x="10" y="215"/>
                  </a:cubicBezTo>
                  <a:cubicBezTo>
                    <a:pt x="10" y="215"/>
                    <a:pt x="10" y="215"/>
                    <a:pt x="10" y="215"/>
                  </a:cubicBezTo>
                  <a:lnTo>
                    <a:pt x="12" y="199"/>
                  </a:lnTo>
                  <a:close/>
                  <a:moveTo>
                    <a:pt x="12" y="248"/>
                  </a:moveTo>
                  <a:cubicBezTo>
                    <a:pt x="11" y="248"/>
                    <a:pt x="10" y="249"/>
                    <a:pt x="10" y="250"/>
                  </a:cubicBezTo>
                  <a:cubicBezTo>
                    <a:pt x="7" y="250"/>
                    <a:pt x="7" y="250"/>
                    <a:pt x="7" y="250"/>
                  </a:cubicBezTo>
                  <a:cubicBezTo>
                    <a:pt x="7" y="249"/>
                    <a:pt x="7" y="248"/>
                    <a:pt x="7" y="248"/>
                  </a:cubicBezTo>
                  <a:cubicBezTo>
                    <a:pt x="7" y="248"/>
                    <a:pt x="6" y="247"/>
                    <a:pt x="6" y="247"/>
                  </a:cubicBezTo>
                  <a:cubicBezTo>
                    <a:pt x="6" y="247"/>
                    <a:pt x="6" y="247"/>
                    <a:pt x="6" y="247"/>
                  </a:cubicBezTo>
                  <a:cubicBezTo>
                    <a:pt x="8" y="232"/>
                    <a:pt x="8" y="232"/>
                    <a:pt x="8" y="232"/>
                  </a:cubicBezTo>
                  <a:cubicBezTo>
                    <a:pt x="8" y="232"/>
                    <a:pt x="8" y="231"/>
                    <a:pt x="8" y="231"/>
                  </a:cubicBezTo>
                  <a:cubicBezTo>
                    <a:pt x="10" y="231"/>
                    <a:pt x="10" y="231"/>
                    <a:pt x="10" y="231"/>
                  </a:cubicBezTo>
                  <a:cubicBezTo>
                    <a:pt x="10" y="231"/>
                    <a:pt x="10" y="231"/>
                    <a:pt x="10" y="231"/>
                  </a:cubicBezTo>
                  <a:cubicBezTo>
                    <a:pt x="10" y="230"/>
                    <a:pt x="10" y="230"/>
                    <a:pt x="9" y="229"/>
                  </a:cubicBezTo>
                  <a:cubicBezTo>
                    <a:pt x="9" y="229"/>
                    <a:pt x="9" y="229"/>
                    <a:pt x="9" y="229"/>
                  </a:cubicBezTo>
                  <a:cubicBezTo>
                    <a:pt x="8" y="229"/>
                    <a:pt x="8" y="229"/>
                    <a:pt x="8" y="229"/>
                  </a:cubicBezTo>
                  <a:cubicBezTo>
                    <a:pt x="9" y="227"/>
                    <a:pt x="10" y="225"/>
                    <a:pt x="12" y="226"/>
                  </a:cubicBezTo>
                  <a:cubicBezTo>
                    <a:pt x="12" y="226"/>
                    <a:pt x="12" y="226"/>
                    <a:pt x="12" y="226"/>
                  </a:cubicBezTo>
                  <a:cubicBezTo>
                    <a:pt x="13" y="226"/>
                    <a:pt x="14" y="227"/>
                    <a:pt x="14" y="230"/>
                  </a:cubicBezTo>
                  <a:cubicBezTo>
                    <a:pt x="14" y="230"/>
                    <a:pt x="14" y="230"/>
                    <a:pt x="13" y="230"/>
                  </a:cubicBezTo>
                  <a:cubicBezTo>
                    <a:pt x="13" y="230"/>
                    <a:pt x="13" y="231"/>
                    <a:pt x="13" y="231"/>
                  </a:cubicBezTo>
                  <a:cubicBezTo>
                    <a:pt x="13" y="232"/>
                    <a:pt x="13" y="232"/>
                    <a:pt x="13" y="232"/>
                  </a:cubicBezTo>
                  <a:cubicBezTo>
                    <a:pt x="14" y="232"/>
                    <a:pt x="14" y="232"/>
                    <a:pt x="14" y="232"/>
                  </a:cubicBezTo>
                  <a:cubicBezTo>
                    <a:pt x="14" y="232"/>
                    <a:pt x="14" y="233"/>
                    <a:pt x="14" y="233"/>
                  </a:cubicBezTo>
                  <a:cubicBezTo>
                    <a:pt x="12" y="248"/>
                    <a:pt x="12" y="248"/>
                    <a:pt x="12" y="248"/>
                  </a:cubicBezTo>
                  <a:close/>
                  <a:moveTo>
                    <a:pt x="21" y="250"/>
                  </a:moveTo>
                  <a:cubicBezTo>
                    <a:pt x="21" y="250"/>
                    <a:pt x="20" y="251"/>
                    <a:pt x="20" y="252"/>
                  </a:cubicBezTo>
                  <a:cubicBezTo>
                    <a:pt x="15" y="251"/>
                    <a:pt x="15" y="251"/>
                    <a:pt x="15" y="251"/>
                  </a:cubicBezTo>
                  <a:cubicBezTo>
                    <a:pt x="15" y="250"/>
                    <a:pt x="15" y="250"/>
                    <a:pt x="15" y="249"/>
                  </a:cubicBezTo>
                  <a:cubicBezTo>
                    <a:pt x="15" y="249"/>
                    <a:pt x="14" y="249"/>
                    <a:pt x="14" y="249"/>
                  </a:cubicBezTo>
                  <a:cubicBezTo>
                    <a:pt x="14" y="249"/>
                    <a:pt x="14" y="249"/>
                    <a:pt x="14" y="249"/>
                  </a:cubicBezTo>
                  <a:cubicBezTo>
                    <a:pt x="16" y="233"/>
                    <a:pt x="16" y="233"/>
                    <a:pt x="16" y="233"/>
                  </a:cubicBezTo>
                  <a:cubicBezTo>
                    <a:pt x="16" y="233"/>
                    <a:pt x="16" y="233"/>
                    <a:pt x="16" y="232"/>
                  </a:cubicBezTo>
                  <a:cubicBezTo>
                    <a:pt x="18" y="233"/>
                    <a:pt x="18" y="233"/>
                    <a:pt x="18" y="233"/>
                  </a:cubicBezTo>
                  <a:cubicBezTo>
                    <a:pt x="18" y="232"/>
                    <a:pt x="18" y="232"/>
                    <a:pt x="18" y="232"/>
                  </a:cubicBezTo>
                  <a:cubicBezTo>
                    <a:pt x="18" y="232"/>
                    <a:pt x="18" y="231"/>
                    <a:pt x="17" y="230"/>
                  </a:cubicBezTo>
                  <a:cubicBezTo>
                    <a:pt x="17" y="230"/>
                    <a:pt x="17" y="230"/>
                    <a:pt x="16" y="230"/>
                  </a:cubicBezTo>
                  <a:cubicBezTo>
                    <a:pt x="16" y="230"/>
                    <a:pt x="16" y="230"/>
                    <a:pt x="16" y="230"/>
                  </a:cubicBezTo>
                  <a:cubicBezTo>
                    <a:pt x="17" y="228"/>
                    <a:pt x="19" y="227"/>
                    <a:pt x="21" y="227"/>
                  </a:cubicBezTo>
                  <a:cubicBezTo>
                    <a:pt x="21" y="227"/>
                    <a:pt x="21" y="227"/>
                    <a:pt x="21" y="227"/>
                  </a:cubicBezTo>
                  <a:cubicBezTo>
                    <a:pt x="22" y="227"/>
                    <a:pt x="24" y="229"/>
                    <a:pt x="24" y="231"/>
                  </a:cubicBezTo>
                  <a:cubicBezTo>
                    <a:pt x="23" y="231"/>
                    <a:pt x="22" y="232"/>
                    <a:pt x="22" y="233"/>
                  </a:cubicBezTo>
                  <a:cubicBezTo>
                    <a:pt x="22" y="233"/>
                    <a:pt x="22" y="233"/>
                    <a:pt x="22" y="233"/>
                  </a:cubicBezTo>
                  <a:cubicBezTo>
                    <a:pt x="23" y="234"/>
                    <a:pt x="23" y="234"/>
                    <a:pt x="23" y="234"/>
                  </a:cubicBezTo>
                  <a:cubicBezTo>
                    <a:pt x="23" y="234"/>
                    <a:pt x="23" y="234"/>
                    <a:pt x="24" y="234"/>
                  </a:cubicBezTo>
                  <a:cubicBezTo>
                    <a:pt x="22" y="250"/>
                    <a:pt x="22" y="250"/>
                    <a:pt x="22" y="250"/>
                  </a:cubicBezTo>
                  <a:lnTo>
                    <a:pt x="21" y="250"/>
                  </a:lnTo>
                  <a:close/>
                  <a:moveTo>
                    <a:pt x="33" y="252"/>
                  </a:moveTo>
                  <a:cubicBezTo>
                    <a:pt x="33" y="252"/>
                    <a:pt x="32" y="252"/>
                    <a:pt x="32" y="252"/>
                  </a:cubicBezTo>
                  <a:cubicBezTo>
                    <a:pt x="32" y="252"/>
                    <a:pt x="31" y="253"/>
                    <a:pt x="31" y="253"/>
                  </a:cubicBezTo>
                  <a:cubicBezTo>
                    <a:pt x="25" y="252"/>
                    <a:pt x="25" y="252"/>
                    <a:pt x="25" y="252"/>
                  </a:cubicBezTo>
                  <a:cubicBezTo>
                    <a:pt x="25" y="252"/>
                    <a:pt x="25" y="251"/>
                    <a:pt x="24" y="251"/>
                  </a:cubicBezTo>
                  <a:cubicBezTo>
                    <a:pt x="24" y="251"/>
                    <a:pt x="24" y="250"/>
                    <a:pt x="23" y="250"/>
                  </a:cubicBezTo>
                  <a:cubicBezTo>
                    <a:pt x="23" y="250"/>
                    <a:pt x="23" y="250"/>
                    <a:pt x="23" y="250"/>
                  </a:cubicBezTo>
                  <a:cubicBezTo>
                    <a:pt x="25" y="235"/>
                    <a:pt x="25" y="235"/>
                    <a:pt x="25" y="235"/>
                  </a:cubicBezTo>
                  <a:cubicBezTo>
                    <a:pt x="26" y="234"/>
                    <a:pt x="26" y="234"/>
                    <a:pt x="26" y="234"/>
                  </a:cubicBezTo>
                  <a:cubicBezTo>
                    <a:pt x="27" y="234"/>
                    <a:pt x="27" y="234"/>
                    <a:pt x="27" y="234"/>
                  </a:cubicBezTo>
                  <a:cubicBezTo>
                    <a:pt x="27" y="234"/>
                    <a:pt x="27" y="234"/>
                    <a:pt x="27" y="234"/>
                  </a:cubicBezTo>
                  <a:cubicBezTo>
                    <a:pt x="27" y="233"/>
                    <a:pt x="27" y="232"/>
                    <a:pt x="27" y="232"/>
                  </a:cubicBezTo>
                  <a:cubicBezTo>
                    <a:pt x="27" y="232"/>
                    <a:pt x="26" y="232"/>
                    <a:pt x="26" y="231"/>
                  </a:cubicBezTo>
                  <a:cubicBezTo>
                    <a:pt x="27" y="230"/>
                    <a:pt x="29" y="228"/>
                    <a:pt x="31" y="229"/>
                  </a:cubicBezTo>
                  <a:cubicBezTo>
                    <a:pt x="31" y="229"/>
                    <a:pt x="31" y="229"/>
                    <a:pt x="31" y="229"/>
                  </a:cubicBezTo>
                  <a:cubicBezTo>
                    <a:pt x="33" y="229"/>
                    <a:pt x="35" y="231"/>
                    <a:pt x="35" y="233"/>
                  </a:cubicBezTo>
                  <a:cubicBezTo>
                    <a:pt x="34" y="233"/>
                    <a:pt x="34" y="234"/>
                    <a:pt x="34" y="235"/>
                  </a:cubicBezTo>
                  <a:cubicBezTo>
                    <a:pt x="34" y="235"/>
                    <a:pt x="34" y="235"/>
                    <a:pt x="34" y="235"/>
                  </a:cubicBezTo>
                  <a:cubicBezTo>
                    <a:pt x="35" y="235"/>
                    <a:pt x="35" y="235"/>
                    <a:pt x="35" y="235"/>
                  </a:cubicBezTo>
                  <a:cubicBezTo>
                    <a:pt x="35" y="236"/>
                    <a:pt x="35" y="236"/>
                    <a:pt x="35" y="236"/>
                  </a:cubicBezTo>
                  <a:cubicBezTo>
                    <a:pt x="33" y="252"/>
                    <a:pt x="33" y="252"/>
                    <a:pt x="33" y="252"/>
                  </a:cubicBezTo>
                  <a:close/>
                  <a:moveTo>
                    <a:pt x="44" y="254"/>
                  </a:moveTo>
                  <a:cubicBezTo>
                    <a:pt x="44" y="254"/>
                    <a:pt x="44" y="254"/>
                    <a:pt x="43" y="254"/>
                  </a:cubicBezTo>
                  <a:cubicBezTo>
                    <a:pt x="43" y="254"/>
                    <a:pt x="43" y="255"/>
                    <a:pt x="43" y="255"/>
                  </a:cubicBezTo>
                  <a:cubicBezTo>
                    <a:pt x="36" y="254"/>
                    <a:pt x="36" y="254"/>
                    <a:pt x="36" y="254"/>
                  </a:cubicBezTo>
                  <a:cubicBezTo>
                    <a:pt x="36" y="254"/>
                    <a:pt x="36" y="253"/>
                    <a:pt x="36" y="253"/>
                  </a:cubicBezTo>
                  <a:cubicBezTo>
                    <a:pt x="36" y="252"/>
                    <a:pt x="35" y="252"/>
                    <a:pt x="35" y="252"/>
                  </a:cubicBezTo>
                  <a:cubicBezTo>
                    <a:pt x="35" y="252"/>
                    <a:pt x="35" y="252"/>
                    <a:pt x="35" y="252"/>
                  </a:cubicBezTo>
                  <a:cubicBezTo>
                    <a:pt x="37" y="236"/>
                    <a:pt x="37" y="236"/>
                    <a:pt x="37" y="236"/>
                  </a:cubicBezTo>
                  <a:cubicBezTo>
                    <a:pt x="37" y="236"/>
                    <a:pt x="37" y="236"/>
                    <a:pt x="37" y="236"/>
                  </a:cubicBezTo>
                  <a:cubicBezTo>
                    <a:pt x="39" y="236"/>
                    <a:pt x="39" y="236"/>
                    <a:pt x="39" y="236"/>
                  </a:cubicBezTo>
                  <a:cubicBezTo>
                    <a:pt x="39" y="236"/>
                    <a:pt x="39" y="236"/>
                    <a:pt x="39" y="236"/>
                  </a:cubicBezTo>
                  <a:cubicBezTo>
                    <a:pt x="39" y="235"/>
                    <a:pt x="39" y="234"/>
                    <a:pt x="38" y="234"/>
                  </a:cubicBezTo>
                  <a:cubicBezTo>
                    <a:pt x="38" y="234"/>
                    <a:pt x="38" y="233"/>
                    <a:pt x="38" y="233"/>
                  </a:cubicBezTo>
                  <a:cubicBezTo>
                    <a:pt x="39" y="231"/>
                    <a:pt x="41" y="230"/>
                    <a:pt x="43" y="231"/>
                  </a:cubicBezTo>
                  <a:cubicBezTo>
                    <a:pt x="43" y="231"/>
                    <a:pt x="43" y="231"/>
                    <a:pt x="43" y="231"/>
                  </a:cubicBezTo>
                  <a:cubicBezTo>
                    <a:pt x="45" y="231"/>
                    <a:pt x="46" y="233"/>
                    <a:pt x="47" y="235"/>
                  </a:cubicBezTo>
                  <a:cubicBezTo>
                    <a:pt x="46" y="235"/>
                    <a:pt x="46" y="235"/>
                    <a:pt x="46" y="235"/>
                  </a:cubicBezTo>
                  <a:cubicBezTo>
                    <a:pt x="45" y="235"/>
                    <a:pt x="45" y="236"/>
                    <a:pt x="45" y="237"/>
                  </a:cubicBezTo>
                  <a:cubicBezTo>
                    <a:pt x="45" y="237"/>
                    <a:pt x="45" y="237"/>
                    <a:pt x="45" y="237"/>
                  </a:cubicBezTo>
                  <a:cubicBezTo>
                    <a:pt x="46" y="237"/>
                    <a:pt x="46" y="237"/>
                    <a:pt x="46" y="237"/>
                  </a:cubicBezTo>
                  <a:cubicBezTo>
                    <a:pt x="46" y="238"/>
                    <a:pt x="46" y="238"/>
                    <a:pt x="47" y="238"/>
                  </a:cubicBezTo>
                  <a:cubicBezTo>
                    <a:pt x="45" y="254"/>
                    <a:pt x="45" y="254"/>
                    <a:pt x="45" y="254"/>
                  </a:cubicBezTo>
                  <a:lnTo>
                    <a:pt x="44" y="254"/>
                  </a:lnTo>
                  <a:close/>
                  <a:moveTo>
                    <a:pt x="56" y="256"/>
                  </a:moveTo>
                  <a:cubicBezTo>
                    <a:pt x="55" y="255"/>
                    <a:pt x="55" y="256"/>
                    <a:pt x="54" y="257"/>
                  </a:cubicBezTo>
                  <a:cubicBezTo>
                    <a:pt x="51" y="257"/>
                    <a:pt x="51" y="257"/>
                    <a:pt x="51" y="257"/>
                  </a:cubicBezTo>
                  <a:cubicBezTo>
                    <a:pt x="48" y="256"/>
                    <a:pt x="48" y="256"/>
                    <a:pt x="48" y="256"/>
                  </a:cubicBezTo>
                  <a:cubicBezTo>
                    <a:pt x="48" y="255"/>
                    <a:pt x="47" y="254"/>
                    <a:pt x="46" y="254"/>
                  </a:cubicBezTo>
                  <a:cubicBezTo>
                    <a:pt x="46" y="254"/>
                    <a:pt x="46" y="254"/>
                    <a:pt x="46" y="254"/>
                  </a:cubicBezTo>
                  <a:cubicBezTo>
                    <a:pt x="48" y="238"/>
                    <a:pt x="48" y="238"/>
                    <a:pt x="48" y="238"/>
                  </a:cubicBezTo>
                  <a:cubicBezTo>
                    <a:pt x="49" y="238"/>
                    <a:pt x="49" y="238"/>
                    <a:pt x="49" y="238"/>
                  </a:cubicBezTo>
                  <a:cubicBezTo>
                    <a:pt x="50" y="238"/>
                    <a:pt x="50" y="238"/>
                    <a:pt x="50" y="238"/>
                  </a:cubicBezTo>
                  <a:cubicBezTo>
                    <a:pt x="50" y="238"/>
                    <a:pt x="50" y="238"/>
                    <a:pt x="50" y="238"/>
                  </a:cubicBezTo>
                  <a:cubicBezTo>
                    <a:pt x="50" y="237"/>
                    <a:pt x="50" y="236"/>
                    <a:pt x="49" y="235"/>
                  </a:cubicBezTo>
                  <a:cubicBezTo>
                    <a:pt x="50" y="233"/>
                    <a:pt x="52" y="232"/>
                    <a:pt x="54" y="232"/>
                  </a:cubicBezTo>
                  <a:cubicBezTo>
                    <a:pt x="54" y="232"/>
                    <a:pt x="54" y="232"/>
                    <a:pt x="54" y="232"/>
                  </a:cubicBezTo>
                  <a:cubicBezTo>
                    <a:pt x="54" y="232"/>
                    <a:pt x="54" y="233"/>
                    <a:pt x="55" y="233"/>
                  </a:cubicBezTo>
                  <a:cubicBezTo>
                    <a:pt x="56" y="233"/>
                    <a:pt x="58" y="235"/>
                    <a:pt x="58" y="237"/>
                  </a:cubicBezTo>
                  <a:cubicBezTo>
                    <a:pt x="58" y="237"/>
                    <a:pt x="58" y="237"/>
                    <a:pt x="57" y="237"/>
                  </a:cubicBezTo>
                  <a:cubicBezTo>
                    <a:pt x="57" y="237"/>
                    <a:pt x="57" y="238"/>
                    <a:pt x="57" y="239"/>
                  </a:cubicBezTo>
                  <a:cubicBezTo>
                    <a:pt x="57" y="239"/>
                    <a:pt x="57" y="239"/>
                    <a:pt x="57" y="239"/>
                  </a:cubicBezTo>
                  <a:cubicBezTo>
                    <a:pt x="58" y="239"/>
                    <a:pt x="58" y="239"/>
                    <a:pt x="58" y="239"/>
                  </a:cubicBezTo>
                  <a:cubicBezTo>
                    <a:pt x="58" y="239"/>
                    <a:pt x="58" y="240"/>
                    <a:pt x="58" y="240"/>
                  </a:cubicBezTo>
                  <a:cubicBezTo>
                    <a:pt x="56" y="256"/>
                    <a:pt x="56" y="256"/>
                    <a:pt x="56" y="256"/>
                  </a:cubicBezTo>
                  <a:close/>
                  <a:moveTo>
                    <a:pt x="68" y="257"/>
                  </a:moveTo>
                  <a:cubicBezTo>
                    <a:pt x="67" y="257"/>
                    <a:pt x="66" y="258"/>
                    <a:pt x="66" y="259"/>
                  </a:cubicBezTo>
                  <a:cubicBezTo>
                    <a:pt x="59" y="258"/>
                    <a:pt x="59" y="258"/>
                    <a:pt x="59" y="258"/>
                  </a:cubicBezTo>
                  <a:cubicBezTo>
                    <a:pt x="59" y="257"/>
                    <a:pt x="59" y="257"/>
                    <a:pt x="59" y="256"/>
                  </a:cubicBezTo>
                  <a:cubicBezTo>
                    <a:pt x="59" y="256"/>
                    <a:pt x="58" y="256"/>
                    <a:pt x="58" y="256"/>
                  </a:cubicBezTo>
                  <a:cubicBezTo>
                    <a:pt x="58" y="256"/>
                    <a:pt x="58" y="256"/>
                    <a:pt x="58" y="256"/>
                  </a:cubicBezTo>
                  <a:cubicBezTo>
                    <a:pt x="60" y="240"/>
                    <a:pt x="60" y="240"/>
                    <a:pt x="60" y="240"/>
                  </a:cubicBezTo>
                  <a:cubicBezTo>
                    <a:pt x="60" y="240"/>
                    <a:pt x="60" y="240"/>
                    <a:pt x="60" y="240"/>
                  </a:cubicBezTo>
                  <a:cubicBezTo>
                    <a:pt x="62" y="240"/>
                    <a:pt x="62" y="240"/>
                    <a:pt x="62" y="240"/>
                  </a:cubicBezTo>
                  <a:cubicBezTo>
                    <a:pt x="62" y="239"/>
                    <a:pt x="62" y="239"/>
                    <a:pt x="62" y="239"/>
                  </a:cubicBezTo>
                  <a:cubicBezTo>
                    <a:pt x="62" y="238"/>
                    <a:pt x="61" y="237"/>
                    <a:pt x="61" y="237"/>
                  </a:cubicBezTo>
                  <a:cubicBezTo>
                    <a:pt x="62" y="235"/>
                    <a:pt x="64" y="234"/>
                    <a:pt x="66" y="234"/>
                  </a:cubicBezTo>
                  <a:cubicBezTo>
                    <a:pt x="66" y="234"/>
                    <a:pt x="66" y="234"/>
                    <a:pt x="66" y="234"/>
                  </a:cubicBezTo>
                  <a:cubicBezTo>
                    <a:pt x="68" y="235"/>
                    <a:pt x="70" y="236"/>
                    <a:pt x="70" y="239"/>
                  </a:cubicBezTo>
                  <a:cubicBezTo>
                    <a:pt x="70" y="239"/>
                    <a:pt x="69" y="239"/>
                    <a:pt x="69" y="239"/>
                  </a:cubicBezTo>
                  <a:cubicBezTo>
                    <a:pt x="69" y="239"/>
                    <a:pt x="68" y="240"/>
                    <a:pt x="68" y="241"/>
                  </a:cubicBezTo>
                  <a:cubicBezTo>
                    <a:pt x="68" y="241"/>
                    <a:pt x="68" y="241"/>
                    <a:pt x="68" y="241"/>
                  </a:cubicBezTo>
                  <a:cubicBezTo>
                    <a:pt x="70" y="241"/>
                    <a:pt x="70" y="241"/>
                    <a:pt x="70" y="241"/>
                  </a:cubicBezTo>
                  <a:cubicBezTo>
                    <a:pt x="70" y="241"/>
                    <a:pt x="70" y="242"/>
                    <a:pt x="70" y="242"/>
                  </a:cubicBezTo>
                  <a:cubicBezTo>
                    <a:pt x="68" y="257"/>
                    <a:pt x="68" y="257"/>
                    <a:pt x="68" y="257"/>
                  </a:cubicBezTo>
                  <a:close/>
                  <a:moveTo>
                    <a:pt x="79" y="259"/>
                  </a:moveTo>
                  <a:cubicBezTo>
                    <a:pt x="78" y="259"/>
                    <a:pt x="78" y="260"/>
                    <a:pt x="77" y="261"/>
                  </a:cubicBezTo>
                  <a:cubicBezTo>
                    <a:pt x="71" y="260"/>
                    <a:pt x="71" y="260"/>
                    <a:pt x="71" y="260"/>
                  </a:cubicBezTo>
                  <a:cubicBezTo>
                    <a:pt x="71" y="259"/>
                    <a:pt x="70" y="258"/>
                    <a:pt x="70" y="258"/>
                  </a:cubicBezTo>
                  <a:cubicBezTo>
                    <a:pt x="70" y="258"/>
                    <a:pt x="70" y="258"/>
                    <a:pt x="70" y="258"/>
                  </a:cubicBezTo>
                  <a:cubicBezTo>
                    <a:pt x="72" y="242"/>
                    <a:pt x="72" y="242"/>
                    <a:pt x="72" y="242"/>
                  </a:cubicBezTo>
                  <a:cubicBezTo>
                    <a:pt x="72" y="242"/>
                    <a:pt x="72" y="242"/>
                    <a:pt x="72" y="241"/>
                  </a:cubicBezTo>
                  <a:cubicBezTo>
                    <a:pt x="73" y="242"/>
                    <a:pt x="73" y="242"/>
                    <a:pt x="73" y="242"/>
                  </a:cubicBezTo>
                  <a:cubicBezTo>
                    <a:pt x="73" y="241"/>
                    <a:pt x="73" y="241"/>
                    <a:pt x="73" y="241"/>
                  </a:cubicBezTo>
                  <a:cubicBezTo>
                    <a:pt x="74" y="240"/>
                    <a:pt x="73" y="239"/>
                    <a:pt x="72" y="239"/>
                  </a:cubicBezTo>
                  <a:cubicBezTo>
                    <a:pt x="73" y="237"/>
                    <a:pt x="75" y="236"/>
                    <a:pt x="77" y="236"/>
                  </a:cubicBezTo>
                  <a:cubicBezTo>
                    <a:pt x="77" y="236"/>
                    <a:pt x="77" y="236"/>
                    <a:pt x="77" y="236"/>
                  </a:cubicBezTo>
                  <a:cubicBezTo>
                    <a:pt x="80" y="237"/>
                    <a:pt x="81" y="238"/>
                    <a:pt x="81" y="241"/>
                  </a:cubicBezTo>
                  <a:cubicBezTo>
                    <a:pt x="81" y="240"/>
                    <a:pt x="80" y="241"/>
                    <a:pt x="80" y="242"/>
                  </a:cubicBezTo>
                  <a:cubicBezTo>
                    <a:pt x="80" y="243"/>
                    <a:pt x="80" y="243"/>
                    <a:pt x="80" y="243"/>
                  </a:cubicBezTo>
                  <a:cubicBezTo>
                    <a:pt x="81" y="243"/>
                    <a:pt x="81" y="243"/>
                    <a:pt x="81" y="243"/>
                  </a:cubicBezTo>
                  <a:cubicBezTo>
                    <a:pt x="81" y="243"/>
                    <a:pt x="81" y="244"/>
                    <a:pt x="81" y="244"/>
                  </a:cubicBezTo>
                  <a:cubicBezTo>
                    <a:pt x="79" y="259"/>
                    <a:pt x="79" y="259"/>
                    <a:pt x="79" y="259"/>
                  </a:cubicBezTo>
                  <a:close/>
                  <a:moveTo>
                    <a:pt x="89" y="261"/>
                  </a:moveTo>
                  <a:cubicBezTo>
                    <a:pt x="88" y="261"/>
                    <a:pt x="87" y="261"/>
                    <a:pt x="87" y="263"/>
                  </a:cubicBezTo>
                  <a:cubicBezTo>
                    <a:pt x="82" y="262"/>
                    <a:pt x="82" y="262"/>
                    <a:pt x="82" y="262"/>
                  </a:cubicBezTo>
                  <a:cubicBezTo>
                    <a:pt x="82" y="261"/>
                    <a:pt x="82" y="260"/>
                    <a:pt x="81" y="260"/>
                  </a:cubicBezTo>
                  <a:cubicBezTo>
                    <a:pt x="81" y="260"/>
                    <a:pt x="81" y="260"/>
                    <a:pt x="81" y="260"/>
                  </a:cubicBezTo>
                  <a:cubicBezTo>
                    <a:pt x="83" y="244"/>
                    <a:pt x="83" y="244"/>
                    <a:pt x="83" y="244"/>
                  </a:cubicBezTo>
                  <a:cubicBezTo>
                    <a:pt x="83" y="244"/>
                    <a:pt x="83" y="244"/>
                    <a:pt x="84" y="243"/>
                  </a:cubicBezTo>
                  <a:cubicBezTo>
                    <a:pt x="85" y="244"/>
                    <a:pt x="85" y="244"/>
                    <a:pt x="85" y="244"/>
                  </a:cubicBezTo>
                  <a:cubicBezTo>
                    <a:pt x="85" y="243"/>
                    <a:pt x="85" y="243"/>
                    <a:pt x="85" y="243"/>
                  </a:cubicBezTo>
                  <a:cubicBezTo>
                    <a:pt x="85" y="242"/>
                    <a:pt x="85" y="241"/>
                    <a:pt x="84" y="241"/>
                  </a:cubicBezTo>
                  <a:cubicBezTo>
                    <a:pt x="85" y="239"/>
                    <a:pt x="86" y="238"/>
                    <a:pt x="88" y="238"/>
                  </a:cubicBezTo>
                  <a:cubicBezTo>
                    <a:pt x="88" y="238"/>
                    <a:pt x="88" y="238"/>
                    <a:pt x="88" y="238"/>
                  </a:cubicBezTo>
                  <a:cubicBezTo>
                    <a:pt x="90" y="238"/>
                    <a:pt x="91" y="240"/>
                    <a:pt x="91" y="242"/>
                  </a:cubicBezTo>
                  <a:cubicBezTo>
                    <a:pt x="90" y="242"/>
                    <a:pt x="90" y="243"/>
                    <a:pt x="89" y="244"/>
                  </a:cubicBezTo>
                  <a:cubicBezTo>
                    <a:pt x="89" y="244"/>
                    <a:pt x="89" y="244"/>
                    <a:pt x="89" y="244"/>
                  </a:cubicBezTo>
                  <a:cubicBezTo>
                    <a:pt x="91" y="244"/>
                    <a:pt x="91" y="244"/>
                    <a:pt x="91" y="244"/>
                  </a:cubicBezTo>
                  <a:cubicBezTo>
                    <a:pt x="91" y="245"/>
                    <a:pt x="91" y="245"/>
                    <a:pt x="91" y="245"/>
                  </a:cubicBezTo>
                  <a:cubicBezTo>
                    <a:pt x="89" y="261"/>
                    <a:pt x="89" y="261"/>
                    <a:pt x="89" y="261"/>
                  </a:cubicBezTo>
                  <a:close/>
                  <a:moveTo>
                    <a:pt x="99" y="246"/>
                  </a:moveTo>
                  <a:cubicBezTo>
                    <a:pt x="99" y="246"/>
                    <a:pt x="99" y="246"/>
                    <a:pt x="99" y="247"/>
                  </a:cubicBezTo>
                  <a:cubicBezTo>
                    <a:pt x="97" y="262"/>
                    <a:pt x="97" y="262"/>
                    <a:pt x="97" y="262"/>
                  </a:cubicBezTo>
                  <a:cubicBezTo>
                    <a:pt x="97" y="262"/>
                    <a:pt x="97" y="262"/>
                    <a:pt x="97" y="262"/>
                  </a:cubicBezTo>
                  <a:cubicBezTo>
                    <a:pt x="96" y="262"/>
                    <a:pt x="96" y="262"/>
                    <a:pt x="96" y="262"/>
                  </a:cubicBezTo>
                  <a:cubicBezTo>
                    <a:pt x="95" y="263"/>
                    <a:pt x="95" y="263"/>
                    <a:pt x="95" y="264"/>
                  </a:cubicBezTo>
                  <a:cubicBezTo>
                    <a:pt x="92" y="263"/>
                    <a:pt x="92" y="263"/>
                    <a:pt x="92" y="263"/>
                  </a:cubicBezTo>
                  <a:cubicBezTo>
                    <a:pt x="92" y="262"/>
                    <a:pt x="92" y="261"/>
                    <a:pt x="91" y="261"/>
                  </a:cubicBezTo>
                  <a:cubicBezTo>
                    <a:pt x="91" y="261"/>
                    <a:pt x="91" y="261"/>
                    <a:pt x="91" y="261"/>
                  </a:cubicBezTo>
                  <a:cubicBezTo>
                    <a:pt x="93" y="245"/>
                    <a:pt x="93" y="245"/>
                    <a:pt x="93" y="245"/>
                  </a:cubicBezTo>
                  <a:cubicBezTo>
                    <a:pt x="93" y="245"/>
                    <a:pt x="93" y="245"/>
                    <a:pt x="93" y="245"/>
                  </a:cubicBezTo>
                  <a:cubicBezTo>
                    <a:pt x="94" y="245"/>
                    <a:pt x="94" y="245"/>
                    <a:pt x="94" y="245"/>
                  </a:cubicBezTo>
                  <a:cubicBezTo>
                    <a:pt x="94" y="245"/>
                    <a:pt x="94" y="245"/>
                    <a:pt x="94" y="245"/>
                  </a:cubicBezTo>
                  <a:cubicBezTo>
                    <a:pt x="95" y="244"/>
                    <a:pt x="94" y="243"/>
                    <a:pt x="93" y="242"/>
                  </a:cubicBezTo>
                  <a:cubicBezTo>
                    <a:pt x="94" y="240"/>
                    <a:pt x="95" y="239"/>
                    <a:pt x="97" y="239"/>
                  </a:cubicBezTo>
                  <a:cubicBezTo>
                    <a:pt x="97" y="239"/>
                    <a:pt x="97" y="239"/>
                    <a:pt x="97" y="239"/>
                  </a:cubicBezTo>
                  <a:cubicBezTo>
                    <a:pt x="98" y="240"/>
                    <a:pt x="99" y="241"/>
                    <a:pt x="99" y="243"/>
                  </a:cubicBezTo>
                  <a:cubicBezTo>
                    <a:pt x="98" y="243"/>
                    <a:pt x="98" y="244"/>
                    <a:pt x="97" y="245"/>
                  </a:cubicBezTo>
                  <a:cubicBezTo>
                    <a:pt x="97" y="246"/>
                    <a:pt x="97" y="246"/>
                    <a:pt x="97" y="246"/>
                  </a:cubicBezTo>
                  <a:lnTo>
                    <a:pt x="99" y="246"/>
                  </a:lnTo>
                  <a:close/>
                  <a:moveTo>
                    <a:pt x="103" y="213"/>
                  </a:moveTo>
                  <a:cubicBezTo>
                    <a:pt x="103" y="213"/>
                    <a:pt x="103" y="213"/>
                    <a:pt x="103" y="214"/>
                  </a:cubicBezTo>
                  <a:cubicBezTo>
                    <a:pt x="101" y="229"/>
                    <a:pt x="101" y="229"/>
                    <a:pt x="101" y="229"/>
                  </a:cubicBezTo>
                  <a:cubicBezTo>
                    <a:pt x="101" y="229"/>
                    <a:pt x="101" y="229"/>
                    <a:pt x="101" y="229"/>
                  </a:cubicBezTo>
                  <a:cubicBezTo>
                    <a:pt x="100" y="229"/>
                    <a:pt x="100" y="230"/>
                    <a:pt x="99" y="231"/>
                  </a:cubicBezTo>
                  <a:cubicBezTo>
                    <a:pt x="96" y="230"/>
                    <a:pt x="96" y="230"/>
                    <a:pt x="96" y="230"/>
                  </a:cubicBezTo>
                  <a:cubicBezTo>
                    <a:pt x="96" y="230"/>
                    <a:pt x="96" y="229"/>
                    <a:pt x="96" y="229"/>
                  </a:cubicBezTo>
                  <a:cubicBezTo>
                    <a:pt x="96" y="229"/>
                    <a:pt x="95" y="228"/>
                    <a:pt x="95" y="228"/>
                  </a:cubicBezTo>
                  <a:cubicBezTo>
                    <a:pt x="95" y="228"/>
                    <a:pt x="95" y="228"/>
                    <a:pt x="95" y="228"/>
                  </a:cubicBezTo>
                  <a:cubicBezTo>
                    <a:pt x="97" y="213"/>
                    <a:pt x="97" y="213"/>
                    <a:pt x="97" y="213"/>
                  </a:cubicBezTo>
                  <a:cubicBezTo>
                    <a:pt x="97" y="213"/>
                    <a:pt x="97" y="212"/>
                    <a:pt x="97" y="212"/>
                  </a:cubicBezTo>
                  <a:cubicBezTo>
                    <a:pt x="99" y="212"/>
                    <a:pt x="99" y="212"/>
                    <a:pt x="99" y="212"/>
                  </a:cubicBezTo>
                  <a:cubicBezTo>
                    <a:pt x="99" y="212"/>
                    <a:pt x="99" y="212"/>
                    <a:pt x="99" y="212"/>
                  </a:cubicBezTo>
                  <a:cubicBezTo>
                    <a:pt x="99" y="211"/>
                    <a:pt x="98" y="210"/>
                    <a:pt x="98" y="210"/>
                  </a:cubicBezTo>
                  <a:cubicBezTo>
                    <a:pt x="98" y="208"/>
                    <a:pt x="100" y="206"/>
                    <a:pt x="101" y="206"/>
                  </a:cubicBezTo>
                  <a:cubicBezTo>
                    <a:pt x="101" y="206"/>
                    <a:pt x="101" y="206"/>
                    <a:pt x="101" y="206"/>
                  </a:cubicBezTo>
                  <a:cubicBezTo>
                    <a:pt x="102" y="207"/>
                    <a:pt x="103" y="208"/>
                    <a:pt x="104" y="210"/>
                  </a:cubicBezTo>
                  <a:cubicBezTo>
                    <a:pt x="103" y="210"/>
                    <a:pt x="103" y="211"/>
                    <a:pt x="103" y="211"/>
                  </a:cubicBezTo>
                  <a:cubicBezTo>
                    <a:pt x="102" y="211"/>
                    <a:pt x="102" y="212"/>
                    <a:pt x="102" y="212"/>
                  </a:cubicBezTo>
                  <a:cubicBezTo>
                    <a:pt x="102" y="213"/>
                    <a:pt x="102" y="213"/>
                    <a:pt x="102" y="213"/>
                  </a:cubicBezTo>
                  <a:lnTo>
                    <a:pt x="103" y="213"/>
                  </a:lnTo>
                  <a:close/>
                  <a:moveTo>
                    <a:pt x="107" y="180"/>
                  </a:moveTo>
                  <a:cubicBezTo>
                    <a:pt x="107" y="180"/>
                    <a:pt x="107" y="181"/>
                    <a:pt x="108" y="181"/>
                  </a:cubicBezTo>
                  <a:cubicBezTo>
                    <a:pt x="106" y="196"/>
                    <a:pt x="106" y="196"/>
                    <a:pt x="106" y="196"/>
                  </a:cubicBezTo>
                  <a:cubicBezTo>
                    <a:pt x="105" y="196"/>
                    <a:pt x="105" y="196"/>
                    <a:pt x="105" y="196"/>
                  </a:cubicBezTo>
                  <a:cubicBezTo>
                    <a:pt x="105" y="196"/>
                    <a:pt x="104" y="197"/>
                    <a:pt x="104" y="198"/>
                  </a:cubicBezTo>
                  <a:cubicBezTo>
                    <a:pt x="101" y="198"/>
                    <a:pt x="101" y="198"/>
                    <a:pt x="101" y="198"/>
                  </a:cubicBezTo>
                  <a:cubicBezTo>
                    <a:pt x="101" y="197"/>
                    <a:pt x="101" y="196"/>
                    <a:pt x="100" y="196"/>
                  </a:cubicBezTo>
                  <a:cubicBezTo>
                    <a:pt x="100" y="196"/>
                    <a:pt x="100" y="195"/>
                    <a:pt x="99" y="195"/>
                  </a:cubicBezTo>
                  <a:cubicBezTo>
                    <a:pt x="99" y="195"/>
                    <a:pt x="99" y="195"/>
                    <a:pt x="99" y="195"/>
                  </a:cubicBezTo>
                  <a:cubicBezTo>
                    <a:pt x="101" y="180"/>
                    <a:pt x="101" y="180"/>
                    <a:pt x="101" y="180"/>
                  </a:cubicBezTo>
                  <a:cubicBezTo>
                    <a:pt x="102" y="180"/>
                    <a:pt x="102" y="179"/>
                    <a:pt x="102" y="179"/>
                  </a:cubicBezTo>
                  <a:cubicBezTo>
                    <a:pt x="103" y="179"/>
                    <a:pt x="103" y="179"/>
                    <a:pt x="103" y="179"/>
                  </a:cubicBezTo>
                  <a:cubicBezTo>
                    <a:pt x="103" y="179"/>
                    <a:pt x="103" y="179"/>
                    <a:pt x="103" y="179"/>
                  </a:cubicBezTo>
                  <a:cubicBezTo>
                    <a:pt x="103" y="178"/>
                    <a:pt x="103" y="178"/>
                    <a:pt x="103" y="177"/>
                  </a:cubicBezTo>
                  <a:cubicBezTo>
                    <a:pt x="103" y="177"/>
                    <a:pt x="102" y="177"/>
                    <a:pt x="102" y="177"/>
                  </a:cubicBezTo>
                  <a:cubicBezTo>
                    <a:pt x="103" y="175"/>
                    <a:pt x="104" y="173"/>
                    <a:pt x="105" y="174"/>
                  </a:cubicBezTo>
                  <a:cubicBezTo>
                    <a:pt x="105" y="174"/>
                    <a:pt x="105" y="174"/>
                    <a:pt x="105" y="174"/>
                  </a:cubicBezTo>
                  <a:cubicBezTo>
                    <a:pt x="107" y="174"/>
                    <a:pt x="108" y="175"/>
                    <a:pt x="108" y="178"/>
                  </a:cubicBezTo>
                  <a:cubicBezTo>
                    <a:pt x="108" y="178"/>
                    <a:pt x="107" y="178"/>
                    <a:pt x="107" y="178"/>
                  </a:cubicBezTo>
                  <a:cubicBezTo>
                    <a:pt x="106" y="178"/>
                    <a:pt x="106" y="179"/>
                    <a:pt x="106" y="179"/>
                  </a:cubicBezTo>
                  <a:cubicBezTo>
                    <a:pt x="106" y="180"/>
                    <a:pt x="106" y="180"/>
                    <a:pt x="106" y="180"/>
                  </a:cubicBezTo>
                  <a:lnTo>
                    <a:pt x="107" y="180"/>
                  </a:lnTo>
                  <a:close/>
                  <a:moveTo>
                    <a:pt x="112" y="147"/>
                  </a:moveTo>
                  <a:cubicBezTo>
                    <a:pt x="112" y="147"/>
                    <a:pt x="112" y="147"/>
                    <a:pt x="112" y="148"/>
                  </a:cubicBezTo>
                  <a:cubicBezTo>
                    <a:pt x="110" y="163"/>
                    <a:pt x="110" y="163"/>
                    <a:pt x="110" y="163"/>
                  </a:cubicBezTo>
                  <a:cubicBezTo>
                    <a:pt x="110" y="163"/>
                    <a:pt x="110" y="163"/>
                    <a:pt x="110" y="163"/>
                  </a:cubicBezTo>
                  <a:cubicBezTo>
                    <a:pt x="109" y="163"/>
                    <a:pt x="108" y="164"/>
                    <a:pt x="108" y="165"/>
                  </a:cubicBezTo>
                  <a:cubicBezTo>
                    <a:pt x="105" y="165"/>
                    <a:pt x="105" y="165"/>
                    <a:pt x="105" y="165"/>
                  </a:cubicBezTo>
                  <a:cubicBezTo>
                    <a:pt x="105" y="164"/>
                    <a:pt x="105" y="163"/>
                    <a:pt x="105" y="163"/>
                  </a:cubicBezTo>
                  <a:cubicBezTo>
                    <a:pt x="104" y="163"/>
                    <a:pt x="104" y="162"/>
                    <a:pt x="104" y="162"/>
                  </a:cubicBezTo>
                  <a:cubicBezTo>
                    <a:pt x="104" y="162"/>
                    <a:pt x="104" y="162"/>
                    <a:pt x="104" y="162"/>
                  </a:cubicBezTo>
                  <a:cubicBezTo>
                    <a:pt x="106" y="147"/>
                    <a:pt x="106" y="147"/>
                    <a:pt x="106" y="147"/>
                  </a:cubicBezTo>
                  <a:cubicBezTo>
                    <a:pt x="106" y="146"/>
                    <a:pt x="106" y="146"/>
                    <a:pt x="106" y="146"/>
                  </a:cubicBezTo>
                  <a:cubicBezTo>
                    <a:pt x="107" y="146"/>
                    <a:pt x="107" y="146"/>
                    <a:pt x="107" y="146"/>
                  </a:cubicBezTo>
                  <a:cubicBezTo>
                    <a:pt x="107" y="146"/>
                    <a:pt x="107" y="146"/>
                    <a:pt x="107" y="146"/>
                  </a:cubicBezTo>
                  <a:cubicBezTo>
                    <a:pt x="108" y="145"/>
                    <a:pt x="107" y="145"/>
                    <a:pt x="107" y="144"/>
                  </a:cubicBezTo>
                  <a:cubicBezTo>
                    <a:pt x="107" y="144"/>
                    <a:pt x="107" y="144"/>
                    <a:pt x="106" y="144"/>
                  </a:cubicBezTo>
                  <a:cubicBezTo>
                    <a:pt x="107" y="142"/>
                    <a:pt x="108" y="140"/>
                    <a:pt x="110" y="140"/>
                  </a:cubicBezTo>
                  <a:cubicBezTo>
                    <a:pt x="110" y="140"/>
                    <a:pt x="110" y="140"/>
                    <a:pt x="110" y="140"/>
                  </a:cubicBezTo>
                  <a:cubicBezTo>
                    <a:pt x="111" y="141"/>
                    <a:pt x="112" y="142"/>
                    <a:pt x="112" y="144"/>
                  </a:cubicBezTo>
                  <a:cubicBezTo>
                    <a:pt x="112" y="144"/>
                    <a:pt x="112" y="145"/>
                    <a:pt x="111" y="145"/>
                  </a:cubicBezTo>
                  <a:cubicBezTo>
                    <a:pt x="111" y="145"/>
                    <a:pt x="111" y="146"/>
                    <a:pt x="110" y="146"/>
                  </a:cubicBezTo>
                  <a:cubicBezTo>
                    <a:pt x="110" y="147"/>
                    <a:pt x="110" y="147"/>
                    <a:pt x="110" y="147"/>
                  </a:cubicBezTo>
                  <a:lnTo>
                    <a:pt x="112" y="147"/>
                  </a:lnTo>
                  <a:close/>
                  <a:moveTo>
                    <a:pt x="116" y="114"/>
                  </a:moveTo>
                  <a:cubicBezTo>
                    <a:pt x="116" y="114"/>
                    <a:pt x="116" y="115"/>
                    <a:pt x="116" y="115"/>
                  </a:cubicBezTo>
                  <a:cubicBezTo>
                    <a:pt x="114" y="130"/>
                    <a:pt x="114" y="130"/>
                    <a:pt x="114" y="130"/>
                  </a:cubicBezTo>
                  <a:cubicBezTo>
                    <a:pt x="114" y="130"/>
                    <a:pt x="114" y="130"/>
                    <a:pt x="114" y="130"/>
                  </a:cubicBezTo>
                  <a:cubicBezTo>
                    <a:pt x="113" y="130"/>
                    <a:pt x="113" y="131"/>
                    <a:pt x="112" y="132"/>
                  </a:cubicBezTo>
                  <a:cubicBezTo>
                    <a:pt x="109" y="131"/>
                    <a:pt x="109" y="131"/>
                    <a:pt x="109" y="131"/>
                  </a:cubicBezTo>
                  <a:cubicBezTo>
                    <a:pt x="109" y="131"/>
                    <a:pt x="109" y="130"/>
                    <a:pt x="109" y="130"/>
                  </a:cubicBezTo>
                  <a:cubicBezTo>
                    <a:pt x="109" y="130"/>
                    <a:pt x="108" y="129"/>
                    <a:pt x="108" y="129"/>
                  </a:cubicBezTo>
                  <a:cubicBezTo>
                    <a:pt x="108" y="129"/>
                    <a:pt x="108" y="129"/>
                    <a:pt x="108" y="129"/>
                  </a:cubicBezTo>
                  <a:cubicBezTo>
                    <a:pt x="110" y="114"/>
                    <a:pt x="110" y="114"/>
                    <a:pt x="110" y="114"/>
                  </a:cubicBezTo>
                  <a:cubicBezTo>
                    <a:pt x="110" y="114"/>
                    <a:pt x="110" y="113"/>
                    <a:pt x="110" y="113"/>
                  </a:cubicBezTo>
                  <a:cubicBezTo>
                    <a:pt x="112" y="113"/>
                    <a:pt x="112" y="113"/>
                    <a:pt x="112" y="113"/>
                  </a:cubicBezTo>
                  <a:cubicBezTo>
                    <a:pt x="112" y="113"/>
                    <a:pt x="112" y="113"/>
                    <a:pt x="112" y="113"/>
                  </a:cubicBezTo>
                  <a:cubicBezTo>
                    <a:pt x="112" y="112"/>
                    <a:pt x="112" y="112"/>
                    <a:pt x="111" y="111"/>
                  </a:cubicBezTo>
                  <a:cubicBezTo>
                    <a:pt x="111" y="111"/>
                    <a:pt x="111" y="111"/>
                    <a:pt x="111" y="111"/>
                  </a:cubicBezTo>
                  <a:cubicBezTo>
                    <a:pt x="111" y="109"/>
                    <a:pt x="113" y="107"/>
                    <a:pt x="114" y="108"/>
                  </a:cubicBezTo>
                  <a:cubicBezTo>
                    <a:pt x="114" y="108"/>
                    <a:pt x="114" y="108"/>
                    <a:pt x="114" y="108"/>
                  </a:cubicBezTo>
                  <a:cubicBezTo>
                    <a:pt x="115" y="108"/>
                    <a:pt x="116" y="109"/>
                    <a:pt x="116" y="112"/>
                  </a:cubicBezTo>
                  <a:cubicBezTo>
                    <a:pt x="116" y="111"/>
                    <a:pt x="115" y="112"/>
                    <a:pt x="115" y="113"/>
                  </a:cubicBezTo>
                  <a:cubicBezTo>
                    <a:pt x="115" y="114"/>
                    <a:pt x="115" y="114"/>
                    <a:pt x="115" y="114"/>
                  </a:cubicBezTo>
                  <a:lnTo>
                    <a:pt x="116" y="114"/>
                  </a:lnTo>
                  <a:close/>
                  <a:moveTo>
                    <a:pt x="121" y="79"/>
                  </a:moveTo>
                  <a:cubicBezTo>
                    <a:pt x="120" y="79"/>
                    <a:pt x="119" y="79"/>
                    <a:pt x="119" y="81"/>
                  </a:cubicBezTo>
                  <a:cubicBezTo>
                    <a:pt x="119" y="81"/>
                    <a:pt x="119" y="81"/>
                    <a:pt x="119" y="81"/>
                  </a:cubicBezTo>
                  <a:cubicBezTo>
                    <a:pt x="120" y="81"/>
                    <a:pt x="120" y="81"/>
                    <a:pt x="120" y="81"/>
                  </a:cubicBezTo>
                  <a:cubicBezTo>
                    <a:pt x="120" y="81"/>
                    <a:pt x="120" y="82"/>
                    <a:pt x="121" y="82"/>
                  </a:cubicBezTo>
                  <a:cubicBezTo>
                    <a:pt x="119" y="97"/>
                    <a:pt x="119" y="97"/>
                    <a:pt x="119" y="97"/>
                  </a:cubicBezTo>
                  <a:cubicBezTo>
                    <a:pt x="118" y="97"/>
                    <a:pt x="118" y="97"/>
                    <a:pt x="118" y="97"/>
                  </a:cubicBezTo>
                  <a:cubicBezTo>
                    <a:pt x="118" y="97"/>
                    <a:pt x="118" y="98"/>
                    <a:pt x="117" y="98"/>
                  </a:cubicBezTo>
                  <a:cubicBezTo>
                    <a:pt x="117" y="98"/>
                    <a:pt x="117" y="99"/>
                    <a:pt x="117" y="99"/>
                  </a:cubicBezTo>
                  <a:cubicBezTo>
                    <a:pt x="114" y="99"/>
                    <a:pt x="114" y="99"/>
                    <a:pt x="114" y="99"/>
                  </a:cubicBezTo>
                  <a:cubicBezTo>
                    <a:pt x="114" y="98"/>
                    <a:pt x="113" y="97"/>
                    <a:pt x="112" y="96"/>
                  </a:cubicBezTo>
                  <a:cubicBezTo>
                    <a:pt x="112" y="96"/>
                    <a:pt x="112" y="96"/>
                    <a:pt x="112" y="96"/>
                  </a:cubicBezTo>
                  <a:cubicBezTo>
                    <a:pt x="114" y="81"/>
                    <a:pt x="114" y="81"/>
                    <a:pt x="114" y="81"/>
                  </a:cubicBezTo>
                  <a:cubicBezTo>
                    <a:pt x="114" y="81"/>
                    <a:pt x="115" y="80"/>
                    <a:pt x="115" y="80"/>
                  </a:cubicBezTo>
                  <a:cubicBezTo>
                    <a:pt x="116" y="80"/>
                    <a:pt x="116" y="80"/>
                    <a:pt x="116" y="80"/>
                  </a:cubicBezTo>
                  <a:cubicBezTo>
                    <a:pt x="116" y="80"/>
                    <a:pt x="116" y="80"/>
                    <a:pt x="116" y="80"/>
                  </a:cubicBezTo>
                  <a:cubicBezTo>
                    <a:pt x="116" y="79"/>
                    <a:pt x="116" y="78"/>
                    <a:pt x="115" y="78"/>
                  </a:cubicBezTo>
                  <a:cubicBezTo>
                    <a:pt x="115" y="78"/>
                    <a:pt x="115" y="78"/>
                    <a:pt x="115" y="78"/>
                  </a:cubicBezTo>
                  <a:cubicBezTo>
                    <a:pt x="115" y="75"/>
                    <a:pt x="117" y="74"/>
                    <a:pt x="118" y="74"/>
                  </a:cubicBezTo>
                  <a:cubicBezTo>
                    <a:pt x="118" y="74"/>
                    <a:pt x="118" y="74"/>
                    <a:pt x="118" y="74"/>
                  </a:cubicBezTo>
                  <a:cubicBezTo>
                    <a:pt x="120" y="75"/>
                    <a:pt x="121" y="76"/>
                    <a:pt x="121" y="79"/>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123" name="Freeform: Shape 5">
              <a:extLst>
                <a:ext uri="{FF2B5EF4-FFF2-40B4-BE49-F238E27FC236}">
                  <a16:creationId xmlns:a16="http://schemas.microsoft.com/office/drawing/2014/main" id="{CA817DE4-4713-44A1-82AF-2120F8E97FC8}"/>
                </a:ext>
              </a:extLst>
            </p:cNvPr>
            <p:cNvSpPr>
              <a:spLocks/>
            </p:cNvSpPr>
            <p:nvPr/>
          </p:nvSpPr>
          <p:spPr bwMode="auto">
            <a:xfrm>
              <a:off x="3576638" y="6135687"/>
              <a:ext cx="233363" cy="120650"/>
            </a:xfrm>
            <a:custGeom>
              <a:avLst/>
              <a:gdLst>
                <a:gd name="T0" fmla="*/ 95 w 100"/>
                <a:gd name="T1" fmla="*/ 24 h 52"/>
                <a:gd name="T2" fmla="*/ 94 w 100"/>
                <a:gd name="T3" fmla="*/ 22 h 52"/>
                <a:gd name="T4" fmla="*/ 80 w 100"/>
                <a:gd name="T5" fmla="*/ 19 h 52"/>
                <a:gd name="T6" fmla="*/ 77 w 100"/>
                <a:gd name="T7" fmla="*/ 21 h 52"/>
                <a:gd name="T8" fmla="*/ 71 w 100"/>
                <a:gd name="T9" fmla="*/ 10 h 52"/>
                <a:gd name="T10" fmla="*/ 62 w 100"/>
                <a:gd name="T11" fmla="*/ 18 h 52"/>
                <a:gd name="T12" fmla="*/ 60 w 100"/>
                <a:gd name="T13" fmla="*/ 16 h 52"/>
                <a:gd name="T14" fmla="*/ 53 w 100"/>
                <a:gd name="T15" fmla="*/ 7 h 52"/>
                <a:gd name="T16" fmla="*/ 47 w 100"/>
                <a:gd name="T17" fmla="*/ 9 h 52"/>
                <a:gd name="T18" fmla="*/ 44 w 100"/>
                <a:gd name="T19" fmla="*/ 16 h 52"/>
                <a:gd name="T20" fmla="*/ 42 w 100"/>
                <a:gd name="T21" fmla="*/ 13 h 52"/>
                <a:gd name="T22" fmla="*/ 36 w 100"/>
                <a:gd name="T23" fmla="*/ 4 h 52"/>
                <a:gd name="T24" fmla="*/ 27 w 100"/>
                <a:gd name="T25" fmla="*/ 13 h 52"/>
                <a:gd name="T26" fmla="*/ 25 w 100"/>
                <a:gd name="T27" fmla="*/ 10 h 52"/>
                <a:gd name="T28" fmla="*/ 19 w 100"/>
                <a:gd name="T29" fmla="*/ 1 h 52"/>
                <a:gd name="T30" fmla="*/ 11 w 100"/>
                <a:gd name="T31" fmla="*/ 8 h 52"/>
                <a:gd name="T32" fmla="*/ 9 w 100"/>
                <a:gd name="T33" fmla="*/ 10 h 52"/>
                <a:gd name="T34" fmla="*/ 6 w 100"/>
                <a:gd name="T35" fmla="*/ 0 h 52"/>
                <a:gd name="T36" fmla="*/ 0 w 100"/>
                <a:gd name="T37" fmla="*/ 50 h 52"/>
                <a:gd name="T38" fmla="*/ 3 w 100"/>
                <a:gd name="T39" fmla="*/ 47 h 52"/>
                <a:gd name="T40" fmla="*/ 8 w 100"/>
                <a:gd name="T41" fmla="*/ 16 h 52"/>
                <a:gd name="T42" fmla="*/ 10 w 100"/>
                <a:gd name="T43" fmla="*/ 16 h 52"/>
                <a:gd name="T44" fmla="*/ 7 w 100"/>
                <a:gd name="T45" fmla="*/ 48 h 52"/>
                <a:gd name="T46" fmla="*/ 19 w 100"/>
                <a:gd name="T47" fmla="*/ 50 h 52"/>
                <a:gd name="T48" fmla="*/ 23 w 100"/>
                <a:gd name="T49" fmla="*/ 19 h 52"/>
                <a:gd name="T50" fmla="*/ 26 w 100"/>
                <a:gd name="T51" fmla="*/ 19 h 52"/>
                <a:gd name="T52" fmla="*/ 37 w 100"/>
                <a:gd name="T53" fmla="*/ 50 h 52"/>
                <a:gd name="T54" fmla="*/ 41 w 100"/>
                <a:gd name="T55" fmla="*/ 21 h 52"/>
                <a:gd name="T56" fmla="*/ 44 w 100"/>
                <a:gd name="T57" fmla="*/ 22 h 52"/>
                <a:gd name="T58" fmla="*/ 48 w 100"/>
                <a:gd name="T59" fmla="*/ 50 h 52"/>
                <a:gd name="T60" fmla="*/ 55 w 100"/>
                <a:gd name="T61" fmla="*/ 50 h 52"/>
                <a:gd name="T62" fmla="*/ 59 w 100"/>
                <a:gd name="T63" fmla="*/ 24 h 52"/>
                <a:gd name="T64" fmla="*/ 61 w 100"/>
                <a:gd name="T65" fmla="*/ 25 h 52"/>
                <a:gd name="T66" fmla="*/ 73 w 100"/>
                <a:gd name="T67" fmla="*/ 50 h 52"/>
                <a:gd name="T68" fmla="*/ 77 w 100"/>
                <a:gd name="T69" fmla="*/ 27 h 52"/>
                <a:gd name="T70" fmla="*/ 79 w 100"/>
                <a:gd name="T71" fmla="*/ 28 h 52"/>
                <a:gd name="T72" fmla="*/ 89 w 100"/>
                <a:gd name="T73" fmla="*/ 50 h 52"/>
                <a:gd name="T74" fmla="*/ 92 w 100"/>
                <a:gd name="T75" fmla="*/ 30 h 52"/>
                <a:gd name="T76" fmla="*/ 95 w 100"/>
                <a:gd name="T77" fmla="*/ 30 h 52"/>
                <a:gd name="T78" fmla="*/ 96 w 100"/>
                <a:gd name="T79" fmla="*/ 50 h 52"/>
                <a:gd name="T80" fmla="*/ 96 w 100"/>
                <a:gd name="T81"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52">
                  <a:moveTo>
                    <a:pt x="96" y="22"/>
                  </a:moveTo>
                  <a:cubicBezTo>
                    <a:pt x="95" y="24"/>
                    <a:pt x="95" y="24"/>
                    <a:pt x="95" y="24"/>
                  </a:cubicBezTo>
                  <a:cubicBezTo>
                    <a:pt x="93" y="23"/>
                    <a:pt x="93" y="23"/>
                    <a:pt x="93" y="23"/>
                  </a:cubicBezTo>
                  <a:cubicBezTo>
                    <a:pt x="94" y="22"/>
                    <a:pt x="94" y="22"/>
                    <a:pt x="94" y="22"/>
                  </a:cubicBezTo>
                  <a:cubicBezTo>
                    <a:pt x="94" y="17"/>
                    <a:pt x="92" y="13"/>
                    <a:pt x="88" y="13"/>
                  </a:cubicBezTo>
                  <a:cubicBezTo>
                    <a:pt x="84" y="12"/>
                    <a:pt x="81" y="15"/>
                    <a:pt x="80" y="19"/>
                  </a:cubicBezTo>
                  <a:cubicBezTo>
                    <a:pt x="80" y="21"/>
                    <a:pt x="80" y="21"/>
                    <a:pt x="80" y="21"/>
                  </a:cubicBezTo>
                  <a:cubicBezTo>
                    <a:pt x="77" y="21"/>
                    <a:pt x="77" y="21"/>
                    <a:pt x="77" y="21"/>
                  </a:cubicBezTo>
                  <a:cubicBezTo>
                    <a:pt x="78" y="19"/>
                    <a:pt x="78" y="19"/>
                    <a:pt x="78" y="19"/>
                  </a:cubicBezTo>
                  <a:cubicBezTo>
                    <a:pt x="78" y="15"/>
                    <a:pt x="75" y="11"/>
                    <a:pt x="71" y="10"/>
                  </a:cubicBezTo>
                  <a:cubicBezTo>
                    <a:pt x="67" y="9"/>
                    <a:pt x="63" y="12"/>
                    <a:pt x="62" y="16"/>
                  </a:cubicBezTo>
                  <a:cubicBezTo>
                    <a:pt x="62" y="18"/>
                    <a:pt x="62" y="18"/>
                    <a:pt x="62" y="18"/>
                  </a:cubicBezTo>
                  <a:cubicBezTo>
                    <a:pt x="60" y="18"/>
                    <a:pt x="60" y="18"/>
                    <a:pt x="60" y="18"/>
                  </a:cubicBezTo>
                  <a:cubicBezTo>
                    <a:pt x="60" y="16"/>
                    <a:pt x="60" y="16"/>
                    <a:pt x="60" y="16"/>
                  </a:cubicBezTo>
                  <a:cubicBezTo>
                    <a:pt x="60" y="12"/>
                    <a:pt x="57" y="8"/>
                    <a:pt x="53" y="7"/>
                  </a:cubicBezTo>
                  <a:cubicBezTo>
                    <a:pt x="53" y="7"/>
                    <a:pt x="53" y="7"/>
                    <a:pt x="53" y="7"/>
                  </a:cubicBezTo>
                  <a:cubicBezTo>
                    <a:pt x="53" y="7"/>
                    <a:pt x="53" y="7"/>
                    <a:pt x="53" y="7"/>
                  </a:cubicBezTo>
                  <a:cubicBezTo>
                    <a:pt x="51" y="7"/>
                    <a:pt x="49" y="7"/>
                    <a:pt x="47" y="9"/>
                  </a:cubicBezTo>
                  <a:cubicBezTo>
                    <a:pt x="46" y="10"/>
                    <a:pt x="45" y="12"/>
                    <a:pt x="45" y="14"/>
                  </a:cubicBezTo>
                  <a:cubicBezTo>
                    <a:pt x="44" y="16"/>
                    <a:pt x="44" y="16"/>
                    <a:pt x="44" y="16"/>
                  </a:cubicBezTo>
                  <a:cubicBezTo>
                    <a:pt x="42" y="15"/>
                    <a:pt x="42" y="15"/>
                    <a:pt x="42" y="15"/>
                  </a:cubicBezTo>
                  <a:cubicBezTo>
                    <a:pt x="42" y="13"/>
                    <a:pt x="42" y="13"/>
                    <a:pt x="42" y="13"/>
                  </a:cubicBezTo>
                  <a:cubicBezTo>
                    <a:pt x="43" y="11"/>
                    <a:pt x="42" y="9"/>
                    <a:pt x="41" y="8"/>
                  </a:cubicBezTo>
                  <a:cubicBezTo>
                    <a:pt x="40" y="6"/>
                    <a:pt x="38" y="4"/>
                    <a:pt x="36" y="4"/>
                  </a:cubicBezTo>
                  <a:cubicBezTo>
                    <a:pt x="31" y="3"/>
                    <a:pt x="27" y="6"/>
                    <a:pt x="27" y="11"/>
                  </a:cubicBezTo>
                  <a:cubicBezTo>
                    <a:pt x="27" y="13"/>
                    <a:pt x="27" y="13"/>
                    <a:pt x="27" y="13"/>
                  </a:cubicBezTo>
                  <a:cubicBezTo>
                    <a:pt x="24" y="12"/>
                    <a:pt x="24" y="12"/>
                    <a:pt x="24" y="12"/>
                  </a:cubicBezTo>
                  <a:cubicBezTo>
                    <a:pt x="25" y="10"/>
                    <a:pt x="25" y="10"/>
                    <a:pt x="25" y="10"/>
                  </a:cubicBezTo>
                  <a:cubicBezTo>
                    <a:pt x="25" y="8"/>
                    <a:pt x="24" y="6"/>
                    <a:pt x="23" y="4"/>
                  </a:cubicBezTo>
                  <a:cubicBezTo>
                    <a:pt x="22" y="3"/>
                    <a:pt x="21" y="2"/>
                    <a:pt x="19" y="1"/>
                  </a:cubicBezTo>
                  <a:cubicBezTo>
                    <a:pt x="17" y="1"/>
                    <a:pt x="15" y="2"/>
                    <a:pt x="14" y="3"/>
                  </a:cubicBezTo>
                  <a:cubicBezTo>
                    <a:pt x="12" y="4"/>
                    <a:pt x="11" y="6"/>
                    <a:pt x="11" y="8"/>
                  </a:cubicBezTo>
                  <a:cubicBezTo>
                    <a:pt x="11" y="10"/>
                    <a:pt x="11" y="10"/>
                    <a:pt x="11" y="10"/>
                  </a:cubicBezTo>
                  <a:cubicBezTo>
                    <a:pt x="9" y="10"/>
                    <a:pt x="9" y="10"/>
                    <a:pt x="9" y="10"/>
                  </a:cubicBezTo>
                  <a:cubicBezTo>
                    <a:pt x="9" y="8"/>
                    <a:pt x="9" y="8"/>
                    <a:pt x="9" y="8"/>
                  </a:cubicBezTo>
                  <a:cubicBezTo>
                    <a:pt x="9" y="5"/>
                    <a:pt x="8" y="1"/>
                    <a:pt x="6" y="0"/>
                  </a:cubicBezTo>
                  <a:cubicBezTo>
                    <a:pt x="5" y="10"/>
                    <a:pt x="5" y="51"/>
                    <a:pt x="4" y="52"/>
                  </a:cubicBezTo>
                  <a:cubicBezTo>
                    <a:pt x="5" y="52"/>
                    <a:pt x="0" y="50"/>
                    <a:pt x="0" y="50"/>
                  </a:cubicBezTo>
                  <a:cubicBezTo>
                    <a:pt x="1" y="48"/>
                    <a:pt x="2" y="47"/>
                    <a:pt x="3" y="47"/>
                  </a:cubicBezTo>
                  <a:cubicBezTo>
                    <a:pt x="3" y="47"/>
                    <a:pt x="3" y="47"/>
                    <a:pt x="3" y="47"/>
                  </a:cubicBezTo>
                  <a:cubicBezTo>
                    <a:pt x="8" y="16"/>
                    <a:pt x="8" y="16"/>
                    <a:pt x="8" y="16"/>
                  </a:cubicBezTo>
                  <a:cubicBezTo>
                    <a:pt x="8" y="16"/>
                    <a:pt x="8" y="16"/>
                    <a:pt x="8" y="16"/>
                  </a:cubicBezTo>
                  <a:cubicBezTo>
                    <a:pt x="10" y="16"/>
                    <a:pt x="10" y="16"/>
                    <a:pt x="10" y="16"/>
                  </a:cubicBezTo>
                  <a:cubicBezTo>
                    <a:pt x="10" y="16"/>
                    <a:pt x="10" y="16"/>
                    <a:pt x="10" y="16"/>
                  </a:cubicBezTo>
                  <a:cubicBezTo>
                    <a:pt x="7" y="48"/>
                    <a:pt x="7" y="48"/>
                    <a:pt x="7" y="48"/>
                  </a:cubicBezTo>
                  <a:cubicBezTo>
                    <a:pt x="7" y="48"/>
                    <a:pt x="7" y="48"/>
                    <a:pt x="7" y="48"/>
                  </a:cubicBezTo>
                  <a:cubicBezTo>
                    <a:pt x="8" y="48"/>
                    <a:pt x="8" y="49"/>
                    <a:pt x="9" y="50"/>
                  </a:cubicBezTo>
                  <a:cubicBezTo>
                    <a:pt x="12" y="50"/>
                    <a:pt x="15" y="50"/>
                    <a:pt x="19" y="50"/>
                  </a:cubicBezTo>
                  <a:cubicBezTo>
                    <a:pt x="23" y="19"/>
                    <a:pt x="23" y="19"/>
                    <a:pt x="23" y="19"/>
                  </a:cubicBezTo>
                  <a:cubicBezTo>
                    <a:pt x="23" y="19"/>
                    <a:pt x="23" y="19"/>
                    <a:pt x="23" y="19"/>
                  </a:cubicBezTo>
                  <a:cubicBezTo>
                    <a:pt x="26" y="19"/>
                    <a:pt x="26" y="19"/>
                    <a:pt x="26" y="19"/>
                  </a:cubicBezTo>
                  <a:cubicBezTo>
                    <a:pt x="26" y="19"/>
                    <a:pt x="26" y="19"/>
                    <a:pt x="26" y="19"/>
                  </a:cubicBezTo>
                  <a:cubicBezTo>
                    <a:pt x="22" y="50"/>
                    <a:pt x="22" y="50"/>
                    <a:pt x="22" y="50"/>
                  </a:cubicBezTo>
                  <a:cubicBezTo>
                    <a:pt x="27" y="50"/>
                    <a:pt x="32" y="50"/>
                    <a:pt x="37" y="50"/>
                  </a:cubicBezTo>
                  <a:cubicBezTo>
                    <a:pt x="41" y="21"/>
                    <a:pt x="41" y="21"/>
                    <a:pt x="41" y="21"/>
                  </a:cubicBezTo>
                  <a:cubicBezTo>
                    <a:pt x="41" y="21"/>
                    <a:pt x="41" y="21"/>
                    <a:pt x="41" y="21"/>
                  </a:cubicBezTo>
                  <a:cubicBezTo>
                    <a:pt x="43" y="22"/>
                    <a:pt x="43" y="22"/>
                    <a:pt x="43" y="22"/>
                  </a:cubicBezTo>
                  <a:cubicBezTo>
                    <a:pt x="44" y="22"/>
                    <a:pt x="44" y="22"/>
                    <a:pt x="44" y="22"/>
                  </a:cubicBezTo>
                  <a:cubicBezTo>
                    <a:pt x="40" y="50"/>
                    <a:pt x="40" y="50"/>
                    <a:pt x="40" y="50"/>
                  </a:cubicBezTo>
                  <a:cubicBezTo>
                    <a:pt x="43" y="50"/>
                    <a:pt x="45" y="50"/>
                    <a:pt x="48" y="50"/>
                  </a:cubicBezTo>
                  <a:cubicBezTo>
                    <a:pt x="48" y="50"/>
                    <a:pt x="48" y="50"/>
                    <a:pt x="48" y="50"/>
                  </a:cubicBezTo>
                  <a:cubicBezTo>
                    <a:pt x="50" y="50"/>
                    <a:pt x="53" y="50"/>
                    <a:pt x="55" y="50"/>
                  </a:cubicBezTo>
                  <a:cubicBezTo>
                    <a:pt x="58" y="24"/>
                    <a:pt x="58" y="24"/>
                    <a:pt x="58" y="24"/>
                  </a:cubicBezTo>
                  <a:cubicBezTo>
                    <a:pt x="59" y="24"/>
                    <a:pt x="59" y="24"/>
                    <a:pt x="59" y="24"/>
                  </a:cubicBezTo>
                  <a:cubicBezTo>
                    <a:pt x="61" y="25"/>
                    <a:pt x="61" y="25"/>
                    <a:pt x="61" y="25"/>
                  </a:cubicBezTo>
                  <a:cubicBezTo>
                    <a:pt x="61" y="25"/>
                    <a:pt x="61" y="25"/>
                    <a:pt x="61" y="25"/>
                  </a:cubicBezTo>
                  <a:cubicBezTo>
                    <a:pt x="58" y="50"/>
                    <a:pt x="58" y="50"/>
                    <a:pt x="58" y="50"/>
                  </a:cubicBezTo>
                  <a:cubicBezTo>
                    <a:pt x="63" y="50"/>
                    <a:pt x="69" y="50"/>
                    <a:pt x="73" y="50"/>
                  </a:cubicBezTo>
                  <a:cubicBezTo>
                    <a:pt x="76" y="27"/>
                    <a:pt x="76" y="27"/>
                    <a:pt x="76" y="27"/>
                  </a:cubicBezTo>
                  <a:cubicBezTo>
                    <a:pt x="77" y="27"/>
                    <a:pt x="77" y="27"/>
                    <a:pt x="77" y="27"/>
                  </a:cubicBezTo>
                  <a:cubicBezTo>
                    <a:pt x="79" y="28"/>
                    <a:pt x="79" y="28"/>
                    <a:pt x="79" y="28"/>
                  </a:cubicBezTo>
                  <a:cubicBezTo>
                    <a:pt x="79" y="28"/>
                    <a:pt x="79" y="28"/>
                    <a:pt x="79" y="28"/>
                  </a:cubicBezTo>
                  <a:cubicBezTo>
                    <a:pt x="77" y="50"/>
                    <a:pt x="77" y="50"/>
                    <a:pt x="77" y="50"/>
                  </a:cubicBezTo>
                  <a:cubicBezTo>
                    <a:pt x="82" y="50"/>
                    <a:pt x="86" y="50"/>
                    <a:pt x="89" y="50"/>
                  </a:cubicBezTo>
                  <a:cubicBezTo>
                    <a:pt x="92" y="30"/>
                    <a:pt x="92" y="30"/>
                    <a:pt x="92" y="30"/>
                  </a:cubicBezTo>
                  <a:cubicBezTo>
                    <a:pt x="92" y="30"/>
                    <a:pt x="92" y="30"/>
                    <a:pt x="92" y="30"/>
                  </a:cubicBezTo>
                  <a:cubicBezTo>
                    <a:pt x="95" y="30"/>
                    <a:pt x="95" y="30"/>
                    <a:pt x="95" y="30"/>
                  </a:cubicBezTo>
                  <a:cubicBezTo>
                    <a:pt x="95" y="30"/>
                    <a:pt x="95" y="30"/>
                    <a:pt x="95" y="30"/>
                  </a:cubicBezTo>
                  <a:cubicBezTo>
                    <a:pt x="92" y="50"/>
                    <a:pt x="92" y="50"/>
                    <a:pt x="92" y="50"/>
                  </a:cubicBezTo>
                  <a:cubicBezTo>
                    <a:pt x="94" y="50"/>
                    <a:pt x="96" y="50"/>
                    <a:pt x="96" y="50"/>
                  </a:cubicBezTo>
                  <a:cubicBezTo>
                    <a:pt x="96" y="50"/>
                    <a:pt x="99" y="23"/>
                    <a:pt x="100" y="15"/>
                  </a:cubicBezTo>
                  <a:cubicBezTo>
                    <a:pt x="98" y="16"/>
                    <a:pt x="96" y="19"/>
                    <a:pt x="96" y="22"/>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sp>
        <p:nvSpPr>
          <p:cNvPr id="124" name="Freeform: Shape 6">
            <a:extLst>
              <a:ext uri="{FF2B5EF4-FFF2-40B4-BE49-F238E27FC236}">
                <a16:creationId xmlns:a16="http://schemas.microsoft.com/office/drawing/2014/main" id="{2F84639B-ED44-4334-9F0C-A76B73FBF333}"/>
              </a:ext>
            </a:extLst>
          </p:cNvPr>
          <p:cNvSpPr>
            <a:spLocks/>
          </p:cNvSpPr>
          <p:nvPr/>
        </p:nvSpPr>
        <p:spPr bwMode="auto">
          <a:xfrm>
            <a:off x="9616785" y="1789634"/>
            <a:ext cx="437881" cy="1506911"/>
          </a:xfrm>
          <a:custGeom>
            <a:avLst/>
            <a:gdLst>
              <a:gd name="T0" fmla="*/ 66 w 99"/>
              <a:gd name="T1" fmla="*/ 126 h 340"/>
              <a:gd name="T2" fmla="*/ 50 w 99"/>
              <a:gd name="T3" fmla="*/ 143 h 340"/>
              <a:gd name="T4" fmla="*/ 50 w 99"/>
              <a:gd name="T5" fmla="*/ 143 h 340"/>
              <a:gd name="T6" fmla="*/ 49 w 99"/>
              <a:gd name="T7" fmla="*/ 143 h 340"/>
              <a:gd name="T8" fmla="*/ 37 w 99"/>
              <a:gd name="T9" fmla="*/ 130 h 340"/>
              <a:gd name="T10" fmla="*/ 34 w 99"/>
              <a:gd name="T11" fmla="*/ 134 h 340"/>
              <a:gd name="T12" fmla="*/ 46 w 99"/>
              <a:gd name="T13" fmla="*/ 146 h 340"/>
              <a:gd name="T14" fmla="*/ 50 w 99"/>
              <a:gd name="T15" fmla="*/ 149 h 340"/>
              <a:gd name="T16" fmla="*/ 53 w 99"/>
              <a:gd name="T17" fmla="*/ 146 h 340"/>
              <a:gd name="T18" fmla="*/ 53 w 99"/>
              <a:gd name="T19" fmla="*/ 146 h 340"/>
              <a:gd name="T20" fmla="*/ 70 w 99"/>
              <a:gd name="T21" fmla="*/ 129 h 340"/>
              <a:gd name="T22" fmla="*/ 66 w 99"/>
              <a:gd name="T23" fmla="*/ 126 h 340"/>
              <a:gd name="T24" fmla="*/ 87 w 99"/>
              <a:gd name="T25" fmla="*/ 323 h 340"/>
              <a:gd name="T26" fmla="*/ 87 w 99"/>
              <a:gd name="T27" fmla="*/ 177 h 340"/>
              <a:gd name="T28" fmla="*/ 90 w 99"/>
              <a:gd name="T29" fmla="*/ 177 h 340"/>
              <a:gd name="T30" fmla="*/ 90 w 99"/>
              <a:gd name="T31" fmla="*/ 117 h 340"/>
              <a:gd name="T32" fmla="*/ 91 w 99"/>
              <a:gd name="T33" fmla="*/ 117 h 340"/>
              <a:gd name="T34" fmla="*/ 91 w 99"/>
              <a:gd name="T35" fmla="*/ 113 h 340"/>
              <a:gd name="T36" fmla="*/ 85 w 99"/>
              <a:gd name="T37" fmla="*/ 113 h 340"/>
              <a:gd name="T38" fmla="*/ 85 w 99"/>
              <a:gd name="T39" fmla="*/ 106 h 340"/>
              <a:gd name="T40" fmla="*/ 85 w 99"/>
              <a:gd name="T41" fmla="*/ 106 h 340"/>
              <a:gd name="T42" fmla="*/ 69 w 99"/>
              <a:gd name="T43" fmla="*/ 77 h 340"/>
              <a:gd name="T44" fmla="*/ 69 w 99"/>
              <a:gd name="T45" fmla="*/ 77 h 340"/>
              <a:gd name="T46" fmla="*/ 69 w 99"/>
              <a:gd name="T47" fmla="*/ 57 h 340"/>
              <a:gd name="T48" fmla="*/ 69 w 99"/>
              <a:gd name="T49" fmla="*/ 57 h 340"/>
              <a:gd name="T50" fmla="*/ 50 w 99"/>
              <a:gd name="T51" fmla="*/ 0 h 340"/>
              <a:gd name="T52" fmla="*/ 49 w 99"/>
              <a:gd name="T53" fmla="*/ 0 h 340"/>
              <a:gd name="T54" fmla="*/ 30 w 99"/>
              <a:gd name="T55" fmla="*/ 57 h 340"/>
              <a:gd name="T56" fmla="*/ 30 w 99"/>
              <a:gd name="T57" fmla="*/ 57 h 340"/>
              <a:gd name="T58" fmla="*/ 30 w 99"/>
              <a:gd name="T59" fmla="*/ 77 h 340"/>
              <a:gd name="T60" fmla="*/ 30 w 99"/>
              <a:gd name="T61" fmla="*/ 77 h 340"/>
              <a:gd name="T62" fmla="*/ 15 w 99"/>
              <a:gd name="T63" fmla="*/ 106 h 340"/>
              <a:gd name="T64" fmla="*/ 15 w 99"/>
              <a:gd name="T65" fmla="*/ 106 h 340"/>
              <a:gd name="T66" fmla="*/ 15 w 99"/>
              <a:gd name="T67" fmla="*/ 113 h 340"/>
              <a:gd name="T68" fmla="*/ 8 w 99"/>
              <a:gd name="T69" fmla="*/ 113 h 340"/>
              <a:gd name="T70" fmla="*/ 8 w 99"/>
              <a:gd name="T71" fmla="*/ 117 h 340"/>
              <a:gd name="T72" fmla="*/ 9 w 99"/>
              <a:gd name="T73" fmla="*/ 117 h 340"/>
              <a:gd name="T74" fmla="*/ 9 w 99"/>
              <a:gd name="T75" fmla="*/ 177 h 340"/>
              <a:gd name="T76" fmla="*/ 12 w 99"/>
              <a:gd name="T77" fmla="*/ 177 h 340"/>
              <a:gd name="T78" fmla="*/ 12 w 99"/>
              <a:gd name="T79" fmla="*/ 323 h 340"/>
              <a:gd name="T80" fmla="*/ 0 w 99"/>
              <a:gd name="T81" fmla="*/ 323 h 340"/>
              <a:gd name="T82" fmla="*/ 0 w 99"/>
              <a:gd name="T83" fmla="*/ 340 h 340"/>
              <a:gd name="T84" fmla="*/ 99 w 99"/>
              <a:gd name="T85" fmla="*/ 340 h 340"/>
              <a:gd name="T86" fmla="*/ 99 w 99"/>
              <a:gd name="T87" fmla="*/ 323 h 340"/>
              <a:gd name="T88" fmla="*/ 87 w 99"/>
              <a:gd name="T89" fmla="*/ 323 h 340"/>
              <a:gd name="T90" fmla="*/ 50 w 99"/>
              <a:gd name="T91" fmla="*/ 175 h 340"/>
              <a:gd name="T92" fmla="*/ 20 w 99"/>
              <a:gd name="T93" fmla="*/ 146 h 340"/>
              <a:gd name="T94" fmla="*/ 50 w 99"/>
              <a:gd name="T95" fmla="*/ 117 h 340"/>
              <a:gd name="T96" fmla="*/ 79 w 99"/>
              <a:gd name="T97" fmla="*/ 146 h 340"/>
              <a:gd name="T98" fmla="*/ 50 w 99"/>
              <a:gd name="T99" fmla="*/ 17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340">
                <a:moveTo>
                  <a:pt x="66" y="126"/>
                </a:moveTo>
                <a:cubicBezTo>
                  <a:pt x="50" y="143"/>
                  <a:pt x="50" y="143"/>
                  <a:pt x="50" y="143"/>
                </a:cubicBezTo>
                <a:cubicBezTo>
                  <a:pt x="50" y="143"/>
                  <a:pt x="50" y="143"/>
                  <a:pt x="50" y="143"/>
                </a:cubicBezTo>
                <a:cubicBezTo>
                  <a:pt x="50" y="143"/>
                  <a:pt x="50" y="143"/>
                  <a:pt x="49" y="143"/>
                </a:cubicBezTo>
                <a:cubicBezTo>
                  <a:pt x="37" y="130"/>
                  <a:pt x="37" y="130"/>
                  <a:pt x="37" y="130"/>
                </a:cubicBezTo>
                <a:cubicBezTo>
                  <a:pt x="34" y="134"/>
                  <a:pt x="34" y="134"/>
                  <a:pt x="34" y="134"/>
                </a:cubicBezTo>
                <a:cubicBezTo>
                  <a:pt x="46" y="146"/>
                  <a:pt x="46" y="146"/>
                  <a:pt x="46" y="146"/>
                </a:cubicBezTo>
                <a:cubicBezTo>
                  <a:pt x="46" y="148"/>
                  <a:pt x="48" y="149"/>
                  <a:pt x="50" y="149"/>
                </a:cubicBezTo>
                <a:cubicBezTo>
                  <a:pt x="52" y="149"/>
                  <a:pt x="53" y="148"/>
                  <a:pt x="53" y="146"/>
                </a:cubicBezTo>
                <a:cubicBezTo>
                  <a:pt x="53" y="146"/>
                  <a:pt x="53" y="146"/>
                  <a:pt x="53" y="146"/>
                </a:cubicBezTo>
                <a:cubicBezTo>
                  <a:pt x="70" y="129"/>
                  <a:pt x="70" y="129"/>
                  <a:pt x="70" y="129"/>
                </a:cubicBezTo>
                <a:lnTo>
                  <a:pt x="66" y="126"/>
                </a:lnTo>
                <a:close/>
                <a:moveTo>
                  <a:pt x="87" y="323"/>
                </a:moveTo>
                <a:cubicBezTo>
                  <a:pt x="87" y="177"/>
                  <a:pt x="87" y="177"/>
                  <a:pt x="87" y="177"/>
                </a:cubicBezTo>
                <a:cubicBezTo>
                  <a:pt x="90" y="177"/>
                  <a:pt x="90" y="177"/>
                  <a:pt x="90" y="177"/>
                </a:cubicBezTo>
                <a:cubicBezTo>
                  <a:pt x="90" y="117"/>
                  <a:pt x="90" y="117"/>
                  <a:pt x="90" y="117"/>
                </a:cubicBezTo>
                <a:cubicBezTo>
                  <a:pt x="91" y="117"/>
                  <a:pt x="91" y="117"/>
                  <a:pt x="91" y="117"/>
                </a:cubicBezTo>
                <a:cubicBezTo>
                  <a:pt x="91" y="113"/>
                  <a:pt x="91" y="113"/>
                  <a:pt x="91" y="113"/>
                </a:cubicBezTo>
                <a:cubicBezTo>
                  <a:pt x="85" y="113"/>
                  <a:pt x="85" y="113"/>
                  <a:pt x="85" y="113"/>
                </a:cubicBezTo>
                <a:cubicBezTo>
                  <a:pt x="85" y="106"/>
                  <a:pt x="85" y="106"/>
                  <a:pt x="85" y="106"/>
                </a:cubicBezTo>
                <a:cubicBezTo>
                  <a:pt x="85" y="106"/>
                  <a:pt x="85" y="106"/>
                  <a:pt x="85" y="106"/>
                </a:cubicBezTo>
                <a:cubicBezTo>
                  <a:pt x="69" y="77"/>
                  <a:pt x="69" y="77"/>
                  <a:pt x="69" y="77"/>
                </a:cubicBezTo>
                <a:cubicBezTo>
                  <a:pt x="69" y="77"/>
                  <a:pt x="69" y="77"/>
                  <a:pt x="69" y="77"/>
                </a:cubicBezTo>
                <a:cubicBezTo>
                  <a:pt x="69" y="57"/>
                  <a:pt x="69" y="57"/>
                  <a:pt x="69" y="57"/>
                </a:cubicBezTo>
                <a:cubicBezTo>
                  <a:pt x="69" y="57"/>
                  <a:pt x="69" y="57"/>
                  <a:pt x="69" y="57"/>
                </a:cubicBezTo>
                <a:cubicBezTo>
                  <a:pt x="68" y="54"/>
                  <a:pt x="52" y="7"/>
                  <a:pt x="50" y="0"/>
                </a:cubicBezTo>
                <a:cubicBezTo>
                  <a:pt x="49" y="0"/>
                  <a:pt x="49" y="0"/>
                  <a:pt x="49" y="0"/>
                </a:cubicBezTo>
                <a:cubicBezTo>
                  <a:pt x="48" y="7"/>
                  <a:pt x="31" y="54"/>
                  <a:pt x="30" y="57"/>
                </a:cubicBezTo>
                <a:cubicBezTo>
                  <a:pt x="30" y="57"/>
                  <a:pt x="30" y="57"/>
                  <a:pt x="30" y="57"/>
                </a:cubicBezTo>
                <a:cubicBezTo>
                  <a:pt x="30" y="77"/>
                  <a:pt x="30" y="77"/>
                  <a:pt x="30" y="77"/>
                </a:cubicBezTo>
                <a:cubicBezTo>
                  <a:pt x="30" y="77"/>
                  <a:pt x="30" y="77"/>
                  <a:pt x="30" y="77"/>
                </a:cubicBezTo>
                <a:cubicBezTo>
                  <a:pt x="15" y="106"/>
                  <a:pt x="15" y="106"/>
                  <a:pt x="15" y="106"/>
                </a:cubicBezTo>
                <a:cubicBezTo>
                  <a:pt x="15" y="106"/>
                  <a:pt x="15" y="106"/>
                  <a:pt x="15" y="106"/>
                </a:cubicBezTo>
                <a:cubicBezTo>
                  <a:pt x="15" y="113"/>
                  <a:pt x="15" y="113"/>
                  <a:pt x="15" y="113"/>
                </a:cubicBezTo>
                <a:cubicBezTo>
                  <a:pt x="8" y="113"/>
                  <a:pt x="8" y="113"/>
                  <a:pt x="8" y="113"/>
                </a:cubicBezTo>
                <a:cubicBezTo>
                  <a:pt x="8" y="117"/>
                  <a:pt x="8" y="117"/>
                  <a:pt x="8" y="117"/>
                </a:cubicBezTo>
                <a:cubicBezTo>
                  <a:pt x="9" y="117"/>
                  <a:pt x="9" y="117"/>
                  <a:pt x="9" y="117"/>
                </a:cubicBezTo>
                <a:cubicBezTo>
                  <a:pt x="9" y="177"/>
                  <a:pt x="9" y="177"/>
                  <a:pt x="9" y="177"/>
                </a:cubicBezTo>
                <a:cubicBezTo>
                  <a:pt x="12" y="177"/>
                  <a:pt x="12" y="177"/>
                  <a:pt x="12" y="177"/>
                </a:cubicBezTo>
                <a:cubicBezTo>
                  <a:pt x="12" y="323"/>
                  <a:pt x="12" y="323"/>
                  <a:pt x="12" y="323"/>
                </a:cubicBezTo>
                <a:cubicBezTo>
                  <a:pt x="0" y="323"/>
                  <a:pt x="0" y="323"/>
                  <a:pt x="0" y="323"/>
                </a:cubicBezTo>
                <a:cubicBezTo>
                  <a:pt x="0" y="340"/>
                  <a:pt x="0" y="340"/>
                  <a:pt x="0" y="340"/>
                </a:cubicBezTo>
                <a:cubicBezTo>
                  <a:pt x="99" y="340"/>
                  <a:pt x="99" y="340"/>
                  <a:pt x="99" y="340"/>
                </a:cubicBezTo>
                <a:cubicBezTo>
                  <a:pt x="99" y="323"/>
                  <a:pt x="99" y="323"/>
                  <a:pt x="99" y="323"/>
                </a:cubicBezTo>
                <a:lnTo>
                  <a:pt x="87" y="323"/>
                </a:lnTo>
                <a:close/>
                <a:moveTo>
                  <a:pt x="50" y="175"/>
                </a:moveTo>
                <a:cubicBezTo>
                  <a:pt x="33" y="175"/>
                  <a:pt x="20" y="162"/>
                  <a:pt x="20" y="146"/>
                </a:cubicBezTo>
                <a:cubicBezTo>
                  <a:pt x="20" y="130"/>
                  <a:pt x="33" y="117"/>
                  <a:pt x="50" y="117"/>
                </a:cubicBezTo>
                <a:cubicBezTo>
                  <a:pt x="66" y="117"/>
                  <a:pt x="79" y="130"/>
                  <a:pt x="79" y="146"/>
                </a:cubicBezTo>
                <a:cubicBezTo>
                  <a:pt x="79" y="162"/>
                  <a:pt x="66" y="175"/>
                  <a:pt x="50" y="175"/>
                </a:cubicBezTo>
                <a:close/>
              </a:path>
            </a:pathLst>
          </a:custGeom>
          <a:solidFill>
            <a:srgbClr val="FC6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nvGrpSpPr>
          <p:cNvPr id="23" name="组合 22">
            <a:extLst>
              <a:ext uri="{FF2B5EF4-FFF2-40B4-BE49-F238E27FC236}">
                <a16:creationId xmlns:a16="http://schemas.microsoft.com/office/drawing/2014/main" id="{B05CB79D-C924-497C-8B5A-94E8B54A812A}"/>
              </a:ext>
            </a:extLst>
          </p:cNvPr>
          <p:cNvGrpSpPr/>
          <p:nvPr/>
        </p:nvGrpSpPr>
        <p:grpSpPr>
          <a:xfrm>
            <a:off x="355458" y="302192"/>
            <a:ext cx="2451242" cy="461665"/>
            <a:chOff x="969820" y="487930"/>
            <a:chExt cx="2451242" cy="461665"/>
          </a:xfrm>
        </p:grpSpPr>
        <p:sp>
          <p:nvSpPr>
            <p:cNvPr id="24" name="文本框 23">
              <a:extLst>
                <a:ext uri="{FF2B5EF4-FFF2-40B4-BE49-F238E27FC236}">
                  <a16:creationId xmlns:a16="http://schemas.microsoft.com/office/drawing/2014/main" id="{8EAA9EA6-C41E-4A2D-978B-D1FE66D71B33}"/>
                </a:ext>
              </a:extLst>
            </p:cNvPr>
            <p:cNvSpPr txBox="1"/>
            <p:nvPr/>
          </p:nvSpPr>
          <p:spPr>
            <a:xfrm>
              <a:off x="1369564" y="487930"/>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25" name="Shape 454">
              <a:extLst>
                <a:ext uri="{FF2B5EF4-FFF2-40B4-BE49-F238E27FC236}">
                  <a16:creationId xmlns:a16="http://schemas.microsoft.com/office/drawing/2014/main" id="{27A78CD8-1AB8-4C6C-8F24-AABE032EB719}"/>
                </a:ext>
              </a:extLst>
            </p:cNvPr>
            <p:cNvSpPr/>
            <p:nvPr/>
          </p:nvSpPr>
          <p:spPr>
            <a:xfrm>
              <a:off x="969820" y="554610"/>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26" name="TextBox 20">
            <a:extLst>
              <a:ext uri="{FF2B5EF4-FFF2-40B4-BE49-F238E27FC236}">
                <a16:creationId xmlns:a16="http://schemas.microsoft.com/office/drawing/2014/main" id="{1E6610FF-4EB0-4D38-827B-6EF1377125A3}"/>
              </a:ext>
            </a:extLst>
          </p:cNvPr>
          <p:cNvSpPr txBox="1"/>
          <p:nvPr/>
        </p:nvSpPr>
        <p:spPr bwMode="auto">
          <a:xfrm>
            <a:off x="1350470" y="3813396"/>
            <a:ext cx="2107012"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27" name="矩形 26">
            <a:extLst>
              <a:ext uri="{FF2B5EF4-FFF2-40B4-BE49-F238E27FC236}">
                <a16:creationId xmlns:a16="http://schemas.microsoft.com/office/drawing/2014/main" id="{E9F0CC2A-E0FE-4AF6-BF14-225E5E93208F}"/>
              </a:ext>
            </a:extLst>
          </p:cNvPr>
          <p:cNvSpPr/>
          <p:nvPr/>
        </p:nvSpPr>
        <p:spPr>
          <a:xfrm>
            <a:off x="1402397" y="3561455"/>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28" name="TextBox 20">
            <a:extLst>
              <a:ext uri="{FF2B5EF4-FFF2-40B4-BE49-F238E27FC236}">
                <a16:creationId xmlns:a16="http://schemas.microsoft.com/office/drawing/2014/main" id="{386C1102-A986-4B24-8B93-2859638335A3}"/>
              </a:ext>
            </a:extLst>
          </p:cNvPr>
          <p:cNvSpPr txBox="1"/>
          <p:nvPr/>
        </p:nvSpPr>
        <p:spPr bwMode="auto">
          <a:xfrm>
            <a:off x="3913857" y="3813396"/>
            <a:ext cx="2107012"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29" name="矩形 28">
            <a:extLst>
              <a:ext uri="{FF2B5EF4-FFF2-40B4-BE49-F238E27FC236}">
                <a16:creationId xmlns:a16="http://schemas.microsoft.com/office/drawing/2014/main" id="{79A492BC-AAEA-4BBF-812E-8ADCD95A88CA}"/>
              </a:ext>
            </a:extLst>
          </p:cNvPr>
          <p:cNvSpPr/>
          <p:nvPr/>
        </p:nvSpPr>
        <p:spPr>
          <a:xfrm>
            <a:off x="3965784" y="3561455"/>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30" name="TextBox 20">
            <a:extLst>
              <a:ext uri="{FF2B5EF4-FFF2-40B4-BE49-F238E27FC236}">
                <a16:creationId xmlns:a16="http://schemas.microsoft.com/office/drawing/2014/main" id="{3FC95FAA-D390-40A1-BF63-F487797F893B}"/>
              </a:ext>
            </a:extLst>
          </p:cNvPr>
          <p:cNvSpPr txBox="1"/>
          <p:nvPr/>
        </p:nvSpPr>
        <p:spPr bwMode="auto">
          <a:xfrm>
            <a:off x="9001160" y="3813396"/>
            <a:ext cx="2107012"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1" name="矩形 30">
            <a:extLst>
              <a:ext uri="{FF2B5EF4-FFF2-40B4-BE49-F238E27FC236}">
                <a16:creationId xmlns:a16="http://schemas.microsoft.com/office/drawing/2014/main" id="{33E2D5EC-D8AA-4FF1-8219-D61364C37061}"/>
              </a:ext>
            </a:extLst>
          </p:cNvPr>
          <p:cNvSpPr/>
          <p:nvPr/>
        </p:nvSpPr>
        <p:spPr>
          <a:xfrm>
            <a:off x="9053087" y="3561455"/>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32" name="TextBox 20">
            <a:extLst>
              <a:ext uri="{FF2B5EF4-FFF2-40B4-BE49-F238E27FC236}">
                <a16:creationId xmlns:a16="http://schemas.microsoft.com/office/drawing/2014/main" id="{3F1B70FC-E3C9-46F4-BF05-C9855DA6A877}"/>
              </a:ext>
            </a:extLst>
          </p:cNvPr>
          <p:cNvSpPr txBox="1"/>
          <p:nvPr/>
        </p:nvSpPr>
        <p:spPr bwMode="auto">
          <a:xfrm>
            <a:off x="6439884" y="3813396"/>
            <a:ext cx="2107012" cy="1346907"/>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3" name="矩形 32">
            <a:extLst>
              <a:ext uri="{FF2B5EF4-FFF2-40B4-BE49-F238E27FC236}">
                <a16:creationId xmlns:a16="http://schemas.microsoft.com/office/drawing/2014/main" id="{3AC6970E-605E-4D2E-8C3E-F9EF816109FF}"/>
              </a:ext>
            </a:extLst>
          </p:cNvPr>
          <p:cNvSpPr/>
          <p:nvPr/>
        </p:nvSpPr>
        <p:spPr>
          <a:xfrm>
            <a:off x="6491811" y="3561455"/>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201277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anim calcmode="lin" valueType="num">
                                      <p:cBhvr>
                                        <p:cTn id="13" dur="1000" fill="hold"/>
                                        <p:tgtEl>
                                          <p:spTgt spid="120"/>
                                        </p:tgtEl>
                                        <p:attrNameLst>
                                          <p:attrName>ppt_x</p:attrName>
                                        </p:attrNameLst>
                                      </p:cBhvr>
                                      <p:tavLst>
                                        <p:tav tm="0">
                                          <p:val>
                                            <p:strVal val="#ppt_x"/>
                                          </p:val>
                                        </p:tav>
                                        <p:tav tm="100000">
                                          <p:val>
                                            <p:strVal val="#ppt_x"/>
                                          </p:val>
                                        </p:tav>
                                      </p:tavLst>
                                    </p:anim>
                                    <p:anim calcmode="lin" valueType="num">
                                      <p:cBhvr>
                                        <p:cTn id="14" dur="1000" fill="hold"/>
                                        <p:tgtEl>
                                          <p:spTgt spid="12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1000"/>
                                        <p:tgtEl>
                                          <p:spTgt spid="121"/>
                                        </p:tgtEl>
                                      </p:cBhvr>
                                    </p:animEffect>
                                    <p:anim calcmode="lin" valueType="num">
                                      <p:cBhvr>
                                        <p:cTn id="18" dur="1000" fill="hold"/>
                                        <p:tgtEl>
                                          <p:spTgt spid="121"/>
                                        </p:tgtEl>
                                        <p:attrNameLst>
                                          <p:attrName>ppt_x</p:attrName>
                                        </p:attrNameLst>
                                      </p:cBhvr>
                                      <p:tavLst>
                                        <p:tav tm="0">
                                          <p:val>
                                            <p:strVal val="#ppt_x"/>
                                          </p:val>
                                        </p:tav>
                                        <p:tav tm="100000">
                                          <p:val>
                                            <p:strVal val="#ppt_x"/>
                                          </p:val>
                                        </p:tav>
                                      </p:tavLst>
                                    </p:anim>
                                    <p:anim calcmode="lin" valueType="num">
                                      <p:cBhvr>
                                        <p:cTn id="19" dur="1000" fill="hold"/>
                                        <p:tgtEl>
                                          <p:spTgt spid="1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1000"/>
                                        <p:tgtEl>
                                          <p:spTgt spid="124"/>
                                        </p:tgtEl>
                                      </p:cBhvr>
                                    </p:animEffect>
                                    <p:anim calcmode="lin" valueType="num">
                                      <p:cBhvr>
                                        <p:cTn id="23" dur="1000" fill="hold"/>
                                        <p:tgtEl>
                                          <p:spTgt spid="124"/>
                                        </p:tgtEl>
                                        <p:attrNameLst>
                                          <p:attrName>ppt_x</p:attrName>
                                        </p:attrNameLst>
                                      </p:cBhvr>
                                      <p:tavLst>
                                        <p:tav tm="0">
                                          <p:val>
                                            <p:strVal val="#ppt_x"/>
                                          </p:val>
                                        </p:tav>
                                        <p:tav tm="100000">
                                          <p:val>
                                            <p:strVal val="#ppt_x"/>
                                          </p:val>
                                        </p:tav>
                                      </p:tavLst>
                                    </p:anim>
                                    <p:anim calcmode="lin" valueType="num">
                                      <p:cBhvr>
                                        <p:cTn id="24"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文本框 235">
            <a:extLst>
              <a:ext uri="{FF2B5EF4-FFF2-40B4-BE49-F238E27FC236}">
                <a16:creationId xmlns:a16="http://schemas.microsoft.com/office/drawing/2014/main" id="{31042F55-0562-45BF-AD61-A9E2F465A212}"/>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237" name="Shape 454">
            <a:extLst>
              <a:ext uri="{FF2B5EF4-FFF2-40B4-BE49-F238E27FC236}">
                <a16:creationId xmlns:a16="http://schemas.microsoft.com/office/drawing/2014/main" id="{C140417F-51AA-4B9C-BF12-6A946CAA4B6D}"/>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6" name="矩形 225">
            <a:extLst>
              <a:ext uri="{FF2B5EF4-FFF2-40B4-BE49-F238E27FC236}">
                <a16:creationId xmlns:a16="http://schemas.microsoft.com/office/drawing/2014/main" id="{A2016957-3249-4AD6-B5C5-7E00DFB1B8E2}"/>
              </a:ext>
            </a:extLst>
          </p:cNvPr>
          <p:cNvSpPr/>
          <p:nvPr/>
        </p:nvSpPr>
        <p:spPr>
          <a:xfrm>
            <a:off x="0" y="1524283"/>
            <a:ext cx="12192000" cy="3233893"/>
          </a:xfrm>
          <a:prstGeom prst="rect">
            <a:avLst/>
          </a:prstGeom>
          <a:solidFill>
            <a:srgbClr val="FC6686">
              <a:alpha val="85098"/>
            </a:srgbClr>
          </a:solidFill>
          <a:ln>
            <a:noFill/>
          </a:ln>
          <a:effectLst>
            <a:outerShdw blurRad="203200" dist="152400" dir="5400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235" name="Group 42">
            <a:extLst>
              <a:ext uri="{FF2B5EF4-FFF2-40B4-BE49-F238E27FC236}">
                <a16:creationId xmlns:a16="http://schemas.microsoft.com/office/drawing/2014/main" id="{F4B0E580-F3BA-4769-B881-73B075536DF7}"/>
              </a:ext>
            </a:extLst>
          </p:cNvPr>
          <p:cNvGrpSpPr/>
          <p:nvPr/>
        </p:nvGrpSpPr>
        <p:grpSpPr>
          <a:xfrm>
            <a:off x="1924470" y="5333717"/>
            <a:ext cx="966590" cy="885720"/>
            <a:chOff x="2046288" y="3759200"/>
            <a:chExt cx="296863" cy="271463"/>
          </a:xfrm>
          <a:solidFill>
            <a:srgbClr val="FC6686"/>
          </a:solidFill>
        </p:grpSpPr>
        <p:sp>
          <p:nvSpPr>
            <p:cNvPr id="241" name="Rectangle 160">
              <a:extLst>
                <a:ext uri="{FF2B5EF4-FFF2-40B4-BE49-F238E27FC236}">
                  <a16:creationId xmlns:a16="http://schemas.microsoft.com/office/drawing/2014/main" id="{D5064477-21FF-4A4D-B728-62BF539FE2FA}"/>
                </a:ext>
              </a:extLst>
            </p:cNvPr>
            <p:cNvSpPr>
              <a:spLocks noChangeArrowheads="1"/>
            </p:cNvSpPr>
            <p:nvPr/>
          </p:nvSpPr>
          <p:spPr bwMode="auto">
            <a:xfrm>
              <a:off x="2065338" y="3973513"/>
              <a:ext cx="55563" cy="57150"/>
            </a:xfrm>
            <a:prstGeom prst="rect">
              <a:avLst/>
            </a:prstGeom>
            <a:grpFill/>
            <a:ln w="9525">
              <a:noFill/>
              <a:miter lim="800000"/>
            </a:ln>
          </p:spPr>
          <p:txBody>
            <a:bodyPr vert="horz" wrap="square" lIns="91440" tIns="45720" rIns="91440" bIns="45720" numCol="1" anchor="t" anchorCtr="0" compatLnSpc="1"/>
            <a:lstStyle/>
            <a:p>
              <a:endParaRPr lang="en-US" sz="2000">
                <a:cs typeface="+mn-ea"/>
                <a:sym typeface="+mn-lt"/>
              </a:endParaRPr>
            </a:p>
          </p:txBody>
        </p:sp>
        <p:sp>
          <p:nvSpPr>
            <p:cNvPr id="242" name="Rectangle 161">
              <a:extLst>
                <a:ext uri="{FF2B5EF4-FFF2-40B4-BE49-F238E27FC236}">
                  <a16:creationId xmlns:a16="http://schemas.microsoft.com/office/drawing/2014/main" id="{6DDFFA17-4D7A-4AA6-880E-ABB64634F7EB}"/>
                </a:ext>
              </a:extLst>
            </p:cNvPr>
            <p:cNvSpPr>
              <a:spLocks noChangeArrowheads="1"/>
            </p:cNvSpPr>
            <p:nvPr/>
          </p:nvSpPr>
          <p:spPr bwMode="auto">
            <a:xfrm>
              <a:off x="2139950" y="3935413"/>
              <a:ext cx="55563" cy="95250"/>
            </a:xfrm>
            <a:prstGeom prst="rect">
              <a:avLst/>
            </a:prstGeom>
            <a:grpFill/>
            <a:ln w="9525">
              <a:noFill/>
              <a:miter lim="800000"/>
            </a:ln>
          </p:spPr>
          <p:txBody>
            <a:bodyPr vert="horz" wrap="square" lIns="91440" tIns="45720" rIns="91440" bIns="45720" numCol="1" anchor="t" anchorCtr="0" compatLnSpc="1"/>
            <a:lstStyle/>
            <a:p>
              <a:endParaRPr lang="en-US" sz="2000">
                <a:cs typeface="+mn-ea"/>
                <a:sym typeface="+mn-lt"/>
              </a:endParaRPr>
            </a:p>
          </p:txBody>
        </p:sp>
        <p:sp>
          <p:nvSpPr>
            <p:cNvPr id="243" name="Rectangle 162">
              <a:extLst>
                <a:ext uri="{FF2B5EF4-FFF2-40B4-BE49-F238E27FC236}">
                  <a16:creationId xmlns:a16="http://schemas.microsoft.com/office/drawing/2014/main" id="{C20F7506-5647-40ED-8854-2959DA9E38AD}"/>
                </a:ext>
              </a:extLst>
            </p:cNvPr>
            <p:cNvSpPr>
              <a:spLocks noChangeArrowheads="1"/>
            </p:cNvSpPr>
            <p:nvPr/>
          </p:nvSpPr>
          <p:spPr bwMode="auto">
            <a:xfrm>
              <a:off x="2212975" y="3898900"/>
              <a:ext cx="57150" cy="131763"/>
            </a:xfrm>
            <a:prstGeom prst="rect">
              <a:avLst/>
            </a:prstGeom>
            <a:grpFill/>
            <a:ln w="9525">
              <a:noFill/>
              <a:miter lim="800000"/>
            </a:ln>
          </p:spPr>
          <p:txBody>
            <a:bodyPr vert="horz" wrap="square" lIns="91440" tIns="45720" rIns="91440" bIns="45720" numCol="1" anchor="t" anchorCtr="0" compatLnSpc="1"/>
            <a:lstStyle/>
            <a:p>
              <a:endParaRPr lang="en-US" sz="2000">
                <a:cs typeface="+mn-ea"/>
                <a:sym typeface="+mn-lt"/>
              </a:endParaRPr>
            </a:p>
          </p:txBody>
        </p:sp>
        <p:sp>
          <p:nvSpPr>
            <p:cNvPr id="244" name="Rectangle 163">
              <a:extLst>
                <a:ext uri="{FF2B5EF4-FFF2-40B4-BE49-F238E27FC236}">
                  <a16:creationId xmlns:a16="http://schemas.microsoft.com/office/drawing/2014/main" id="{1DDDFE19-E588-44F2-8070-B66587A04225}"/>
                </a:ext>
              </a:extLst>
            </p:cNvPr>
            <p:cNvSpPr>
              <a:spLocks noChangeArrowheads="1"/>
            </p:cNvSpPr>
            <p:nvPr/>
          </p:nvSpPr>
          <p:spPr bwMode="auto">
            <a:xfrm>
              <a:off x="2287588" y="3860800"/>
              <a:ext cx="55563" cy="169863"/>
            </a:xfrm>
            <a:prstGeom prst="rect">
              <a:avLst/>
            </a:prstGeom>
            <a:grpFill/>
            <a:ln w="9525">
              <a:noFill/>
              <a:miter lim="800000"/>
            </a:ln>
          </p:spPr>
          <p:txBody>
            <a:bodyPr vert="horz" wrap="square" lIns="91440" tIns="45720" rIns="91440" bIns="45720" numCol="1" anchor="t" anchorCtr="0" compatLnSpc="1"/>
            <a:lstStyle/>
            <a:p>
              <a:endParaRPr lang="en-US" sz="2000">
                <a:cs typeface="+mn-ea"/>
                <a:sym typeface="+mn-lt"/>
              </a:endParaRPr>
            </a:p>
          </p:txBody>
        </p:sp>
        <p:sp>
          <p:nvSpPr>
            <p:cNvPr id="245" name="Freeform 164">
              <a:extLst>
                <a:ext uri="{FF2B5EF4-FFF2-40B4-BE49-F238E27FC236}">
                  <a16:creationId xmlns:a16="http://schemas.microsoft.com/office/drawing/2014/main" id="{FC5AF525-39E7-4055-A333-72CB79579F26}"/>
                </a:ext>
              </a:extLst>
            </p:cNvPr>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vert="horz" wrap="square" lIns="91440" tIns="45720" rIns="91440" bIns="45720" numCol="1" anchor="t" anchorCtr="0" compatLnSpc="1"/>
            <a:lstStyle/>
            <a:p>
              <a:endParaRPr lang="en-US" sz="2000">
                <a:cs typeface="+mn-ea"/>
                <a:sym typeface="+mn-lt"/>
              </a:endParaRPr>
            </a:p>
          </p:txBody>
        </p:sp>
      </p:grpSp>
      <p:pic>
        <p:nvPicPr>
          <p:cNvPr id="248" name="图片 247">
            <a:extLst>
              <a:ext uri="{FF2B5EF4-FFF2-40B4-BE49-F238E27FC236}">
                <a16:creationId xmlns:a16="http://schemas.microsoft.com/office/drawing/2014/main" id="{D94EB334-19EC-4CFE-9A45-27159ED8A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521" y="1828800"/>
            <a:ext cx="3896516" cy="2597677"/>
          </a:xfrm>
          <a:prstGeom prst="rect">
            <a:avLst/>
          </a:prstGeom>
        </p:spPr>
      </p:pic>
      <p:sp>
        <p:nvSpPr>
          <p:cNvPr id="250" name="TextBox 20">
            <a:extLst>
              <a:ext uri="{FF2B5EF4-FFF2-40B4-BE49-F238E27FC236}">
                <a16:creationId xmlns:a16="http://schemas.microsoft.com/office/drawing/2014/main" id="{EF5BB65D-93B9-4C8D-8C39-7BCC82AD8C10}"/>
              </a:ext>
            </a:extLst>
          </p:cNvPr>
          <p:cNvSpPr txBox="1"/>
          <p:nvPr/>
        </p:nvSpPr>
        <p:spPr bwMode="auto">
          <a:xfrm>
            <a:off x="6281136" y="2440653"/>
            <a:ext cx="4092223" cy="700576"/>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251" name="矩形 250">
            <a:extLst>
              <a:ext uri="{FF2B5EF4-FFF2-40B4-BE49-F238E27FC236}">
                <a16:creationId xmlns:a16="http://schemas.microsoft.com/office/drawing/2014/main" id="{DB093218-848D-44AD-94E5-AF6CE73FBF3E}"/>
              </a:ext>
            </a:extLst>
          </p:cNvPr>
          <p:cNvSpPr/>
          <p:nvPr/>
        </p:nvSpPr>
        <p:spPr>
          <a:xfrm>
            <a:off x="6678504" y="2044324"/>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
        <p:nvSpPr>
          <p:cNvPr id="252" name="TextBox 20">
            <a:extLst>
              <a:ext uri="{FF2B5EF4-FFF2-40B4-BE49-F238E27FC236}">
                <a16:creationId xmlns:a16="http://schemas.microsoft.com/office/drawing/2014/main" id="{8ACF533F-E642-4A36-AB54-7D363F08C578}"/>
              </a:ext>
            </a:extLst>
          </p:cNvPr>
          <p:cNvSpPr txBox="1"/>
          <p:nvPr/>
        </p:nvSpPr>
        <p:spPr bwMode="auto">
          <a:xfrm>
            <a:off x="3196021" y="5719953"/>
            <a:ext cx="7451660" cy="377411"/>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262" name="矩形 261">
            <a:extLst>
              <a:ext uri="{FF2B5EF4-FFF2-40B4-BE49-F238E27FC236}">
                <a16:creationId xmlns:a16="http://schemas.microsoft.com/office/drawing/2014/main" id="{823E33DD-E1CF-4E0C-A089-FD04B715EC04}"/>
              </a:ext>
            </a:extLst>
          </p:cNvPr>
          <p:cNvSpPr/>
          <p:nvPr/>
        </p:nvSpPr>
        <p:spPr>
          <a:xfrm>
            <a:off x="3196021" y="5333717"/>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47188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p:cTn id="7" dur="500" fill="hold"/>
                                        <p:tgtEl>
                                          <p:spTgt spid="235"/>
                                        </p:tgtEl>
                                        <p:attrNameLst>
                                          <p:attrName>ppt_w</p:attrName>
                                        </p:attrNameLst>
                                      </p:cBhvr>
                                      <p:tavLst>
                                        <p:tav tm="0">
                                          <p:val>
                                            <p:fltVal val="0"/>
                                          </p:val>
                                        </p:tav>
                                        <p:tav tm="100000">
                                          <p:val>
                                            <p:strVal val="#ppt_w"/>
                                          </p:val>
                                        </p:tav>
                                      </p:tavLst>
                                    </p:anim>
                                    <p:anim calcmode="lin" valueType="num">
                                      <p:cBhvr>
                                        <p:cTn id="8" dur="500" fill="hold"/>
                                        <p:tgtEl>
                                          <p:spTgt spid="235"/>
                                        </p:tgtEl>
                                        <p:attrNameLst>
                                          <p:attrName>ppt_h</p:attrName>
                                        </p:attrNameLst>
                                      </p:cBhvr>
                                      <p:tavLst>
                                        <p:tav tm="0">
                                          <p:val>
                                            <p:fltVal val="0"/>
                                          </p:val>
                                        </p:tav>
                                        <p:tav tm="100000">
                                          <p:val>
                                            <p:strVal val="#ppt_h"/>
                                          </p:val>
                                        </p:tav>
                                      </p:tavLst>
                                    </p:anim>
                                    <p:animEffect transition="in" filter="fade">
                                      <p:cBhvr>
                                        <p:cTn id="9"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flipH="1" flipV="1">
            <a:off x="5872432" y="1498600"/>
            <a:ext cx="2438400" cy="2438400"/>
          </a:xfrm>
          <a:prstGeom prst="round2DiagRect">
            <a:avLst>
              <a:gd name="adj1" fmla="val 31532"/>
              <a:gd name="adj2" fmla="val 0"/>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Round Diagonal Corner Rectangle 2"/>
          <p:cNvSpPr/>
          <p:nvPr/>
        </p:nvSpPr>
        <p:spPr>
          <a:xfrm flipH="1" flipV="1">
            <a:off x="3942032" y="4038600"/>
            <a:ext cx="1828800" cy="1828800"/>
          </a:xfrm>
          <a:prstGeom prst="round2DiagRect">
            <a:avLst>
              <a:gd name="adj1" fmla="val 31532"/>
              <a:gd name="adj2" fmla="val 0"/>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ound Diagonal Corner Rectangle 3"/>
          <p:cNvSpPr/>
          <p:nvPr/>
        </p:nvSpPr>
        <p:spPr>
          <a:xfrm rot="5400000" flipH="1" flipV="1">
            <a:off x="4653232" y="2819400"/>
            <a:ext cx="1117600" cy="1117600"/>
          </a:xfrm>
          <a:prstGeom prst="round2DiagRect">
            <a:avLst>
              <a:gd name="adj1" fmla="val 31532"/>
              <a:gd name="adj2" fmla="val 0"/>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Round Diagonal Corner Rectangle 4"/>
          <p:cNvSpPr/>
          <p:nvPr/>
        </p:nvSpPr>
        <p:spPr>
          <a:xfrm rot="5400000" flipH="1" flipV="1">
            <a:off x="5872432" y="4038600"/>
            <a:ext cx="1320800" cy="1320800"/>
          </a:xfrm>
          <a:prstGeom prst="round2DiagRect">
            <a:avLst>
              <a:gd name="adj1" fmla="val 31532"/>
              <a:gd name="adj2" fmla="val 0"/>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5"/>
          <p:cNvSpPr/>
          <p:nvPr/>
        </p:nvSpPr>
        <p:spPr>
          <a:xfrm>
            <a:off x="8412432" y="1498600"/>
            <a:ext cx="101600" cy="182880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p:cNvSpPr/>
          <p:nvPr/>
        </p:nvSpPr>
        <p:spPr>
          <a:xfrm>
            <a:off x="7294832" y="4445000"/>
            <a:ext cx="101600" cy="91440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Rectangle 7"/>
          <p:cNvSpPr/>
          <p:nvPr/>
        </p:nvSpPr>
        <p:spPr>
          <a:xfrm>
            <a:off x="4450032" y="2819400"/>
            <a:ext cx="101600" cy="81280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8"/>
          <p:cNvSpPr/>
          <p:nvPr/>
        </p:nvSpPr>
        <p:spPr>
          <a:xfrm>
            <a:off x="3738833" y="4546600"/>
            <a:ext cx="104345" cy="1320800"/>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3" name="Freeform 22"/>
          <p:cNvSpPr>
            <a:spLocks noEditPoints="1"/>
          </p:cNvSpPr>
          <p:nvPr/>
        </p:nvSpPr>
        <p:spPr bwMode="auto">
          <a:xfrm>
            <a:off x="5016015" y="3128848"/>
            <a:ext cx="394456" cy="397104"/>
          </a:xfrm>
          <a:custGeom>
            <a:avLst/>
            <a:gdLst>
              <a:gd name="T0" fmla="*/ 178 w 470"/>
              <a:gd name="T1" fmla="*/ 76 h 500"/>
              <a:gd name="T2" fmla="*/ 173 w 470"/>
              <a:gd name="T3" fmla="*/ 73 h 500"/>
              <a:gd name="T4" fmla="*/ 172 w 470"/>
              <a:gd name="T5" fmla="*/ 68 h 500"/>
              <a:gd name="T6" fmla="*/ 185 w 470"/>
              <a:gd name="T7" fmla="*/ 8 h 500"/>
              <a:gd name="T8" fmla="*/ 183 w 470"/>
              <a:gd name="T9" fmla="*/ 2 h 500"/>
              <a:gd name="T10" fmla="*/ 176 w 470"/>
              <a:gd name="T11" fmla="*/ 2 h 500"/>
              <a:gd name="T12" fmla="*/ 4 w 470"/>
              <a:gd name="T13" fmla="*/ 130 h 500"/>
              <a:gd name="T14" fmla="*/ 2 w 470"/>
              <a:gd name="T15" fmla="*/ 135 h 500"/>
              <a:gd name="T16" fmla="*/ 4 w 470"/>
              <a:gd name="T17" fmla="*/ 140 h 500"/>
              <a:gd name="T18" fmla="*/ 176 w 470"/>
              <a:gd name="T19" fmla="*/ 269 h 500"/>
              <a:gd name="T20" fmla="*/ 183 w 470"/>
              <a:gd name="T21" fmla="*/ 269 h 500"/>
              <a:gd name="T22" fmla="*/ 185 w 470"/>
              <a:gd name="T23" fmla="*/ 262 h 500"/>
              <a:gd name="T24" fmla="*/ 172 w 470"/>
              <a:gd name="T25" fmla="*/ 202 h 500"/>
              <a:gd name="T26" fmla="*/ 173 w 470"/>
              <a:gd name="T27" fmla="*/ 197 h 500"/>
              <a:gd name="T28" fmla="*/ 178 w 470"/>
              <a:gd name="T29" fmla="*/ 195 h 500"/>
              <a:gd name="T30" fmla="*/ 238 w 470"/>
              <a:gd name="T31" fmla="*/ 193 h 500"/>
              <a:gd name="T32" fmla="*/ 238 w 470"/>
              <a:gd name="T33" fmla="*/ 193 h 500"/>
              <a:gd name="T34" fmla="*/ 468 w 470"/>
              <a:gd name="T35" fmla="*/ 290 h 500"/>
              <a:gd name="T36" fmla="*/ 266 w 470"/>
              <a:gd name="T37" fmla="*/ 78 h 500"/>
              <a:gd name="T38" fmla="*/ 238 w 470"/>
              <a:gd name="T39" fmla="*/ 78 h 500"/>
              <a:gd name="T40" fmla="*/ 238 w 470"/>
              <a:gd name="T41" fmla="*/ 78 h 500"/>
              <a:gd name="T42" fmla="*/ 178 w 470"/>
              <a:gd name="T43" fmla="*/ 76 h 500"/>
              <a:gd name="T44" fmla="*/ 232 w 470"/>
              <a:gd name="T45" fmla="*/ 307 h 500"/>
              <a:gd name="T46" fmla="*/ 292 w 470"/>
              <a:gd name="T47" fmla="*/ 305 h 500"/>
              <a:gd name="T48" fmla="*/ 297 w 470"/>
              <a:gd name="T49" fmla="*/ 303 h 500"/>
              <a:gd name="T50" fmla="*/ 298 w 470"/>
              <a:gd name="T51" fmla="*/ 298 h 500"/>
              <a:gd name="T52" fmla="*/ 285 w 470"/>
              <a:gd name="T53" fmla="*/ 238 h 500"/>
              <a:gd name="T54" fmla="*/ 287 w 470"/>
              <a:gd name="T55" fmla="*/ 231 h 500"/>
              <a:gd name="T56" fmla="*/ 294 w 470"/>
              <a:gd name="T57" fmla="*/ 231 h 500"/>
              <a:gd name="T58" fmla="*/ 466 w 470"/>
              <a:gd name="T59" fmla="*/ 360 h 500"/>
              <a:gd name="T60" fmla="*/ 468 w 470"/>
              <a:gd name="T61" fmla="*/ 365 h 500"/>
              <a:gd name="T62" fmla="*/ 466 w 470"/>
              <a:gd name="T63" fmla="*/ 370 h 500"/>
              <a:gd name="T64" fmla="*/ 294 w 470"/>
              <a:gd name="T65" fmla="*/ 498 h 500"/>
              <a:gd name="T66" fmla="*/ 287 w 470"/>
              <a:gd name="T67" fmla="*/ 498 h 500"/>
              <a:gd name="T68" fmla="*/ 285 w 470"/>
              <a:gd name="T69" fmla="*/ 492 h 500"/>
              <a:gd name="T70" fmla="*/ 298 w 470"/>
              <a:gd name="T71" fmla="*/ 432 h 500"/>
              <a:gd name="T72" fmla="*/ 297 w 470"/>
              <a:gd name="T73" fmla="*/ 427 h 500"/>
              <a:gd name="T74" fmla="*/ 292 w 470"/>
              <a:gd name="T75" fmla="*/ 424 h 500"/>
              <a:gd name="T76" fmla="*/ 232 w 470"/>
              <a:gd name="T77" fmla="*/ 422 h 500"/>
              <a:gd name="T78" fmla="*/ 232 w 470"/>
              <a:gd name="T79" fmla="*/ 422 h 500"/>
              <a:gd name="T80" fmla="*/ 204 w 470"/>
              <a:gd name="T81" fmla="*/ 422 h 500"/>
              <a:gd name="T82" fmla="*/ 2 w 470"/>
              <a:gd name="T83" fmla="*/ 210 h 500"/>
              <a:gd name="T84" fmla="*/ 232 w 470"/>
              <a:gd name="T85" fmla="*/ 30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0" h="500">
                <a:moveTo>
                  <a:pt x="178" y="76"/>
                </a:moveTo>
                <a:cubicBezTo>
                  <a:pt x="176" y="76"/>
                  <a:pt x="175" y="75"/>
                  <a:pt x="173" y="73"/>
                </a:cubicBezTo>
                <a:cubicBezTo>
                  <a:pt x="172" y="72"/>
                  <a:pt x="172" y="70"/>
                  <a:pt x="172" y="68"/>
                </a:cubicBezTo>
                <a:cubicBezTo>
                  <a:pt x="185" y="8"/>
                  <a:pt x="185" y="8"/>
                  <a:pt x="185" y="8"/>
                </a:cubicBezTo>
                <a:cubicBezTo>
                  <a:pt x="185" y="6"/>
                  <a:pt x="185" y="3"/>
                  <a:pt x="183" y="2"/>
                </a:cubicBezTo>
                <a:cubicBezTo>
                  <a:pt x="181" y="0"/>
                  <a:pt x="178" y="0"/>
                  <a:pt x="176" y="2"/>
                </a:cubicBezTo>
                <a:cubicBezTo>
                  <a:pt x="119" y="45"/>
                  <a:pt x="62" y="87"/>
                  <a:pt x="4" y="130"/>
                </a:cubicBezTo>
                <a:cubicBezTo>
                  <a:pt x="3" y="131"/>
                  <a:pt x="2" y="133"/>
                  <a:pt x="2" y="135"/>
                </a:cubicBezTo>
                <a:cubicBezTo>
                  <a:pt x="2" y="137"/>
                  <a:pt x="3" y="139"/>
                  <a:pt x="4" y="140"/>
                </a:cubicBezTo>
                <a:cubicBezTo>
                  <a:pt x="176" y="269"/>
                  <a:pt x="176" y="269"/>
                  <a:pt x="176" y="269"/>
                </a:cubicBezTo>
                <a:cubicBezTo>
                  <a:pt x="178" y="270"/>
                  <a:pt x="181" y="270"/>
                  <a:pt x="183" y="269"/>
                </a:cubicBezTo>
                <a:cubicBezTo>
                  <a:pt x="185" y="267"/>
                  <a:pt x="186" y="265"/>
                  <a:pt x="185" y="262"/>
                </a:cubicBezTo>
                <a:cubicBezTo>
                  <a:pt x="172" y="202"/>
                  <a:pt x="172" y="202"/>
                  <a:pt x="172" y="202"/>
                </a:cubicBezTo>
                <a:cubicBezTo>
                  <a:pt x="172" y="201"/>
                  <a:pt x="172" y="199"/>
                  <a:pt x="173" y="197"/>
                </a:cubicBezTo>
                <a:cubicBezTo>
                  <a:pt x="175" y="196"/>
                  <a:pt x="176" y="195"/>
                  <a:pt x="178" y="195"/>
                </a:cubicBezTo>
                <a:cubicBezTo>
                  <a:pt x="198" y="194"/>
                  <a:pt x="218" y="193"/>
                  <a:pt x="238" y="193"/>
                </a:cubicBezTo>
                <a:cubicBezTo>
                  <a:pt x="238" y="193"/>
                  <a:pt x="238" y="193"/>
                  <a:pt x="238" y="193"/>
                </a:cubicBezTo>
                <a:cubicBezTo>
                  <a:pt x="393" y="193"/>
                  <a:pt x="395" y="214"/>
                  <a:pt x="468" y="290"/>
                </a:cubicBezTo>
                <a:cubicBezTo>
                  <a:pt x="470" y="164"/>
                  <a:pt x="422" y="78"/>
                  <a:pt x="266" y="78"/>
                </a:cubicBezTo>
                <a:cubicBezTo>
                  <a:pt x="238" y="78"/>
                  <a:pt x="238" y="78"/>
                  <a:pt x="238" y="78"/>
                </a:cubicBezTo>
                <a:cubicBezTo>
                  <a:pt x="238" y="78"/>
                  <a:pt x="238" y="78"/>
                  <a:pt x="238" y="78"/>
                </a:cubicBezTo>
                <a:cubicBezTo>
                  <a:pt x="218" y="78"/>
                  <a:pt x="198" y="76"/>
                  <a:pt x="178" y="76"/>
                </a:cubicBezTo>
                <a:close/>
                <a:moveTo>
                  <a:pt x="232" y="307"/>
                </a:moveTo>
                <a:cubicBezTo>
                  <a:pt x="252" y="307"/>
                  <a:pt x="272" y="306"/>
                  <a:pt x="292" y="305"/>
                </a:cubicBezTo>
                <a:cubicBezTo>
                  <a:pt x="294" y="305"/>
                  <a:pt x="295" y="304"/>
                  <a:pt x="297" y="303"/>
                </a:cubicBezTo>
                <a:cubicBezTo>
                  <a:pt x="298" y="301"/>
                  <a:pt x="298" y="299"/>
                  <a:pt x="298" y="298"/>
                </a:cubicBezTo>
                <a:cubicBezTo>
                  <a:pt x="285" y="238"/>
                  <a:pt x="285" y="238"/>
                  <a:pt x="285" y="238"/>
                </a:cubicBezTo>
                <a:cubicBezTo>
                  <a:pt x="284" y="235"/>
                  <a:pt x="285" y="233"/>
                  <a:pt x="287" y="231"/>
                </a:cubicBezTo>
                <a:cubicBezTo>
                  <a:pt x="289" y="230"/>
                  <a:pt x="292" y="230"/>
                  <a:pt x="294" y="231"/>
                </a:cubicBezTo>
                <a:cubicBezTo>
                  <a:pt x="466" y="360"/>
                  <a:pt x="466" y="360"/>
                  <a:pt x="466" y="360"/>
                </a:cubicBezTo>
                <a:cubicBezTo>
                  <a:pt x="467" y="361"/>
                  <a:pt x="468" y="363"/>
                  <a:pt x="468" y="365"/>
                </a:cubicBezTo>
                <a:cubicBezTo>
                  <a:pt x="468" y="367"/>
                  <a:pt x="467" y="369"/>
                  <a:pt x="466" y="370"/>
                </a:cubicBezTo>
                <a:cubicBezTo>
                  <a:pt x="408" y="412"/>
                  <a:pt x="351" y="455"/>
                  <a:pt x="294" y="498"/>
                </a:cubicBezTo>
                <a:cubicBezTo>
                  <a:pt x="292" y="500"/>
                  <a:pt x="289" y="500"/>
                  <a:pt x="287" y="498"/>
                </a:cubicBezTo>
                <a:cubicBezTo>
                  <a:pt x="285" y="497"/>
                  <a:pt x="284" y="494"/>
                  <a:pt x="285" y="492"/>
                </a:cubicBezTo>
                <a:cubicBezTo>
                  <a:pt x="298" y="432"/>
                  <a:pt x="298" y="432"/>
                  <a:pt x="298" y="432"/>
                </a:cubicBezTo>
                <a:cubicBezTo>
                  <a:pt x="298" y="430"/>
                  <a:pt x="298" y="428"/>
                  <a:pt x="297" y="427"/>
                </a:cubicBezTo>
                <a:cubicBezTo>
                  <a:pt x="295" y="425"/>
                  <a:pt x="294" y="424"/>
                  <a:pt x="292" y="424"/>
                </a:cubicBezTo>
                <a:cubicBezTo>
                  <a:pt x="272" y="424"/>
                  <a:pt x="252" y="422"/>
                  <a:pt x="232" y="422"/>
                </a:cubicBezTo>
                <a:cubicBezTo>
                  <a:pt x="232" y="422"/>
                  <a:pt x="232" y="422"/>
                  <a:pt x="232" y="422"/>
                </a:cubicBezTo>
                <a:cubicBezTo>
                  <a:pt x="204" y="422"/>
                  <a:pt x="204" y="422"/>
                  <a:pt x="204" y="422"/>
                </a:cubicBezTo>
                <a:cubicBezTo>
                  <a:pt x="48" y="422"/>
                  <a:pt x="0" y="336"/>
                  <a:pt x="2" y="210"/>
                </a:cubicBezTo>
                <a:cubicBezTo>
                  <a:pt x="75" y="286"/>
                  <a:pt x="77" y="307"/>
                  <a:pt x="232" y="30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24" name="Group 23"/>
          <p:cNvGrpSpPr/>
          <p:nvPr/>
        </p:nvGrpSpPr>
        <p:grpSpPr>
          <a:xfrm>
            <a:off x="4542090" y="4445000"/>
            <a:ext cx="628684" cy="668379"/>
            <a:chOff x="2633663" y="4098925"/>
            <a:chExt cx="1885951" cy="2005013"/>
          </a:xfrm>
          <a:solidFill>
            <a:schemeClr val="bg1"/>
          </a:solidFill>
        </p:grpSpPr>
        <p:sp>
          <p:nvSpPr>
            <p:cNvPr id="25" name="Freeform 24"/>
            <p:cNvSpPr>
              <a:spLocks/>
            </p:cNvSpPr>
            <p:nvPr/>
          </p:nvSpPr>
          <p:spPr bwMode="auto">
            <a:xfrm>
              <a:off x="3548063" y="4098925"/>
              <a:ext cx="109538" cy="280988"/>
            </a:xfrm>
            <a:custGeom>
              <a:avLst/>
              <a:gdLst>
                <a:gd name="T0" fmla="*/ 15 w 29"/>
                <a:gd name="T1" fmla="*/ 75 h 75"/>
                <a:gd name="T2" fmla="*/ 0 w 29"/>
                <a:gd name="T3" fmla="*/ 61 h 75"/>
                <a:gd name="T4" fmla="*/ 0 w 29"/>
                <a:gd name="T5" fmla="*/ 15 h 75"/>
                <a:gd name="T6" fmla="*/ 15 w 29"/>
                <a:gd name="T7" fmla="*/ 0 h 75"/>
                <a:gd name="T8" fmla="*/ 29 w 29"/>
                <a:gd name="T9" fmla="*/ 15 h 75"/>
                <a:gd name="T10" fmla="*/ 29 w 29"/>
                <a:gd name="T11" fmla="*/ 61 h 75"/>
                <a:gd name="T12" fmla="*/ 15 w 29"/>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9" h="75">
                  <a:moveTo>
                    <a:pt x="15" y="75"/>
                  </a:moveTo>
                  <a:cubicBezTo>
                    <a:pt x="7" y="75"/>
                    <a:pt x="0" y="69"/>
                    <a:pt x="0" y="61"/>
                  </a:cubicBezTo>
                  <a:cubicBezTo>
                    <a:pt x="0" y="15"/>
                    <a:pt x="0" y="15"/>
                    <a:pt x="0" y="15"/>
                  </a:cubicBezTo>
                  <a:cubicBezTo>
                    <a:pt x="0" y="7"/>
                    <a:pt x="7" y="0"/>
                    <a:pt x="15" y="0"/>
                  </a:cubicBezTo>
                  <a:cubicBezTo>
                    <a:pt x="23" y="0"/>
                    <a:pt x="29" y="7"/>
                    <a:pt x="29" y="15"/>
                  </a:cubicBezTo>
                  <a:cubicBezTo>
                    <a:pt x="29" y="61"/>
                    <a:pt x="29" y="61"/>
                    <a:pt x="29" y="61"/>
                  </a:cubicBezTo>
                  <a:cubicBezTo>
                    <a:pt x="29" y="69"/>
                    <a:pt x="23" y="75"/>
                    <a:pt x="1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Freeform 25"/>
            <p:cNvSpPr>
              <a:spLocks/>
            </p:cNvSpPr>
            <p:nvPr/>
          </p:nvSpPr>
          <p:spPr bwMode="auto">
            <a:xfrm>
              <a:off x="3094038" y="4195763"/>
              <a:ext cx="211138" cy="266700"/>
            </a:xfrm>
            <a:custGeom>
              <a:avLst/>
              <a:gdLst>
                <a:gd name="T0" fmla="*/ 39 w 56"/>
                <a:gd name="T1" fmla="*/ 71 h 71"/>
                <a:gd name="T2" fmla="*/ 27 w 56"/>
                <a:gd name="T3" fmla="*/ 64 h 71"/>
                <a:gd name="T4" fmla="*/ 4 w 56"/>
                <a:gd name="T5" fmla="*/ 24 h 71"/>
                <a:gd name="T6" fmla="*/ 9 w 56"/>
                <a:gd name="T7" fmla="*/ 4 h 71"/>
                <a:gd name="T8" fmla="*/ 29 w 56"/>
                <a:gd name="T9" fmla="*/ 9 h 71"/>
                <a:gd name="T10" fmla="*/ 52 w 56"/>
                <a:gd name="T11" fmla="*/ 50 h 71"/>
                <a:gd name="T12" fmla="*/ 47 w 56"/>
                <a:gd name="T13" fmla="*/ 69 h 71"/>
                <a:gd name="T14" fmla="*/ 39 w 5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1">
                  <a:moveTo>
                    <a:pt x="39" y="71"/>
                  </a:moveTo>
                  <a:cubicBezTo>
                    <a:pt x="34" y="71"/>
                    <a:pt x="30" y="69"/>
                    <a:pt x="27" y="64"/>
                  </a:cubicBezTo>
                  <a:cubicBezTo>
                    <a:pt x="4" y="24"/>
                    <a:pt x="4" y="24"/>
                    <a:pt x="4" y="24"/>
                  </a:cubicBezTo>
                  <a:cubicBezTo>
                    <a:pt x="0" y="17"/>
                    <a:pt x="2" y="8"/>
                    <a:pt x="9" y="4"/>
                  </a:cubicBezTo>
                  <a:cubicBezTo>
                    <a:pt x="16" y="0"/>
                    <a:pt x="25" y="3"/>
                    <a:pt x="29" y="9"/>
                  </a:cubicBezTo>
                  <a:cubicBezTo>
                    <a:pt x="52" y="50"/>
                    <a:pt x="52" y="50"/>
                    <a:pt x="52" y="50"/>
                  </a:cubicBezTo>
                  <a:cubicBezTo>
                    <a:pt x="56" y="57"/>
                    <a:pt x="53" y="65"/>
                    <a:pt x="47" y="69"/>
                  </a:cubicBezTo>
                  <a:cubicBezTo>
                    <a:pt x="44" y="71"/>
                    <a:pt x="42" y="71"/>
                    <a:pt x="3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Freeform 26"/>
            <p:cNvSpPr>
              <a:spLocks/>
            </p:cNvSpPr>
            <p:nvPr/>
          </p:nvSpPr>
          <p:spPr bwMode="auto">
            <a:xfrm>
              <a:off x="2757488" y="4510088"/>
              <a:ext cx="273050" cy="203200"/>
            </a:xfrm>
            <a:custGeom>
              <a:avLst/>
              <a:gdLst>
                <a:gd name="T0" fmla="*/ 57 w 73"/>
                <a:gd name="T1" fmla="*/ 54 h 54"/>
                <a:gd name="T2" fmla="*/ 50 w 73"/>
                <a:gd name="T3" fmla="*/ 52 h 54"/>
                <a:gd name="T4" fmla="*/ 10 w 73"/>
                <a:gd name="T5" fmla="*/ 29 h 54"/>
                <a:gd name="T6" fmla="*/ 4 w 73"/>
                <a:gd name="T7" fmla="*/ 10 h 54"/>
                <a:gd name="T8" fmla="*/ 24 w 73"/>
                <a:gd name="T9" fmla="*/ 4 h 54"/>
                <a:gd name="T10" fmla="*/ 64 w 73"/>
                <a:gd name="T11" fmla="*/ 27 h 54"/>
                <a:gd name="T12" fmla="*/ 70 w 73"/>
                <a:gd name="T13" fmla="*/ 47 h 54"/>
                <a:gd name="T14" fmla="*/ 57 w 73"/>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54">
                  <a:moveTo>
                    <a:pt x="57" y="54"/>
                  </a:moveTo>
                  <a:cubicBezTo>
                    <a:pt x="55" y="54"/>
                    <a:pt x="52" y="54"/>
                    <a:pt x="50" y="52"/>
                  </a:cubicBezTo>
                  <a:cubicBezTo>
                    <a:pt x="10" y="29"/>
                    <a:pt x="10" y="29"/>
                    <a:pt x="10" y="29"/>
                  </a:cubicBezTo>
                  <a:cubicBezTo>
                    <a:pt x="3" y="25"/>
                    <a:pt x="0" y="16"/>
                    <a:pt x="4" y="10"/>
                  </a:cubicBezTo>
                  <a:cubicBezTo>
                    <a:pt x="8" y="3"/>
                    <a:pt x="17" y="0"/>
                    <a:pt x="24" y="4"/>
                  </a:cubicBezTo>
                  <a:cubicBezTo>
                    <a:pt x="64" y="27"/>
                    <a:pt x="64" y="27"/>
                    <a:pt x="64" y="27"/>
                  </a:cubicBezTo>
                  <a:cubicBezTo>
                    <a:pt x="71" y="31"/>
                    <a:pt x="73" y="40"/>
                    <a:pt x="70" y="47"/>
                  </a:cubicBezTo>
                  <a:cubicBezTo>
                    <a:pt x="67" y="52"/>
                    <a:pt x="62" y="54"/>
                    <a:pt x="5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27"/>
            <p:cNvSpPr>
              <a:spLocks/>
            </p:cNvSpPr>
            <p:nvPr/>
          </p:nvSpPr>
          <p:spPr bwMode="auto">
            <a:xfrm>
              <a:off x="2633663" y="4960938"/>
              <a:ext cx="280988" cy="107950"/>
            </a:xfrm>
            <a:custGeom>
              <a:avLst/>
              <a:gdLst>
                <a:gd name="T0" fmla="*/ 61 w 75"/>
                <a:gd name="T1" fmla="*/ 29 h 29"/>
                <a:gd name="T2" fmla="*/ 14 w 75"/>
                <a:gd name="T3" fmla="*/ 29 h 29"/>
                <a:gd name="T4" fmla="*/ 0 w 75"/>
                <a:gd name="T5" fmla="*/ 14 h 29"/>
                <a:gd name="T6" fmla="*/ 14 w 75"/>
                <a:gd name="T7" fmla="*/ 0 h 29"/>
                <a:gd name="T8" fmla="*/ 61 w 75"/>
                <a:gd name="T9" fmla="*/ 0 h 29"/>
                <a:gd name="T10" fmla="*/ 75 w 75"/>
                <a:gd name="T11" fmla="*/ 14 h 29"/>
                <a:gd name="T12" fmla="*/ 61 w 7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75" h="29">
                  <a:moveTo>
                    <a:pt x="61" y="29"/>
                  </a:moveTo>
                  <a:cubicBezTo>
                    <a:pt x="14" y="29"/>
                    <a:pt x="14" y="29"/>
                    <a:pt x="14" y="29"/>
                  </a:cubicBezTo>
                  <a:cubicBezTo>
                    <a:pt x="6" y="29"/>
                    <a:pt x="0" y="22"/>
                    <a:pt x="0" y="14"/>
                  </a:cubicBezTo>
                  <a:cubicBezTo>
                    <a:pt x="0" y="6"/>
                    <a:pt x="6" y="0"/>
                    <a:pt x="14" y="0"/>
                  </a:cubicBezTo>
                  <a:cubicBezTo>
                    <a:pt x="61" y="0"/>
                    <a:pt x="61" y="0"/>
                    <a:pt x="61" y="0"/>
                  </a:cubicBezTo>
                  <a:cubicBezTo>
                    <a:pt x="69" y="0"/>
                    <a:pt x="75" y="6"/>
                    <a:pt x="75" y="14"/>
                  </a:cubicBezTo>
                  <a:cubicBezTo>
                    <a:pt x="75" y="22"/>
                    <a:pt x="69" y="29"/>
                    <a:pt x="6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28"/>
            <p:cNvSpPr>
              <a:spLocks/>
            </p:cNvSpPr>
            <p:nvPr/>
          </p:nvSpPr>
          <p:spPr bwMode="auto">
            <a:xfrm>
              <a:off x="2730501" y="5313363"/>
              <a:ext cx="274638" cy="201613"/>
            </a:xfrm>
            <a:custGeom>
              <a:avLst/>
              <a:gdLst>
                <a:gd name="T0" fmla="*/ 16 w 73"/>
                <a:gd name="T1" fmla="*/ 54 h 54"/>
                <a:gd name="T2" fmla="*/ 4 w 73"/>
                <a:gd name="T3" fmla="*/ 47 h 54"/>
                <a:gd name="T4" fmla="*/ 9 w 73"/>
                <a:gd name="T5" fmla="*/ 27 h 54"/>
                <a:gd name="T6" fmla="*/ 49 w 73"/>
                <a:gd name="T7" fmla="*/ 4 h 54"/>
                <a:gd name="T8" fmla="*/ 69 w 73"/>
                <a:gd name="T9" fmla="*/ 9 h 54"/>
                <a:gd name="T10" fmla="*/ 64 w 73"/>
                <a:gd name="T11" fmla="*/ 29 h 54"/>
                <a:gd name="T12" fmla="*/ 24 w 73"/>
                <a:gd name="T13" fmla="*/ 52 h 54"/>
                <a:gd name="T14" fmla="*/ 16 w 73"/>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54">
                  <a:moveTo>
                    <a:pt x="16" y="54"/>
                  </a:moveTo>
                  <a:cubicBezTo>
                    <a:pt x="12" y="54"/>
                    <a:pt x="7" y="51"/>
                    <a:pt x="4" y="47"/>
                  </a:cubicBezTo>
                  <a:cubicBezTo>
                    <a:pt x="0" y="40"/>
                    <a:pt x="2" y="31"/>
                    <a:pt x="9" y="27"/>
                  </a:cubicBezTo>
                  <a:cubicBezTo>
                    <a:pt x="49" y="4"/>
                    <a:pt x="49" y="4"/>
                    <a:pt x="49" y="4"/>
                  </a:cubicBezTo>
                  <a:cubicBezTo>
                    <a:pt x="56" y="0"/>
                    <a:pt x="65" y="2"/>
                    <a:pt x="69" y="9"/>
                  </a:cubicBezTo>
                  <a:cubicBezTo>
                    <a:pt x="73" y="16"/>
                    <a:pt x="71" y="25"/>
                    <a:pt x="64" y="29"/>
                  </a:cubicBezTo>
                  <a:cubicBezTo>
                    <a:pt x="24" y="52"/>
                    <a:pt x="24" y="52"/>
                    <a:pt x="24" y="52"/>
                  </a:cubicBezTo>
                  <a:cubicBezTo>
                    <a:pt x="21" y="53"/>
                    <a:pt x="19" y="54"/>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29"/>
            <p:cNvSpPr>
              <a:spLocks/>
            </p:cNvSpPr>
            <p:nvPr/>
          </p:nvSpPr>
          <p:spPr bwMode="auto">
            <a:xfrm>
              <a:off x="4117976" y="5360988"/>
              <a:ext cx="274638" cy="203200"/>
            </a:xfrm>
            <a:custGeom>
              <a:avLst/>
              <a:gdLst>
                <a:gd name="T0" fmla="*/ 57 w 73"/>
                <a:gd name="T1" fmla="*/ 54 h 54"/>
                <a:gd name="T2" fmla="*/ 50 w 73"/>
                <a:gd name="T3" fmla="*/ 52 h 54"/>
                <a:gd name="T4" fmla="*/ 9 w 73"/>
                <a:gd name="T5" fmla="*/ 29 h 54"/>
                <a:gd name="T6" fmla="*/ 4 w 73"/>
                <a:gd name="T7" fmla="*/ 9 h 54"/>
                <a:gd name="T8" fmla="*/ 24 w 73"/>
                <a:gd name="T9" fmla="*/ 4 h 54"/>
                <a:gd name="T10" fmla="*/ 64 w 73"/>
                <a:gd name="T11" fmla="*/ 27 h 54"/>
                <a:gd name="T12" fmla="*/ 69 w 73"/>
                <a:gd name="T13" fmla="*/ 47 h 54"/>
                <a:gd name="T14" fmla="*/ 57 w 73"/>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54">
                  <a:moveTo>
                    <a:pt x="57" y="54"/>
                  </a:moveTo>
                  <a:cubicBezTo>
                    <a:pt x="54" y="54"/>
                    <a:pt x="52" y="53"/>
                    <a:pt x="50" y="52"/>
                  </a:cubicBezTo>
                  <a:cubicBezTo>
                    <a:pt x="9" y="29"/>
                    <a:pt x="9" y="29"/>
                    <a:pt x="9" y="29"/>
                  </a:cubicBezTo>
                  <a:cubicBezTo>
                    <a:pt x="2" y="25"/>
                    <a:pt x="0" y="16"/>
                    <a:pt x="4" y="9"/>
                  </a:cubicBezTo>
                  <a:cubicBezTo>
                    <a:pt x="8" y="2"/>
                    <a:pt x="17" y="0"/>
                    <a:pt x="24" y="4"/>
                  </a:cubicBezTo>
                  <a:cubicBezTo>
                    <a:pt x="64" y="27"/>
                    <a:pt x="64" y="27"/>
                    <a:pt x="64" y="27"/>
                  </a:cubicBezTo>
                  <a:cubicBezTo>
                    <a:pt x="71" y="31"/>
                    <a:pt x="73" y="40"/>
                    <a:pt x="69" y="47"/>
                  </a:cubicBezTo>
                  <a:cubicBezTo>
                    <a:pt x="67" y="51"/>
                    <a:pt x="62" y="54"/>
                    <a:pt x="5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30"/>
            <p:cNvSpPr>
              <a:spLocks/>
            </p:cNvSpPr>
            <p:nvPr/>
          </p:nvSpPr>
          <p:spPr bwMode="auto">
            <a:xfrm>
              <a:off x="4235451" y="5013325"/>
              <a:ext cx="284163" cy="107950"/>
            </a:xfrm>
            <a:custGeom>
              <a:avLst/>
              <a:gdLst>
                <a:gd name="T0" fmla="*/ 61 w 76"/>
                <a:gd name="T1" fmla="*/ 29 h 29"/>
                <a:gd name="T2" fmla="*/ 15 w 76"/>
                <a:gd name="T3" fmla="*/ 29 h 29"/>
                <a:gd name="T4" fmla="*/ 0 w 76"/>
                <a:gd name="T5" fmla="*/ 15 h 29"/>
                <a:gd name="T6" fmla="*/ 15 w 76"/>
                <a:gd name="T7" fmla="*/ 0 h 29"/>
                <a:gd name="T8" fmla="*/ 61 w 76"/>
                <a:gd name="T9" fmla="*/ 0 h 29"/>
                <a:gd name="T10" fmla="*/ 76 w 76"/>
                <a:gd name="T11" fmla="*/ 15 h 29"/>
                <a:gd name="T12" fmla="*/ 61 w 7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76" h="29">
                  <a:moveTo>
                    <a:pt x="61" y="29"/>
                  </a:moveTo>
                  <a:cubicBezTo>
                    <a:pt x="15" y="29"/>
                    <a:pt x="15" y="29"/>
                    <a:pt x="15" y="29"/>
                  </a:cubicBezTo>
                  <a:cubicBezTo>
                    <a:pt x="7" y="29"/>
                    <a:pt x="0" y="23"/>
                    <a:pt x="0" y="15"/>
                  </a:cubicBezTo>
                  <a:cubicBezTo>
                    <a:pt x="0" y="7"/>
                    <a:pt x="7" y="0"/>
                    <a:pt x="15" y="0"/>
                  </a:cubicBezTo>
                  <a:cubicBezTo>
                    <a:pt x="61" y="0"/>
                    <a:pt x="61" y="0"/>
                    <a:pt x="61" y="0"/>
                  </a:cubicBezTo>
                  <a:cubicBezTo>
                    <a:pt x="69" y="0"/>
                    <a:pt x="76" y="7"/>
                    <a:pt x="76" y="15"/>
                  </a:cubicBezTo>
                  <a:cubicBezTo>
                    <a:pt x="76" y="23"/>
                    <a:pt x="69" y="29"/>
                    <a:pt x="6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31"/>
            <p:cNvSpPr>
              <a:spLocks/>
            </p:cNvSpPr>
            <p:nvPr/>
          </p:nvSpPr>
          <p:spPr bwMode="auto">
            <a:xfrm>
              <a:off x="4144963" y="4559300"/>
              <a:ext cx="277813" cy="203200"/>
            </a:xfrm>
            <a:custGeom>
              <a:avLst/>
              <a:gdLst>
                <a:gd name="T0" fmla="*/ 17 w 74"/>
                <a:gd name="T1" fmla="*/ 54 h 54"/>
                <a:gd name="T2" fmla="*/ 4 w 74"/>
                <a:gd name="T3" fmla="*/ 47 h 54"/>
                <a:gd name="T4" fmla="*/ 10 w 74"/>
                <a:gd name="T5" fmla="*/ 27 h 54"/>
                <a:gd name="T6" fmla="*/ 50 w 74"/>
                <a:gd name="T7" fmla="*/ 4 h 54"/>
                <a:gd name="T8" fmla="*/ 70 w 74"/>
                <a:gd name="T9" fmla="*/ 9 h 54"/>
                <a:gd name="T10" fmla="*/ 64 w 74"/>
                <a:gd name="T11" fmla="*/ 29 h 54"/>
                <a:gd name="T12" fmla="*/ 24 w 74"/>
                <a:gd name="T13" fmla="*/ 52 h 54"/>
                <a:gd name="T14" fmla="*/ 17 w 74"/>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54">
                  <a:moveTo>
                    <a:pt x="17" y="54"/>
                  </a:moveTo>
                  <a:cubicBezTo>
                    <a:pt x="12" y="54"/>
                    <a:pt x="7" y="51"/>
                    <a:pt x="4" y="47"/>
                  </a:cubicBezTo>
                  <a:cubicBezTo>
                    <a:pt x="0" y="40"/>
                    <a:pt x="3" y="31"/>
                    <a:pt x="10" y="27"/>
                  </a:cubicBezTo>
                  <a:cubicBezTo>
                    <a:pt x="50" y="4"/>
                    <a:pt x="50" y="4"/>
                    <a:pt x="50" y="4"/>
                  </a:cubicBezTo>
                  <a:cubicBezTo>
                    <a:pt x="57" y="0"/>
                    <a:pt x="66" y="2"/>
                    <a:pt x="70" y="9"/>
                  </a:cubicBezTo>
                  <a:cubicBezTo>
                    <a:pt x="74" y="16"/>
                    <a:pt x="71" y="25"/>
                    <a:pt x="64" y="29"/>
                  </a:cubicBezTo>
                  <a:cubicBezTo>
                    <a:pt x="24" y="52"/>
                    <a:pt x="24" y="52"/>
                    <a:pt x="24" y="52"/>
                  </a:cubicBezTo>
                  <a:cubicBezTo>
                    <a:pt x="22" y="53"/>
                    <a:pt x="19" y="54"/>
                    <a:pt x="1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32"/>
            <p:cNvSpPr>
              <a:spLocks/>
            </p:cNvSpPr>
            <p:nvPr/>
          </p:nvSpPr>
          <p:spPr bwMode="auto">
            <a:xfrm>
              <a:off x="3894138" y="4225925"/>
              <a:ext cx="212725" cy="266700"/>
            </a:xfrm>
            <a:custGeom>
              <a:avLst/>
              <a:gdLst>
                <a:gd name="T0" fmla="*/ 17 w 57"/>
                <a:gd name="T1" fmla="*/ 71 h 71"/>
                <a:gd name="T2" fmla="*/ 10 w 57"/>
                <a:gd name="T3" fmla="*/ 69 h 71"/>
                <a:gd name="T4" fmla="*/ 4 w 57"/>
                <a:gd name="T5" fmla="*/ 49 h 71"/>
                <a:gd name="T6" fmla="*/ 28 w 57"/>
                <a:gd name="T7" fmla="*/ 9 h 71"/>
                <a:gd name="T8" fmla="*/ 47 w 57"/>
                <a:gd name="T9" fmla="*/ 4 h 71"/>
                <a:gd name="T10" fmla="*/ 53 w 57"/>
                <a:gd name="T11" fmla="*/ 23 h 71"/>
                <a:gd name="T12" fmla="*/ 29 w 57"/>
                <a:gd name="T13" fmla="*/ 63 h 71"/>
                <a:gd name="T14" fmla="*/ 17 w 57"/>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1">
                  <a:moveTo>
                    <a:pt x="17" y="71"/>
                  </a:moveTo>
                  <a:cubicBezTo>
                    <a:pt x="14" y="71"/>
                    <a:pt x="12" y="70"/>
                    <a:pt x="10" y="69"/>
                  </a:cubicBezTo>
                  <a:cubicBezTo>
                    <a:pt x="3" y="65"/>
                    <a:pt x="0" y="56"/>
                    <a:pt x="4" y="49"/>
                  </a:cubicBezTo>
                  <a:cubicBezTo>
                    <a:pt x="28" y="9"/>
                    <a:pt x="28" y="9"/>
                    <a:pt x="28" y="9"/>
                  </a:cubicBezTo>
                  <a:cubicBezTo>
                    <a:pt x="32" y="2"/>
                    <a:pt x="40" y="0"/>
                    <a:pt x="47" y="4"/>
                  </a:cubicBezTo>
                  <a:cubicBezTo>
                    <a:pt x="54" y="8"/>
                    <a:pt x="57" y="16"/>
                    <a:pt x="53" y="23"/>
                  </a:cubicBezTo>
                  <a:cubicBezTo>
                    <a:pt x="29" y="63"/>
                    <a:pt x="29" y="63"/>
                    <a:pt x="29" y="63"/>
                  </a:cubicBezTo>
                  <a:cubicBezTo>
                    <a:pt x="27" y="68"/>
                    <a:pt x="22" y="71"/>
                    <a:pt x="1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33"/>
            <p:cNvSpPr>
              <a:spLocks noEditPoints="1"/>
            </p:cNvSpPr>
            <p:nvPr/>
          </p:nvSpPr>
          <p:spPr bwMode="auto">
            <a:xfrm>
              <a:off x="3068638" y="4548188"/>
              <a:ext cx="1008063" cy="1214438"/>
            </a:xfrm>
            <a:custGeom>
              <a:avLst/>
              <a:gdLst>
                <a:gd name="T0" fmla="*/ 134 w 269"/>
                <a:gd name="T1" fmla="*/ 0 h 324"/>
                <a:gd name="T2" fmla="*/ 2 w 269"/>
                <a:gd name="T3" fmla="*/ 146 h 324"/>
                <a:gd name="T4" fmla="*/ 63 w 269"/>
                <a:gd name="T5" fmla="*/ 324 h 324"/>
                <a:gd name="T6" fmla="*/ 144 w 269"/>
                <a:gd name="T7" fmla="*/ 324 h 324"/>
                <a:gd name="T8" fmla="*/ 215 w 269"/>
                <a:gd name="T9" fmla="*/ 265 h 324"/>
                <a:gd name="T10" fmla="*/ 269 w 269"/>
                <a:gd name="T11" fmla="*/ 134 h 324"/>
                <a:gd name="T12" fmla="*/ 119 w 269"/>
                <a:gd name="T13" fmla="*/ 237 h 324"/>
                <a:gd name="T14" fmla="*/ 92 w 269"/>
                <a:gd name="T15" fmla="*/ 182 h 324"/>
                <a:gd name="T16" fmla="*/ 109 w 269"/>
                <a:gd name="T17" fmla="*/ 174 h 324"/>
                <a:gd name="T18" fmla="*/ 146 w 269"/>
                <a:gd name="T19" fmla="*/ 174 h 324"/>
                <a:gd name="T20" fmla="*/ 162 w 269"/>
                <a:gd name="T21" fmla="*/ 185 h 324"/>
                <a:gd name="T22" fmla="*/ 169 w 269"/>
                <a:gd name="T23" fmla="*/ 183 h 324"/>
                <a:gd name="T24" fmla="*/ 143 w 269"/>
                <a:gd name="T25" fmla="*/ 237 h 324"/>
                <a:gd name="T26" fmla="*/ 119 w 269"/>
                <a:gd name="T27" fmla="*/ 301 h 324"/>
                <a:gd name="T28" fmla="*/ 112 w 269"/>
                <a:gd name="T29" fmla="*/ 144 h 324"/>
                <a:gd name="T30" fmla="*/ 116 w 269"/>
                <a:gd name="T31" fmla="*/ 148 h 324"/>
                <a:gd name="T32" fmla="*/ 111 w 269"/>
                <a:gd name="T33" fmla="*/ 144 h 324"/>
                <a:gd name="T34" fmla="*/ 152 w 269"/>
                <a:gd name="T35" fmla="*/ 140 h 324"/>
                <a:gd name="T36" fmla="*/ 153 w 269"/>
                <a:gd name="T37" fmla="*/ 140 h 324"/>
                <a:gd name="T38" fmla="*/ 149 w 269"/>
                <a:gd name="T39" fmla="*/ 142 h 324"/>
                <a:gd name="T40" fmla="*/ 243 w 269"/>
                <a:gd name="T41" fmla="*/ 155 h 324"/>
                <a:gd name="T42" fmla="*/ 197 w 269"/>
                <a:gd name="T43" fmla="*/ 251 h 324"/>
                <a:gd name="T44" fmla="*/ 159 w 269"/>
                <a:gd name="T45" fmla="*/ 301 h 324"/>
                <a:gd name="T46" fmla="*/ 189 w 269"/>
                <a:gd name="T47" fmla="*/ 180 h 324"/>
                <a:gd name="T48" fmla="*/ 175 w 269"/>
                <a:gd name="T49" fmla="*/ 172 h 324"/>
                <a:gd name="T50" fmla="*/ 155 w 269"/>
                <a:gd name="T51" fmla="*/ 171 h 324"/>
                <a:gd name="T52" fmla="*/ 152 w 269"/>
                <a:gd name="T53" fmla="*/ 167 h 324"/>
                <a:gd name="T54" fmla="*/ 151 w 269"/>
                <a:gd name="T55" fmla="*/ 132 h 324"/>
                <a:gd name="T56" fmla="*/ 143 w 269"/>
                <a:gd name="T57" fmla="*/ 165 h 324"/>
                <a:gd name="T58" fmla="*/ 115 w 269"/>
                <a:gd name="T59" fmla="*/ 168 h 324"/>
                <a:gd name="T60" fmla="*/ 115 w 269"/>
                <a:gd name="T61" fmla="*/ 136 h 324"/>
                <a:gd name="T62" fmla="*/ 103 w 269"/>
                <a:gd name="T63" fmla="*/ 163 h 324"/>
                <a:gd name="T64" fmla="*/ 94 w 269"/>
                <a:gd name="T65" fmla="*/ 174 h 324"/>
                <a:gd name="T66" fmla="*/ 87 w 269"/>
                <a:gd name="T67" fmla="*/ 172 h 324"/>
                <a:gd name="T68" fmla="*/ 76 w 269"/>
                <a:gd name="T69" fmla="*/ 168 h 324"/>
                <a:gd name="T70" fmla="*/ 76 w 269"/>
                <a:gd name="T71" fmla="*/ 169 h 324"/>
                <a:gd name="T72" fmla="*/ 75 w 269"/>
                <a:gd name="T73" fmla="*/ 169 h 324"/>
                <a:gd name="T74" fmla="*/ 102 w 269"/>
                <a:gd name="T75" fmla="*/ 239 h 324"/>
                <a:gd name="T76" fmla="*/ 87 w 269"/>
                <a:gd name="T77" fmla="*/ 301 h 324"/>
                <a:gd name="T78" fmla="*/ 25 w 269"/>
                <a:gd name="T79" fmla="*/ 155 h 324"/>
                <a:gd name="T80" fmla="*/ 24 w 269"/>
                <a:gd name="T81" fmla="*/ 139 h 324"/>
                <a:gd name="T82" fmla="*/ 134 w 269"/>
                <a:gd name="T83" fmla="*/ 23 h 324"/>
                <a:gd name="T84" fmla="*/ 245 w 269"/>
                <a:gd name="T85" fmla="*/ 13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9" h="324">
                  <a:moveTo>
                    <a:pt x="269" y="134"/>
                  </a:moveTo>
                  <a:cubicBezTo>
                    <a:pt x="269" y="60"/>
                    <a:pt x="208" y="0"/>
                    <a:pt x="134" y="0"/>
                  </a:cubicBezTo>
                  <a:cubicBezTo>
                    <a:pt x="60" y="0"/>
                    <a:pt x="0" y="60"/>
                    <a:pt x="0" y="134"/>
                  </a:cubicBezTo>
                  <a:cubicBezTo>
                    <a:pt x="0" y="138"/>
                    <a:pt x="1" y="142"/>
                    <a:pt x="2" y="146"/>
                  </a:cubicBezTo>
                  <a:cubicBezTo>
                    <a:pt x="0" y="148"/>
                    <a:pt x="4" y="200"/>
                    <a:pt x="54" y="265"/>
                  </a:cubicBezTo>
                  <a:cubicBezTo>
                    <a:pt x="69" y="285"/>
                    <a:pt x="63" y="324"/>
                    <a:pt x="63" y="324"/>
                  </a:cubicBezTo>
                  <a:cubicBezTo>
                    <a:pt x="83" y="324"/>
                    <a:pt x="104" y="324"/>
                    <a:pt x="125" y="324"/>
                  </a:cubicBezTo>
                  <a:cubicBezTo>
                    <a:pt x="131" y="324"/>
                    <a:pt x="138" y="324"/>
                    <a:pt x="144" y="324"/>
                  </a:cubicBezTo>
                  <a:cubicBezTo>
                    <a:pt x="165" y="324"/>
                    <a:pt x="185" y="324"/>
                    <a:pt x="206" y="324"/>
                  </a:cubicBezTo>
                  <a:cubicBezTo>
                    <a:pt x="206" y="324"/>
                    <a:pt x="200" y="285"/>
                    <a:pt x="215" y="265"/>
                  </a:cubicBezTo>
                  <a:cubicBezTo>
                    <a:pt x="265" y="200"/>
                    <a:pt x="268" y="148"/>
                    <a:pt x="267" y="146"/>
                  </a:cubicBezTo>
                  <a:cubicBezTo>
                    <a:pt x="268" y="142"/>
                    <a:pt x="269" y="138"/>
                    <a:pt x="269" y="134"/>
                  </a:cubicBezTo>
                  <a:close/>
                  <a:moveTo>
                    <a:pt x="119" y="301"/>
                  </a:moveTo>
                  <a:cubicBezTo>
                    <a:pt x="119" y="237"/>
                    <a:pt x="119" y="237"/>
                    <a:pt x="119" y="237"/>
                  </a:cubicBezTo>
                  <a:cubicBezTo>
                    <a:pt x="119" y="235"/>
                    <a:pt x="118" y="234"/>
                    <a:pt x="118" y="233"/>
                  </a:cubicBezTo>
                  <a:cubicBezTo>
                    <a:pt x="92" y="182"/>
                    <a:pt x="92" y="182"/>
                    <a:pt x="92" y="182"/>
                  </a:cubicBezTo>
                  <a:cubicBezTo>
                    <a:pt x="94" y="182"/>
                    <a:pt x="95" y="182"/>
                    <a:pt x="97" y="181"/>
                  </a:cubicBezTo>
                  <a:cubicBezTo>
                    <a:pt x="101" y="180"/>
                    <a:pt x="105" y="177"/>
                    <a:pt x="109" y="174"/>
                  </a:cubicBezTo>
                  <a:cubicBezTo>
                    <a:pt x="113" y="179"/>
                    <a:pt x="118" y="182"/>
                    <a:pt x="124" y="183"/>
                  </a:cubicBezTo>
                  <a:cubicBezTo>
                    <a:pt x="131" y="184"/>
                    <a:pt x="139" y="181"/>
                    <a:pt x="146" y="174"/>
                  </a:cubicBezTo>
                  <a:cubicBezTo>
                    <a:pt x="147" y="175"/>
                    <a:pt x="148" y="175"/>
                    <a:pt x="148" y="176"/>
                  </a:cubicBezTo>
                  <a:cubicBezTo>
                    <a:pt x="152" y="182"/>
                    <a:pt x="157" y="185"/>
                    <a:pt x="162" y="185"/>
                  </a:cubicBezTo>
                  <a:cubicBezTo>
                    <a:pt x="163" y="185"/>
                    <a:pt x="163" y="185"/>
                    <a:pt x="164" y="184"/>
                  </a:cubicBezTo>
                  <a:cubicBezTo>
                    <a:pt x="165" y="184"/>
                    <a:pt x="167" y="184"/>
                    <a:pt x="169" y="183"/>
                  </a:cubicBezTo>
                  <a:cubicBezTo>
                    <a:pt x="143" y="233"/>
                    <a:pt x="143" y="233"/>
                    <a:pt x="143" y="233"/>
                  </a:cubicBezTo>
                  <a:cubicBezTo>
                    <a:pt x="143" y="234"/>
                    <a:pt x="143" y="235"/>
                    <a:pt x="143" y="237"/>
                  </a:cubicBezTo>
                  <a:cubicBezTo>
                    <a:pt x="143" y="301"/>
                    <a:pt x="143" y="301"/>
                    <a:pt x="143" y="301"/>
                  </a:cubicBezTo>
                  <a:lnTo>
                    <a:pt x="119" y="301"/>
                  </a:lnTo>
                  <a:close/>
                  <a:moveTo>
                    <a:pt x="111" y="144"/>
                  </a:moveTo>
                  <a:cubicBezTo>
                    <a:pt x="111" y="144"/>
                    <a:pt x="111" y="144"/>
                    <a:pt x="112" y="144"/>
                  </a:cubicBezTo>
                  <a:cubicBezTo>
                    <a:pt x="112" y="144"/>
                    <a:pt x="112" y="144"/>
                    <a:pt x="113" y="144"/>
                  </a:cubicBezTo>
                  <a:cubicBezTo>
                    <a:pt x="115" y="144"/>
                    <a:pt x="115" y="145"/>
                    <a:pt x="116" y="148"/>
                  </a:cubicBezTo>
                  <a:cubicBezTo>
                    <a:pt x="116" y="151"/>
                    <a:pt x="114" y="155"/>
                    <a:pt x="111" y="160"/>
                  </a:cubicBezTo>
                  <a:cubicBezTo>
                    <a:pt x="108" y="152"/>
                    <a:pt x="109" y="146"/>
                    <a:pt x="111" y="144"/>
                  </a:cubicBezTo>
                  <a:close/>
                  <a:moveTo>
                    <a:pt x="149" y="142"/>
                  </a:moveTo>
                  <a:cubicBezTo>
                    <a:pt x="150" y="140"/>
                    <a:pt x="151" y="140"/>
                    <a:pt x="152" y="140"/>
                  </a:cubicBezTo>
                  <a:cubicBezTo>
                    <a:pt x="152" y="140"/>
                    <a:pt x="152" y="140"/>
                    <a:pt x="152" y="140"/>
                  </a:cubicBezTo>
                  <a:cubicBezTo>
                    <a:pt x="153" y="140"/>
                    <a:pt x="153" y="140"/>
                    <a:pt x="153" y="140"/>
                  </a:cubicBezTo>
                  <a:cubicBezTo>
                    <a:pt x="154" y="142"/>
                    <a:pt x="153" y="149"/>
                    <a:pt x="149" y="156"/>
                  </a:cubicBezTo>
                  <a:cubicBezTo>
                    <a:pt x="148" y="150"/>
                    <a:pt x="148" y="145"/>
                    <a:pt x="149" y="142"/>
                  </a:cubicBezTo>
                  <a:close/>
                  <a:moveTo>
                    <a:pt x="245" y="139"/>
                  </a:moveTo>
                  <a:cubicBezTo>
                    <a:pt x="243" y="155"/>
                    <a:pt x="243" y="155"/>
                    <a:pt x="243" y="155"/>
                  </a:cubicBezTo>
                  <a:cubicBezTo>
                    <a:pt x="243" y="155"/>
                    <a:pt x="243" y="155"/>
                    <a:pt x="243" y="155"/>
                  </a:cubicBezTo>
                  <a:cubicBezTo>
                    <a:pt x="241" y="169"/>
                    <a:pt x="232" y="206"/>
                    <a:pt x="197" y="251"/>
                  </a:cubicBezTo>
                  <a:cubicBezTo>
                    <a:pt x="186" y="265"/>
                    <a:pt x="182" y="284"/>
                    <a:pt x="182" y="301"/>
                  </a:cubicBezTo>
                  <a:cubicBezTo>
                    <a:pt x="159" y="301"/>
                    <a:pt x="159" y="301"/>
                    <a:pt x="159" y="301"/>
                  </a:cubicBezTo>
                  <a:cubicBezTo>
                    <a:pt x="159" y="239"/>
                    <a:pt x="159" y="239"/>
                    <a:pt x="159" y="239"/>
                  </a:cubicBezTo>
                  <a:cubicBezTo>
                    <a:pt x="189" y="180"/>
                    <a:pt x="189" y="180"/>
                    <a:pt x="189" y="180"/>
                  </a:cubicBezTo>
                  <a:cubicBezTo>
                    <a:pt x="191" y="176"/>
                    <a:pt x="190" y="171"/>
                    <a:pt x="185" y="169"/>
                  </a:cubicBezTo>
                  <a:cubicBezTo>
                    <a:pt x="182" y="167"/>
                    <a:pt x="177" y="168"/>
                    <a:pt x="175" y="172"/>
                  </a:cubicBezTo>
                  <a:cubicBezTo>
                    <a:pt x="172" y="174"/>
                    <a:pt x="167" y="176"/>
                    <a:pt x="163" y="176"/>
                  </a:cubicBezTo>
                  <a:cubicBezTo>
                    <a:pt x="159" y="177"/>
                    <a:pt x="157" y="174"/>
                    <a:pt x="155" y="171"/>
                  </a:cubicBezTo>
                  <a:cubicBezTo>
                    <a:pt x="154" y="170"/>
                    <a:pt x="153" y="168"/>
                    <a:pt x="152" y="167"/>
                  </a:cubicBezTo>
                  <a:cubicBezTo>
                    <a:pt x="152" y="167"/>
                    <a:pt x="152" y="167"/>
                    <a:pt x="152" y="167"/>
                  </a:cubicBezTo>
                  <a:cubicBezTo>
                    <a:pt x="159" y="157"/>
                    <a:pt x="164" y="144"/>
                    <a:pt x="160" y="136"/>
                  </a:cubicBezTo>
                  <a:cubicBezTo>
                    <a:pt x="159" y="133"/>
                    <a:pt x="155" y="131"/>
                    <a:pt x="151" y="132"/>
                  </a:cubicBezTo>
                  <a:cubicBezTo>
                    <a:pt x="147" y="132"/>
                    <a:pt x="144" y="134"/>
                    <a:pt x="142" y="138"/>
                  </a:cubicBezTo>
                  <a:cubicBezTo>
                    <a:pt x="139" y="145"/>
                    <a:pt x="139" y="156"/>
                    <a:pt x="143" y="165"/>
                  </a:cubicBezTo>
                  <a:cubicBezTo>
                    <a:pt x="138" y="171"/>
                    <a:pt x="131" y="176"/>
                    <a:pt x="125" y="175"/>
                  </a:cubicBezTo>
                  <a:cubicBezTo>
                    <a:pt x="121" y="174"/>
                    <a:pt x="118" y="172"/>
                    <a:pt x="115" y="168"/>
                  </a:cubicBezTo>
                  <a:cubicBezTo>
                    <a:pt x="120" y="161"/>
                    <a:pt x="124" y="154"/>
                    <a:pt x="124" y="147"/>
                  </a:cubicBezTo>
                  <a:cubicBezTo>
                    <a:pt x="124" y="142"/>
                    <a:pt x="120" y="137"/>
                    <a:pt x="115" y="136"/>
                  </a:cubicBezTo>
                  <a:cubicBezTo>
                    <a:pt x="111" y="135"/>
                    <a:pt x="107" y="136"/>
                    <a:pt x="105" y="138"/>
                  </a:cubicBezTo>
                  <a:cubicBezTo>
                    <a:pt x="100" y="144"/>
                    <a:pt x="100" y="154"/>
                    <a:pt x="103" y="163"/>
                  </a:cubicBezTo>
                  <a:cubicBezTo>
                    <a:pt x="104" y="164"/>
                    <a:pt x="104" y="166"/>
                    <a:pt x="105" y="167"/>
                  </a:cubicBezTo>
                  <a:cubicBezTo>
                    <a:pt x="102" y="170"/>
                    <a:pt x="98" y="172"/>
                    <a:pt x="94" y="174"/>
                  </a:cubicBezTo>
                  <a:cubicBezTo>
                    <a:pt x="92" y="174"/>
                    <a:pt x="90" y="175"/>
                    <a:pt x="88" y="174"/>
                  </a:cubicBezTo>
                  <a:cubicBezTo>
                    <a:pt x="87" y="172"/>
                    <a:pt x="87" y="172"/>
                    <a:pt x="87" y="172"/>
                  </a:cubicBezTo>
                  <a:cubicBezTo>
                    <a:pt x="85" y="169"/>
                    <a:pt x="81" y="167"/>
                    <a:pt x="77" y="168"/>
                  </a:cubicBezTo>
                  <a:cubicBezTo>
                    <a:pt x="77" y="168"/>
                    <a:pt x="77" y="168"/>
                    <a:pt x="76" y="168"/>
                  </a:cubicBezTo>
                  <a:cubicBezTo>
                    <a:pt x="76" y="168"/>
                    <a:pt x="76" y="168"/>
                    <a:pt x="76" y="169"/>
                  </a:cubicBezTo>
                  <a:cubicBezTo>
                    <a:pt x="76" y="169"/>
                    <a:pt x="76" y="169"/>
                    <a:pt x="76" y="169"/>
                  </a:cubicBezTo>
                  <a:cubicBezTo>
                    <a:pt x="76" y="169"/>
                    <a:pt x="76" y="169"/>
                    <a:pt x="75" y="169"/>
                  </a:cubicBezTo>
                  <a:cubicBezTo>
                    <a:pt x="75" y="169"/>
                    <a:pt x="75" y="169"/>
                    <a:pt x="75" y="169"/>
                  </a:cubicBezTo>
                  <a:cubicBezTo>
                    <a:pt x="72" y="171"/>
                    <a:pt x="70" y="176"/>
                    <a:pt x="72" y="180"/>
                  </a:cubicBezTo>
                  <a:cubicBezTo>
                    <a:pt x="102" y="239"/>
                    <a:pt x="102" y="239"/>
                    <a:pt x="102" y="239"/>
                  </a:cubicBezTo>
                  <a:cubicBezTo>
                    <a:pt x="102" y="301"/>
                    <a:pt x="102" y="301"/>
                    <a:pt x="102" y="301"/>
                  </a:cubicBezTo>
                  <a:cubicBezTo>
                    <a:pt x="87" y="301"/>
                    <a:pt x="87" y="301"/>
                    <a:pt x="87" y="301"/>
                  </a:cubicBezTo>
                  <a:cubicBezTo>
                    <a:pt x="87" y="284"/>
                    <a:pt x="83" y="265"/>
                    <a:pt x="73" y="251"/>
                  </a:cubicBezTo>
                  <a:cubicBezTo>
                    <a:pt x="37" y="206"/>
                    <a:pt x="28" y="169"/>
                    <a:pt x="25" y="155"/>
                  </a:cubicBezTo>
                  <a:cubicBezTo>
                    <a:pt x="26" y="155"/>
                    <a:pt x="26" y="155"/>
                    <a:pt x="26" y="155"/>
                  </a:cubicBezTo>
                  <a:cubicBezTo>
                    <a:pt x="24" y="139"/>
                    <a:pt x="24" y="139"/>
                    <a:pt x="24" y="139"/>
                  </a:cubicBezTo>
                  <a:cubicBezTo>
                    <a:pt x="24" y="137"/>
                    <a:pt x="23" y="135"/>
                    <a:pt x="23" y="134"/>
                  </a:cubicBezTo>
                  <a:cubicBezTo>
                    <a:pt x="23" y="72"/>
                    <a:pt x="73" y="23"/>
                    <a:pt x="134" y="23"/>
                  </a:cubicBezTo>
                  <a:cubicBezTo>
                    <a:pt x="196" y="23"/>
                    <a:pt x="245" y="72"/>
                    <a:pt x="245" y="134"/>
                  </a:cubicBezTo>
                  <a:cubicBezTo>
                    <a:pt x="245" y="135"/>
                    <a:pt x="245" y="137"/>
                    <a:pt x="245"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34"/>
            <p:cNvSpPr>
              <a:spLocks/>
            </p:cNvSpPr>
            <p:nvPr/>
          </p:nvSpPr>
          <p:spPr bwMode="auto">
            <a:xfrm>
              <a:off x="3308351" y="5803900"/>
              <a:ext cx="528638" cy="300038"/>
            </a:xfrm>
            <a:custGeom>
              <a:avLst/>
              <a:gdLst>
                <a:gd name="T0" fmla="*/ 0 w 141"/>
                <a:gd name="T1" fmla="*/ 12 h 80"/>
                <a:gd name="T2" fmla="*/ 6 w 141"/>
                <a:gd name="T3" fmla="*/ 12 h 80"/>
                <a:gd name="T4" fmla="*/ 6 w 141"/>
                <a:gd name="T5" fmla="*/ 22 h 80"/>
                <a:gd name="T6" fmla="*/ 0 w 141"/>
                <a:gd name="T7" fmla="*/ 22 h 80"/>
                <a:gd name="T8" fmla="*/ 0 w 141"/>
                <a:gd name="T9" fmla="*/ 33 h 80"/>
                <a:gd name="T10" fmla="*/ 6 w 141"/>
                <a:gd name="T11" fmla="*/ 33 h 80"/>
                <a:gd name="T12" fmla="*/ 6 w 141"/>
                <a:gd name="T13" fmla="*/ 43 h 80"/>
                <a:gd name="T14" fmla="*/ 0 w 141"/>
                <a:gd name="T15" fmla="*/ 43 h 80"/>
                <a:gd name="T16" fmla="*/ 30 w 141"/>
                <a:gd name="T17" fmla="*/ 68 h 80"/>
                <a:gd name="T18" fmla="*/ 48 w 141"/>
                <a:gd name="T19" fmla="*/ 80 h 80"/>
                <a:gd name="T20" fmla="*/ 93 w 141"/>
                <a:gd name="T21" fmla="*/ 80 h 80"/>
                <a:gd name="T22" fmla="*/ 111 w 141"/>
                <a:gd name="T23" fmla="*/ 68 h 80"/>
                <a:gd name="T24" fmla="*/ 141 w 141"/>
                <a:gd name="T25" fmla="*/ 43 h 80"/>
                <a:gd name="T26" fmla="*/ 136 w 141"/>
                <a:gd name="T27" fmla="*/ 43 h 80"/>
                <a:gd name="T28" fmla="*/ 136 w 141"/>
                <a:gd name="T29" fmla="*/ 33 h 80"/>
                <a:gd name="T30" fmla="*/ 141 w 141"/>
                <a:gd name="T31" fmla="*/ 33 h 80"/>
                <a:gd name="T32" fmla="*/ 141 w 141"/>
                <a:gd name="T33" fmla="*/ 22 h 80"/>
                <a:gd name="T34" fmla="*/ 136 w 141"/>
                <a:gd name="T35" fmla="*/ 22 h 80"/>
                <a:gd name="T36" fmla="*/ 136 w 141"/>
                <a:gd name="T37" fmla="*/ 12 h 80"/>
                <a:gd name="T38" fmla="*/ 141 w 141"/>
                <a:gd name="T39" fmla="*/ 12 h 80"/>
                <a:gd name="T40" fmla="*/ 141 w 141"/>
                <a:gd name="T41" fmla="*/ 0 h 80"/>
                <a:gd name="T42" fmla="*/ 0 w 141"/>
                <a:gd name="T43" fmla="*/ 0 h 80"/>
                <a:gd name="T44" fmla="*/ 0 w 141"/>
                <a:gd name="T4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80">
                  <a:moveTo>
                    <a:pt x="0" y="12"/>
                  </a:moveTo>
                  <a:cubicBezTo>
                    <a:pt x="6" y="12"/>
                    <a:pt x="6" y="12"/>
                    <a:pt x="6" y="12"/>
                  </a:cubicBezTo>
                  <a:cubicBezTo>
                    <a:pt x="6" y="22"/>
                    <a:pt x="6" y="22"/>
                    <a:pt x="6" y="22"/>
                  </a:cubicBezTo>
                  <a:cubicBezTo>
                    <a:pt x="0" y="22"/>
                    <a:pt x="0" y="22"/>
                    <a:pt x="0" y="22"/>
                  </a:cubicBezTo>
                  <a:cubicBezTo>
                    <a:pt x="0" y="33"/>
                    <a:pt x="0" y="33"/>
                    <a:pt x="0" y="33"/>
                  </a:cubicBezTo>
                  <a:cubicBezTo>
                    <a:pt x="6" y="33"/>
                    <a:pt x="6" y="33"/>
                    <a:pt x="6" y="33"/>
                  </a:cubicBezTo>
                  <a:cubicBezTo>
                    <a:pt x="6" y="43"/>
                    <a:pt x="6" y="43"/>
                    <a:pt x="6" y="43"/>
                  </a:cubicBezTo>
                  <a:cubicBezTo>
                    <a:pt x="0" y="43"/>
                    <a:pt x="0" y="43"/>
                    <a:pt x="0" y="43"/>
                  </a:cubicBezTo>
                  <a:cubicBezTo>
                    <a:pt x="1" y="57"/>
                    <a:pt x="14" y="67"/>
                    <a:pt x="30" y="68"/>
                  </a:cubicBezTo>
                  <a:cubicBezTo>
                    <a:pt x="33" y="75"/>
                    <a:pt x="40" y="80"/>
                    <a:pt x="48" y="80"/>
                  </a:cubicBezTo>
                  <a:cubicBezTo>
                    <a:pt x="93" y="80"/>
                    <a:pt x="93" y="80"/>
                    <a:pt x="93" y="80"/>
                  </a:cubicBezTo>
                  <a:cubicBezTo>
                    <a:pt x="101" y="80"/>
                    <a:pt x="108" y="75"/>
                    <a:pt x="111" y="68"/>
                  </a:cubicBezTo>
                  <a:cubicBezTo>
                    <a:pt x="127" y="67"/>
                    <a:pt x="140" y="57"/>
                    <a:pt x="141" y="43"/>
                  </a:cubicBezTo>
                  <a:cubicBezTo>
                    <a:pt x="136" y="43"/>
                    <a:pt x="136" y="43"/>
                    <a:pt x="136" y="43"/>
                  </a:cubicBezTo>
                  <a:cubicBezTo>
                    <a:pt x="136" y="33"/>
                    <a:pt x="136" y="33"/>
                    <a:pt x="136" y="33"/>
                  </a:cubicBezTo>
                  <a:cubicBezTo>
                    <a:pt x="141" y="33"/>
                    <a:pt x="141" y="33"/>
                    <a:pt x="141" y="33"/>
                  </a:cubicBezTo>
                  <a:cubicBezTo>
                    <a:pt x="141" y="22"/>
                    <a:pt x="141" y="22"/>
                    <a:pt x="141" y="22"/>
                  </a:cubicBezTo>
                  <a:cubicBezTo>
                    <a:pt x="136" y="22"/>
                    <a:pt x="136" y="22"/>
                    <a:pt x="136" y="22"/>
                  </a:cubicBezTo>
                  <a:cubicBezTo>
                    <a:pt x="136" y="12"/>
                    <a:pt x="136" y="12"/>
                    <a:pt x="136" y="12"/>
                  </a:cubicBezTo>
                  <a:cubicBezTo>
                    <a:pt x="141" y="12"/>
                    <a:pt x="141" y="12"/>
                    <a:pt x="141" y="12"/>
                  </a:cubicBezTo>
                  <a:cubicBezTo>
                    <a:pt x="141" y="0"/>
                    <a:pt x="141" y="0"/>
                    <a:pt x="141"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46" name="Shape 454"/>
          <p:cNvSpPr/>
          <p:nvPr/>
        </p:nvSpPr>
        <p:spPr>
          <a:xfrm>
            <a:off x="6552775" y="2162603"/>
            <a:ext cx="1135770" cy="1135770"/>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bg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 name="Shape 941"/>
          <p:cNvSpPr/>
          <p:nvPr/>
        </p:nvSpPr>
        <p:spPr>
          <a:xfrm>
            <a:off x="6233315" y="4520688"/>
            <a:ext cx="582084" cy="423333"/>
          </a:xfrm>
          <a:custGeom>
            <a:avLst/>
            <a:gdLst/>
            <a:ahLst/>
            <a:cxnLst/>
            <a:rect l="0" t="0" r="0" b="0"/>
            <a:pathLst>
              <a:path w="120000" h="120000" extrusionOk="0">
                <a:moveTo>
                  <a:pt x="120000" y="33618"/>
                </a:moveTo>
                <a:cubicBezTo>
                  <a:pt x="120000" y="32217"/>
                  <a:pt x="119660" y="30817"/>
                  <a:pt x="118640" y="30350"/>
                </a:cubicBezTo>
                <a:cubicBezTo>
                  <a:pt x="118640" y="30350"/>
                  <a:pt x="118640" y="30350"/>
                  <a:pt x="118640" y="30350"/>
                </a:cubicBezTo>
                <a:cubicBezTo>
                  <a:pt x="118640" y="30350"/>
                  <a:pt x="118640" y="30350"/>
                  <a:pt x="118640" y="30350"/>
                </a:cubicBezTo>
                <a:cubicBezTo>
                  <a:pt x="118640" y="30350"/>
                  <a:pt x="118300" y="30350"/>
                  <a:pt x="118300" y="30350"/>
                </a:cubicBezTo>
                <a:cubicBezTo>
                  <a:pt x="61189" y="466"/>
                  <a:pt x="61189" y="466"/>
                  <a:pt x="61189" y="466"/>
                </a:cubicBezTo>
                <a:cubicBezTo>
                  <a:pt x="61189" y="466"/>
                  <a:pt x="61189" y="466"/>
                  <a:pt x="61189" y="466"/>
                </a:cubicBezTo>
                <a:cubicBezTo>
                  <a:pt x="60849" y="0"/>
                  <a:pt x="60509" y="0"/>
                  <a:pt x="60169" y="0"/>
                </a:cubicBezTo>
                <a:cubicBezTo>
                  <a:pt x="59830" y="0"/>
                  <a:pt x="59150" y="0"/>
                  <a:pt x="58810" y="466"/>
                </a:cubicBezTo>
                <a:cubicBezTo>
                  <a:pt x="58810" y="466"/>
                  <a:pt x="58810" y="466"/>
                  <a:pt x="58810" y="466"/>
                </a:cubicBezTo>
                <a:cubicBezTo>
                  <a:pt x="1699" y="30350"/>
                  <a:pt x="1699" y="30350"/>
                  <a:pt x="1699" y="30350"/>
                </a:cubicBezTo>
                <a:cubicBezTo>
                  <a:pt x="1699" y="30350"/>
                  <a:pt x="1699" y="30350"/>
                  <a:pt x="1699" y="30350"/>
                </a:cubicBezTo>
                <a:cubicBezTo>
                  <a:pt x="1699" y="30350"/>
                  <a:pt x="1699" y="30350"/>
                  <a:pt x="1699" y="30350"/>
                </a:cubicBezTo>
                <a:cubicBezTo>
                  <a:pt x="1699" y="30350"/>
                  <a:pt x="1699" y="30350"/>
                  <a:pt x="1699" y="30350"/>
                </a:cubicBezTo>
                <a:cubicBezTo>
                  <a:pt x="679" y="30817"/>
                  <a:pt x="0" y="32217"/>
                  <a:pt x="0" y="33618"/>
                </a:cubicBezTo>
                <a:cubicBezTo>
                  <a:pt x="0" y="35019"/>
                  <a:pt x="679" y="36420"/>
                  <a:pt x="1699" y="36887"/>
                </a:cubicBezTo>
                <a:cubicBezTo>
                  <a:pt x="1699" y="36887"/>
                  <a:pt x="1699" y="36887"/>
                  <a:pt x="1699" y="36887"/>
                </a:cubicBezTo>
                <a:cubicBezTo>
                  <a:pt x="1699" y="36887"/>
                  <a:pt x="1699" y="36887"/>
                  <a:pt x="1699" y="36887"/>
                </a:cubicBezTo>
                <a:cubicBezTo>
                  <a:pt x="1699" y="36887"/>
                  <a:pt x="1699" y="37354"/>
                  <a:pt x="1699" y="37354"/>
                </a:cubicBezTo>
                <a:cubicBezTo>
                  <a:pt x="6798" y="39688"/>
                  <a:pt x="6798" y="39688"/>
                  <a:pt x="6798" y="39688"/>
                </a:cubicBezTo>
                <a:cubicBezTo>
                  <a:pt x="3399" y="75642"/>
                  <a:pt x="3399" y="75642"/>
                  <a:pt x="3399" y="75642"/>
                </a:cubicBezTo>
                <a:cubicBezTo>
                  <a:pt x="1359" y="76575"/>
                  <a:pt x="0" y="79377"/>
                  <a:pt x="0" y="82178"/>
                </a:cubicBezTo>
                <a:cubicBezTo>
                  <a:pt x="0" y="86381"/>
                  <a:pt x="2379" y="90116"/>
                  <a:pt x="5439" y="90116"/>
                </a:cubicBezTo>
                <a:cubicBezTo>
                  <a:pt x="8498" y="90116"/>
                  <a:pt x="10878" y="86381"/>
                  <a:pt x="10878" y="82178"/>
                </a:cubicBezTo>
                <a:cubicBezTo>
                  <a:pt x="10878" y="79844"/>
                  <a:pt x="10198" y="77976"/>
                  <a:pt x="8838" y="76575"/>
                </a:cubicBezTo>
                <a:cubicBezTo>
                  <a:pt x="12237" y="42490"/>
                  <a:pt x="12237" y="42490"/>
                  <a:pt x="12237" y="42490"/>
                </a:cubicBezTo>
                <a:cubicBezTo>
                  <a:pt x="21416" y="47159"/>
                  <a:pt x="21416" y="47159"/>
                  <a:pt x="21416" y="47159"/>
                </a:cubicBezTo>
                <a:cubicBezTo>
                  <a:pt x="16317" y="100856"/>
                  <a:pt x="16317" y="100856"/>
                  <a:pt x="16317" y="100856"/>
                </a:cubicBezTo>
                <a:cubicBezTo>
                  <a:pt x="16657" y="100856"/>
                  <a:pt x="16657" y="100856"/>
                  <a:pt x="16657" y="100856"/>
                </a:cubicBezTo>
                <a:cubicBezTo>
                  <a:pt x="16657" y="100856"/>
                  <a:pt x="16317" y="100856"/>
                  <a:pt x="16317" y="101322"/>
                </a:cubicBezTo>
                <a:cubicBezTo>
                  <a:pt x="16317" y="103190"/>
                  <a:pt x="17677" y="105058"/>
                  <a:pt x="19036" y="105058"/>
                </a:cubicBezTo>
                <a:cubicBezTo>
                  <a:pt x="19376" y="105058"/>
                  <a:pt x="19716" y="104591"/>
                  <a:pt x="19716" y="104591"/>
                </a:cubicBezTo>
                <a:cubicBezTo>
                  <a:pt x="19716" y="104591"/>
                  <a:pt x="19716" y="104591"/>
                  <a:pt x="19716" y="104591"/>
                </a:cubicBezTo>
                <a:cubicBezTo>
                  <a:pt x="40453" y="97587"/>
                  <a:pt x="40453" y="97587"/>
                  <a:pt x="40453" y="97587"/>
                </a:cubicBezTo>
                <a:cubicBezTo>
                  <a:pt x="58470" y="119066"/>
                  <a:pt x="58470" y="119066"/>
                  <a:pt x="58470" y="119066"/>
                </a:cubicBezTo>
                <a:cubicBezTo>
                  <a:pt x="58470" y="119066"/>
                  <a:pt x="58470" y="119066"/>
                  <a:pt x="58470" y="119066"/>
                </a:cubicBezTo>
                <a:cubicBezTo>
                  <a:pt x="58810" y="119533"/>
                  <a:pt x="59490" y="120000"/>
                  <a:pt x="60169" y="120000"/>
                </a:cubicBezTo>
                <a:cubicBezTo>
                  <a:pt x="60509" y="120000"/>
                  <a:pt x="61189" y="119533"/>
                  <a:pt x="61529" y="119066"/>
                </a:cubicBezTo>
                <a:cubicBezTo>
                  <a:pt x="61529" y="119066"/>
                  <a:pt x="61529" y="119066"/>
                  <a:pt x="61529" y="119066"/>
                </a:cubicBezTo>
                <a:cubicBezTo>
                  <a:pt x="82606" y="97587"/>
                  <a:pt x="82606" y="97587"/>
                  <a:pt x="82606" y="97587"/>
                </a:cubicBezTo>
                <a:cubicBezTo>
                  <a:pt x="103342" y="104591"/>
                  <a:pt x="103342" y="104591"/>
                  <a:pt x="103342" y="104591"/>
                </a:cubicBezTo>
                <a:cubicBezTo>
                  <a:pt x="103342" y="104591"/>
                  <a:pt x="103342" y="104591"/>
                  <a:pt x="103342" y="104591"/>
                </a:cubicBezTo>
                <a:cubicBezTo>
                  <a:pt x="103342" y="104591"/>
                  <a:pt x="103682" y="105058"/>
                  <a:pt x="103682" y="105058"/>
                </a:cubicBezTo>
                <a:cubicBezTo>
                  <a:pt x="105382" y="105058"/>
                  <a:pt x="106402" y="103190"/>
                  <a:pt x="106402" y="101322"/>
                </a:cubicBezTo>
                <a:cubicBezTo>
                  <a:pt x="106402" y="100856"/>
                  <a:pt x="106402" y="100856"/>
                  <a:pt x="106402" y="100389"/>
                </a:cubicBezTo>
                <a:cubicBezTo>
                  <a:pt x="106402" y="100389"/>
                  <a:pt x="106402" y="100389"/>
                  <a:pt x="106402" y="100389"/>
                </a:cubicBezTo>
                <a:cubicBezTo>
                  <a:pt x="99263" y="47159"/>
                  <a:pt x="99263" y="47159"/>
                  <a:pt x="99263" y="47159"/>
                </a:cubicBezTo>
                <a:cubicBezTo>
                  <a:pt x="118300" y="37354"/>
                  <a:pt x="118300" y="37354"/>
                  <a:pt x="118300" y="37354"/>
                </a:cubicBezTo>
                <a:cubicBezTo>
                  <a:pt x="118300" y="37354"/>
                  <a:pt x="118640" y="36887"/>
                  <a:pt x="118640" y="36887"/>
                </a:cubicBezTo>
                <a:cubicBezTo>
                  <a:pt x="118640" y="36887"/>
                  <a:pt x="118640" y="36887"/>
                  <a:pt x="118640" y="36887"/>
                </a:cubicBezTo>
                <a:cubicBezTo>
                  <a:pt x="118640" y="36887"/>
                  <a:pt x="118640" y="36887"/>
                  <a:pt x="118640" y="36887"/>
                </a:cubicBezTo>
                <a:cubicBezTo>
                  <a:pt x="119660" y="36420"/>
                  <a:pt x="120000" y="35019"/>
                  <a:pt x="120000" y="33618"/>
                </a:cubicBezTo>
                <a:moveTo>
                  <a:pt x="100283" y="96186"/>
                </a:moveTo>
                <a:cubicBezTo>
                  <a:pt x="82606" y="90116"/>
                  <a:pt x="82606" y="90116"/>
                  <a:pt x="82606" y="90116"/>
                </a:cubicBezTo>
                <a:cubicBezTo>
                  <a:pt x="82606" y="90116"/>
                  <a:pt x="82606" y="90116"/>
                  <a:pt x="82606" y="90116"/>
                </a:cubicBezTo>
                <a:cubicBezTo>
                  <a:pt x="82266" y="90116"/>
                  <a:pt x="82266" y="90116"/>
                  <a:pt x="81926" y="90116"/>
                </a:cubicBezTo>
                <a:cubicBezTo>
                  <a:pt x="81246" y="90116"/>
                  <a:pt x="80906" y="90116"/>
                  <a:pt x="80566" y="90583"/>
                </a:cubicBezTo>
                <a:cubicBezTo>
                  <a:pt x="80566" y="90583"/>
                  <a:pt x="80566" y="90583"/>
                  <a:pt x="80566" y="90583"/>
                </a:cubicBezTo>
                <a:cubicBezTo>
                  <a:pt x="60169" y="111128"/>
                  <a:pt x="60169" y="111128"/>
                  <a:pt x="60169" y="111128"/>
                </a:cubicBezTo>
                <a:cubicBezTo>
                  <a:pt x="42492" y="90583"/>
                  <a:pt x="42492" y="90583"/>
                  <a:pt x="42492" y="90583"/>
                </a:cubicBezTo>
                <a:cubicBezTo>
                  <a:pt x="42492" y="90583"/>
                  <a:pt x="42492" y="90583"/>
                  <a:pt x="42492" y="90583"/>
                </a:cubicBezTo>
                <a:cubicBezTo>
                  <a:pt x="42152" y="90116"/>
                  <a:pt x="41473" y="90116"/>
                  <a:pt x="41133" y="90116"/>
                </a:cubicBezTo>
                <a:cubicBezTo>
                  <a:pt x="40793" y="90116"/>
                  <a:pt x="40453" y="90116"/>
                  <a:pt x="40453" y="90116"/>
                </a:cubicBezTo>
                <a:cubicBezTo>
                  <a:pt x="40453" y="90116"/>
                  <a:pt x="40453" y="90116"/>
                  <a:pt x="40453" y="90116"/>
                </a:cubicBezTo>
                <a:cubicBezTo>
                  <a:pt x="22436" y="96186"/>
                  <a:pt x="22436" y="96186"/>
                  <a:pt x="22436" y="96186"/>
                </a:cubicBezTo>
                <a:cubicBezTo>
                  <a:pt x="26515" y="49961"/>
                  <a:pt x="26515" y="49961"/>
                  <a:pt x="26515" y="49961"/>
                </a:cubicBezTo>
                <a:cubicBezTo>
                  <a:pt x="58810" y="67237"/>
                  <a:pt x="58810" y="67237"/>
                  <a:pt x="58810" y="67237"/>
                </a:cubicBezTo>
                <a:cubicBezTo>
                  <a:pt x="58810" y="67237"/>
                  <a:pt x="58810" y="67237"/>
                  <a:pt x="58810" y="67237"/>
                </a:cubicBezTo>
                <a:cubicBezTo>
                  <a:pt x="59150" y="67237"/>
                  <a:pt x="59830" y="67237"/>
                  <a:pt x="60169" y="67237"/>
                </a:cubicBezTo>
                <a:cubicBezTo>
                  <a:pt x="60509" y="67237"/>
                  <a:pt x="60849" y="67237"/>
                  <a:pt x="61189" y="67237"/>
                </a:cubicBezTo>
                <a:cubicBezTo>
                  <a:pt x="61189" y="67237"/>
                  <a:pt x="61189" y="67237"/>
                  <a:pt x="61189" y="67237"/>
                </a:cubicBezTo>
                <a:cubicBezTo>
                  <a:pt x="94164" y="49961"/>
                  <a:pt x="94164" y="49961"/>
                  <a:pt x="94164" y="49961"/>
                </a:cubicBezTo>
                <a:lnTo>
                  <a:pt x="100283" y="96186"/>
                </a:lnTo>
                <a:close/>
                <a:moveTo>
                  <a:pt x="60169" y="59766"/>
                </a:moveTo>
                <a:cubicBezTo>
                  <a:pt x="10538" y="33618"/>
                  <a:pt x="10538" y="33618"/>
                  <a:pt x="10538" y="33618"/>
                </a:cubicBezTo>
                <a:cubicBezTo>
                  <a:pt x="60169" y="7470"/>
                  <a:pt x="60169" y="7470"/>
                  <a:pt x="60169" y="7470"/>
                </a:cubicBezTo>
                <a:cubicBezTo>
                  <a:pt x="109801" y="33618"/>
                  <a:pt x="109801" y="33618"/>
                  <a:pt x="109801" y="33618"/>
                </a:cubicBezTo>
                <a:lnTo>
                  <a:pt x="60169" y="59766"/>
                </a:lnTo>
                <a:close/>
              </a:path>
            </a:pathLst>
          </a:custGeom>
          <a:solidFill>
            <a:schemeClr val="bg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 name="文本框 35">
            <a:extLst>
              <a:ext uri="{FF2B5EF4-FFF2-40B4-BE49-F238E27FC236}">
                <a16:creationId xmlns:a16="http://schemas.microsoft.com/office/drawing/2014/main" id="{EB3BE1A2-9C74-4547-9745-312682ECBD87}"/>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37" name="Shape 454">
            <a:extLst>
              <a:ext uri="{FF2B5EF4-FFF2-40B4-BE49-F238E27FC236}">
                <a16:creationId xmlns:a16="http://schemas.microsoft.com/office/drawing/2014/main" id="{345A1A54-9404-4F43-873C-959135FCB96E}"/>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 name="TextBox 20">
            <a:extLst>
              <a:ext uri="{FF2B5EF4-FFF2-40B4-BE49-F238E27FC236}">
                <a16:creationId xmlns:a16="http://schemas.microsoft.com/office/drawing/2014/main" id="{7E8BCC14-A4AC-450C-97C4-0017FDB1AE19}"/>
              </a:ext>
            </a:extLst>
          </p:cNvPr>
          <p:cNvSpPr txBox="1"/>
          <p:nvPr/>
        </p:nvSpPr>
        <p:spPr bwMode="auto">
          <a:xfrm>
            <a:off x="8615633" y="2162603"/>
            <a:ext cx="2712768"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39" name="矩形 38">
            <a:extLst>
              <a:ext uri="{FF2B5EF4-FFF2-40B4-BE49-F238E27FC236}">
                <a16:creationId xmlns:a16="http://schemas.microsoft.com/office/drawing/2014/main" id="{1DE21BC0-1138-4208-9877-27B83BABEABD}"/>
              </a:ext>
            </a:extLst>
          </p:cNvPr>
          <p:cNvSpPr/>
          <p:nvPr/>
        </p:nvSpPr>
        <p:spPr>
          <a:xfrm>
            <a:off x="9002278" y="1770755"/>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40" name="TextBox 20">
            <a:extLst>
              <a:ext uri="{FF2B5EF4-FFF2-40B4-BE49-F238E27FC236}">
                <a16:creationId xmlns:a16="http://schemas.microsoft.com/office/drawing/2014/main" id="{319B14F5-6C72-407A-B94D-0F3395846E5D}"/>
              </a:ext>
            </a:extLst>
          </p:cNvPr>
          <p:cNvSpPr txBox="1"/>
          <p:nvPr/>
        </p:nvSpPr>
        <p:spPr bwMode="auto">
          <a:xfrm>
            <a:off x="7688545" y="4732355"/>
            <a:ext cx="2712768"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41" name="矩形 40">
            <a:extLst>
              <a:ext uri="{FF2B5EF4-FFF2-40B4-BE49-F238E27FC236}">
                <a16:creationId xmlns:a16="http://schemas.microsoft.com/office/drawing/2014/main" id="{35B051A4-61E6-4DBA-AF01-405999FBB56D}"/>
              </a:ext>
            </a:extLst>
          </p:cNvPr>
          <p:cNvSpPr/>
          <p:nvPr/>
        </p:nvSpPr>
        <p:spPr>
          <a:xfrm>
            <a:off x="8075190" y="4340507"/>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42" name="TextBox 20">
            <a:extLst>
              <a:ext uri="{FF2B5EF4-FFF2-40B4-BE49-F238E27FC236}">
                <a16:creationId xmlns:a16="http://schemas.microsoft.com/office/drawing/2014/main" id="{800EC4C8-BE1E-41A3-948C-FA048EDFBF65}"/>
              </a:ext>
            </a:extLst>
          </p:cNvPr>
          <p:cNvSpPr txBox="1"/>
          <p:nvPr/>
        </p:nvSpPr>
        <p:spPr bwMode="auto">
          <a:xfrm>
            <a:off x="1376903" y="2674474"/>
            <a:ext cx="2712768"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47" name="矩形 46">
            <a:extLst>
              <a:ext uri="{FF2B5EF4-FFF2-40B4-BE49-F238E27FC236}">
                <a16:creationId xmlns:a16="http://schemas.microsoft.com/office/drawing/2014/main" id="{186C86E6-6323-4CFB-BDF3-308FC4BCBF8A}"/>
              </a:ext>
            </a:extLst>
          </p:cNvPr>
          <p:cNvSpPr/>
          <p:nvPr/>
        </p:nvSpPr>
        <p:spPr>
          <a:xfrm>
            <a:off x="1763548" y="2282626"/>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51" name="TextBox 20">
            <a:extLst>
              <a:ext uri="{FF2B5EF4-FFF2-40B4-BE49-F238E27FC236}">
                <a16:creationId xmlns:a16="http://schemas.microsoft.com/office/drawing/2014/main" id="{3FCBCE01-A4A2-4FBD-AB1F-D1BCF6B10240}"/>
              </a:ext>
            </a:extLst>
          </p:cNvPr>
          <p:cNvSpPr txBox="1"/>
          <p:nvPr/>
        </p:nvSpPr>
        <p:spPr bwMode="auto">
          <a:xfrm>
            <a:off x="515946" y="4666206"/>
            <a:ext cx="2712768" cy="1023742"/>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56" name="矩形 55">
            <a:extLst>
              <a:ext uri="{FF2B5EF4-FFF2-40B4-BE49-F238E27FC236}">
                <a16:creationId xmlns:a16="http://schemas.microsoft.com/office/drawing/2014/main" id="{37585647-CD8C-4636-8F2D-EFBC980539F8}"/>
              </a:ext>
            </a:extLst>
          </p:cNvPr>
          <p:cNvSpPr/>
          <p:nvPr/>
        </p:nvSpPr>
        <p:spPr>
          <a:xfrm>
            <a:off x="902591" y="4274358"/>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2140299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40949"/>
          <a:stretch/>
        </p:blipFill>
        <p:spPr>
          <a:xfrm rot="18897108">
            <a:off x="4546311" y="-1507272"/>
            <a:ext cx="3139059" cy="2990154"/>
          </a:xfrm>
          <a:prstGeom prst="rect">
            <a:avLst/>
          </a:prstGeom>
        </p:spPr>
      </p:pic>
      <p:sp>
        <p:nvSpPr>
          <p:cNvPr id="5" name="菱形 4"/>
          <p:cNvSpPr/>
          <p:nvPr/>
        </p:nvSpPr>
        <p:spPr>
          <a:xfrm>
            <a:off x="4076700" y="-320117"/>
            <a:ext cx="4038600" cy="4038600"/>
          </a:xfrm>
          <a:prstGeom prst="diamond">
            <a:avLst/>
          </a:prstGeom>
          <a:solidFill>
            <a:srgbClr val="142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菱形 5"/>
          <p:cNvSpPr/>
          <p:nvPr/>
        </p:nvSpPr>
        <p:spPr>
          <a:xfrm>
            <a:off x="5544308" y="2243789"/>
            <a:ext cx="1103384" cy="1103384"/>
          </a:xfrm>
          <a:prstGeom prst="diamond">
            <a:avLst/>
          </a:prstGeom>
          <a:noFill/>
          <a:ln w="34925">
            <a:solidFill>
              <a:srgbClr val="FFD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菱形 6"/>
          <p:cNvSpPr/>
          <p:nvPr/>
        </p:nvSpPr>
        <p:spPr>
          <a:xfrm>
            <a:off x="5315829" y="2834620"/>
            <a:ext cx="1560342" cy="1560342"/>
          </a:xfrm>
          <a:prstGeom prst="diamond">
            <a:avLst/>
          </a:prstGeom>
          <a:noFill/>
          <a:ln w="47625">
            <a:solidFill>
              <a:srgbClr val="FC6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C31BF2E6-08BE-42EF-B38E-F5425E7411C3}"/>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16" name="Shape 454">
            <a:extLst>
              <a:ext uri="{FF2B5EF4-FFF2-40B4-BE49-F238E27FC236}">
                <a16:creationId xmlns:a16="http://schemas.microsoft.com/office/drawing/2014/main" id="{3E748E27-3041-4C27-A06A-AB656EDBEB8D}"/>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TextBox 20">
            <a:extLst>
              <a:ext uri="{FF2B5EF4-FFF2-40B4-BE49-F238E27FC236}">
                <a16:creationId xmlns:a16="http://schemas.microsoft.com/office/drawing/2014/main" id="{C2578C0F-1E7E-41EE-9CAB-D9F8737E0D95}"/>
              </a:ext>
            </a:extLst>
          </p:cNvPr>
          <p:cNvSpPr txBox="1"/>
          <p:nvPr/>
        </p:nvSpPr>
        <p:spPr bwMode="auto">
          <a:xfrm>
            <a:off x="7223191" y="4110331"/>
            <a:ext cx="3863909" cy="700576"/>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18" name="矩形 17">
            <a:extLst>
              <a:ext uri="{FF2B5EF4-FFF2-40B4-BE49-F238E27FC236}">
                <a16:creationId xmlns:a16="http://schemas.microsoft.com/office/drawing/2014/main" id="{ABD5991E-BD3F-4C1D-BAB1-C4BDDF1601D7}"/>
              </a:ext>
            </a:extLst>
          </p:cNvPr>
          <p:cNvSpPr/>
          <p:nvPr/>
        </p:nvSpPr>
        <p:spPr>
          <a:xfrm>
            <a:off x="7609837" y="3718483"/>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
        <p:nvSpPr>
          <p:cNvPr id="19" name="TextBox 20">
            <a:extLst>
              <a:ext uri="{FF2B5EF4-FFF2-40B4-BE49-F238E27FC236}">
                <a16:creationId xmlns:a16="http://schemas.microsoft.com/office/drawing/2014/main" id="{967A9961-1629-47B0-8BA2-27B20C6818B8}"/>
              </a:ext>
            </a:extLst>
          </p:cNvPr>
          <p:cNvSpPr txBox="1"/>
          <p:nvPr/>
        </p:nvSpPr>
        <p:spPr bwMode="auto">
          <a:xfrm>
            <a:off x="1363418" y="4110331"/>
            <a:ext cx="3863909" cy="700576"/>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20" name="矩形 19">
            <a:extLst>
              <a:ext uri="{FF2B5EF4-FFF2-40B4-BE49-F238E27FC236}">
                <a16:creationId xmlns:a16="http://schemas.microsoft.com/office/drawing/2014/main" id="{B51E79BE-7C98-4E71-8C08-7F9005CF757E}"/>
              </a:ext>
            </a:extLst>
          </p:cNvPr>
          <p:cNvSpPr/>
          <p:nvPr/>
        </p:nvSpPr>
        <p:spPr>
          <a:xfrm>
            <a:off x="1750064" y="3718483"/>
            <a:ext cx="1569660" cy="369332"/>
          </a:xfrm>
          <a:prstGeom prst="rect">
            <a:avLst/>
          </a:prstGeom>
        </p:spPr>
        <p:txBody>
          <a:bodyPr wrap="none">
            <a:spAutoFit/>
          </a:bodyPr>
          <a:lstStyle/>
          <a:p>
            <a:pPr lvl="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147580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03341"/>
            <a:ext cx="6165858" cy="3851318"/>
          </a:xfrm>
          <a:prstGeom prst="rect">
            <a:avLst/>
          </a:prstGeom>
        </p:spPr>
      </p:pic>
      <p:sp>
        <p:nvSpPr>
          <p:cNvPr id="13" name="矩形 12"/>
          <p:cNvSpPr/>
          <p:nvPr/>
        </p:nvSpPr>
        <p:spPr>
          <a:xfrm>
            <a:off x="6096000" y="1503341"/>
            <a:ext cx="6096000" cy="3851318"/>
          </a:xfrm>
          <a:prstGeom prst="rect">
            <a:avLst/>
          </a:prstGeom>
          <a:solidFill>
            <a:srgbClr val="FC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Shape 454"/>
          <p:cNvSpPr/>
          <p:nvPr/>
        </p:nvSpPr>
        <p:spPr>
          <a:xfrm>
            <a:off x="6068964" y="5555449"/>
            <a:ext cx="766234" cy="76623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rgbClr val="FC6686"/>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26" name="组合 25"/>
          <p:cNvGrpSpPr/>
          <p:nvPr/>
        </p:nvGrpSpPr>
        <p:grpSpPr>
          <a:xfrm>
            <a:off x="6952590" y="5519353"/>
            <a:ext cx="3563010" cy="839649"/>
            <a:chOff x="6952590" y="5519353"/>
            <a:chExt cx="3563010" cy="839649"/>
          </a:xfrm>
        </p:grpSpPr>
        <p:sp>
          <p:nvSpPr>
            <p:cNvPr id="24" name="TextBox 13"/>
            <p:cNvSpPr txBox="1"/>
            <p:nvPr/>
          </p:nvSpPr>
          <p:spPr>
            <a:xfrm>
              <a:off x="6952590" y="5519353"/>
              <a:ext cx="1372260" cy="303801"/>
            </a:xfrm>
            <a:prstGeom prst="rect">
              <a:avLst/>
            </a:prstGeom>
            <a:noFill/>
          </p:spPr>
          <p:txBody>
            <a:bodyPr wrap="square" lIns="0" tIns="0" rIns="0" bIns="0" rtlCol="0" anchor="t" anchorCtr="0">
              <a:spAutoFit/>
            </a:bodyPr>
            <a:lstStyle/>
            <a:p>
              <a:pPr marL="0" marR="0" lvl="0" indent="0" algn="l" defTabSz="1216817" rtl="0" eaLnBrk="1" fontAlgn="auto" latinLnBrk="0" hangingPunct="1">
                <a:lnSpc>
                  <a:spcPct val="120000"/>
                </a:lnSpc>
                <a:spcBef>
                  <a:spcPct val="20000"/>
                </a:spcBef>
                <a:spcAft>
                  <a:spcPts val="0"/>
                </a:spcAft>
                <a:buClrTx/>
                <a:buSzTx/>
                <a:buFontTx/>
                <a:buNone/>
                <a:tabLst/>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单击编辑标题</a:t>
              </a:r>
              <a:endParaRPr kumimoji="0" 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13"/>
            <p:cNvSpPr txBox="1"/>
            <p:nvPr/>
          </p:nvSpPr>
          <p:spPr>
            <a:xfrm>
              <a:off x="6956671" y="5864251"/>
              <a:ext cx="3558929" cy="494751"/>
            </a:xfrm>
            <a:prstGeom prst="rect">
              <a:avLst/>
            </a:prstGeom>
            <a:noFill/>
          </p:spPr>
          <p:txBody>
            <a:bodyPr wrap="square" lIns="0" tIns="0" rIns="0" bIns="0" rtlCol="0" anchor="t" anchorCtr="0">
              <a:spAutoFit/>
            </a:bodyPr>
            <a:lstStyle/>
            <a:p>
              <a:pPr marL="0" marR="0" lvl="0" indent="0" algn="l" defTabSz="1216817" rtl="0" eaLnBrk="1" fontAlgn="auto" latinLnBrk="0" hangingPunct="1">
                <a:lnSpc>
                  <a:spcPct val="120000"/>
                </a:lnSpc>
                <a:spcBef>
                  <a:spcPct val="20000"/>
                </a:spcBef>
                <a:spcAft>
                  <a:spcPts val="0"/>
                </a:spcAft>
                <a:buClrTx/>
                <a:buSzTx/>
                <a:buFontTx/>
                <a:buNone/>
                <a:tabLst/>
                <a:defRPr/>
              </a:pPr>
              <a:r>
                <a:rPr kumimoji="0" lang="zh-CN" altLang="en-US" sz="14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kumimoji="0" lang="en-US" altLang="zh-CN"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6" name="文本框 15">
            <a:extLst>
              <a:ext uri="{FF2B5EF4-FFF2-40B4-BE49-F238E27FC236}">
                <a16:creationId xmlns:a16="http://schemas.microsoft.com/office/drawing/2014/main" id="{EB3D4FA4-ED60-49D0-B9C6-DD382098C03D}"/>
              </a:ext>
            </a:extLst>
          </p:cNvPr>
          <p:cNvSpPr txBox="1"/>
          <p:nvPr/>
        </p:nvSpPr>
        <p:spPr>
          <a:xfrm>
            <a:off x="755202" y="302192"/>
            <a:ext cx="20514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编辑标题文字</a:t>
            </a:r>
          </a:p>
        </p:txBody>
      </p:sp>
      <p:sp>
        <p:nvSpPr>
          <p:cNvPr id="17" name="Shape 454">
            <a:extLst>
              <a:ext uri="{FF2B5EF4-FFF2-40B4-BE49-F238E27FC236}">
                <a16:creationId xmlns:a16="http://schemas.microsoft.com/office/drawing/2014/main" id="{03FED01A-EA81-4FE0-B797-8071254A96D3}"/>
              </a:ext>
            </a:extLst>
          </p:cNvPr>
          <p:cNvSpPr/>
          <p:nvPr/>
        </p:nvSpPr>
        <p:spPr>
          <a:xfrm>
            <a:off x="355458" y="368872"/>
            <a:ext cx="328304" cy="328304"/>
          </a:xfrm>
          <a:custGeom>
            <a:avLst/>
            <a:gdLst/>
            <a:ahLst/>
            <a:cxnLst/>
            <a:rect l="0" t="0" r="0" b="0"/>
            <a:pathLst>
              <a:path w="120000" h="120000" extrusionOk="0">
                <a:moveTo>
                  <a:pt x="119718" y="118870"/>
                </a:moveTo>
                <a:cubicBezTo>
                  <a:pt x="119718" y="118870"/>
                  <a:pt x="119718" y="118870"/>
                  <a:pt x="119718" y="118588"/>
                </a:cubicBezTo>
                <a:cubicBezTo>
                  <a:pt x="119718" y="118588"/>
                  <a:pt x="119718" y="118588"/>
                  <a:pt x="119999" y="118305"/>
                </a:cubicBezTo>
                <a:cubicBezTo>
                  <a:pt x="119999" y="118305"/>
                  <a:pt x="119999" y="118305"/>
                  <a:pt x="119999" y="118305"/>
                </a:cubicBezTo>
                <a:cubicBezTo>
                  <a:pt x="119999" y="118023"/>
                  <a:pt x="119999" y="118023"/>
                  <a:pt x="119999" y="117741"/>
                </a:cubicBezTo>
                <a:cubicBezTo>
                  <a:pt x="119999" y="117741"/>
                  <a:pt x="119999" y="117741"/>
                  <a:pt x="119999" y="117741"/>
                </a:cubicBezTo>
                <a:cubicBezTo>
                  <a:pt x="119999" y="117741"/>
                  <a:pt x="119999" y="117458"/>
                  <a:pt x="119999" y="117458"/>
                </a:cubicBezTo>
                <a:cubicBezTo>
                  <a:pt x="119999" y="117458"/>
                  <a:pt x="119999" y="117458"/>
                  <a:pt x="119999" y="117176"/>
                </a:cubicBezTo>
                <a:cubicBezTo>
                  <a:pt x="119999" y="117176"/>
                  <a:pt x="119999" y="117176"/>
                  <a:pt x="119999" y="117176"/>
                </a:cubicBezTo>
                <a:cubicBezTo>
                  <a:pt x="119999" y="117176"/>
                  <a:pt x="119999" y="116894"/>
                  <a:pt x="119999" y="116894"/>
                </a:cubicBezTo>
                <a:cubicBezTo>
                  <a:pt x="119999" y="116894"/>
                  <a:pt x="119999" y="116611"/>
                  <a:pt x="119999" y="116611"/>
                </a:cubicBezTo>
                <a:cubicBezTo>
                  <a:pt x="119999" y="116611"/>
                  <a:pt x="119999" y="116611"/>
                  <a:pt x="119999" y="116611"/>
                </a:cubicBezTo>
                <a:cubicBezTo>
                  <a:pt x="108450" y="80470"/>
                  <a:pt x="108450" y="80470"/>
                  <a:pt x="108450" y="80470"/>
                </a:cubicBezTo>
                <a:cubicBezTo>
                  <a:pt x="108169" y="80188"/>
                  <a:pt x="107887" y="79905"/>
                  <a:pt x="107605" y="79623"/>
                </a:cubicBezTo>
                <a:cubicBezTo>
                  <a:pt x="44788" y="16376"/>
                  <a:pt x="44788" y="16376"/>
                  <a:pt x="44788" y="16376"/>
                </a:cubicBezTo>
                <a:cubicBezTo>
                  <a:pt x="44507" y="16094"/>
                  <a:pt x="44507" y="16094"/>
                  <a:pt x="44225" y="15811"/>
                </a:cubicBezTo>
                <a:cubicBezTo>
                  <a:pt x="30422" y="1976"/>
                  <a:pt x="30422" y="1976"/>
                  <a:pt x="30422" y="1976"/>
                </a:cubicBezTo>
                <a:cubicBezTo>
                  <a:pt x="29295" y="847"/>
                  <a:pt x="27605" y="0"/>
                  <a:pt x="25915" y="0"/>
                </a:cubicBezTo>
                <a:cubicBezTo>
                  <a:pt x="24225" y="0"/>
                  <a:pt x="22535" y="847"/>
                  <a:pt x="21126" y="1976"/>
                </a:cubicBezTo>
                <a:cubicBezTo>
                  <a:pt x="1971" y="21458"/>
                  <a:pt x="1971" y="21458"/>
                  <a:pt x="1971" y="21458"/>
                </a:cubicBezTo>
                <a:cubicBezTo>
                  <a:pt x="563" y="22588"/>
                  <a:pt x="0" y="24282"/>
                  <a:pt x="0" y="25976"/>
                </a:cubicBezTo>
                <a:cubicBezTo>
                  <a:pt x="0" y="27670"/>
                  <a:pt x="563" y="29364"/>
                  <a:pt x="1971" y="30776"/>
                </a:cubicBezTo>
                <a:cubicBezTo>
                  <a:pt x="15211" y="44047"/>
                  <a:pt x="15211" y="44047"/>
                  <a:pt x="15211" y="44047"/>
                </a:cubicBezTo>
                <a:cubicBezTo>
                  <a:pt x="15492" y="44329"/>
                  <a:pt x="15492" y="44329"/>
                  <a:pt x="15492" y="44611"/>
                </a:cubicBezTo>
                <a:cubicBezTo>
                  <a:pt x="78591" y="108141"/>
                  <a:pt x="78591" y="108141"/>
                  <a:pt x="78591" y="108141"/>
                </a:cubicBezTo>
                <a:cubicBezTo>
                  <a:pt x="78873" y="108423"/>
                  <a:pt x="79436" y="108705"/>
                  <a:pt x="79718" y="108705"/>
                </a:cubicBezTo>
                <a:cubicBezTo>
                  <a:pt x="99436" y="114635"/>
                  <a:pt x="99436" y="114635"/>
                  <a:pt x="99436" y="114635"/>
                </a:cubicBezTo>
                <a:cubicBezTo>
                  <a:pt x="2535" y="114635"/>
                  <a:pt x="2535" y="114635"/>
                  <a:pt x="2535" y="114635"/>
                </a:cubicBezTo>
                <a:cubicBezTo>
                  <a:pt x="1126" y="114635"/>
                  <a:pt x="0" y="115764"/>
                  <a:pt x="0" y="117176"/>
                </a:cubicBezTo>
                <a:cubicBezTo>
                  <a:pt x="0" y="118870"/>
                  <a:pt x="1126" y="120000"/>
                  <a:pt x="2535" y="120000"/>
                </a:cubicBezTo>
                <a:cubicBezTo>
                  <a:pt x="117464" y="120000"/>
                  <a:pt x="117464" y="120000"/>
                  <a:pt x="117464" y="120000"/>
                </a:cubicBezTo>
                <a:cubicBezTo>
                  <a:pt x="117464" y="120000"/>
                  <a:pt x="117464" y="120000"/>
                  <a:pt x="117464" y="120000"/>
                </a:cubicBezTo>
                <a:cubicBezTo>
                  <a:pt x="117746" y="120000"/>
                  <a:pt x="117746" y="120000"/>
                  <a:pt x="118028" y="120000"/>
                </a:cubicBezTo>
                <a:cubicBezTo>
                  <a:pt x="118028" y="120000"/>
                  <a:pt x="118309" y="119717"/>
                  <a:pt x="118591" y="119717"/>
                </a:cubicBezTo>
                <a:cubicBezTo>
                  <a:pt x="118591" y="119717"/>
                  <a:pt x="118591" y="119717"/>
                  <a:pt x="118591" y="119717"/>
                </a:cubicBezTo>
                <a:cubicBezTo>
                  <a:pt x="118591" y="119717"/>
                  <a:pt x="118873" y="119717"/>
                  <a:pt x="118873" y="119435"/>
                </a:cubicBezTo>
                <a:cubicBezTo>
                  <a:pt x="118873" y="119435"/>
                  <a:pt x="118873" y="119435"/>
                  <a:pt x="118873" y="119435"/>
                </a:cubicBezTo>
                <a:cubicBezTo>
                  <a:pt x="119154" y="119435"/>
                  <a:pt x="119154" y="119152"/>
                  <a:pt x="119436" y="119152"/>
                </a:cubicBezTo>
                <a:cubicBezTo>
                  <a:pt x="119436" y="119152"/>
                  <a:pt x="119436" y="119152"/>
                  <a:pt x="119436" y="119152"/>
                </a:cubicBezTo>
                <a:cubicBezTo>
                  <a:pt x="119436" y="119152"/>
                  <a:pt x="119436" y="118870"/>
                  <a:pt x="119718" y="118870"/>
                </a:cubicBezTo>
                <a:close/>
                <a:moveTo>
                  <a:pt x="113521" y="113223"/>
                </a:moveTo>
                <a:cubicBezTo>
                  <a:pt x="84225" y="104752"/>
                  <a:pt x="84225" y="104752"/>
                  <a:pt x="84225" y="104752"/>
                </a:cubicBezTo>
                <a:cubicBezTo>
                  <a:pt x="86197" y="97694"/>
                  <a:pt x="86197" y="97694"/>
                  <a:pt x="86197" y="97694"/>
                </a:cubicBezTo>
                <a:cubicBezTo>
                  <a:pt x="95211" y="97694"/>
                  <a:pt x="95211" y="97694"/>
                  <a:pt x="95211" y="97694"/>
                </a:cubicBezTo>
                <a:cubicBezTo>
                  <a:pt x="96901" y="97694"/>
                  <a:pt x="98028" y="96564"/>
                  <a:pt x="98028" y="95152"/>
                </a:cubicBezTo>
                <a:cubicBezTo>
                  <a:pt x="98028" y="85835"/>
                  <a:pt x="98028" y="85835"/>
                  <a:pt x="98028" y="85835"/>
                </a:cubicBezTo>
                <a:cubicBezTo>
                  <a:pt x="103943" y="84423"/>
                  <a:pt x="103943" y="84423"/>
                  <a:pt x="103943" y="84423"/>
                </a:cubicBezTo>
                <a:lnTo>
                  <a:pt x="113521" y="113223"/>
                </a:lnTo>
                <a:close/>
                <a:moveTo>
                  <a:pt x="42253" y="21458"/>
                </a:moveTo>
                <a:cubicBezTo>
                  <a:pt x="100563" y="79905"/>
                  <a:pt x="100563" y="79905"/>
                  <a:pt x="100563" y="79905"/>
                </a:cubicBezTo>
                <a:cubicBezTo>
                  <a:pt x="96056" y="81035"/>
                  <a:pt x="96056" y="81035"/>
                  <a:pt x="96056" y="81035"/>
                </a:cubicBezTo>
                <a:cubicBezTo>
                  <a:pt x="39718" y="24282"/>
                  <a:pt x="39718" y="24282"/>
                  <a:pt x="39718" y="24282"/>
                </a:cubicBezTo>
                <a:lnTo>
                  <a:pt x="42253" y="21458"/>
                </a:lnTo>
                <a:close/>
                <a:moveTo>
                  <a:pt x="35774" y="27952"/>
                </a:moveTo>
                <a:cubicBezTo>
                  <a:pt x="92676" y="84988"/>
                  <a:pt x="92676" y="84988"/>
                  <a:pt x="92676" y="84988"/>
                </a:cubicBezTo>
                <a:cubicBezTo>
                  <a:pt x="92676" y="92611"/>
                  <a:pt x="92676" y="92611"/>
                  <a:pt x="92676" y="92611"/>
                </a:cubicBezTo>
                <a:cubicBezTo>
                  <a:pt x="85352" y="92611"/>
                  <a:pt x="85352" y="92611"/>
                  <a:pt x="85352" y="92611"/>
                </a:cubicBezTo>
                <a:cubicBezTo>
                  <a:pt x="27887" y="35858"/>
                  <a:pt x="27887" y="35858"/>
                  <a:pt x="27887" y="35858"/>
                </a:cubicBezTo>
                <a:lnTo>
                  <a:pt x="35774" y="27952"/>
                </a:lnTo>
                <a:close/>
                <a:moveTo>
                  <a:pt x="5352" y="25976"/>
                </a:moveTo>
                <a:cubicBezTo>
                  <a:pt x="5352" y="25976"/>
                  <a:pt x="5352" y="25411"/>
                  <a:pt x="5633" y="25129"/>
                </a:cubicBezTo>
                <a:cubicBezTo>
                  <a:pt x="25070" y="5647"/>
                  <a:pt x="25070" y="5647"/>
                  <a:pt x="25070" y="5647"/>
                </a:cubicBezTo>
                <a:cubicBezTo>
                  <a:pt x="25352" y="5364"/>
                  <a:pt x="25633" y="5364"/>
                  <a:pt x="25915" y="5364"/>
                </a:cubicBezTo>
                <a:cubicBezTo>
                  <a:pt x="26197" y="5364"/>
                  <a:pt x="26478" y="5364"/>
                  <a:pt x="26760" y="5647"/>
                </a:cubicBezTo>
                <a:cubicBezTo>
                  <a:pt x="38591" y="17788"/>
                  <a:pt x="38591" y="17788"/>
                  <a:pt x="38591" y="17788"/>
                </a:cubicBezTo>
                <a:cubicBezTo>
                  <a:pt x="17464" y="38964"/>
                  <a:pt x="17464" y="38964"/>
                  <a:pt x="17464" y="38964"/>
                </a:cubicBezTo>
                <a:cubicBezTo>
                  <a:pt x="5633" y="26823"/>
                  <a:pt x="5633" y="26823"/>
                  <a:pt x="5633" y="26823"/>
                </a:cubicBezTo>
                <a:cubicBezTo>
                  <a:pt x="5352" y="26541"/>
                  <a:pt x="5352" y="26258"/>
                  <a:pt x="5352" y="25976"/>
                </a:cubicBezTo>
                <a:close/>
                <a:moveTo>
                  <a:pt x="24225" y="39529"/>
                </a:moveTo>
                <a:cubicBezTo>
                  <a:pt x="81408" y="96000"/>
                  <a:pt x="81408" y="96000"/>
                  <a:pt x="81408" y="96000"/>
                </a:cubicBezTo>
                <a:cubicBezTo>
                  <a:pt x="79718" y="101647"/>
                  <a:pt x="79718" y="101647"/>
                  <a:pt x="79718" y="101647"/>
                </a:cubicBezTo>
                <a:cubicBezTo>
                  <a:pt x="21126" y="42635"/>
                  <a:pt x="21126" y="42635"/>
                  <a:pt x="21126" y="42635"/>
                </a:cubicBezTo>
                <a:lnTo>
                  <a:pt x="24225" y="39529"/>
                </a:lnTo>
                <a:close/>
              </a:path>
            </a:pathLst>
          </a:custGeom>
          <a:solidFill>
            <a:schemeClr val="tx1"/>
          </a:solidFill>
          <a:ln>
            <a:noFill/>
          </a:ln>
        </p:spPr>
        <p:txBody>
          <a:bodyPr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TextBox 20">
            <a:extLst>
              <a:ext uri="{FF2B5EF4-FFF2-40B4-BE49-F238E27FC236}">
                <a16:creationId xmlns:a16="http://schemas.microsoft.com/office/drawing/2014/main" id="{8BFA3E51-FA77-4D09-82D5-C49ED2EF2784}"/>
              </a:ext>
            </a:extLst>
          </p:cNvPr>
          <p:cNvSpPr txBox="1"/>
          <p:nvPr/>
        </p:nvSpPr>
        <p:spPr bwMode="auto">
          <a:xfrm>
            <a:off x="7045391" y="2952156"/>
            <a:ext cx="3863909" cy="700576"/>
          </a:xfrm>
          <a:prstGeom prst="rect">
            <a:avLst/>
          </a:prstGeom>
          <a:noFill/>
        </p:spPr>
        <p:txBody>
          <a:bodyPr vert="horz" wrap="square" lIns="91440" tIns="45720" rIns="91440" bIns="45720" numCol="1" anchor="t" anchorCtr="0" compatLnSpc="1">
            <a:prstTxWarp prst="textNoShape">
              <a:avLst/>
            </a:prstTxWarp>
            <a:spAutoFit/>
          </a:bodyPr>
          <a:lstStyle/>
          <a:p>
            <a:pPr defTabSz="1219170">
              <a:lnSpc>
                <a:spcPct val="150000"/>
              </a:lnSpc>
              <a:defRPr/>
            </a:pPr>
            <a:r>
              <a:rPr lang="zh-CN" altLang="en-US" sz="1400" kern="0" dirty="0">
                <a:solidFill>
                  <a:schemeClr val="bg1"/>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22" name="矩形 21">
            <a:extLst>
              <a:ext uri="{FF2B5EF4-FFF2-40B4-BE49-F238E27FC236}">
                <a16:creationId xmlns:a16="http://schemas.microsoft.com/office/drawing/2014/main" id="{73ED0B46-5D29-4579-8B06-3F3C51FCAE28}"/>
              </a:ext>
            </a:extLst>
          </p:cNvPr>
          <p:cNvSpPr/>
          <p:nvPr/>
        </p:nvSpPr>
        <p:spPr>
          <a:xfrm>
            <a:off x="7432037" y="2560308"/>
            <a:ext cx="1569660" cy="369332"/>
          </a:xfrm>
          <a:prstGeom prst="rect">
            <a:avLst/>
          </a:prstGeom>
        </p:spPr>
        <p:txBody>
          <a:bodyPr wrap="none">
            <a:spAutoFit/>
          </a:bodyPr>
          <a:lstStyle/>
          <a:p>
            <a:pPr lvl="0">
              <a:defRPr/>
            </a:pPr>
            <a:r>
              <a:rPr lang="zh-CN" altLang="en-US" b="1" dirty="0">
                <a:solidFill>
                  <a:schemeClr val="bg1"/>
                </a:solidFill>
                <a:latin typeface="微软雅黑" panose="020B0503020204020204" pitchFamily="34" charset="-122"/>
                <a:ea typeface="微软雅黑" panose="020B0503020204020204" pitchFamily="34" charset="-122"/>
              </a:rPr>
              <a:t>编辑标题文字</a:t>
            </a:r>
          </a:p>
        </p:txBody>
      </p:sp>
    </p:spTree>
    <p:extLst>
      <p:ext uri="{BB962C8B-B14F-4D97-AF65-F5344CB8AC3E}">
        <p14:creationId xmlns:p14="http://schemas.microsoft.com/office/powerpoint/2010/main" val="195746996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1416</Words>
  <Application>Microsoft Office PowerPoint</Application>
  <PresentationFormat>宽屏</PresentationFormat>
  <Paragraphs>175</Paragraphs>
  <Slides>23</Slides>
  <Notes>20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Gill Sans</vt:lpstr>
      <vt:lpstr>Helvetica Light</vt:lpstr>
      <vt:lpstr>Lato</vt:lpstr>
      <vt:lpstr>Lato Black</vt:lpstr>
      <vt:lpstr>Roboto Condensed Light</vt:lpstr>
      <vt:lpstr>等线 Light</vt:lpstr>
      <vt:lpstr>Agency FB</vt:lpstr>
      <vt:lpstr>Arial</vt:lpstr>
      <vt:lpstr>Calibri</vt:lpstr>
      <vt:lpstr>等线</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
  <dc:creator>小Q办公</dc:creator>
  <cp:lastModifiedBy> </cp:lastModifiedBy>
  <cp:revision>8</cp:revision>
  <dcterms:created xsi:type="dcterms:W3CDTF">2019-09-06T02:50:40Z</dcterms:created>
  <dcterms:modified xsi:type="dcterms:W3CDTF">2019-09-09T06:48:31Z</dcterms:modified>
  <cp:category/>
  <dc:description/>
  <cp:contentStatus/>
  <dc:identifier/>
  <cp:keywords/>
  <dc:language>utf-8</dc:language>
</cp:coreProperties>
</file>