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8"/>
  </p:handoutMasterIdLst>
  <p:sldIdLst>
    <p:sldId id="472" r:id="rId3"/>
    <p:sldId id="471" r:id="rId5"/>
    <p:sldId id="470" r:id="rId6"/>
    <p:sldId id="393" r:id="rId7"/>
    <p:sldId id="469" r:id="rId8"/>
    <p:sldId id="468" r:id="rId9"/>
    <p:sldId id="467" r:id="rId10"/>
    <p:sldId id="466" r:id="rId11"/>
    <p:sldId id="465" r:id="rId12"/>
    <p:sldId id="464" r:id="rId13"/>
    <p:sldId id="463" r:id="rId14"/>
    <p:sldId id="462" r:id="rId15"/>
    <p:sldId id="461" r:id="rId16"/>
    <p:sldId id="460" r:id="rId17"/>
    <p:sldId id="459" r:id="rId18"/>
    <p:sldId id="458" r:id="rId19"/>
    <p:sldId id="457" r:id="rId20"/>
    <p:sldId id="456" r:id="rId21"/>
    <p:sldId id="455" r:id="rId22"/>
    <p:sldId id="454" r:id="rId23"/>
    <p:sldId id="453" r:id="rId24"/>
    <p:sldId id="452" r:id="rId25"/>
    <p:sldId id="451" r:id="rId26"/>
    <p:sldId id="450" r:id="rId27"/>
    <p:sldId id="449" r:id="rId28"/>
    <p:sldId id="448" r:id="rId29"/>
    <p:sldId id="447" r:id="rId30"/>
    <p:sldId id="446" r:id="rId31"/>
    <p:sldId id="445" r:id="rId32"/>
    <p:sldId id="444" r:id="rId33"/>
    <p:sldId id="443" r:id="rId34"/>
    <p:sldId id="442" r:id="rId35"/>
    <p:sldId id="441" r:id="rId36"/>
    <p:sldId id="440" r:id="rId37"/>
  </p:sldIdLst>
  <p:sldSz cx="9144000" cy="5143500" type="screen16x9"/>
  <p:notesSz cx="6858000" cy="9144000"/>
  <p:custDataLst>
    <p:tags r:id="rId4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080808"/>
    <a:srgbClr val="333333"/>
    <a:srgbClr val="1C1C1C"/>
    <a:srgbClr val="000000"/>
    <a:srgbClr val="5F5F5F"/>
    <a:srgbClr val="FCFCFC"/>
    <a:srgbClr val="CCD0D1"/>
    <a:srgbClr val="EED56C"/>
    <a:srgbClr val="D43E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6182" autoAdjust="0"/>
  </p:normalViewPr>
  <p:slideViewPr>
    <p:cSldViewPr>
      <p:cViewPr>
        <p:scale>
          <a:sx n="75" d="100"/>
          <a:sy n="75" d="100"/>
        </p:scale>
        <p:origin x="-258" y="-15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25" d="100"/>
        <a:sy n="125" d="100"/>
      </p:scale>
      <p:origin x="0" y="1764"/>
    </p:cViewPr>
  </p:sorterViewPr>
  <p:gridSpacing cx="72008" cy="72008"/>
</p:viewPr>
</file>

<file path=ppt/_rels/presentation.xml.rels><?xml version='1.0' encoding='UTF-8' standalone='yes'?>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2" Type="http://schemas.openxmlformats.org/officeDocument/2006/relationships/tags" Target="tags/tag3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38" Type="http://schemas.openxmlformats.org/officeDocument/2006/relationships/handoutMaster" Target="handoutMasters/handoutMaster1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'1.0' encoding='UTF-8' standalone='yes'?>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image" Target="../media/image11.png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20554831823852"/>
          <c:y val="0.0992013420721845"/>
          <c:w val="0.97588903363523"/>
          <c:h val="0.796961184219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系列3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</c:dPt>
          <c:dLbls>
            <c:delete val="1"/>
          </c:dLbls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0.4</c:v>
                </c:pt>
                <c:pt idx="1">
                  <c:v>0.3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  <c:pt idx="5">
                  <c:v>0.4</c:v>
                </c:pt>
                <c:pt idx="6">
                  <c:v>0.6</c:v>
                </c:pt>
                <c:pt idx="7">
                  <c:v>0.8</c:v>
                </c:pt>
                <c:pt idx="8">
                  <c:v>0.7</c:v>
                </c:pt>
                <c:pt idx="9">
                  <c:v>0.6</c:v>
                </c:pt>
                <c:pt idx="10">
                  <c:v>0.8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1"/>
        <c:overlap val="100"/>
        <c:axId val="113558656"/>
        <c:axId val="1135601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19050" cap="rnd">
              <a:solidFill>
                <a:schemeClr val="tx1">
                  <a:lumMod val="65000"/>
                  <a:lumOff val="35000"/>
                </a:schemeClr>
              </a:solidFill>
              <a:prstDash val="sysDot"/>
              <a:round/>
            </a:ln>
            <a:effectLst/>
          </c:spPr>
          <c:marker>
            <c:symbol val="square"/>
            <c:size val="49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00" b="0" i="0" u="none" strike="noStrike" kern="1200" baseline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ITC Avant Garde Std Md" panose="020B0602020202020204" pitchFamily="34" charset="0"/>
                    <a:ea typeface="+mn-ea"/>
                    <a:cs typeface="+mn-cs"/>
                  </a:defRPr>
                </a:pPr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0.4</c:v>
                </c:pt>
                <c:pt idx="1">
                  <c:v>0.3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  <c:pt idx="5">
                  <c:v>0.4</c:v>
                </c:pt>
                <c:pt idx="6">
                  <c:v>0.6</c:v>
                </c:pt>
                <c:pt idx="7">
                  <c:v>0.8</c:v>
                </c:pt>
                <c:pt idx="8">
                  <c:v>0.7</c:v>
                </c:pt>
                <c:pt idx="9">
                  <c:v>0.6</c:v>
                </c:pt>
                <c:pt idx="10">
                  <c:v>0.8</c:v>
                </c:pt>
                <c:pt idx="11">
                  <c:v>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1"/>
        <c:axId val="113558656"/>
        <c:axId val="113560192"/>
      </c:lineChart>
      <c:catAx>
        <c:axId val="11355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  <a:cs typeface="+mn-cs"/>
              </a:defRPr>
            </a:pPr>
          </a:p>
        </c:txPr>
        <c:crossAx val="113560192"/>
        <c:crosses val="autoZero"/>
        <c:auto val="1"/>
        <c:lblAlgn val="ctr"/>
        <c:lblOffset val="100"/>
        <c:noMultiLvlLbl val="0"/>
      </c:catAx>
      <c:valAx>
        <c:axId val="113560192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1355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F2980-540F-4F7F-A4CC-709C5E9803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F2980-540F-4F7F-A4CC-709C5E9803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点击即可编辑点击即可编辑点击即可编辑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4E37400-0646-4690-B3CD-AFE7E07460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543FE73-A404-45C1-B77A-6DB3BD9EA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0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3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8" Type="http://schemas.openxmlformats.org/officeDocument/2006/relationships/notesSlide" Target="../notesSlides/notesSlide14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5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png"/></Relationships>
</file>

<file path=ppt/slides/_rels/slide16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2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26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9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34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4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原创设计师QQ598969553     _1"/>
          <p:cNvGrpSpPr/>
          <p:nvPr/>
        </p:nvGrpSpPr>
        <p:grpSpPr>
          <a:xfrm>
            <a:off x="0" y="2063734"/>
            <a:ext cx="940068" cy="94006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95" name="同心圆 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" name="原创设计师QQ598969553     _2"/>
          <p:cNvGrpSpPr/>
          <p:nvPr/>
        </p:nvGrpSpPr>
        <p:grpSpPr>
          <a:xfrm>
            <a:off x="2169455" y="1419285"/>
            <a:ext cx="792088" cy="79208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3" name="同心圆 2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2" name="原创设计师QQ598969553     _3"/>
          <p:cNvGrpSpPr/>
          <p:nvPr/>
        </p:nvGrpSpPr>
        <p:grpSpPr>
          <a:xfrm>
            <a:off x="1488750" y="2296712"/>
            <a:ext cx="575388" cy="57538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3" name="同心圆 5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4" name="原创设计师QQ598969553     _4"/>
          <p:cNvGrpSpPr/>
          <p:nvPr/>
        </p:nvGrpSpPr>
        <p:grpSpPr>
          <a:xfrm>
            <a:off x="-376253" y="-195713"/>
            <a:ext cx="1152128" cy="115212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5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392113" y="760410"/>
              <a:ext cx="3825873" cy="382587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9" name="原创设计师QQ598969553     _5"/>
          <p:cNvGrpSpPr/>
          <p:nvPr/>
        </p:nvGrpSpPr>
        <p:grpSpPr>
          <a:xfrm>
            <a:off x="1919802" y="-194352"/>
            <a:ext cx="575388" cy="57538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0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7" name="原创设计师QQ598969553     _6"/>
          <p:cNvGrpSpPr/>
          <p:nvPr/>
        </p:nvGrpSpPr>
        <p:grpSpPr bwMode="auto">
          <a:xfrm>
            <a:off x="6804248" y="4504539"/>
            <a:ext cx="285036" cy="285091"/>
            <a:chOff x="0" y="0"/>
            <a:chExt cx="965499" cy="965499"/>
          </a:xfrm>
        </p:grpSpPr>
        <p:sp>
          <p:nvSpPr>
            <p:cNvPr id="68" name="AutoShape 11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69" name="AutoShape 12"/>
            <p:cNvSpPr/>
            <p:nvPr/>
          </p:nvSpPr>
          <p:spPr bwMode="auto">
            <a:xfrm>
              <a:off x="285759" y="283328"/>
              <a:ext cx="393981" cy="393980"/>
            </a:xfrm>
            <a:custGeom>
              <a:avLst/>
              <a:gdLst>
                <a:gd name="T0" fmla="*/ 196991 w 21376"/>
                <a:gd name="T1" fmla="*/ 196990 h 21600"/>
                <a:gd name="T2" fmla="*/ 196991 w 21376"/>
                <a:gd name="T3" fmla="*/ 196990 h 21600"/>
                <a:gd name="T4" fmla="*/ 196991 w 21376"/>
                <a:gd name="T5" fmla="*/ 196990 h 21600"/>
                <a:gd name="T6" fmla="*/ 196991 w 21376"/>
                <a:gd name="T7" fmla="*/ 1969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376" h="21600">
                  <a:moveTo>
                    <a:pt x="21036" y="18604"/>
                  </a:moveTo>
                  <a:cubicBezTo>
                    <a:pt x="21454" y="19261"/>
                    <a:pt x="21486" y="19922"/>
                    <a:pt x="21134" y="20586"/>
                  </a:cubicBezTo>
                  <a:cubicBezTo>
                    <a:pt x="20969" y="20915"/>
                    <a:pt x="20731" y="21168"/>
                    <a:pt x="20427" y="21338"/>
                  </a:cubicBezTo>
                  <a:cubicBezTo>
                    <a:pt x="20122" y="21514"/>
                    <a:pt x="19797" y="21600"/>
                    <a:pt x="19455" y="21600"/>
                  </a:cubicBezTo>
                  <a:lnTo>
                    <a:pt x="1928" y="21600"/>
                  </a:lnTo>
                  <a:cubicBezTo>
                    <a:pt x="1585" y="21600"/>
                    <a:pt x="1263" y="21514"/>
                    <a:pt x="965" y="21338"/>
                  </a:cubicBezTo>
                  <a:cubicBezTo>
                    <a:pt x="663" y="21168"/>
                    <a:pt x="425" y="20915"/>
                    <a:pt x="248" y="20586"/>
                  </a:cubicBezTo>
                  <a:cubicBezTo>
                    <a:pt x="-114" y="19914"/>
                    <a:pt x="-80" y="19250"/>
                    <a:pt x="344" y="18604"/>
                  </a:cubicBezTo>
                  <a:lnTo>
                    <a:pt x="7509" y="7313"/>
                  </a:lnTo>
                  <a:lnTo>
                    <a:pt x="7509" y="2167"/>
                  </a:lnTo>
                  <a:lnTo>
                    <a:pt x="6427" y="2167"/>
                  </a:lnTo>
                  <a:cubicBezTo>
                    <a:pt x="6122" y="2167"/>
                    <a:pt x="5870" y="2061"/>
                    <a:pt x="5670" y="1850"/>
                  </a:cubicBezTo>
                  <a:cubicBezTo>
                    <a:pt x="5473" y="1638"/>
                    <a:pt x="5371" y="1380"/>
                    <a:pt x="5371" y="1072"/>
                  </a:cubicBezTo>
                  <a:cubicBezTo>
                    <a:pt x="5371" y="778"/>
                    <a:pt x="5473" y="528"/>
                    <a:pt x="5670" y="320"/>
                  </a:cubicBezTo>
                  <a:cubicBezTo>
                    <a:pt x="5870" y="108"/>
                    <a:pt x="6122" y="0"/>
                    <a:pt x="6427" y="0"/>
                  </a:cubicBezTo>
                  <a:lnTo>
                    <a:pt x="14953" y="0"/>
                  </a:lnTo>
                  <a:cubicBezTo>
                    <a:pt x="15260" y="0"/>
                    <a:pt x="15515" y="108"/>
                    <a:pt x="15724" y="320"/>
                  </a:cubicBezTo>
                  <a:cubicBezTo>
                    <a:pt x="15933" y="528"/>
                    <a:pt x="16038" y="778"/>
                    <a:pt x="16038" y="1072"/>
                  </a:cubicBezTo>
                  <a:cubicBezTo>
                    <a:pt x="16038" y="1380"/>
                    <a:pt x="15933" y="1638"/>
                    <a:pt x="15724" y="1850"/>
                  </a:cubicBezTo>
                  <a:cubicBezTo>
                    <a:pt x="15515" y="2061"/>
                    <a:pt x="15260" y="2167"/>
                    <a:pt x="14953" y="2167"/>
                  </a:cubicBezTo>
                  <a:lnTo>
                    <a:pt x="13900" y="2167"/>
                  </a:lnTo>
                  <a:lnTo>
                    <a:pt x="13900" y="7339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3" y="7974"/>
                  </a:lnTo>
                  <a:lnTo>
                    <a:pt x="11773" y="2167"/>
                  </a:lnTo>
                  <a:lnTo>
                    <a:pt x="9635" y="2167"/>
                  </a:lnTo>
                  <a:lnTo>
                    <a:pt x="9635" y="7947"/>
                  </a:lnTo>
                  <a:lnTo>
                    <a:pt x="5261" y="1486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0" name="原创设计师QQ598969553     _7"/>
          <p:cNvGrpSpPr/>
          <p:nvPr/>
        </p:nvGrpSpPr>
        <p:grpSpPr bwMode="auto">
          <a:xfrm>
            <a:off x="7207399" y="4504539"/>
            <a:ext cx="285505" cy="285091"/>
            <a:chOff x="0" y="0"/>
            <a:chExt cx="965499" cy="965499"/>
          </a:xfrm>
        </p:grpSpPr>
        <p:sp>
          <p:nvSpPr>
            <p:cNvPr id="71" name="AutoShape 14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2" name="AutoShape 15"/>
            <p:cNvSpPr/>
            <p:nvPr/>
          </p:nvSpPr>
          <p:spPr bwMode="auto">
            <a:xfrm>
              <a:off x="285759" y="283328"/>
              <a:ext cx="393981" cy="393980"/>
            </a:xfrm>
            <a:custGeom>
              <a:avLst/>
              <a:gdLst>
                <a:gd name="T0" fmla="*/ 196991 w 21600"/>
                <a:gd name="T1" fmla="*/ 196990 h 21600"/>
                <a:gd name="T2" fmla="*/ 196991 w 21600"/>
                <a:gd name="T3" fmla="*/ 196990 h 21600"/>
                <a:gd name="T4" fmla="*/ 196991 w 21600"/>
                <a:gd name="T5" fmla="*/ 196990 h 21600"/>
                <a:gd name="T6" fmla="*/ 196991 w 21600"/>
                <a:gd name="T7" fmla="*/ 1969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328" y="11543"/>
                  </a:moveTo>
                  <a:cubicBezTo>
                    <a:pt x="21492" y="11930"/>
                    <a:pt x="21571" y="12337"/>
                    <a:pt x="21571" y="12758"/>
                  </a:cubicBezTo>
                  <a:cubicBezTo>
                    <a:pt x="21571" y="13464"/>
                    <a:pt x="21388" y="14105"/>
                    <a:pt x="21017" y="14678"/>
                  </a:cubicBezTo>
                  <a:cubicBezTo>
                    <a:pt x="21111" y="15215"/>
                    <a:pt x="21077" y="15745"/>
                    <a:pt x="20924" y="16285"/>
                  </a:cubicBezTo>
                  <a:cubicBezTo>
                    <a:pt x="20769" y="16819"/>
                    <a:pt x="20512" y="17287"/>
                    <a:pt x="20141" y="17697"/>
                  </a:cubicBezTo>
                  <a:cubicBezTo>
                    <a:pt x="20105" y="18451"/>
                    <a:pt x="19901" y="19081"/>
                    <a:pt x="19531" y="19580"/>
                  </a:cubicBezTo>
                  <a:cubicBezTo>
                    <a:pt x="19161" y="20080"/>
                    <a:pt x="18700" y="20481"/>
                    <a:pt x="18146" y="20783"/>
                  </a:cubicBezTo>
                  <a:cubicBezTo>
                    <a:pt x="17593" y="21088"/>
                    <a:pt x="16982" y="21297"/>
                    <a:pt x="16321" y="21419"/>
                  </a:cubicBezTo>
                  <a:cubicBezTo>
                    <a:pt x="15660" y="21540"/>
                    <a:pt x="15010" y="21599"/>
                    <a:pt x="14380" y="21599"/>
                  </a:cubicBezTo>
                  <a:cubicBezTo>
                    <a:pt x="13730" y="21599"/>
                    <a:pt x="13077" y="21554"/>
                    <a:pt x="12424" y="21461"/>
                  </a:cubicBezTo>
                  <a:cubicBezTo>
                    <a:pt x="11772" y="21362"/>
                    <a:pt x="11127" y="21235"/>
                    <a:pt x="10497" y="21074"/>
                  </a:cubicBezTo>
                  <a:cubicBezTo>
                    <a:pt x="9864" y="20894"/>
                    <a:pt x="9237" y="20702"/>
                    <a:pt x="8610" y="20493"/>
                  </a:cubicBezTo>
                  <a:cubicBezTo>
                    <a:pt x="7982" y="20286"/>
                    <a:pt x="7341" y="20182"/>
                    <a:pt x="6680" y="20182"/>
                  </a:cubicBezTo>
                  <a:lnTo>
                    <a:pt x="1607" y="20182"/>
                  </a:lnTo>
                  <a:cubicBezTo>
                    <a:pt x="1167" y="20182"/>
                    <a:pt x="785" y="20029"/>
                    <a:pt x="471" y="19713"/>
                  </a:cubicBezTo>
                  <a:cubicBezTo>
                    <a:pt x="158" y="19405"/>
                    <a:pt x="0" y="19024"/>
                    <a:pt x="0" y="18572"/>
                  </a:cubicBezTo>
                  <a:lnTo>
                    <a:pt x="0" y="9880"/>
                  </a:lnTo>
                  <a:cubicBezTo>
                    <a:pt x="0" y="9440"/>
                    <a:pt x="158" y="9064"/>
                    <a:pt x="471" y="8754"/>
                  </a:cubicBezTo>
                  <a:cubicBezTo>
                    <a:pt x="785" y="8440"/>
                    <a:pt x="1167" y="8285"/>
                    <a:pt x="1607" y="8285"/>
                  </a:cubicBezTo>
                  <a:lnTo>
                    <a:pt x="6315" y="8285"/>
                  </a:lnTo>
                  <a:cubicBezTo>
                    <a:pt x="6558" y="8160"/>
                    <a:pt x="6750" y="8022"/>
                    <a:pt x="6897" y="7872"/>
                  </a:cubicBezTo>
                  <a:cubicBezTo>
                    <a:pt x="7041" y="7723"/>
                    <a:pt x="7197" y="7548"/>
                    <a:pt x="7369" y="7342"/>
                  </a:cubicBezTo>
                  <a:cubicBezTo>
                    <a:pt x="7513" y="7161"/>
                    <a:pt x="7663" y="6986"/>
                    <a:pt x="7810" y="6819"/>
                  </a:cubicBezTo>
                  <a:cubicBezTo>
                    <a:pt x="7957" y="6653"/>
                    <a:pt x="8112" y="6483"/>
                    <a:pt x="8276" y="6311"/>
                  </a:cubicBezTo>
                  <a:cubicBezTo>
                    <a:pt x="8570" y="5997"/>
                    <a:pt x="8918" y="5690"/>
                    <a:pt x="9302" y="5385"/>
                  </a:cubicBezTo>
                  <a:cubicBezTo>
                    <a:pt x="9692" y="5085"/>
                    <a:pt x="9989" y="4749"/>
                    <a:pt x="10195" y="4379"/>
                  </a:cubicBezTo>
                  <a:cubicBezTo>
                    <a:pt x="10339" y="4117"/>
                    <a:pt x="10443" y="3826"/>
                    <a:pt x="10506" y="3507"/>
                  </a:cubicBezTo>
                  <a:cubicBezTo>
                    <a:pt x="10565" y="3188"/>
                    <a:pt x="10627" y="2866"/>
                    <a:pt x="10675" y="2538"/>
                  </a:cubicBezTo>
                  <a:cubicBezTo>
                    <a:pt x="10726" y="2216"/>
                    <a:pt x="10780" y="1900"/>
                    <a:pt x="10845" y="1592"/>
                  </a:cubicBezTo>
                  <a:cubicBezTo>
                    <a:pt x="10907" y="1287"/>
                    <a:pt x="11014" y="1016"/>
                    <a:pt x="11161" y="776"/>
                  </a:cubicBezTo>
                  <a:cubicBezTo>
                    <a:pt x="11311" y="536"/>
                    <a:pt x="11523" y="350"/>
                    <a:pt x="11800" y="208"/>
                  </a:cubicBezTo>
                  <a:cubicBezTo>
                    <a:pt x="12074" y="67"/>
                    <a:pt x="12441" y="0"/>
                    <a:pt x="12902" y="0"/>
                  </a:cubicBezTo>
                  <a:cubicBezTo>
                    <a:pt x="13450" y="0"/>
                    <a:pt x="13956" y="112"/>
                    <a:pt x="14411" y="344"/>
                  </a:cubicBezTo>
                  <a:cubicBezTo>
                    <a:pt x="14869" y="573"/>
                    <a:pt x="15250" y="881"/>
                    <a:pt x="15567" y="1270"/>
                  </a:cubicBezTo>
                  <a:cubicBezTo>
                    <a:pt x="15880" y="1657"/>
                    <a:pt x="16126" y="2101"/>
                    <a:pt x="16304" y="2600"/>
                  </a:cubicBezTo>
                  <a:cubicBezTo>
                    <a:pt x="16479" y="3103"/>
                    <a:pt x="16570" y="3609"/>
                    <a:pt x="16570" y="4123"/>
                  </a:cubicBezTo>
                  <a:cubicBezTo>
                    <a:pt x="16570" y="4653"/>
                    <a:pt x="16491" y="5162"/>
                    <a:pt x="16332" y="5645"/>
                  </a:cubicBezTo>
                  <a:cubicBezTo>
                    <a:pt x="16174" y="6125"/>
                    <a:pt x="15982" y="6610"/>
                    <a:pt x="15759" y="7096"/>
                  </a:cubicBezTo>
                  <a:cubicBezTo>
                    <a:pt x="16072" y="7079"/>
                    <a:pt x="16389" y="7057"/>
                    <a:pt x="16705" y="7034"/>
                  </a:cubicBezTo>
                  <a:cubicBezTo>
                    <a:pt x="17019" y="7011"/>
                    <a:pt x="17335" y="7000"/>
                    <a:pt x="17652" y="7000"/>
                  </a:cubicBezTo>
                  <a:cubicBezTo>
                    <a:pt x="18149" y="7000"/>
                    <a:pt x="18630" y="7048"/>
                    <a:pt x="19099" y="7144"/>
                  </a:cubicBezTo>
                  <a:cubicBezTo>
                    <a:pt x="19568" y="7237"/>
                    <a:pt x="19986" y="7395"/>
                    <a:pt x="20356" y="7616"/>
                  </a:cubicBezTo>
                  <a:cubicBezTo>
                    <a:pt x="20726" y="7839"/>
                    <a:pt x="21026" y="8144"/>
                    <a:pt x="21255" y="8528"/>
                  </a:cubicBezTo>
                  <a:cubicBezTo>
                    <a:pt x="21486" y="8918"/>
                    <a:pt x="21600" y="9409"/>
                    <a:pt x="21600" y="10002"/>
                  </a:cubicBezTo>
                  <a:cubicBezTo>
                    <a:pt x="21600" y="10265"/>
                    <a:pt x="21580" y="10519"/>
                    <a:pt x="21535" y="10773"/>
                  </a:cubicBezTo>
                  <a:cubicBezTo>
                    <a:pt x="21484" y="11030"/>
                    <a:pt x="21419" y="11284"/>
                    <a:pt x="21328" y="11543"/>
                  </a:cubicBezTo>
                  <a:moveTo>
                    <a:pt x="4258" y="18519"/>
                  </a:moveTo>
                  <a:cubicBezTo>
                    <a:pt x="4555" y="18519"/>
                    <a:pt x="4809" y="18417"/>
                    <a:pt x="5024" y="18214"/>
                  </a:cubicBezTo>
                  <a:cubicBezTo>
                    <a:pt x="5233" y="18013"/>
                    <a:pt x="5340" y="17759"/>
                    <a:pt x="5340" y="17454"/>
                  </a:cubicBezTo>
                  <a:cubicBezTo>
                    <a:pt x="5340" y="17155"/>
                    <a:pt x="5233" y="16900"/>
                    <a:pt x="5024" y="16686"/>
                  </a:cubicBezTo>
                  <a:cubicBezTo>
                    <a:pt x="4812" y="16477"/>
                    <a:pt x="4557" y="16372"/>
                    <a:pt x="4258" y="16372"/>
                  </a:cubicBezTo>
                  <a:cubicBezTo>
                    <a:pt x="3941" y="16372"/>
                    <a:pt x="3684" y="16477"/>
                    <a:pt x="3486" y="16686"/>
                  </a:cubicBezTo>
                  <a:cubicBezTo>
                    <a:pt x="3289" y="16900"/>
                    <a:pt x="3190" y="17155"/>
                    <a:pt x="3190" y="17454"/>
                  </a:cubicBezTo>
                  <a:cubicBezTo>
                    <a:pt x="3190" y="17767"/>
                    <a:pt x="3289" y="18024"/>
                    <a:pt x="3486" y="18222"/>
                  </a:cubicBezTo>
                  <a:cubicBezTo>
                    <a:pt x="3681" y="18420"/>
                    <a:pt x="3939" y="18519"/>
                    <a:pt x="4258" y="18519"/>
                  </a:cubicBezTo>
                  <a:moveTo>
                    <a:pt x="19164" y="14342"/>
                  </a:moveTo>
                  <a:cubicBezTo>
                    <a:pt x="19703" y="13901"/>
                    <a:pt x="19975" y="13345"/>
                    <a:pt x="19975" y="12679"/>
                  </a:cubicBezTo>
                  <a:cubicBezTo>
                    <a:pt x="19975" y="12473"/>
                    <a:pt x="19918" y="12281"/>
                    <a:pt x="19805" y="12097"/>
                  </a:cubicBezTo>
                  <a:cubicBezTo>
                    <a:pt x="19695" y="11919"/>
                    <a:pt x="19576" y="11761"/>
                    <a:pt x="19446" y="11623"/>
                  </a:cubicBezTo>
                  <a:cubicBezTo>
                    <a:pt x="19590" y="11363"/>
                    <a:pt x="19720" y="11106"/>
                    <a:pt x="19833" y="10849"/>
                  </a:cubicBezTo>
                  <a:cubicBezTo>
                    <a:pt x="19944" y="10592"/>
                    <a:pt x="20003" y="10312"/>
                    <a:pt x="20003" y="10002"/>
                  </a:cubicBezTo>
                  <a:cubicBezTo>
                    <a:pt x="20003" y="9688"/>
                    <a:pt x="19924" y="9440"/>
                    <a:pt x="19766" y="9251"/>
                  </a:cubicBezTo>
                  <a:cubicBezTo>
                    <a:pt x="19607" y="9070"/>
                    <a:pt x="19415" y="8929"/>
                    <a:pt x="19184" y="8833"/>
                  </a:cubicBezTo>
                  <a:cubicBezTo>
                    <a:pt x="18955" y="8739"/>
                    <a:pt x="18698" y="8683"/>
                    <a:pt x="18418" y="8663"/>
                  </a:cubicBezTo>
                  <a:cubicBezTo>
                    <a:pt x="18138" y="8643"/>
                    <a:pt x="17884" y="8635"/>
                    <a:pt x="17649" y="8635"/>
                  </a:cubicBezTo>
                  <a:cubicBezTo>
                    <a:pt x="17242" y="8635"/>
                    <a:pt x="16835" y="8649"/>
                    <a:pt x="16423" y="8677"/>
                  </a:cubicBezTo>
                  <a:cubicBezTo>
                    <a:pt x="16010" y="8706"/>
                    <a:pt x="15606" y="8720"/>
                    <a:pt x="15199" y="8720"/>
                  </a:cubicBezTo>
                  <a:cubicBezTo>
                    <a:pt x="14917" y="8720"/>
                    <a:pt x="14643" y="8706"/>
                    <a:pt x="14366" y="8677"/>
                  </a:cubicBezTo>
                  <a:cubicBezTo>
                    <a:pt x="14089" y="8649"/>
                    <a:pt x="13829" y="8584"/>
                    <a:pt x="13574" y="8474"/>
                  </a:cubicBezTo>
                  <a:cubicBezTo>
                    <a:pt x="13574" y="8104"/>
                    <a:pt x="13645" y="7754"/>
                    <a:pt x="13792" y="7421"/>
                  </a:cubicBezTo>
                  <a:cubicBezTo>
                    <a:pt x="13936" y="7087"/>
                    <a:pt x="14094" y="6751"/>
                    <a:pt x="14275" y="6413"/>
                  </a:cubicBezTo>
                  <a:cubicBezTo>
                    <a:pt x="14448" y="6074"/>
                    <a:pt x="14606" y="5721"/>
                    <a:pt x="14747" y="5351"/>
                  </a:cubicBezTo>
                  <a:cubicBezTo>
                    <a:pt x="14886" y="4984"/>
                    <a:pt x="14953" y="4574"/>
                    <a:pt x="14953" y="4122"/>
                  </a:cubicBezTo>
                  <a:cubicBezTo>
                    <a:pt x="14953" y="3823"/>
                    <a:pt x="14905" y="3529"/>
                    <a:pt x="14812" y="3236"/>
                  </a:cubicBezTo>
                  <a:cubicBezTo>
                    <a:pt x="14716" y="2945"/>
                    <a:pt x="14583" y="2677"/>
                    <a:pt x="14411" y="2439"/>
                  </a:cubicBezTo>
                  <a:cubicBezTo>
                    <a:pt x="14238" y="2199"/>
                    <a:pt x="14027" y="2002"/>
                    <a:pt x="13775" y="1843"/>
                  </a:cubicBezTo>
                  <a:cubicBezTo>
                    <a:pt x="13521" y="1688"/>
                    <a:pt x="13230" y="1606"/>
                    <a:pt x="12893" y="1606"/>
                  </a:cubicBezTo>
                  <a:lnTo>
                    <a:pt x="12744" y="1606"/>
                  </a:lnTo>
                  <a:cubicBezTo>
                    <a:pt x="12681" y="1606"/>
                    <a:pt x="12631" y="1617"/>
                    <a:pt x="12594" y="1634"/>
                  </a:cubicBezTo>
                  <a:cubicBezTo>
                    <a:pt x="12523" y="1671"/>
                    <a:pt x="12481" y="1705"/>
                    <a:pt x="12472" y="1742"/>
                  </a:cubicBezTo>
                  <a:cubicBezTo>
                    <a:pt x="12464" y="1778"/>
                    <a:pt x="12450" y="1838"/>
                    <a:pt x="12430" y="1920"/>
                  </a:cubicBezTo>
                  <a:cubicBezTo>
                    <a:pt x="12323" y="2450"/>
                    <a:pt x="12221" y="3007"/>
                    <a:pt x="12128" y="3586"/>
                  </a:cubicBezTo>
                  <a:cubicBezTo>
                    <a:pt x="12034" y="4167"/>
                    <a:pt x="11854" y="4698"/>
                    <a:pt x="11596" y="5176"/>
                  </a:cubicBezTo>
                  <a:cubicBezTo>
                    <a:pt x="11334" y="5636"/>
                    <a:pt x="11000" y="6034"/>
                    <a:pt x="10596" y="6367"/>
                  </a:cubicBezTo>
                  <a:cubicBezTo>
                    <a:pt x="10189" y="6701"/>
                    <a:pt x="9802" y="7051"/>
                    <a:pt x="9432" y="7421"/>
                  </a:cubicBezTo>
                  <a:cubicBezTo>
                    <a:pt x="9169" y="7700"/>
                    <a:pt x="8949" y="7954"/>
                    <a:pt x="8771" y="8183"/>
                  </a:cubicBezTo>
                  <a:cubicBezTo>
                    <a:pt x="8593" y="8412"/>
                    <a:pt x="8403" y="8632"/>
                    <a:pt x="8211" y="8833"/>
                  </a:cubicBezTo>
                  <a:cubicBezTo>
                    <a:pt x="8016" y="9036"/>
                    <a:pt x="7799" y="9222"/>
                    <a:pt x="7556" y="9400"/>
                  </a:cubicBezTo>
                  <a:cubicBezTo>
                    <a:pt x="7313" y="9575"/>
                    <a:pt x="7019" y="9736"/>
                    <a:pt x="6674" y="9880"/>
                  </a:cubicBezTo>
                  <a:lnTo>
                    <a:pt x="6646" y="9880"/>
                  </a:lnTo>
                  <a:lnTo>
                    <a:pt x="6646" y="18572"/>
                  </a:lnTo>
                  <a:cubicBezTo>
                    <a:pt x="7279" y="18572"/>
                    <a:pt x="7889" y="18649"/>
                    <a:pt x="8485" y="18795"/>
                  </a:cubicBezTo>
                  <a:cubicBezTo>
                    <a:pt x="9081" y="18945"/>
                    <a:pt x="9683" y="19103"/>
                    <a:pt x="10294" y="19270"/>
                  </a:cubicBezTo>
                  <a:cubicBezTo>
                    <a:pt x="10901" y="19439"/>
                    <a:pt x="11537" y="19592"/>
                    <a:pt x="12207" y="19741"/>
                  </a:cubicBezTo>
                  <a:cubicBezTo>
                    <a:pt x="12874" y="19891"/>
                    <a:pt x="13594" y="19965"/>
                    <a:pt x="14374" y="19965"/>
                  </a:cubicBezTo>
                  <a:cubicBezTo>
                    <a:pt x="14781" y="19965"/>
                    <a:pt x="15222" y="19939"/>
                    <a:pt x="15699" y="19885"/>
                  </a:cubicBezTo>
                  <a:cubicBezTo>
                    <a:pt x="16177" y="19829"/>
                    <a:pt x="16626" y="19710"/>
                    <a:pt x="17047" y="19527"/>
                  </a:cubicBezTo>
                  <a:cubicBezTo>
                    <a:pt x="17468" y="19343"/>
                    <a:pt x="17816" y="19086"/>
                    <a:pt x="18101" y="18762"/>
                  </a:cubicBezTo>
                  <a:cubicBezTo>
                    <a:pt x="18387" y="18440"/>
                    <a:pt x="18525" y="18010"/>
                    <a:pt x="18525" y="17477"/>
                  </a:cubicBezTo>
                  <a:cubicBezTo>
                    <a:pt x="18525" y="17386"/>
                    <a:pt x="18522" y="17304"/>
                    <a:pt x="18517" y="17225"/>
                  </a:cubicBezTo>
                  <a:cubicBezTo>
                    <a:pt x="18503" y="17152"/>
                    <a:pt x="18488" y="17070"/>
                    <a:pt x="18471" y="16980"/>
                  </a:cubicBezTo>
                  <a:cubicBezTo>
                    <a:pt x="18785" y="16836"/>
                    <a:pt x="19028" y="16596"/>
                    <a:pt x="19195" y="16262"/>
                  </a:cubicBezTo>
                  <a:cubicBezTo>
                    <a:pt x="19364" y="15929"/>
                    <a:pt x="19446" y="15593"/>
                    <a:pt x="19446" y="15263"/>
                  </a:cubicBezTo>
                  <a:cubicBezTo>
                    <a:pt x="19449" y="14912"/>
                    <a:pt x="19350" y="14605"/>
                    <a:pt x="19164" y="14342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3" name="原创设计师QQ598969553     _8"/>
          <p:cNvGrpSpPr/>
          <p:nvPr/>
        </p:nvGrpSpPr>
        <p:grpSpPr bwMode="auto">
          <a:xfrm>
            <a:off x="7611019" y="4504539"/>
            <a:ext cx="285036" cy="285091"/>
            <a:chOff x="0" y="0"/>
            <a:chExt cx="965499" cy="965499"/>
          </a:xfrm>
        </p:grpSpPr>
        <p:sp>
          <p:nvSpPr>
            <p:cNvPr id="74" name="AutoShape 17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5" name="AutoShape 18"/>
            <p:cNvSpPr/>
            <p:nvPr/>
          </p:nvSpPr>
          <p:spPr bwMode="auto">
            <a:xfrm>
              <a:off x="293617" y="264823"/>
              <a:ext cx="393980" cy="393980"/>
            </a:xfrm>
            <a:custGeom>
              <a:avLst/>
              <a:gdLst>
                <a:gd name="T0" fmla="*/ 196990 w 21600"/>
                <a:gd name="T1" fmla="*/ 196990 h 21600"/>
                <a:gd name="T2" fmla="*/ 196990 w 21600"/>
                <a:gd name="T3" fmla="*/ 196990 h 21600"/>
                <a:gd name="T4" fmla="*/ 196990 w 21600"/>
                <a:gd name="T5" fmla="*/ 196990 h 21600"/>
                <a:gd name="T6" fmla="*/ 196990 w 21600"/>
                <a:gd name="T7" fmla="*/ 1969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6949"/>
                  </a:moveTo>
                  <a:cubicBezTo>
                    <a:pt x="21600" y="7542"/>
                    <a:pt x="21407" y="8153"/>
                    <a:pt x="21017" y="8781"/>
                  </a:cubicBezTo>
                  <a:cubicBezTo>
                    <a:pt x="20628" y="9416"/>
                    <a:pt x="20109" y="10015"/>
                    <a:pt x="19458" y="10585"/>
                  </a:cubicBezTo>
                  <a:cubicBezTo>
                    <a:pt x="18806" y="11152"/>
                    <a:pt x="18040" y="11651"/>
                    <a:pt x="17159" y="12083"/>
                  </a:cubicBezTo>
                  <a:cubicBezTo>
                    <a:pt x="16275" y="12512"/>
                    <a:pt x="15327" y="12820"/>
                    <a:pt x="14315" y="12996"/>
                  </a:cubicBezTo>
                  <a:cubicBezTo>
                    <a:pt x="13880" y="13090"/>
                    <a:pt x="13492" y="13284"/>
                    <a:pt x="13151" y="13578"/>
                  </a:cubicBezTo>
                  <a:cubicBezTo>
                    <a:pt x="12809" y="13872"/>
                    <a:pt x="12641" y="14204"/>
                    <a:pt x="12641" y="14571"/>
                  </a:cubicBezTo>
                  <a:cubicBezTo>
                    <a:pt x="12641" y="14900"/>
                    <a:pt x="12713" y="15140"/>
                    <a:pt x="12865" y="15293"/>
                  </a:cubicBezTo>
                  <a:cubicBezTo>
                    <a:pt x="13015" y="15449"/>
                    <a:pt x="13177" y="15596"/>
                    <a:pt x="13364" y="15728"/>
                  </a:cubicBezTo>
                  <a:cubicBezTo>
                    <a:pt x="13546" y="15866"/>
                    <a:pt x="13717" y="16010"/>
                    <a:pt x="13874" y="16169"/>
                  </a:cubicBezTo>
                  <a:cubicBezTo>
                    <a:pt x="14032" y="16330"/>
                    <a:pt x="14125" y="16574"/>
                    <a:pt x="14160" y="16903"/>
                  </a:cubicBezTo>
                  <a:cubicBezTo>
                    <a:pt x="14195" y="17117"/>
                    <a:pt x="14187" y="17340"/>
                    <a:pt x="14133" y="17564"/>
                  </a:cubicBezTo>
                  <a:cubicBezTo>
                    <a:pt x="14099" y="17696"/>
                    <a:pt x="14200" y="17805"/>
                    <a:pt x="14432" y="17893"/>
                  </a:cubicBezTo>
                  <a:cubicBezTo>
                    <a:pt x="14667" y="17981"/>
                    <a:pt x="14956" y="18069"/>
                    <a:pt x="15295" y="18154"/>
                  </a:cubicBezTo>
                  <a:cubicBezTo>
                    <a:pt x="15637" y="18236"/>
                    <a:pt x="15987" y="18342"/>
                    <a:pt x="16344" y="18468"/>
                  </a:cubicBezTo>
                  <a:cubicBezTo>
                    <a:pt x="16705" y="18595"/>
                    <a:pt x="16975" y="18756"/>
                    <a:pt x="17164" y="18953"/>
                  </a:cubicBezTo>
                  <a:cubicBezTo>
                    <a:pt x="17266" y="19050"/>
                    <a:pt x="17351" y="19232"/>
                    <a:pt x="17415" y="19511"/>
                  </a:cubicBezTo>
                  <a:cubicBezTo>
                    <a:pt x="17477" y="19790"/>
                    <a:pt x="17519" y="20090"/>
                    <a:pt x="17535" y="20416"/>
                  </a:cubicBezTo>
                  <a:cubicBezTo>
                    <a:pt x="17554" y="20727"/>
                    <a:pt x="17527" y="21000"/>
                    <a:pt x="17463" y="21241"/>
                  </a:cubicBezTo>
                  <a:cubicBezTo>
                    <a:pt x="17394" y="21479"/>
                    <a:pt x="17268" y="21599"/>
                    <a:pt x="17089" y="21599"/>
                  </a:cubicBezTo>
                  <a:lnTo>
                    <a:pt x="4496" y="21599"/>
                  </a:lnTo>
                  <a:cubicBezTo>
                    <a:pt x="4328" y="21599"/>
                    <a:pt x="4205" y="21479"/>
                    <a:pt x="4130" y="21241"/>
                  </a:cubicBezTo>
                  <a:cubicBezTo>
                    <a:pt x="4061" y="21000"/>
                    <a:pt x="4032" y="20727"/>
                    <a:pt x="4048" y="20416"/>
                  </a:cubicBezTo>
                  <a:cubicBezTo>
                    <a:pt x="4066" y="20090"/>
                    <a:pt x="4109" y="19790"/>
                    <a:pt x="4170" y="19511"/>
                  </a:cubicBezTo>
                  <a:cubicBezTo>
                    <a:pt x="4235" y="19232"/>
                    <a:pt x="4317" y="19050"/>
                    <a:pt x="4421" y="18953"/>
                  </a:cubicBezTo>
                  <a:cubicBezTo>
                    <a:pt x="4616" y="18768"/>
                    <a:pt x="4889" y="18606"/>
                    <a:pt x="5239" y="18474"/>
                  </a:cubicBezTo>
                  <a:cubicBezTo>
                    <a:pt x="5588" y="18345"/>
                    <a:pt x="5933" y="18236"/>
                    <a:pt x="6269" y="18154"/>
                  </a:cubicBezTo>
                  <a:cubicBezTo>
                    <a:pt x="6606" y="18069"/>
                    <a:pt x="6897" y="17984"/>
                    <a:pt x="7145" y="17901"/>
                  </a:cubicBezTo>
                  <a:cubicBezTo>
                    <a:pt x="7394" y="17816"/>
                    <a:pt x="7498" y="17705"/>
                    <a:pt x="7463" y="17564"/>
                  </a:cubicBezTo>
                  <a:cubicBezTo>
                    <a:pt x="7428" y="17432"/>
                    <a:pt x="7412" y="17311"/>
                    <a:pt x="7412" y="17205"/>
                  </a:cubicBezTo>
                  <a:lnTo>
                    <a:pt x="7412" y="16903"/>
                  </a:lnTo>
                  <a:cubicBezTo>
                    <a:pt x="7428" y="16574"/>
                    <a:pt x="7519" y="16330"/>
                    <a:pt x="7687" y="16169"/>
                  </a:cubicBezTo>
                  <a:cubicBezTo>
                    <a:pt x="7853" y="16010"/>
                    <a:pt x="8034" y="15866"/>
                    <a:pt x="8224" y="15728"/>
                  </a:cubicBezTo>
                  <a:cubicBezTo>
                    <a:pt x="8416" y="15593"/>
                    <a:pt x="8584" y="15446"/>
                    <a:pt x="8729" y="15293"/>
                  </a:cubicBezTo>
                  <a:cubicBezTo>
                    <a:pt x="8873" y="15140"/>
                    <a:pt x="8945" y="14900"/>
                    <a:pt x="8945" y="14571"/>
                  </a:cubicBezTo>
                  <a:cubicBezTo>
                    <a:pt x="8945" y="14204"/>
                    <a:pt x="8777" y="13875"/>
                    <a:pt x="8440" y="13578"/>
                  </a:cubicBezTo>
                  <a:cubicBezTo>
                    <a:pt x="8104" y="13281"/>
                    <a:pt x="7706" y="13090"/>
                    <a:pt x="7247" y="12996"/>
                  </a:cubicBezTo>
                  <a:cubicBezTo>
                    <a:pt x="6251" y="12811"/>
                    <a:pt x="5311" y="12497"/>
                    <a:pt x="4435" y="12062"/>
                  </a:cubicBezTo>
                  <a:cubicBezTo>
                    <a:pt x="3554" y="11628"/>
                    <a:pt x="2790" y="11128"/>
                    <a:pt x="2133" y="10570"/>
                  </a:cubicBezTo>
                  <a:cubicBezTo>
                    <a:pt x="1479" y="10012"/>
                    <a:pt x="958" y="9416"/>
                    <a:pt x="574" y="8781"/>
                  </a:cubicBezTo>
                  <a:cubicBezTo>
                    <a:pt x="189" y="8153"/>
                    <a:pt x="0" y="7542"/>
                    <a:pt x="0" y="6949"/>
                  </a:cubicBezTo>
                  <a:lnTo>
                    <a:pt x="0" y="4320"/>
                  </a:lnTo>
                  <a:cubicBezTo>
                    <a:pt x="0" y="4009"/>
                    <a:pt x="93" y="3756"/>
                    <a:pt x="285" y="3553"/>
                  </a:cubicBezTo>
                  <a:cubicBezTo>
                    <a:pt x="475" y="3354"/>
                    <a:pt x="712" y="3254"/>
                    <a:pt x="998" y="3254"/>
                  </a:cubicBezTo>
                  <a:lnTo>
                    <a:pt x="5124" y="3254"/>
                  </a:lnTo>
                  <a:cubicBezTo>
                    <a:pt x="5108" y="3139"/>
                    <a:pt x="5097" y="3025"/>
                    <a:pt x="5097" y="2901"/>
                  </a:cubicBezTo>
                  <a:lnTo>
                    <a:pt x="5097" y="2564"/>
                  </a:lnTo>
                  <a:lnTo>
                    <a:pt x="5097" y="2505"/>
                  </a:lnTo>
                  <a:cubicBezTo>
                    <a:pt x="5097" y="2005"/>
                    <a:pt x="5118" y="1594"/>
                    <a:pt x="5156" y="1265"/>
                  </a:cubicBezTo>
                  <a:cubicBezTo>
                    <a:pt x="5193" y="939"/>
                    <a:pt x="5260" y="684"/>
                    <a:pt x="5353" y="499"/>
                  </a:cubicBezTo>
                  <a:cubicBezTo>
                    <a:pt x="5444" y="320"/>
                    <a:pt x="5580" y="187"/>
                    <a:pt x="5754" y="111"/>
                  </a:cubicBezTo>
                  <a:cubicBezTo>
                    <a:pt x="5928" y="38"/>
                    <a:pt x="6165" y="0"/>
                    <a:pt x="6464" y="0"/>
                  </a:cubicBezTo>
                  <a:lnTo>
                    <a:pt x="15132" y="0"/>
                  </a:lnTo>
                  <a:cubicBezTo>
                    <a:pt x="15410" y="0"/>
                    <a:pt x="15645" y="38"/>
                    <a:pt x="15829" y="111"/>
                  </a:cubicBezTo>
                  <a:cubicBezTo>
                    <a:pt x="16011" y="187"/>
                    <a:pt x="16149" y="320"/>
                    <a:pt x="16243" y="499"/>
                  </a:cubicBezTo>
                  <a:cubicBezTo>
                    <a:pt x="16336" y="684"/>
                    <a:pt x="16403" y="939"/>
                    <a:pt x="16435" y="1265"/>
                  </a:cubicBezTo>
                  <a:cubicBezTo>
                    <a:pt x="16470" y="1594"/>
                    <a:pt x="16486" y="2006"/>
                    <a:pt x="16486" y="2505"/>
                  </a:cubicBezTo>
                  <a:lnTo>
                    <a:pt x="16486" y="2863"/>
                  </a:lnTo>
                  <a:cubicBezTo>
                    <a:pt x="16486" y="2989"/>
                    <a:pt x="16478" y="3119"/>
                    <a:pt x="16459" y="3251"/>
                  </a:cubicBezTo>
                  <a:lnTo>
                    <a:pt x="20603" y="3251"/>
                  </a:lnTo>
                  <a:cubicBezTo>
                    <a:pt x="20884" y="3251"/>
                    <a:pt x="21119" y="3351"/>
                    <a:pt x="21314" y="3550"/>
                  </a:cubicBezTo>
                  <a:cubicBezTo>
                    <a:pt x="21503" y="3753"/>
                    <a:pt x="21599" y="4006"/>
                    <a:pt x="21599" y="4317"/>
                  </a:cubicBezTo>
                  <a:lnTo>
                    <a:pt x="21599" y="6949"/>
                  </a:lnTo>
                  <a:lnTo>
                    <a:pt x="21600" y="6949"/>
                  </a:lnTo>
                  <a:close/>
                  <a:moveTo>
                    <a:pt x="6283" y="10550"/>
                  </a:moveTo>
                  <a:cubicBezTo>
                    <a:pt x="6072" y="9798"/>
                    <a:pt x="5882" y="8978"/>
                    <a:pt x="5714" y="8082"/>
                  </a:cubicBezTo>
                  <a:cubicBezTo>
                    <a:pt x="5548" y="7189"/>
                    <a:pt x="5407" y="6299"/>
                    <a:pt x="5287" y="5415"/>
                  </a:cubicBezTo>
                  <a:lnTo>
                    <a:pt x="1962" y="5415"/>
                  </a:lnTo>
                  <a:lnTo>
                    <a:pt x="1962" y="6949"/>
                  </a:lnTo>
                  <a:cubicBezTo>
                    <a:pt x="1962" y="7137"/>
                    <a:pt x="2064" y="7389"/>
                    <a:pt x="2264" y="7709"/>
                  </a:cubicBezTo>
                  <a:cubicBezTo>
                    <a:pt x="2462" y="8029"/>
                    <a:pt x="2753" y="8358"/>
                    <a:pt x="3126" y="8699"/>
                  </a:cubicBezTo>
                  <a:cubicBezTo>
                    <a:pt x="3500" y="9040"/>
                    <a:pt x="3954" y="9381"/>
                    <a:pt x="4488" y="9707"/>
                  </a:cubicBezTo>
                  <a:cubicBezTo>
                    <a:pt x="5022" y="10033"/>
                    <a:pt x="5618" y="10315"/>
                    <a:pt x="6283" y="10550"/>
                  </a:cubicBezTo>
                  <a:moveTo>
                    <a:pt x="19629" y="5415"/>
                  </a:moveTo>
                  <a:lnTo>
                    <a:pt x="16280" y="5415"/>
                  </a:lnTo>
                  <a:cubicBezTo>
                    <a:pt x="16179" y="6299"/>
                    <a:pt x="16043" y="7189"/>
                    <a:pt x="15877" y="8082"/>
                  </a:cubicBezTo>
                  <a:cubicBezTo>
                    <a:pt x="15712" y="8978"/>
                    <a:pt x="15522" y="9798"/>
                    <a:pt x="15308" y="10550"/>
                  </a:cubicBezTo>
                  <a:cubicBezTo>
                    <a:pt x="15973" y="10315"/>
                    <a:pt x="16574" y="10033"/>
                    <a:pt x="17105" y="9707"/>
                  </a:cubicBezTo>
                  <a:cubicBezTo>
                    <a:pt x="17637" y="9381"/>
                    <a:pt x="18091" y="9040"/>
                    <a:pt x="18467" y="8699"/>
                  </a:cubicBezTo>
                  <a:cubicBezTo>
                    <a:pt x="18844" y="8358"/>
                    <a:pt x="19130" y="8029"/>
                    <a:pt x="19330" y="7709"/>
                  </a:cubicBezTo>
                  <a:cubicBezTo>
                    <a:pt x="19530" y="7389"/>
                    <a:pt x="19629" y="7137"/>
                    <a:pt x="19629" y="6949"/>
                  </a:cubicBezTo>
                  <a:lnTo>
                    <a:pt x="19629" y="541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6" name="原创设计师QQ598969553     _9"/>
          <p:cNvGrpSpPr/>
          <p:nvPr/>
        </p:nvGrpSpPr>
        <p:grpSpPr bwMode="auto">
          <a:xfrm>
            <a:off x="8014170" y="4504539"/>
            <a:ext cx="285036" cy="285091"/>
            <a:chOff x="0" y="0"/>
            <a:chExt cx="965499" cy="965499"/>
          </a:xfrm>
        </p:grpSpPr>
        <p:sp>
          <p:nvSpPr>
            <p:cNvPr id="77" name="AutoShape 20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8" name="AutoShape 21"/>
            <p:cNvSpPr/>
            <p:nvPr/>
          </p:nvSpPr>
          <p:spPr bwMode="auto">
            <a:xfrm>
              <a:off x="292545" y="314566"/>
              <a:ext cx="380408" cy="307104"/>
            </a:xfrm>
            <a:custGeom>
              <a:avLst/>
              <a:gdLst>
                <a:gd name="T0" fmla="*/ 190204 w 21600"/>
                <a:gd name="T1" fmla="*/ 153552 h 21600"/>
                <a:gd name="T2" fmla="*/ 190204 w 21600"/>
                <a:gd name="T3" fmla="*/ 153552 h 21600"/>
                <a:gd name="T4" fmla="*/ 190204 w 21600"/>
                <a:gd name="T5" fmla="*/ 153552 h 21600"/>
                <a:gd name="T6" fmla="*/ 190204 w 21600"/>
                <a:gd name="T7" fmla="*/ 15355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263" y="3222"/>
                  </a:moveTo>
                  <a:cubicBezTo>
                    <a:pt x="20632" y="3222"/>
                    <a:pt x="20946" y="3384"/>
                    <a:pt x="21208" y="3713"/>
                  </a:cubicBezTo>
                  <a:cubicBezTo>
                    <a:pt x="21470" y="4042"/>
                    <a:pt x="21600" y="4427"/>
                    <a:pt x="21600" y="4865"/>
                  </a:cubicBezTo>
                  <a:lnTo>
                    <a:pt x="21600" y="19984"/>
                  </a:lnTo>
                  <a:cubicBezTo>
                    <a:pt x="21600" y="20421"/>
                    <a:pt x="21470" y="20803"/>
                    <a:pt x="21208" y="21121"/>
                  </a:cubicBezTo>
                  <a:cubicBezTo>
                    <a:pt x="20946" y="21441"/>
                    <a:pt x="20632" y="21600"/>
                    <a:pt x="20263" y="21600"/>
                  </a:cubicBezTo>
                  <a:lnTo>
                    <a:pt x="1348" y="21600"/>
                  </a:lnTo>
                  <a:cubicBezTo>
                    <a:pt x="981" y="21600"/>
                    <a:pt x="663" y="21441"/>
                    <a:pt x="399" y="21121"/>
                  </a:cubicBezTo>
                  <a:cubicBezTo>
                    <a:pt x="134" y="20803"/>
                    <a:pt x="0" y="20421"/>
                    <a:pt x="0" y="19984"/>
                  </a:cubicBezTo>
                  <a:lnTo>
                    <a:pt x="0" y="4865"/>
                  </a:lnTo>
                  <a:cubicBezTo>
                    <a:pt x="0" y="4427"/>
                    <a:pt x="134" y="4042"/>
                    <a:pt x="399" y="3713"/>
                  </a:cubicBezTo>
                  <a:cubicBezTo>
                    <a:pt x="663" y="3384"/>
                    <a:pt x="981" y="3222"/>
                    <a:pt x="1348" y="3222"/>
                  </a:cubicBezTo>
                  <a:lnTo>
                    <a:pt x="5638" y="3222"/>
                  </a:lnTo>
                  <a:lnTo>
                    <a:pt x="6318" y="1460"/>
                  </a:lnTo>
                  <a:cubicBezTo>
                    <a:pt x="6458" y="1057"/>
                    <a:pt x="6717" y="713"/>
                    <a:pt x="7089" y="425"/>
                  </a:cubicBezTo>
                  <a:cubicBezTo>
                    <a:pt x="7466" y="143"/>
                    <a:pt x="7838" y="0"/>
                    <a:pt x="8203" y="0"/>
                  </a:cubicBezTo>
                  <a:lnTo>
                    <a:pt x="13396" y="0"/>
                  </a:lnTo>
                  <a:cubicBezTo>
                    <a:pt x="13763" y="0"/>
                    <a:pt x="14135" y="143"/>
                    <a:pt x="14510" y="425"/>
                  </a:cubicBezTo>
                  <a:cubicBezTo>
                    <a:pt x="14884" y="713"/>
                    <a:pt x="15146" y="1057"/>
                    <a:pt x="15293" y="1460"/>
                  </a:cubicBezTo>
                  <a:lnTo>
                    <a:pt x="15961" y="3222"/>
                  </a:lnTo>
                  <a:lnTo>
                    <a:pt x="20263" y="3222"/>
                  </a:lnTo>
                  <a:close/>
                  <a:moveTo>
                    <a:pt x="10806" y="19185"/>
                  </a:moveTo>
                  <a:cubicBezTo>
                    <a:pt x="11572" y="19185"/>
                    <a:pt x="12299" y="19002"/>
                    <a:pt x="12987" y="18650"/>
                  </a:cubicBezTo>
                  <a:cubicBezTo>
                    <a:pt x="13672" y="18294"/>
                    <a:pt x="14270" y="17810"/>
                    <a:pt x="14774" y="17196"/>
                  </a:cubicBezTo>
                  <a:cubicBezTo>
                    <a:pt x="15278" y="16582"/>
                    <a:pt x="15677" y="15862"/>
                    <a:pt x="15974" y="15048"/>
                  </a:cubicBezTo>
                  <a:cubicBezTo>
                    <a:pt x="16270" y="14234"/>
                    <a:pt x="16419" y="13356"/>
                    <a:pt x="16419" y="12421"/>
                  </a:cubicBezTo>
                  <a:cubicBezTo>
                    <a:pt x="16419" y="11499"/>
                    <a:pt x="16270" y="10623"/>
                    <a:pt x="15974" y="9795"/>
                  </a:cubicBezTo>
                  <a:cubicBezTo>
                    <a:pt x="15677" y="8966"/>
                    <a:pt x="15278" y="8249"/>
                    <a:pt x="14774" y="7644"/>
                  </a:cubicBezTo>
                  <a:cubicBezTo>
                    <a:pt x="14270" y="7036"/>
                    <a:pt x="13672" y="6557"/>
                    <a:pt x="12987" y="6199"/>
                  </a:cubicBezTo>
                  <a:cubicBezTo>
                    <a:pt x="12299" y="5843"/>
                    <a:pt x="11572" y="5667"/>
                    <a:pt x="10806" y="5667"/>
                  </a:cubicBezTo>
                  <a:cubicBezTo>
                    <a:pt x="10039" y="5667"/>
                    <a:pt x="9312" y="5846"/>
                    <a:pt x="8619" y="6199"/>
                  </a:cubicBezTo>
                  <a:cubicBezTo>
                    <a:pt x="7929" y="6557"/>
                    <a:pt x="7332" y="7036"/>
                    <a:pt x="6827" y="7644"/>
                  </a:cubicBezTo>
                  <a:cubicBezTo>
                    <a:pt x="6323" y="8249"/>
                    <a:pt x="5922" y="8963"/>
                    <a:pt x="5625" y="9789"/>
                  </a:cubicBezTo>
                  <a:cubicBezTo>
                    <a:pt x="5329" y="10612"/>
                    <a:pt x="5180" y="11490"/>
                    <a:pt x="5180" y="12421"/>
                  </a:cubicBezTo>
                  <a:cubicBezTo>
                    <a:pt x="5180" y="13356"/>
                    <a:pt x="5329" y="14234"/>
                    <a:pt x="5625" y="15048"/>
                  </a:cubicBezTo>
                  <a:cubicBezTo>
                    <a:pt x="5922" y="15862"/>
                    <a:pt x="6323" y="16582"/>
                    <a:pt x="6827" y="17196"/>
                  </a:cubicBezTo>
                  <a:cubicBezTo>
                    <a:pt x="7332" y="17810"/>
                    <a:pt x="7929" y="18294"/>
                    <a:pt x="8619" y="18650"/>
                  </a:cubicBezTo>
                  <a:cubicBezTo>
                    <a:pt x="9312" y="19005"/>
                    <a:pt x="10039" y="19185"/>
                    <a:pt x="10806" y="19185"/>
                  </a:cubicBezTo>
                  <a:moveTo>
                    <a:pt x="10806" y="7832"/>
                  </a:moveTo>
                  <a:cubicBezTo>
                    <a:pt x="11337" y="7832"/>
                    <a:pt x="11834" y="7953"/>
                    <a:pt x="12294" y="8191"/>
                  </a:cubicBezTo>
                  <a:cubicBezTo>
                    <a:pt x="12754" y="8432"/>
                    <a:pt x="13158" y="8755"/>
                    <a:pt x="13501" y="9169"/>
                  </a:cubicBezTo>
                  <a:cubicBezTo>
                    <a:pt x="13846" y="9583"/>
                    <a:pt x="14118" y="10068"/>
                    <a:pt x="14316" y="10623"/>
                  </a:cubicBezTo>
                  <a:cubicBezTo>
                    <a:pt x="14515" y="11184"/>
                    <a:pt x="14615" y="11781"/>
                    <a:pt x="14615" y="12421"/>
                  </a:cubicBezTo>
                  <a:cubicBezTo>
                    <a:pt x="14615" y="13056"/>
                    <a:pt x="14515" y="13649"/>
                    <a:pt x="14316" y="14205"/>
                  </a:cubicBezTo>
                  <a:cubicBezTo>
                    <a:pt x="14118" y="14757"/>
                    <a:pt x="13846" y="15245"/>
                    <a:pt x="13501" y="15668"/>
                  </a:cubicBezTo>
                  <a:cubicBezTo>
                    <a:pt x="13158" y="16091"/>
                    <a:pt x="12752" y="16420"/>
                    <a:pt x="12289" y="16661"/>
                  </a:cubicBezTo>
                  <a:cubicBezTo>
                    <a:pt x="11824" y="16899"/>
                    <a:pt x="11330" y="17016"/>
                    <a:pt x="10806" y="17016"/>
                  </a:cubicBezTo>
                  <a:cubicBezTo>
                    <a:pt x="10274" y="17016"/>
                    <a:pt x="9777" y="16899"/>
                    <a:pt x="9312" y="16661"/>
                  </a:cubicBezTo>
                  <a:cubicBezTo>
                    <a:pt x="8847" y="16420"/>
                    <a:pt x="8443" y="16091"/>
                    <a:pt x="8100" y="15668"/>
                  </a:cubicBezTo>
                  <a:cubicBezTo>
                    <a:pt x="7755" y="15245"/>
                    <a:pt x="7483" y="14754"/>
                    <a:pt x="7285" y="14199"/>
                  </a:cubicBezTo>
                  <a:cubicBezTo>
                    <a:pt x="7084" y="13641"/>
                    <a:pt x="6984" y="13044"/>
                    <a:pt x="6984" y="12421"/>
                  </a:cubicBezTo>
                  <a:cubicBezTo>
                    <a:pt x="6984" y="11781"/>
                    <a:pt x="7084" y="11184"/>
                    <a:pt x="7285" y="10623"/>
                  </a:cubicBezTo>
                  <a:cubicBezTo>
                    <a:pt x="7483" y="10068"/>
                    <a:pt x="7755" y="9583"/>
                    <a:pt x="8100" y="9169"/>
                  </a:cubicBezTo>
                  <a:cubicBezTo>
                    <a:pt x="8443" y="8755"/>
                    <a:pt x="8847" y="8431"/>
                    <a:pt x="9312" y="8191"/>
                  </a:cubicBezTo>
                  <a:cubicBezTo>
                    <a:pt x="9777" y="7953"/>
                    <a:pt x="10274" y="7832"/>
                    <a:pt x="10806" y="7832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9" name="原创设计师QQ598969553     _10"/>
          <p:cNvGrpSpPr/>
          <p:nvPr/>
        </p:nvGrpSpPr>
        <p:grpSpPr bwMode="auto">
          <a:xfrm>
            <a:off x="8417321" y="4504539"/>
            <a:ext cx="285036" cy="285091"/>
            <a:chOff x="0" y="0"/>
            <a:chExt cx="965499" cy="965499"/>
          </a:xfrm>
        </p:grpSpPr>
        <p:sp>
          <p:nvSpPr>
            <p:cNvPr id="80" name="AutoShape 23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81" name="AutoShape 24"/>
            <p:cNvSpPr/>
            <p:nvPr/>
          </p:nvSpPr>
          <p:spPr bwMode="auto">
            <a:xfrm>
              <a:off x="293617" y="331589"/>
              <a:ext cx="380408" cy="296161"/>
            </a:xfrm>
            <a:custGeom>
              <a:avLst/>
              <a:gdLst>
                <a:gd name="T0" fmla="*/ 190204 w 21600"/>
                <a:gd name="T1" fmla="*/ 148081 h 21600"/>
                <a:gd name="T2" fmla="*/ 190204 w 21600"/>
                <a:gd name="T3" fmla="*/ 148081 h 21600"/>
                <a:gd name="T4" fmla="*/ 190204 w 21600"/>
                <a:gd name="T5" fmla="*/ 148081 h 21600"/>
                <a:gd name="T6" fmla="*/ 190204 w 21600"/>
                <a:gd name="T7" fmla="*/ 14808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82" y="15633"/>
                  </a:moveTo>
                  <a:cubicBezTo>
                    <a:pt x="11211" y="15633"/>
                    <a:pt x="11622" y="15565"/>
                    <a:pt x="12011" y="15416"/>
                  </a:cubicBezTo>
                  <a:cubicBezTo>
                    <a:pt x="12403" y="15272"/>
                    <a:pt x="12778" y="15084"/>
                    <a:pt x="13138" y="14855"/>
                  </a:cubicBezTo>
                  <a:cubicBezTo>
                    <a:pt x="13498" y="14626"/>
                    <a:pt x="13845" y="14361"/>
                    <a:pt x="14181" y="14073"/>
                  </a:cubicBezTo>
                  <a:cubicBezTo>
                    <a:pt x="14516" y="13774"/>
                    <a:pt x="14844" y="13471"/>
                    <a:pt x="15168" y="13160"/>
                  </a:cubicBezTo>
                  <a:cubicBezTo>
                    <a:pt x="16142" y="12226"/>
                    <a:pt x="17126" y="11306"/>
                    <a:pt x="18120" y="10410"/>
                  </a:cubicBezTo>
                  <a:cubicBezTo>
                    <a:pt x="19112" y="9515"/>
                    <a:pt x="20113" y="8616"/>
                    <a:pt x="21120" y="7714"/>
                  </a:cubicBezTo>
                  <a:cubicBezTo>
                    <a:pt x="21198" y="7640"/>
                    <a:pt x="21279" y="7570"/>
                    <a:pt x="21360" y="7496"/>
                  </a:cubicBezTo>
                  <a:cubicBezTo>
                    <a:pt x="21443" y="7429"/>
                    <a:pt x="21524" y="7347"/>
                    <a:pt x="21600" y="7250"/>
                  </a:cubicBezTo>
                  <a:lnTo>
                    <a:pt x="21600" y="19981"/>
                  </a:lnTo>
                  <a:cubicBezTo>
                    <a:pt x="21600" y="20416"/>
                    <a:pt x="21470" y="20800"/>
                    <a:pt x="21208" y="21118"/>
                  </a:cubicBezTo>
                  <a:cubicBezTo>
                    <a:pt x="20946" y="21438"/>
                    <a:pt x="20632" y="21600"/>
                    <a:pt x="20265" y="21600"/>
                  </a:cubicBezTo>
                  <a:lnTo>
                    <a:pt x="1346" y="21600"/>
                  </a:lnTo>
                  <a:cubicBezTo>
                    <a:pt x="979" y="21600"/>
                    <a:pt x="663" y="21438"/>
                    <a:pt x="396" y="21118"/>
                  </a:cubicBezTo>
                  <a:cubicBezTo>
                    <a:pt x="132" y="20803"/>
                    <a:pt x="0" y="20419"/>
                    <a:pt x="0" y="19981"/>
                  </a:cubicBezTo>
                  <a:lnTo>
                    <a:pt x="0" y="7250"/>
                  </a:lnTo>
                  <a:cubicBezTo>
                    <a:pt x="75" y="7347"/>
                    <a:pt x="156" y="7429"/>
                    <a:pt x="239" y="7496"/>
                  </a:cubicBezTo>
                  <a:cubicBezTo>
                    <a:pt x="320" y="7570"/>
                    <a:pt x="401" y="7640"/>
                    <a:pt x="479" y="7714"/>
                  </a:cubicBezTo>
                  <a:cubicBezTo>
                    <a:pt x="1488" y="8616"/>
                    <a:pt x="2487" y="9514"/>
                    <a:pt x="3481" y="10410"/>
                  </a:cubicBezTo>
                  <a:cubicBezTo>
                    <a:pt x="4473" y="11306"/>
                    <a:pt x="5457" y="12223"/>
                    <a:pt x="6434" y="13160"/>
                  </a:cubicBezTo>
                  <a:cubicBezTo>
                    <a:pt x="6738" y="13454"/>
                    <a:pt x="7058" y="13744"/>
                    <a:pt x="7394" y="14038"/>
                  </a:cubicBezTo>
                  <a:cubicBezTo>
                    <a:pt x="7729" y="14338"/>
                    <a:pt x="8079" y="14599"/>
                    <a:pt x="8437" y="14840"/>
                  </a:cubicBezTo>
                  <a:cubicBezTo>
                    <a:pt x="8797" y="15075"/>
                    <a:pt x="9174" y="15269"/>
                    <a:pt x="9568" y="15413"/>
                  </a:cubicBezTo>
                  <a:cubicBezTo>
                    <a:pt x="9965" y="15563"/>
                    <a:pt x="10371" y="15633"/>
                    <a:pt x="10782" y="15633"/>
                  </a:cubicBezTo>
                  <a:moveTo>
                    <a:pt x="10782" y="12413"/>
                  </a:moveTo>
                  <a:cubicBezTo>
                    <a:pt x="10540" y="12413"/>
                    <a:pt x="10278" y="12334"/>
                    <a:pt x="9996" y="12167"/>
                  </a:cubicBezTo>
                  <a:cubicBezTo>
                    <a:pt x="9715" y="12005"/>
                    <a:pt x="9441" y="11806"/>
                    <a:pt x="9171" y="11576"/>
                  </a:cubicBezTo>
                  <a:cubicBezTo>
                    <a:pt x="8900" y="11347"/>
                    <a:pt x="8638" y="11106"/>
                    <a:pt x="8380" y="10854"/>
                  </a:cubicBezTo>
                  <a:cubicBezTo>
                    <a:pt x="8121" y="10601"/>
                    <a:pt x="7896" y="10390"/>
                    <a:pt x="7700" y="10222"/>
                  </a:cubicBezTo>
                  <a:cubicBezTo>
                    <a:pt x="6752" y="9356"/>
                    <a:pt x="5819" y="8507"/>
                    <a:pt x="4891" y="7664"/>
                  </a:cubicBezTo>
                  <a:cubicBezTo>
                    <a:pt x="3966" y="6815"/>
                    <a:pt x="3023" y="5960"/>
                    <a:pt x="2061" y="5087"/>
                  </a:cubicBezTo>
                  <a:cubicBezTo>
                    <a:pt x="1882" y="4920"/>
                    <a:pt x="1672" y="4691"/>
                    <a:pt x="1434" y="4406"/>
                  </a:cubicBezTo>
                  <a:cubicBezTo>
                    <a:pt x="1194" y="4118"/>
                    <a:pt x="974" y="3804"/>
                    <a:pt x="766" y="3460"/>
                  </a:cubicBezTo>
                  <a:cubicBezTo>
                    <a:pt x="560" y="3110"/>
                    <a:pt x="384" y="2761"/>
                    <a:pt x="239" y="2405"/>
                  </a:cubicBezTo>
                  <a:cubicBezTo>
                    <a:pt x="95" y="2050"/>
                    <a:pt x="22" y="1724"/>
                    <a:pt x="22" y="1436"/>
                  </a:cubicBezTo>
                  <a:cubicBezTo>
                    <a:pt x="22" y="1051"/>
                    <a:pt x="164" y="713"/>
                    <a:pt x="443" y="425"/>
                  </a:cubicBezTo>
                  <a:cubicBezTo>
                    <a:pt x="727" y="143"/>
                    <a:pt x="1025" y="0"/>
                    <a:pt x="1346" y="0"/>
                  </a:cubicBezTo>
                  <a:lnTo>
                    <a:pt x="20265" y="0"/>
                  </a:lnTo>
                  <a:cubicBezTo>
                    <a:pt x="20583" y="0"/>
                    <a:pt x="20882" y="143"/>
                    <a:pt x="21161" y="425"/>
                  </a:cubicBezTo>
                  <a:cubicBezTo>
                    <a:pt x="21438" y="713"/>
                    <a:pt x="21577" y="1051"/>
                    <a:pt x="21577" y="1436"/>
                  </a:cubicBezTo>
                  <a:cubicBezTo>
                    <a:pt x="21577" y="1724"/>
                    <a:pt x="21504" y="2050"/>
                    <a:pt x="21360" y="2405"/>
                  </a:cubicBezTo>
                  <a:cubicBezTo>
                    <a:pt x="21215" y="2761"/>
                    <a:pt x="21039" y="3110"/>
                    <a:pt x="20833" y="3460"/>
                  </a:cubicBezTo>
                  <a:cubicBezTo>
                    <a:pt x="20627" y="3804"/>
                    <a:pt x="20402" y="4121"/>
                    <a:pt x="20165" y="4406"/>
                  </a:cubicBezTo>
                  <a:cubicBezTo>
                    <a:pt x="19927" y="4691"/>
                    <a:pt x="19717" y="4923"/>
                    <a:pt x="19538" y="5087"/>
                  </a:cubicBezTo>
                  <a:cubicBezTo>
                    <a:pt x="18578" y="5948"/>
                    <a:pt x="17633" y="6803"/>
                    <a:pt x="16708" y="7652"/>
                  </a:cubicBezTo>
                  <a:cubicBezTo>
                    <a:pt x="15782" y="8501"/>
                    <a:pt x="14844" y="9356"/>
                    <a:pt x="13899" y="10222"/>
                  </a:cubicBezTo>
                  <a:cubicBezTo>
                    <a:pt x="13703" y="10390"/>
                    <a:pt x="13481" y="10601"/>
                    <a:pt x="13226" y="10854"/>
                  </a:cubicBezTo>
                  <a:cubicBezTo>
                    <a:pt x="12971" y="11106"/>
                    <a:pt x="12709" y="11347"/>
                    <a:pt x="12435" y="11576"/>
                  </a:cubicBezTo>
                  <a:cubicBezTo>
                    <a:pt x="12161" y="11806"/>
                    <a:pt x="11884" y="12005"/>
                    <a:pt x="11603" y="12167"/>
                  </a:cubicBezTo>
                  <a:cubicBezTo>
                    <a:pt x="11321" y="12334"/>
                    <a:pt x="11064" y="12413"/>
                    <a:pt x="10829" y="12413"/>
                  </a:cubicBezTo>
                  <a:lnTo>
                    <a:pt x="10804" y="12413"/>
                  </a:lnTo>
                  <a:lnTo>
                    <a:pt x="10782" y="1241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85" name="原创设计师QQ598969553     _11"/>
          <p:cNvSpPr/>
          <p:nvPr/>
        </p:nvSpPr>
        <p:spPr>
          <a:xfrm>
            <a:off x="3455411" y="1804491"/>
            <a:ext cx="50405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年中工作计划</a:t>
            </a:r>
            <a:r>
              <a:rPr lang="en-US" altLang="zh-CN" sz="44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zh-CN" altLang="en-US" sz="4400" b="1" dirty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6" name="原创设计师QQ598969553     _12"/>
          <p:cNvSpPr/>
          <p:nvPr/>
        </p:nvSpPr>
        <p:spPr>
          <a:xfrm>
            <a:off x="3612687" y="2731685"/>
            <a:ext cx="3240080" cy="39430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在这里输入您的公司名称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原创设计师QQ598969553     _13"/>
          <p:cNvSpPr txBox="1">
            <a:spLocks noChangeArrowheads="1"/>
          </p:cNvSpPr>
          <p:nvPr/>
        </p:nvSpPr>
        <p:spPr bwMode="auto">
          <a:xfrm>
            <a:off x="3527419" y="3307749"/>
            <a:ext cx="416348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000" b="1">
                <a:gradFill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path path="circle">
                    <a:fillToRect l="50000" t="50000" r="50000" b="50000"/>
                  </a:path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适用于商务通用新年计划</a:t>
            </a:r>
            <a:r>
              <a:rPr lang="en-US" altLang="zh-CN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zh-CN" altLang="en-U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工作汇报</a:t>
            </a:r>
            <a:r>
              <a:rPr lang="en-US" altLang="zh-CN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zh-CN" altLang="en-U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述职等模板</a:t>
            </a:r>
            <a:endParaRPr lang="zh-CN" altLang="zh-CN" sz="14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8" name="原创设计师QQ598969553     _14"/>
          <p:cNvGrpSpPr/>
          <p:nvPr/>
        </p:nvGrpSpPr>
        <p:grpSpPr>
          <a:xfrm>
            <a:off x="0" y="5103732"/>
            <a:ext cx="9144000" cy="45719"/>
            <a:chOff x="0" y="3474720"/>
            <a:chExt cx="10261600" cy="71120"/>
          </a:xfrm>
          <a:solidFill>
            <a:schemeClr val="accent3"/>
          </a:solidFill>
        </p:grpSpPr>
        <p:sp>
          <p:nvSpPr>
            <p:cNvPr id="89" name="Rectangle 26"/>
            <p:cNvSpPr/>
            <p:nvPr/>
          </p:nvSpPr>
          <p:spPr>
            <a:xfrm>
              <a:off x="0" y="3474720"/>
              <a:ext cx="2052320" cy="7112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27"/>
            <p:cNvSpPr/>
            <p:nvPr/>
          </p:nvSpPr>
          <p:spPr>
            <a:xfrm>
              <a:off x="2052320" y="3474720"/>
              <a:ext cx="2052320" cy="711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1" name="Rectangle 28"/>
            <p:cNvSpPr/>
            <p:nvPr/>
          </p:nvSpPr>
          <p:spPr>
            <a:xfrm>
              <a:off x="4104640" y="3474720"/>
              <a:ext cx="2052320" cy="7112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29"/>
            <p:cNvSpPr/>
            <p:nvPr/>
          </p:nvSpPr>
          <p:spPr>
            <a:xfrm>
              <a:off x="6156960" y="3474720"/>
              <a:ext cx="2052320" cy="711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3" name="Rectangle 30"/>
            <p:cNvSpPr/>
            <p:nvPr/>
          </p:nvSpPr>
          <p:spPr>
            <a:xfrm>
              <a:off x="8209280" y="3474720"/>
              <a:ext cx="2052320" cy="7112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原创设计师QQ598969553     _15"/>
          <p:cNvGrpSpPr/>
          <p:nvPr/>
        </p:nvGrpSpPr>
        <p:grpSpPr>
          <a:xfrm>
            <a:off x="-80898" y="-195713"/>
            <a:ext cx="2856798" cy="2776286"/>
            <a:chOff x="4345444" y="2542859"/>
            <a:chExt cx="1810550" cy="1811205"/>
          </a:xfrm>
        </p:grpSpPr>
        <p:grpSp>
          <p:nvGrpSpPr>
            <p:cNvPr id="103" name="组合 102"/>
            <p:cNvGrpSpPr/>
            <p:nvPr/>
          </p:nvGrpSpPr>
          <p:grpSpPr>
            <a:xfrm>
              <a:off x="4345444" y="2542859"/>
              <a:ext cx="1810550" cy="1811205"/>
              <a:chOff x="1463339" y="1072758"/>
              <a:chExt cx="1546058" cy="1546058"/>
            </a:xfrm>
            <a:effectLst>
              <a:outerShdw blurRad="330200" dist="215900" dir="6900000" sx="91000" sy="91000" algn="t" rotWithShape="0">
                <a:prstClr val="black">
                  <a:alpha val="49000"/>
                </a:prstClr>
              </a:outerShdw>
            </a:effectLst>
          </p:grpSpPr>
          <p:sp>
            <p:nvSpPr>
              <p:cNvPr id="105" name="同心圆 8"/>
              <p:cNvSpPr/>
              <p:nvPr/>
            </p:nvSpPr>
            <p:spPr>
              <a:xfrm>
                <a:off x="1463339" y="1072758"/>
                <a:ext cx="1546058" cy="1546058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06" name="椭圆 105"/>
              <p:cNvSpPr/>
              <p:nvPr/>
            </p:nvSpPr>
            <p:spPr>
              <a:xfrm>
                <a:off x="1484232" y="1093651"/>
                <a:ext cx="1504274" cy="15042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04" name="椭圆 103"/>
            <p:cNvSpPr/>
            <p:nvPr/>
          </p:nvSpPr>
          <p:spPr>
            <a:xfrm>
              <a:off x="4565570" y="2763062"/>
              <a:ext cx="1370298" cy="137079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63" name="原创设计师QQ598969553     _16"/>
          <p:cNvSpPr>
            <a:spLocks noChangeArrowheads="1"/>
          </p:cNvSpPr>
          <p:nvPr/>
        </p:nvSpPr>
        <p:spPr bwMode="auto">
          <a:xfrm>
            <a:off x="110520" y="730760"/>
            <a:ext cx="2459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方正兰亭粗黑_GBK" charset="-122"/>
              </a:rPr>
              <a:t>2019</a:t>
            </a:r>
            <a:endParaRPr lang="en-US" altLang="zh-CN" sz="54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sym typeface="方正兰亭粗黑_GBK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0">
        <p14:vortex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9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3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4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0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32" dur="1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33" dur="1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3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6" presetID="23" presetClass="entr" presetSubtype="16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3" presetClass="entr" presetSubtype="16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3" presetClass="entr" presetSubtype="16" fill="hold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3" presetClass="entr" presetSubtype="16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3" presetClass="entr" presetSubtype="16" fill="hold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5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75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099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6599"/>
                                </p:stCondLst>
                                <p:childTnLst>
                                  <p:par>
                                    <p:cTn id="67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5" grpId="0"/>
          <p:bldP spid="86" grpId="0" animBg="1"/>
          <p:bldP spid="87" grpId="0"/>
          <p:bldP spid="6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0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32" dur="1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33" dur="1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3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6" presetID="23" presetClass="entr" presetSubtype="16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3" presetClass="entr" presetSubtype="16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3" presetClass="entr" presetSubtype="16" fill="hold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3" presetClass="entr" presetSubtype="16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3" presetClass="entr" presetSubtype="16" fill="hold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5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75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099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6599"/>
                                </p:stCondLst>
                                <p:childTnLst>
                                  <p:par>
                                    <p:cTn id="67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5" grpId="0"/>
          <p:bldP spid="86" grpId="0" animBg="1"/>
          <p:bldP spid="87" grpId="0"/>
          <p:bldP spid="63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原创设计师QQ598969553     _3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原创设计师QQ598969553     _4"/>
          <p:cNvSpPr txBox="1"/>
          <p:nvPr/>
        </p:nvSpPr>
        <p:spPr>
          <a:xfrm>
            <a:off x="755576" y="4031074"/>
            <a:ext cx="772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latin typeface="+mj-ea"/>
                <a:ea typeface="+mj-ea"/>
                <a:cs typeface="方正兰亭细黑_GBK_M" pitchFamily="2" charset="2"/>
              </a:rPr>
              <a:t>请您添加文字内容，内容详尽简要清晰足够表达标题，准确无误。添加文字内容，内容详尽简要清晰。请您添加</a:t>
            </a:r>
            <a:endParaRPr lang="en-US" altLang="zh-CN" sz="1200" dirty="0">
              <a:latin typeface="+mj-ea"/>
              <a:ea typeface="+mj-ea"/>
              <a:cs typeface="方正兰亭细黑_GBK_M" pitchFamily="2" charset="2"/>
            </a:endParaRPr>
          </a:p>
          <a:p>
            <a:r>
              <a:rPr lang="zh-CN" altLang="en-US" sz="1200" dirty="0">
                <a:latin typeface="+mj-ea"/>
                <a:ea typeface="+mj-ea"/>
                <a:cs typeface="方正兰亭细黑_GBK_M" pitchFamily="2" charset="2"/>
              </a:rPr>
              <a:t>文字内容，内容详尽简要清晰足够表达标题，准确无误。添加文字内容，内容详尽简要清晰。请您添加文字内容</a:t>
            </a:r>
            <a:endParaRPr lang="en-US" altLang="zh-CN" sz="1200" dirty="0">
              <a:latin typeface="+mj-ea"/>
              <a:ea typeface="+mj-ea"/>
              <a:cs typeface="方正兰亭细黑_GBK_M" pitchFamily="2" charset="2"/>
            </a:endParaRPr>
          </a:p>
          <a:p>
            <a:r>
              <a:rPr lang="zh-CN" altLang="en-US" sz="1200" dirty="0">
                <a:latin typeface="+mj-ea"/>
                <a:ea typeface="+mj-ea"/>
                <a:cs typeface="方正兰亭细黑_GBK_M" pitchFamily="2" charset="2"/>
              </a:rPr>
              <a:t>，内容详尽简要清晰足够表达标题，准确无误。添加文字内容，内容详尽简要清晰。</a:t>
            </a:r>
            <a:endParaRPr lang="en-US" altLang="zh-CN" sz="1200" dirty="0">
              <a:latin typeface="+mj-ea"/>
              <a:ea typeface="+mj-ea"/>
              <a:cs typeface="方正兰亭细黑_GBK_M" pitchFamily="2" charset="2"/>
            </a:endParaRPr>
          </a:p>
        </p:txBody>
      </p:sp>
      <p:grpSp>
        <p:nvGrpSpPr>
          <p:cNvPr id="58" name="原创设计师QQ598969553     _5"/>
          <p:cNvGrpSpPr/>
          <p:nvPr/>
        </p:nvGrpSpPr>
        <p:grpSpPr>
          <a:xfrm>
            <a:off x="6632400" y="1061645"/>
            <a:ext cx="1200324" cy="1200324"/>
            <a:chOff x="6709236" y="1850758"/>
            <a:chExt cx="1200324" cy="1200324"/>
          </a:xfrm>
        </p:grpSpPr>
        <p:grpSp>
          <p:nvGrpSpPr>
            <p:cNvPr id="59" name="组合 58"/>
            <p:cNvGrpSpPr/>
            <p:nvPr/>
          </p:nvGrpSpPr>
          <p:grpSpPr>
            <a:xfrm>
              <a:off x="6709236" y="1850758"/>
              <a:ext cx="1200324" cy="120032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1" name="同心圆 6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392111" y="760411"/>
                <a:ext cx="3825872" cy="382587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60" name="TextBox 89"/>
            <p:cNvSpPr txBox="1"/>
            <p:nvPr/>
          </p:nvSpPr>
          <p:spPr>
            <a:xfrm>
              <a:off x="6947760" y="2297031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rgbClr val="080808"/>
                  </a:solidFill>
                  <a:latin typeface="+mj-ea"/>
                  <a:ea typeface="+mj-ea"/>
                </a:rPr>
                <a:t>标题四</a:t>
              </a:r>
              <a:endParaRPr lang="zh-CN" altLang="en-US" sz="140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3" name="原创设计师QQ598969553     _6"/>
          <p:cNvGrpSpPr/>
          <p:nvPr/>
        </p:nvGrpSpPr>
        <p:grpSpPr>
          <a:xfrm>
            <a:off x="1148673" y="1047177"/>
            <a:ext cx="1200324" cy="1200324"/>
            <a:chOff x="1225509" y="1836290"/>
            <a:chExt cx="1200324" cy="1200324"/>
          </a:xfrm>
        </p:grpSpPr>
        <p:grpSp>
          <p:nvGrpSpPr>
            <p:cNvPr id="64" name="组合 63"/>
            <p:cNvGrpSpPr/>
            <p:nvPr/>
          </p:nvGrpSpPr>
          <p:grpSpPr>
            <a:xfrm>
              <a:off x="1225509" y="1836290"/>
              <a:ext cx="1200324" cy="120032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6" name="同心圆 6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392111" y="760411"/>
                <a:ext cx="3825872" cy="382587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65" name="TextBox 95"/>
            <p:cNvSpPr txBox="1"/>
            <p:nvPr/>
          </p:nvSpPr>
          <p:spPr>
            <a:xfrm>
              <a:off x="1464033" y="2282563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rgbClr val="080808"/>
                  </a:solidFill>
                  <a:latin typeface="+mj-ea"/>
                  <a:ea typeface="+mj-ea"/>
                </a:rPr>
                <a:t>标题四</a:t>
              </a:r>
              <a:endParaRPr lang="zh-CN" altLang="en-US" sz="140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8" name="原创设计师QQ598969553     _7"/>
          <p:cNvGrpSpPr/>
          <p:nvPr/>
        </p:nvGrpSpPr>
        <p:grpSpPr>
          <a:xfrm>
            <a:off x="5157378" y="1264207"/>
            <a:ext cx="1668414" cy="1668414"/>
            <a:chOff x="5234214" y="2053320"/>
            <a:chExt cx="1668414" cy="1668414"/>
          </a:xfrm>
        </p:grpSpPr>
        <p:grpSp>
          <p:nvGrpSpPr>
            <p:cNvPr id="69" name="组合 68"/>
            <p:cNvGrpSpPr/>
            <p:nvPr/>
          </p:nvGrpSpPr>
          <p:grpSpPr>
            <a:xfrm>
              <a:off x="5234214" y="2053320"/>
              <a:ext cx="1668414" cy="16684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1" name="同心圆 7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70" name="TextBox 100"/>
            <p:cNvSpPr txBox="1"/>
            <p:nvPr/>
          </p:nvSpPr>
          <p:spPr>
            <a:xfrm>
              <a:off x="5591368" y="2687472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080808"/>
                  </a:solidFill>
                  <a:latin typeface="+mj-ea"/>
                  <a:ea typeface="+mj-ea"/>
                </a:rPr>
                <a:t>标题三</a:t>
              </a:r>
              <a:endParaRPr lang="zh-CN" altLang="en-US" sz="200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3" name="原创设计师QQ598969553     _8"/>
          <p:cNvGrpSpPr/>
          <p:nvPr/>
        </p:nvGrpSpPr>
        <p:grpSpPr>
          <a:xfrm>
            <a:off x="2121491" y="1257458"/>
            <a:ext cx="1668414" cy="1668414"/>
            <a:chOff x="2198327" y="2046571"/>
            <a:chExt cx="1668414" cy="1668414"/>
          </a:xfrm>
        </p:grpSpPr>
        <p:grpSp>
          <p:nvGrpSpPr>
            <p:cNvPr id="74" name="组合 73"/>
            <p:cNvGrpSpPr/>
            <p:nvPr/>
          </p:nvGrpSpPr>
          <p:grpSpPr>
            <a:xfrm>
              <a:off x="2198327" y="2046571"/>
              <a:ext cx="1668414" cy="16684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6" name="同心圆 7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75" name="TextBox 105"/>
            <p:cNvSpPr txBox="1"/>
            <p:nvPr/>
          </p:nvSpPr>
          <p:spPr>
            <a:xfrm>
              <a:off x="2555481" y="2680723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080808"/>
                  </a:solidFill>
                  <a:latin typeface="+mj-ea"/>
                  <a:ea typeface="+mj-ea"/>
                </a:rPr>
                <a:t>标题二</a:t>
              </a:r>
              <a:endParaRPr lang="zh-CN" altLang="en-US" sz="200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8" name="原创设计师QQ598969553     _9"/>
          <p:cNvGrpSpPr/>
          <p:nvPr/>
        </p:nvGrpSpPr>
        <p:grpSpPr>
          <a:xfrm>
            <a:off x="3404612" y="1548936"/>
            <a:ext cx="2181104" cy="2181104"/>
            <a:chOff x="3481448" y="2338049"/>
            <a:chExt cx="2181104" cy="2181104"/>
          </a:xfrm>
        </p:grpSpPr>
        <p:grpSp>
          <p:nvGrpSpPr>
            <p:cNvPr id="79" name="组合 78"/>
            <p:cNvGrpSpPr/>
            <p:nvPr/>
          </p:nvGrpSpPr>
          <p:grpSpPr>
            <a:xfrm>
              <a:off x="3481448" y="2338049"/>
              <a:ext cx="2181104" cy="218110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1" name="同心圆 8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82" name="椭圆 81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80" name="TextBox 110"/>
            <p:cNvSpPr txBox="1"/>
            <p:nvPr/>
          </p:nvSpPr>
          <p:spPr>
            <a:xfrm>
              <a:off x="3941057" y="3166990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solidFill>
                    <a:schemeClr val="accent1"/>
                  </a:solidFill>
                  <a:latin typeface="+mj-ea"/>
                  <a:ea typeface="+mj-ea"/>
                </a:rPr>
                <a:t>标题一</a:t>
              </a:r>
              <a:endParaRPr lang="zh-CN" altLang="en-US" sz="2800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prism isInverted="1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8" presetClass="entr" presetSubtype="3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1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1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3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5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6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9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0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8" presetClass="entr" presetSubtype="3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3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原创设计师QQ598969553     _1"/>
          <p:cNvSpPr txBox="1"/>
          <p:nvPr/>
        </p:nvSpPr>
        <p:spPr>
          <a:xfrm>
            <a:off x="3851922" y="1707654"/>
            <a:ext cx="29546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1400" b="1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
              </a:t>
            </a:r>
            <a:r>
              <a:rPr lang="zh-CN" altLang="en-US" sz="2800" b="1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  <a:endParaRPr lang="en-US" altLang="zh-CN" sz="2800" b="1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 algn="ctr"/>
            <a:r>
              <a:rPr lang="zh-CN" altLang="en-US" sz="3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标题文字内容</a:t>
            </a:r>
            <a:endParaRPr lang="en-US" altLang="zh-CN" sz="36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原创设计师QQ598969553     _2"/>
          <p:cNvCxnSpPr/>
          <p:nvPr/>
        </p:nvCxnSpPr>
        <p:spPr>
          <a:xfrm flipV="1">
            <a:off x="3635896" y="1635646"/>
            <a:ext cx="0" cy="1924424"/>
          </a:xfrm>
          <a:prstGeom prst="line">
            <a:avLst/>
          </a:prstGeom>
          <a:ln w="12700">
            <a:solidFill>
              <a:srgbClr val="08080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原创设计师QQ598969553     _3"/>
          <p:cNvSpPr txBox="1"/>
          <p:nvPr/>
        </p:nvSpPr>
        <p:spPr>
          <a:xfrm>
            <a:off x="2317896" y="3229730"/>
            <a:ext cx="90284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6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02</a:t>
            </a:r>
            <a:endParaRPr lang="zh-CN" altLang="en-US" sz="16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原创设计师QQ598969553     _4"/>
          <p:cNvSpPr txBox="1"/>
          <p:nvPr/>
        </p:nvSpPr>
        <p:spPr>
          <a:xfrm>
            <a:off x="3948592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原创设计师QQ598969553     _5"/>
          <p:cNvSpPr txBox="1"/>
          <p:nvPr/>
        </p:nvSpPr>
        <p:spPr>
          <a:xfrm>
            <a:off x="5001263" y="2787774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原创设计师QQ598969553     _6"/>
          <p:cNvSpPr txBox="1"/>
          <p:nvPr/>
        </p:nvSpPr>
        <p:spPr>
          <a:xfrm>
            <a:off x="6011289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原创设计师QQ598969553     _7"/>
          <p:cNvSpPr txBox="1"/>
          <p:nvPr/>
        </p:nvSpPr>
        <p:spPr>
          <a:xfrm>
            <a:off x="3948592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原创设计师QQ598969553     _8"/>
          <p:cNvSpPr txBox="1"/>
          <p:nvPr/>
        </p:nvSpPr>
        <p:spPr>
          <a:xfrm>
            <a:off x="5001264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原创设计师QQ598969553     _9"/>
          <p:cNvSpPr txBox="1"/>
          <p:nvPr/>
        </p:nvSpPr>
        <p:spPr>
          <a:xfrm>
            <a:off x="6010903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原创设计师QQ598969553     _10"/>
          <p:cNvGrpSpPr/>
          <p:nvPr/>
        </p:nvGrpSpPr>
        <p:grpSpPr>
          <a:xfrm>
            <a:off x="2123728" y="1707656"/>
            <a:ext cx="1197175" cy="1197175"/>
            <a:chOff x="2123728" y="1707656"/>
            <a:chExt cx="1197175" cy="1197175"/>
          </a:xfrm>
        </p:grpSpPr>
        <p:grpSp>
          <p:nvGrpSpPr>
            <p:cNvPr id="16" name="组合 15"/>
            <p:cNvGrpSpPr/>
            <p:nvPr/>
          </p:nvGrpSpPr>
          <p:grpSpPr>
            <a:xfrm>
              <a:off x="2123728" y="1707656"/>
              <a:ext cx="1197175" cy="119717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75" name="TextBox 13"/>
            <p:cNvSpPr txBox="1"/>
            <p:nvPr/>
          </p:nvSpPr>
          <p:spPr>
            <a:xfrm>
              <a:off x="2344338" y="1921522"/>
              <a:ext cx="902846" cy="7694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5000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5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0">
        <p:checker/>
      </p:transition>
    </mc:Choice>
    <mc:Fallback>
      <p:transition spd="slow" advClick="0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原创设计师QQ598969553     _3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511612" y="1100634"/>
            <a:ext cx="2853175" cy="3510453"/>
          </a:xfrm>
          <a:prstGeom prst="rect">
            <a:avLst/>
          </a:prstGeom>
        </p:spPr>
      </p:pic>
      <p:sp>
        <p:nvSpPr>
          <p:cNvPr id="5" name="原创设计师QQ598969553     _4"/>
          <p:cNvSpPr txBox="1"/>
          <p:nvPr/>
        </p:nvSpPr>
        <p:spPr>
          <a:xfrm>
            <a:off x="3583590" y="2355726"/>
            <a:ext cx="5092866" cy="3046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团队是指拥有共同目标，并且具有不同能力的一小群人有意识的协调行为或力的系统，这群人就如同人的五官一样，共同协作维持一个人的生存，缺一不可。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我们是一支专业的团队。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我们的成员拥有多年的信息安全专业技术背景，来自国内知名安全公司的一线骨干。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
              </a:t>
            </a: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我们是一支年轻的团队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。我们的平均年龄仅有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26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岁，充满了朝气和创新精神。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
              </a:t>
            </a: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我们是一支专注的团队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。我们坚信，安全的品牌源自客户的信任。只有专注，才能做好安全。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
       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原创设计师QQ598969553     _5"/>
          <p:cNvSpPr/>
          <p:nvPr/>
        </p:nvSpPr>
        <p:spPr>
          <a:xfrm>
            <a:off x="511612" y="1100634"/>
            <a:ext cx="359773" cy="359773"/>
          </a:xfrm>
          <a:prstGeom prst="diagStrip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原创设计师QQ598969553     _6"/>
          <p:cNvSpPr/>
          <p:nvPr/>
        </p:nvSpPr>
        <p:spPr>
          <a:xfrm rot="10800000">
            <a:off x="3005014" y="4263457"/>
            <a:ext cx="359773" cy="359773"/>
          </a:xfrm>
          <a:prstGeom prst="diagStrip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8" name="原创设计师QQ598969553     _7"/>
          <p:cNvGrpSpPr/>
          <p:nvPr/>
        </p:nvGrpSpPr>
        <p:grpSpPr>
          <a:xfrm>
            <a:off x="3851920" y="1164846"/>
            <a:ext cx="1172844" cy="902720"/>
            <a:chOff x="5027106" y="2345385"/>
            <a:chExt cx="1172844" cy="902720"/>
          </a:xfrm>
        </p:grpSpPr>
        <p:grpSp>
          <p:nvGrpSpPr>
            <p:cNvPr id="9" name="组合 8"/>
            <p:cNvGrpSpPr/>
            <p:nvPr/>
          </p:nvGrpSpPr>
          <p:grpSpPr>
            <a:xfrm rot="5400000">
              <a:off x="5162168" y="2210323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1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2" name="等腰三角形 42"/>
              <p:cNvSpPr/>
              <p:nvPr/>
            </p:nvSpPr>
            <p:spPr>
              <a:xfrm>
                <a:off x="4044926" y="2251926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3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4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10" name="TextBox 33"/>
            <p:cNvSpPr>
              <a:spLocks noChangeArrowheads="1"/>
            </p:cNvSpPr>
            <p:nvPr/>
          </p:nvSpPr>
          <p:spPr bwMode="auto">
            <a:xfrm>
              <a:off x="5141166" y="2640364"/>
              <a:ext cx="67882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2200" b="1" dirty="0">
                  <a:solidFill>
                    <a:schemeClr val="accent1"/>
                  </a:solidFill>
                  <a:latin typeface="+mj-ea"/>
                  <a:ea typeface="+mj-ea"/>
                </a:rPr>
                <a:t>标题</a:t>
              </a:r>
              <a:endParaRPr lang="zh-CN" altLang="en-US" sz="22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3" name="原创设计师QQ598969553     _8"/>
          <p:cNvGrpSpPr/>
          <p:nvPr/>
        </p:nvGrpSpPr>
        <p:grpSpPr>
          <a:xfrm>
            <a:off x="5044683" y="1147646"/>
            <a:ext cx="1172844" cy="902720"/>
            <a:chOff x="5027106" y="2345385"/>
            <a:chExt cx="1172844" cy="902720"/>
          </a:xfrm>
        </p:grpSpPr>
        <p:grpSp>
          <p:nvGrpSpPr>
            <p:cNvPr id="14" name="组合 13"/>
            <p:cNvGrpSpPr/>
            <p:nvPr/>
          </p:nvGrpSpPr>
          <p:grpSpPr>
            <a:xfrm rot="5400000">
              <a:off x="5162168" y="2210323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" name="等腰三角形 42"/>
              <p:cNvSpPr/>
              <p:nvPr/>
            </p:nvSpPr>
            <p:spPr>
              <a:xfrm>
                <a:off x="4044926" y="2251926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3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4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15" name="TextBox 33"/>
            <p:cNvSpPr>
              <a:spLocks noChangeArrowheads="1"/>
            </p:cNvSpPr>
            <p:nvPr/>
          </p:nvSpPr>
          <p:spPr bwMode="auto">
            <a:xfrm>
              <a:off x="5141166" y="2640364"/>
              <a:ext cx="67882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2200" b="1" dirty="0">
                  <a:solidFill>
                    <a:schemeClr val="accent1"/>
                  </a:solidFill>
                  <a:latin typeface="+mj-ea"/>
                  <a:ea typeface="+mj-ea"/>
                </a:rPr>
                <a:t>标题</a:t>
              </a:r>
              <a:endParaRPr lang="zh-CN" altLang="en-US" sz="22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8" name="原创设计师QQ598969553     _9"/>
          <p:cNvGrpSpPr/>
          <p:nvPr/>
        </p:nvGrpSpPr>
        <p:grpSpPr>
          <a:xfrm>
            <a:off x="6211512" y="1177742"/>
            <a:ext cx="1172844" cy="902720"/>
            <a:chOff x="5027106" y="2345385"/>
            <a:chExt cx="1172844" cy="902720"/>
          </a:xfrm>
        </p:grpSpPr>
        <p:grpSp>
          <p:nvGrpSpPr>
            <p:cNvPr id="19" name="组合 18"/>
            <p:cNvGrpSpPr/>
            <p:nvPr/>
          </p:nvGrpSpPr>
          <p:grpSpPr>
            <a:xfrm rot="5400000">
              <a:off x="5162168" y="2210323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1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2" name="等腰三角形 42"/>
              <p:cNvSpPr/>
              <p:nvPr/>
            </p:nvSpPr>
            <p:spPr>
              <a:xfrm>
                <a:off x="4044926" y="2251926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3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4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20" name="TextBox 33"/>
            <p:cNvSpPr>
              <a:spLocks noChangeArrowheads="1"/>
            </p:cNvSpPr>
            <p:nvPr/>
          </p:nvSpPr>
          <p:spPr bwMode="auto">
            <a:xfrm>
              <a:off x="5046808" y="2656266"/>
              <a:ext cx="84249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2200" b="1" dirty="0">
                  <a:solidFill>
                    <a:schemeClr val="accent1"/>
                  </a:solidFill>
                  <a:latin typeface="+mj-ea"/>
                  <a:ea typeface="+mj-ea"/>
                </a:rPr>
                <a:t>标题</a:t>
              </a:r>
              <a:endParaRPr lang="zh-CN" altLang="en-US" sz="22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3" name="原创设计师QQ598969553     _10"/>
          <p:cNvGrpSpPr/>
          <p:nvPr/>
        </p:nvGrpSpPr>
        <p:grpSpPr>
          <a:xfrm>
            <a:off x="7385411" y="1189305"/>
            <a:ext cx="1172844" cy="902720"/>
            <a:chOff x="5027106" y="2345385"/>
            <a:chExt cx="1172844" cy="902720"/>
          </a:xfrm>
        </p:grpSpPr>
        <p:grpSp>
          <p:nvGrpSpPr>
            <p:cNvPr id="24" name="组合 23"/>
            <p:cNvGrpSpPr/>
            <p:nvPr/>
          </p:nvGrpSpPr>
          <p:grpSpPr>
            <a:xfrm rot="5400000">
              <a:off x="5162168" y="2210323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6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7" name="等腰三角形 42"/>
              <p:cNvSpPr/>
              <p:nvPr/>
            </p:nvSpPr>
            <p:spPr>
              <a:xfrm>
                <a:off x="4044926" y="2251926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3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4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25" name="TextBox 33"/>
            <p:cNvSpPr>
              <a:spLocks noChangeArrowheads="1"/>
            </p:cNvSpPr>
            <p:nvPr/>
          </p:nvSpPr>
          <p:spPr bwMode="auto">
            <a:xfrm>
              <a:off x="5125264" y="2525067"/>
              <a:ext cx="678823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accent1"/>
                  </a:solidFill>
                  <a:latin typeface="+mj-ea"/>
                  <a:ea typeface="+mj-ea"/>
                </a:rPr>
                <a:t>标题内容</a:t>
              </a:r>
              <a:endParaRPr lang="zh-CN" altLang="en-US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2" presetClass="entr" presetSubtype="2" accel="58000" fill="hold" nodeType="after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9" dur="1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0" dur="1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accel="58000" fill="hold" nodeType="withEffect" p14:presetBounceEnd="5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23" dur="1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4" dur="1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58000" fill="hold" nodeType="withEffect" p14:presetBounceEnd="5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27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8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accel="58000" fill="hold" nodeType="withEffect" p14:presetBounceEnd="58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31" dur="1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32" dur="1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 animBg="1"/>
          <p:bldP spid="7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2" presetClass="entr" presetSubtype="2" accel="58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accel="58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58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accel="5800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 animBg="1"/>
          <p:bldP spid="7" grpId="0" animBg="1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>
            <a:off x="704217" y="2212281"/>
            <a:ext cx="2448272" cy="2375693"/>
          </a:xfrm>
          <a:prstGeom prst="roundRect">
            <a:avLst>
              <a:gd name="adj" fmla="val 94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5" name="原创设计师QQ598969553     _4"/>
          <p:cNvGrpSpPr/>
          <p:nvPr/>
        </p:nvGrpSpPr>
        <p:grpSpPr>
          <a:xfrm>
            <a:off x="1183983" y="1080397"/>
            <a:ext cx="1447442" cy="144744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" name="同心圆 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8" name="原创设计师QQ598969553     _5"/>
          <p:cNvSpPr/>
          <p:nvPr/>
        </p:nvSpPr>
        <p:spPr>
          <a:xfrm>
            <a:off x="2288070" y="2025625"/>
            <a:ext cx="373310" cy="37331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+mj-ea"/>
                <a:ea typeface="+mj-ea"/>
              </a:rPr>
              <a:t>1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9" name="原创设计师QQ598969553     _6"/>
          <p:cNvSpPr/>
          <p:nvPr/>
        </p:nvSpPr>
        <p:spPr>
          <a:xfrm>
            <a:off x="1366729" y="1601897"/>
            <a:ext cx="1176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+mj-ea"/>
                <a:ea typeface="+mj-ea"/>
              </a:rPr>
              <a:t> 标题内容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10" name="原创设计师QQ598969553     _7"/>
          <p:cNvSpPr/>
          <p:nvPr/>
        </p:nvSpPr>
        <p:spPr>
          <a:xfrm>
            <a:off x="3422037" y="2212280"/>
            <a:ext cx="2448272" cy="2375693"/>
          </a:xfrm>
          <a:prstGeom prst="roundRect">
            <a:avLst>
              <a:gd name="adj" fmla="val 784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11" name="原创设计师QQ598969553     _8"/>
          <p:cNvSpPr/>
          <p:nvPr/>
        </p:nvSpPr>
        <p:spPr>
          <a:xfrm>
            <a:off x="6156176" y="2212279"/>
            <a:ext cx="2448272" cy="2375693"/>
          </a:xfrm>
          <a:prstGeom prst="roundRect">
            <a:avLst>
              <a:gd name="adj" fmla="val 744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12" name="原创设计师QQ598969553     _9"/>
          <p:cNvGrpSpPr/>
          <p:nvPr/>
        </p:nvGrpSpPr>
        <p:grpSpPr>
          <a:xfrm>
            <a:off x="3922452" y="1124308"/>
            <a:ext cx="1447442" cy="144744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3" name="同心圆 1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15" name="原创设计师QQ598969553     _10"/>
          <p:cNvGrpSpPr/>
          <p:nvPr/>
        </p:nvGrpSpPr>
        <p:grpSpPr>
          <a:xfrm>
            <a:off x="6656591" y="1080397"/>
            <a:ext cx="1447442" cy="144744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6" name="同心圆 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18" name="原创设计师QQ598969553     _11"/>
          <p:cNvSpPr/>
          <p:nvPr/>
        </p:nvSpPr>
        <p:spPr>
          <a:xfrm>
            <a:off x="5079697" y="2025625"/>
            <a:ext cx="373310" cy="37331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+mj-ea"/>
                <a:ea typeface="+mj-ea"/>
              </a:rPr>
              <a:t>2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19" name="原创设计师QQ598969553     _12"/>
          <p:cNvSpPr/>
          <p:nvPr/>
        </p:nvSpPr>
        <p:spPr>
          <a:xfrm>
            <a:off x="7816001" y="2025625"/>
            <a:ext cx="373310" cy="37331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+mj-ea"/>
                <a:ea typeface="+mj-ea"/>
              </a:rPr>
              <a:t>3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20" name="原创设计师QQ598969553     _13"/>
          <p:cNvSpPr/>
          <p:nvPr/>
        </p:nvSpPr>
        <p:spPr>
          <a:xfrm>
            <a:off x="4092175" y="162635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+mj-ea"/>
                <a:ea typeface="+mj-ea"/>
              </a:rPr>
              <a:t>标题内容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21" name="原创设计师QQ598969553     _14"/>
          <p:cNvSpPr/>
          <p:nvPr/>
        </p:nvSpPr>
        <p:spPr>
          <a:xfrm>
            <a:off x="6826314" y="162635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+mj-ea"/>
                <a:ea typeface="+mj-ea"/>
              </a:rPr>
              <a:t>标题内容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22" name="原创设计师QQ598969553     _15"/>
          <p:cNvSpPr txBox="1"/>
          <p:nvPr/>
        </p:nvSpPr>
        <p:spPr>
          <a:xfrm>
            <a:off x="968366" y="2757760"/>
            <a:ext cx="1944216" cy="1600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点击输入简要文字内容，文字内容需概括精炼，不用多余的文字修饰。点击输入简要文字内容，文字内容需概括精炼，不用多余的文字修饰。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点击输入简要文字内容，文字内容需概括精炼，不用多余的文字修饰。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3" name="原创设计师QQ598969553     _16"/>
          <p:cNvSpPr txBox="1"/>
          <p:nvPr/>
        </p:nvSpPr>
        <p:spPr>
          <a:xfrm>
            <a:off x="3674065" y="2752116"/>
            <a:ext cx="1944216" cy="1600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点击输入简要文字内容，文字内容需概括精炼，不用多余的文字修饰。点击输入简要文字内容，文字内容需概括精炼，不用多余的文字修饰。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点击输入简要文字内容，文字内容需概括精炼，不用多余的文字修饰。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4" name="原创设计师QQ598969553     _17"/>
          <p:cNvSpPr txBox="1"/>
          <p:nvPr/>
        </p:nvSpPr>
        <p:spPr>
          <a:xfrm>
            <a:off x="6408204" y="2758992"/>
            <a:ext cx="1944216" cy="1600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点击输入简要文字内容，文字内容需概括精炼，不用多余的文字修饰。点击输入简要文字内容，文字内容需概括精炼，不用多余的文字修饰。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      点击输入简要文字内容，文字内容需概括精炼，不用多余的文字修饰。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52000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1" dur="14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2" dur="14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52000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5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6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4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2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4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6" dur="8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1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9" dur="8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21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2" dur="8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58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59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0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1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6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36" presetClass="emph" presetSubtype="0" fill="hold" grpId="1" nodeType="withEffect">
                                      <p:stCondLst>
                                        <p:cond delay="5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6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7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8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9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0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2" dur="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36" presetClass="emph" presetSubtype="0" fill="hold" grpId="1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74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75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6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7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8" grpId="0" animBg="1"/>
          <p:bldP spid="9" grpId="0"/>
          <p:bldP spid="10" grpId="0" animBg="1"/>
          <p:bldP spid="11" grpId="0" animBg="1"/>
          <p:bldP spid="18" grpId="0" animBg="1"/>
          <p:bldP spid="19" grpId="0" animBg="1"/>
          <p:bldP spid="20" grpId="0"/>
          <p:bldP spid="21" grpId="0"/>
          <p:bldP spid="22" grpId="0"/>
          <p:bldP spid="22" grpId="1"/>
          <p:bldP spid="23" grpId="0"/>
          <p:bldP spid="23" grpId="1"/>
          <p:bldP spid="24" grpId="0"/>
          <p:bldP spid="24" grpId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4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4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4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2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4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6" dur="8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1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9" dur="8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21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2" dur="8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58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59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0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1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6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36" presetClass="emph" presetSubtype="0" fill="hold" grpId="1" nodeType="withEffect">
                                      <p:stCondLst>
                                        <p:cond delay="5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6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7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8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9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0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2" dur="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36" presetClass="emph" presetSubtype="0" fill="hold" grpId="1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74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75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6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7" dur="2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8" grpId="0" animBg="1"/>
          <p:bldP spid="9" grpId="0"/>
          <p:bldP spid="10" grpId="0" animBg="1"/>
          <p:bldP spid="11" grpId="0" animBg="1"/>
          <p:bldP spid="18" grpId="0" animBg="1"/>
          <p:bldP spid="19" grpId="0" animBg="1"/>
          <p:bldP spid="20" grpId="0"/>
          <p:bldP spid="21" grpId="0"/>
          <p:bldP spid="22" grpId="0"/>
          <p:bldP spid="22" grpId="1"/>
          <p:bldP spid="23" grpId="0"/>
          <p:bldP spid="23" grpId="1"/>
          <p:bldP spid="24" grpId="0"/>
          <p:bldP spid="24" grpId="1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原创设计师QQ598969553     _3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4010431" y="1020886"/>
            <a:ext cx="1766888" cy="1766888"/>
          </a:xfrm>
          <a:prstGeom prst="ellipse">
            <a:avLst/>
          </a:prstGeom>
          <a:solidFill>
            <a:schemeClr val="accent5"/>
          </a:solidFill>
          <a:ln w="5715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>
            <a:outerShdw blurRad="228600" dist="114300" dir="6840000" sx="99000" sy="99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6" name="原创设计师QQ598969553     _4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497745" y="1202180"/>
            <a:ext cx="1766888" cy="1766888"/>
          </a:xfrm>
          <a:prstGeom prst="ellipse">
            <a:avLst/>
          </a:prstGeom>
          <a:solidFill>
            <a:schemeClr val="accent5"/>
          </a:solidFill>
          <a:ln w="5715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>
            <a:outerShdw blurRad="228600" dist="114300" dir="6840000" sx="99000" sy="99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7" name="原创设计师QQ598969553     _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5364088" y="3143859"/>
            <a:ext cx="1768475" cy="1766888"/>
          </a:xfrm>
          <a:prstGeom prst="ellipse">
            <a:avLst/>
          </a:prstGeom>
          <a:solidFill>
            <a:schemeClr val="accent5"/>
          </a:solidFill>
          <a:ln w="5715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>
            <a:outerShdw blurRad="228600" dist="114300" dir="6840000" sx="99000" sy="99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8" name="原创设计师QQ598969553     _6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39673" y="1459022"/>
            <a:ext cx="1766888" cy="1766888"/>
          </a:xfrm>
          <a:prstGeom prst="ellipse">
            <a:avLst/>
          </a:prstGeom>
          <a:blipFill>
            <a:blip r:embed="rId5" cstate="screen"/>
            <a:stretch>
              <a:fillRect/>
            </a:stretch>
          </a:blipFill>
          <a:ln w="5715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>
            <a:outerShdw blurRad="228600" dist="114300" dir="6840000" sx="99000" sy="99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9" name="原创设计师QQ598969553     _7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2627784" y="2787774"/>
            <a:ext cx="1766888" cy="1766888"/>
          </a:xfrm>
          <a:prstGeom prst="ellipse">
            <a:avLst/>
          </a:prstGeom>
          <a:solidFill>
            <a:schemeClr val="accent5"/>
          </a:solidFill>
          <a:ln w="5715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>
            <a:outerShdw blurRad="228600" dist="114300" dir="6840000" sx="99000" sy="99000" algn="tl" rotWithShape="0">
              <a:prstClr val="black">
                <a:alpha val="40000"/>
              </a:prstClr>
            </a:outerShdw>
          </a:effectLst>
        </p:spPr>
      </p:pic>
      <p:sp>
        <p:nvSpPr>
          <p:cNvPr id="100" name="原创设计师QQ598969553     _8"/>
          <p:cNvSpPr/>
          <p:nvPr/>
        </p:nvSpPr>
        <p:spPr>
          <a:xfrm>
            <a:off x="7666732" y="1441032"/>
            <a:ext cx="924820" cy="20645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0" rIns="0" bIns="45710" rtlCol="0" anchor="t"/>
          <a:lstStyle/>
          <a:p>
            <a:r>
              <a:rPr lang="zh-CN" altLang="en-US" sz="900" b="1" dirty="0">
                <a:latin typeface="+mj-ea"/>
                <a:ea typeface="+mj-ea"/>
                <a:cs typeface="Source Sans Pro ExtraLight"/>
              </a:rPr>
              <a:t>项目名称 </a:t>
            </a:r>
            <a:r>
              <a:rPr lang="en-US" altLang="zh-CN" sz="900" b="1" dirty="0">
                <a:latin typeface="+mj-ea"/>
                <a:ea typeface="+mj-ea"/>
                <a:cs typeface="Source Sans Pro ExtraLight"/>
              </a:rPr>
              <a:t>05</a:t>
            </a:r>
            <a:endParaRPr lang="en-US" sz="900" b="1" dirty="0">
              <a:latin typeface="+mj-ea"/>
              <a:ea typeface="+mj-ea"/>
              <a:cs typeface="Source Sans Pro ExtraLight"/>
            </a:endParaRPr>
          </a:p>
        </p:txBody>
      </p:sp>
      <p:sp>
        <p:nvSpPr>
          <p:cNvPr id="101" name="原创设计师QQ598969553     _9"/>
          <p:cNvSpPr/>
          <p:nvPr/>
        </p:nvSpPr>
        <p:spPr>
          <a:xfrm>
            <a:off x="3890133" y="2902940"/>
            <a:ext cx="814154" cy="20645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0" rIns="0" bIns="45710" rtlCol="0" anchor="t"/>
          <a:lstStyle/>
          <a:p>
            <a:r>
              <a:rPr lang="zh-CN" altLang="en-US" sz="900" b="1" dirty="0">
                <a:latin typeface="+mj-ea"/>
                <a:ea typeface="+mj-ea"/>
                <a:cs typeface="Source Sans Pro ExtraLight"/>
              </a:rPr>
              <a:t>项目名称 </a:t>
            </a:r>
            <a:r>
              <a:rPr lang="en-US" altLang="zh-CN" sz="900" b="1" dirty="0">
                <a:latin typeface="+mj-ea"/>
                <a:ea typeface="+mj-ea"/>
                <a:cs typeface="Source Sans Pro ExtraLight"/>
              </a:rPr>
              <a:t>0</a:t>
            </a:r>
            <a:r>
              <a:rPr lang="en-US" sz="900" b="1" dirty="0">
                <a:latin typeface="+mj-ea"/>
                <a:ea typeface="+mj-ea"/>
                <a:cs typeface="Source Sans Pro ExtraLight"/>
              </a:rPr>
              <a:t>2</a:t>
            </a:r>
            <a:endParaRPr lang="en-US" sz="900" b="1" dirty="0">
              <a:latin typeface="+mj-ea"/>
              <a:ea typeface="+mj-ea"/>
              <a:cs typeface="Source Sans Pro ExtraLight"/>
            </a:endParaRPr>
          </a:p>
        </p:txBody>
      </p:sp>
      <p:sp>
        <p:nvSpPr>
          <p:cNvPr id="102" name="原创设计师QQ598969553     _10"/>
          <p:cNvSpPr/>
          <p:nvPr/>
        </p:nvSpPr>
        <p:spPr>
          <a:xfrm>
            <a:off x="1813630" y="1574188"/>
            <a:ext cx="814154" cy="20645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0" rIns="0" bIns="45710" rtlCol="0" anchor="t"/>
          <a:lstStyle/>
          <a:p>
            <a:r>
              <a:rPr lang="zh-CN" altLang="en-US" sz="900" b="1" dirty="0">
                <a:latin typeface="+mj-ea"/>
                <a:ea typeface="+mj-ea"/>
                <a:cs typeface="Source Sans Pro ExtraLight"/>
              </a:rPr>
              <a:t>项目名称 </a:t>
            </a:r>
            <a:r>
              <a:rPr lang="en-US" altLang="zh-CN" sz="900" b="1" dirty="0">
                <a:latin typeface="+mj-ea"/>
                <a:ea typeface="+mj-ea"/>
                <a:cs typeface="Source Sans Pro ExtraLight"/>
              </a:rPr>
              <a:t>0</a:t>
            </a:r>
            <a:r>
              <a:rPr lang="en-US" sz="900" b="1" dirty="0">
                <a:latin typeface="+mj-ea"/>
                <a:ea typeface="+mj-ea"/>
                <a:cs typeface="Source Sans Pro ExtraLight"/>
              </a:rPr>
              <a:t>1</a:t>
            </a:r>
            <a:endParaRPr lang="en-US" sz="900" b="1" dirty="0">
              <a:latin typeface="+mj-ea"/>
              <a:ea typeface="+mj-ea"/>
              <a:cs typeface="Source Sans Pro ExtraLight"/>
            </a:endParaRPr>
          </a:p>
        </p:txBody>
      </p:sp>
      <p:sp>
        <p:nvSpPr>
          <p:cNvPr id="103" name="原创设计师QQ598969553     _11"/>
          <p:cNvSpPr/>
          <p:nvPr/>
        </p:nvSpPr>
        <p:spPr>
          <a:xfrm>
            <a:off x="5159006" y="1135750"/>
            <a:ext cx="814154" cy="20645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0" rIns="0" bIns="45710" rtlCol="0" anchor="t"/>
          <a:lstStyle/>
          <a:p>
            <a:r>
              <a:rPr lang="zh-CN" altLang="en-US" sz="900" b="1" dirty="0">
                <a:latin typeface="+mj-ea"/>
                <a:ea typeface="+mj-ea"/>
                <a:cs typeface="Source Sans Pro ExtraLight"/>
              </a:rPr>
              <a:t>项目名称 </a:t>
            </a:r>
            <a:r>
              <a:rPr lang="en-US" altLang="zh-CN" sz="900" b="1" dirty="0">
                <a:latin typeface="+mj-ea"/>
                <a:ea typeface="+mj-ea"/>
                <a:cs typeface="Source Sans Pro ExtraLight"/>
              </a:rPr>
              <a:t>03</a:t>
            </a:r>
            <a:endParaRPr lang="en-US" sz="900" b="1" dirty="0">
              <a:latin typeface="+mj-ea"/>
              <a:ea typeface="+mj-ea"/>
              <a:cs typeface="Source Sans Pro ExtraLight"/>
            </a:endParaRPr>
          </a:p>
        </p:txBody>
      </p:sp>
      <p:sp>
        <p:nvSpPr>
          <p:cNvPr id="104" name="原创设计师QQ598969553     _12"/>
          <p:cNvSpPr/>
          <p:nvPr/>
        </p:nvSpPr>
        <p:spPr>
          <a:xfrm>
            <a:off x="6546207" y="3396031"/>
            <a:ext cx="896437" cy="20645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0" rIns="0" bIns="45710" rtlCol="0" anchor="t"/>
          <a:lstStyle/>
          <a:p>
            <a:r>
              <a:rPr lang="zh-CN" altLang="en-US" sz="1000" b="1" dirty="0">
                <a:latin typeface="+mj-ea"/>
                <a:ea typeface="+mj-ea"/>
                <a:cs typeface="Source Sans Pro ExtraLight"/>
              </a:rPr>
              <a:t>项目名称 </a:t>
            </a:r>
            <a:r>
              <a:rPr lang="en-US" altLang="zh-CN" sz="1000" b="1" dirty="0">
                <a:latin typeface="+mj-ea"/>
                <a:ea typeface="+mj-ea"/>
                <a:cs typeface="Source Sans Pro ExtraLight"/>
              </a:rPr>
              <a:t>04</a:t>
            </a:r>
            <a:endParaRPr lang="en-US" sz="1000" b="1" dirty="0">
              <a:latin typeface="+mj-ea"/>
              <a:ea typeface="+mj-ea"/>
              <a:cs typeface="Source Sans Pro ExtraLigh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accel="65000" fill="hold" nodeType="after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7" dur="1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8" dur="1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65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1" dur="1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12" dur="1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65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5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16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2" accel="65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9" dur="1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0" dur="1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6" accel="65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23" dur="1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4" dur="1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0" grpId="0" animBg="1"/>
          <p:bldP spid="101" grpId="0" animBg="1"/>
          <p:bldP spid="102" grpId="0" animBg="1"/>
          <p:bldP spid="103" grpId="0" animBg="1"/>
          <p:bldP spid="104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accel="65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6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6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2" accel="6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6" accel="6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0" grpId="0" animBg="1"/>
          <p:bldP spid="101" grpId="0" animBg="1"/>
          <p:bldP spid="102" grpId="0" animBg="1"/>
          <p:bldP spid="103" grpId="0" animBg="1"/>
          <p:bldP spid="104" grpId="0" animBg="1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原创设计师QQ598969553     _3"/>
          <p:cNvGrpSpPr/>
          <p:nvPr/>
        </p:nvGrpSpPr>
        <p:grpSpPr bwMode="auto">
          <a:xfrm>
            <a:off x="586952" y="853215"/>
            <a:ext cx="3192960" cy="3950783"/>
            <a:chOff x="865232" y="1286330"/>
            <a:chExt cx="4013321" cy="4966128"/>
          </a:xfrm>
        </p:grpSpPr>
        <p:pic>
          <p:nvPicPr>
            <p:cNvPr id="5" name="Picture 3"/>
            <p:cNvPicPr>
              <a:picLocks noChangeAspect="1"/>
            </p:cNvPicPr>
            <p:nvPr/>
          </p:nvPicPr>
          <p:blipFill>
            <a:blip r:embed="rId1" cstate="screen"/>
            <a:srcRect/>
            <a:stretch>
              <a:fillRect/>
            </a:stretch>
          </p:blipFill>
          <p:spPr bwMode="auto">
            <a:xfrm>
              <a:off x="865232" y="1286330"/>
              <a:ext cx="4013321" cy="4966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4"/>
            <p:cNvSpPr/>
            <p:nvPr/>
          </p:nvSpPr>
          <p:spPr>
            <a:xfrm>
              <a:off x="1454212" y="1875344"/>
              <a:ext cx="2840124" cy="3699194"/>
            </a:xfrm>
            <a:prstGeom prst="rect">
              <a:avLst/>
            </a:prstGeom>
            <a:blipFill>
              <a:blip r:embed="rId2" cstate="screen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7" name="原创设计师QQ598969553     _4"/>
          <p:cNvSpPr>
            <a:spLocks noChangeArrowheads="1"/>
          </p:cNvSpPr>
          <p:nvPr/>
        </p:nvSpPr>
        <p:spPr bwMode="auto">
          <a:xfrm>
            <a:off x="4208606" y="3534278"/>
            <a:ext cx="1083474" cy="307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35" tIns="45719" rIns="91435" bIns="45719">
            <a:spAutoFit/>
          </a:bodyPr>
          <a:lstStyle/>
          <a:p>
            <a:r>
              <a:rPr lang="zh-CN" altLang="en-US" sz="1400" b="1" dirty="0">
                <a:solidFill>
                  <a:schemeClr val="accent1"/>
                </a:solidFill>
                <a:latin typeface="+mj-ea"/>
                <a:ea typeface="+mj-ea"/>
              </a:rPr>
              <a:t>添加标题</a:t>
            </a:r>
            <a:endParaRPr lang="en-US" altLang="zh-CN" sz="14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8" name="原创设计师QQ598969553     _5"/>
          <p:cNvSpPr>
            <a:spLocks noChangeArrowheads="1"/>
          </p:cNvSpPr>
          <p:nvPr/>
        </p:nvSpPr>
        <p:spPr bwMode="auto">
          <a:xfrm>
            <a:off x="4194319" y="3846285"/>
            <a:ext cx="1928420" cy="701729"/>
          </a:xfrm>
          <a:prstGeom prst="rect">
            <a:avLst/>
          </a:prstGeom>
          <a:noFill/>
          <a:ln>
            <a:noFill/>
          </a:ln>
        </p:spPr>
        <p:txBody>
          <a:bodyPr wrap="square" lIns="91435" tIns="45719" rIns="91435" bIns="45719">
            <a:spAutoFit/>
          </a:bodyPr>
          <a:lstStyle/>
          <a:p>
            <a:pPr defTabSz="914400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100" dirty="0">
                <a:solidFill>
                  <a:srgbClr val="080808"/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在此录入本图表的综合描述说明，在此录入本图表的综合描述说明。</a:t>
            </a:r>
            <a:endParaRPr lang="zh-CN" altLang="en-US" sz="1100" dirty="0">
              <a:solidFill>
                <a:srgbClr val="080808"/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9" name="原创设计师QQ598969553     _6"/>
          <p:cNvSpPr>
            <a:spLocks noChangeArrowheads="1"/>
          </p:cNvSpPr>
          <p:nvPr/>
        </p:nvSpPr>
        <p:spPr bwMode="auto">
          <a:xfrm>
            <a:off x="6402282" y="3534278"/>
            <a:ext cx="978029" cy="307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35" tIns="45719" rIns="91435" bIns="45719">
            <a:spAutoFit/>
          </a:bodyPr>
          <a:lstStyle/>
          <a:p>
            <a:r>
              <a:rPr lang="zh-CN" altLang="en-US" sz="1400" b="1" dirty="0">
                <a:solidFill>
                  <a:schemeClr val="accent2"/>
                </a:solidFill>
                <a:latin typeface="+mj-ea"/>
                <a:ea typeface="+mj-ea"/>
              </a:rPr>
              <a:t>添加标题</a:t>
            </a:r>
            <a:endParaRPr lang="en-US" altLang="zh-CN" sz="1400" b="1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  <p:sp>
        <p:nvSpPr>
          <p:cNvPr id="10" name="原创设计师QQ598969553     _7"/>
          <p:cNvSpPr>
            <a:spLocks noChangeArrowheads="1"/>
          </p:cNvSpPr>
          <p:nvPr/>
        </p:nvSpPr>
        <p:spPr bwMode="auto">
          <a:xfrm>
            <a:off x="6387996" y="3846285"/>
            <a:ext cx="1928420" cy="701729"/>
          </a:xfrm>
          <a:prstGeom prst="rect">
            <a:avLst/>
          </a:prstGeom>
          <a:noFill/>
          <a:ln>
            <a:noFill/>
          </a:ln>
        </p:spPr>
        <p:txBody>
          <a:bodyPr wrap="square" lIns="91435" tIns="45719" rIns="91435" bIns="45719">
            <a:spAutoFit/>
          </a:bodyPr>
          <a:lstStyle/>
          <a:p>
            <a:pPr defTabSz="914400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100" dirty="0">
                <a:solidFill>
                  <a:srgbClr val="080808"/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在此录入本图表的综合描述说明，在此录入本图表的综合描述说明。</a:t>
            </a:r>
            <a:endParaRPr lang="zh-CN" altLang="en-US" sz="1100" dirty="0">
              <a:solidFill>
                <a:srgbClr val="080808"/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11" name="原创设计师QQ598969553     _8"/>
          <p:cNvGrpSpPr/>
          <p:nvPr/>
        </p:nvGrpSpPr>
        <p:grpSpPr>
          <a:xfrm>
            <a:off x="4390421" y="1357643"/>
            <a:ext cx="2263519" cy="350012"/>
            <a:chOff x="814328" y="3219334"/>
            <a:chExt cx="2797200" cy="432536"/>
          </a:xfrm>
        </p:grpSpPr>
        <p:grpSp>
          <p:nvGrpSpPr>
            <p:cNvPr id="12" name="组合 11"/>
            <p:cNvGrpSpPr/>
            <p:nvPr/>
          </p:nvGrpSpPr>
          <p:grpSpPr>
            <a:xfrm>
              <a:off x="814328" y="3219334"/>
              <a:ext cx="2797200" cy="432536"/>
              <a:chOff x="2173927" y="3285519"/>
              <a:chExt cx="3549387" cy="548848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2173927" y="3285519"/>
                <a:ext cx="3549387" cy="548848"/>
                <a:chOff x="4304043" y="1286668"/>
                <a:chExt cx="7914744" cy="2757793"/>
              </a:xfrm>
              <a:effectLst>
                <a:outerShdw blurRad="381000" dist="2540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6" name="圆角矩形 15"/>
                <p:cNvSpPr/>
                <p:nvPr/>
              </p:nvSpPr>
              <p:spPr>
                <a:xfrm>
                  <a:off x="4304043" y="1286668"/>
                  <a:ext cx="7914744" cy="2757793"/>
                </a:xfrm>
                <a:prstGeom prst="roundRect">
                  <a:avLst/>
                </a:prstGeom>
                <a:gradFill>
                  <a:gsLst>
                    <a:gs pos="62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7" name="圆角矩形 16"/>
                <p:cNvSpPr/>
                <p:nvPr/>
              </p:nvSpPr>
              <p:spPr>
                <a:xfrm>
                  <a:off x="4351924" y="1373342"/>
                  <a:ext cx="7812881" cy="2584452"/>
                </a:xfrm>
                <a:prstGeom prst="roundRect">
                  <a:avLst/>
                </a:prstGeom>
                <a:gradFill>
                  <a:gsLst>
                    <a:gs pos="42000">
                      <a:srgbClr val="F0F0F0"/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5" name="椭圆 14"/>
              <p:cNvSpPr/>
              <p:nvPr/>
            </p:nvSpPr>
            <p:spPr>
              <a:xfrm>
                <a:off x="2307128" y="3420211"/>
                <a:ext cx="279463" cy="27946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88900" dist="63500" dir="8100000" algn="tr" rotWithShape="0">
                  <a:prstClr val="black">
                    <a:alpha val="5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sz="1100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3" name="TextBox 24"/>
            <p:cNvSpPr txBox="1"/>
            <p:nvPr/>
          </p:nvSpPr>
          <p:spPr>
            <a:xfrm>
              <a:off x="1224125" y="3331792"/>
              <a:ext cx="2191136" cy="2091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l"/>
              <a:r>
                <a:rPr lang="zh-CN" altLang="en-US" sz="1100" b="0" dirty="0">
                  <a:solidFill>
                    <a:srgbClr val="080808"/>
                  </a:solidFill>
                  <a:latin typeface="+mj-ea"/>
                  <a:ea typeface="+mj-ea"/>
                </a:rPr>
                <a:t>点击输入标题文本小标签</a:t>
              </a:r>
              <a:endParaRPr lang="zh-CN" altLang="en-US" sz="1100" b="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8" name="原创设计师QQ598969553     _9"/>
          <p:cNvGrpSpPr/>
          <p:nvPr/>
        </p:nvGrpSpPr>
        <p:grpSpPr>
          <a:xfrm>
            <a:off x="4392304" y="1871726"/>
            <a:ext cx="2916000" cy="350012"/>
            <a:chOff x="814327" y="3219334"/>
            <a:chExt cx="3603522" cy="432536"/>
          </a:xfrm>
        </p:grpSpPr>
        <p:grpSp>
          <p:nvGrpSpPr>
            <p:cNvPr id="19" name="组合 18"/>
            <p:cNvGrpSpPr/>
            <p:nvPr/>
          </p:nvGrpSpPr>
          <p:grpSpPr>
            <a:xfrm>
              <a:off x="814327" y="3219334"/>
              <a:ext cx="3603522" cy="432536"/>
              <a:chOff x="2173926" y="3285519"/>
              <a:chExt cx="4572535" cy="548848"/>
            </a:xfrm>
          </p:grpSpPr>
          <p:grpSp>
            <p:nvGrpSpPr>
              <p:cNvPr id="21" name="组合 20"/>
              <p:cNvGrpSpPr/>
              <p:nvPr/>
            </p:nvGrpSpPr>
            <p:grpSpPr>
              <a:xfrm>
                <a:off x="2173926" y="3285519"/>
                <a:ext cx="4572535" cy="548848"/>
                <a:chOff x="4304040" y="1286668"/>
                <a:chExt cx="10196250" cy="2757793"/>
              </a:xfrm>
              <a:effectLst>
                <a:outerShdw blurRad="381000" dist="2540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4304040" y="1286668"/>
                  <a:ext cx="10196250" cy="2757793"/>
                </a:xfrm>
                <a:prstGeom prst="roundRect">
                  <a:avLst/>
                </a:prstGeom>
                <a:gradFill>
                  <a:gsLst>
                    <a:gs pos="62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24" name="圆角矩形 23"/>
                <p:cNvSpPr/>
                <p:nvPr/>
              </p:nvSpPr>
              <p:spPr>
                <a:xfrm>
                  <a:off x="4351920" y="1373339"/>
                  <a:ext cx="10095546" cy="2584452"/>
                </a:xfrm>
                <a:prstGeom prst="roundRect">
                  <a:avLst/>
                </a:prstGeom>
                <a:gradFill>
                  <a:gsLst>
                    <a:gs pos="42000">
                      <a:srgbClr val="F0F0F0"/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2" name="椭圆 21"/>
              <p:cNvSpPr/>
              <p:nvPr/>
            </p:nvSpPr>
            <p:spPr>
              <a:xfrm>
                <a:off x="2307128" y="3420211"/>
                <a:ext cx="279463" cy="27946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88900" dist="63500" dir="8100000" algn="tr" rotWithShape="0">
                  <a:prstClr val="black">
                    <a:alpha val="5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sz="1100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0" name="TextBox 31"/>
            <p:cNvSpPr txBox="1"/>
            <p:nvPr/>
          </p:nvSpPr>
          <p:spPr>
            <a:xfrm>
              <a:off x="1224125" y="3331792"/>
              <a:ext cx="2989681" cy="2091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l"/>
              <a:r>
                <a:rPr lang="zh-CN" altLang="en-US" sz="1100" b="0" dirty="0">
                  <a:solidFill>
                    <a:srgbClr val="080808"/>
                  </a:solidFill>
                  <a:latin typeface="+mj-ea"/>
                  <a:ea typeface="+mj-ea"/>
                </a:rPr>
                <a:t>点击输入标题文本及描述说明</a:t>
              </a:r>
              <a:endParaRPr lang="zh-CN" altLang="en-US" sz="1100" b="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5" name="原创设计师QQ598969553     _10"/>
          <p:cNvGrpSpPr/>
          <p:nvPr/>
        </p:nvGrpSpPr>
        <p:grpSpPr>
          <a:xfrm>
            <a:off x="4403535" y="2365754"/>
            <a:ext cx="2401200" cy="350012"/>
            <a:chOff x="814328" y="3219334"/>
            <a:chExt cx="2967344" cy="432536"/>
          </a:xfrm>
        </p:grpSpPr>
        <p:grpSp>
          <p:nvGrpSpPr>
            <p:cNvPr id="26" name="组合 25"/>
            <p:cNvGrpSpPr/>
            <p:nvPr/>
          </p:nvGrpSpPr>
          <p:grpSpPr>
            <a:xfrm>
              <a:off x="814328" y="3219334"/>
              <a:ext cx="2967344" cy="432536"/>
              <a:chOff x="2173927" y="3285519"/>
              <a:chExt cx="3765284" cy="548848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2173927" y="3285519"/>
                <a:ext cx="3765284" cy="548848"/>
                <a:chOff x="4304043" y="1286668"/>
                <a:chExt cx="8396171" cy="2757793"/>
              </a:xfrm>
              <a:effectLst>
                <a:outerShdw blurRad="381000" dist="2540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4304043" y="1286668"/>
                  <a:ext cx="8396171" cy="2757793"/>
                </a:xfrm>
                <a:prstGeom prst="roundRect">
                  <a:avLst/>
                </a:prstGeom>
                <a:gradFill>
                  <a:gsLst>
                    <a:gs pos="62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31" name="圆角矩形 30"/>
                <p:cNvSpPr/>
                <p:nvPr/>
              </p:nvSpPr>
              <p:spPr>
                <a:xfrm>
                  <a:off x="4351923" y="1373339"/>
                  <a:ext cx="8295467" cy="2584452"/>
                </a:xfrm>
                <a:prstGeom prst="roundRect">
                  <a:avLst/>
                </a:prstGeom>
                <a:gradFill>
                  <a:gsLst>
                    <a:gs pos="42000">
                      <a:srgbClr val="F0F0F0"/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9" name="椭圆 28"/>
              <p:cNvSpPr/>
              <p:nvPr/>
            </p:nvSpPr>
            <p:spPr>
              <a:xfrm>
                <a:off x="2307128" y="3420211"/>
                <a:ext cx="279463" cy="27946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88900" dist="63500" dir="8100000" algn="tr" rotWithShape="0">
                  <a:prstClr val="black">
                    <a:alpha val="5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sz="1100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7" name="TextBox 38"/>
            <p:cNvSpPr txBox="1"/>
            <p:nvPr/>
          </p:nvSpPr>
          <p:spPr>
            <a:xfrm>
              <a:off x="1224125" y="3331792"/>
              <a:ext cx="2371197" cy="2091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l"/>
              <a:r>
                <a:rPr lang="zh-CN" altLang="en-US" sz="1100" b="0" dirty="0">
                  <a:solidFill>
                    <a:srgbClr val="080808"/>
                  </a:solidFill>
                  <a:latin typeface="+mj-ea"/>
                  <a:ea typeface="+mj-ea"/>
                </a:rPr>
                <a:t>点击输入标题文本小标签</a:t>
              </a:r>
              <a:endParaRPr lang="zh-CN" altLang="en-US" sz="1100" b="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2" name="原创设计师QQ598969553     _11"/>
          <p:cNvGrpSpPr/>
          <p:nvPr/>
        </p:nvGrpSpPr>
        <p:grpSpPr>
          <a:xfrm>
            <a:off x="4401064" y="2869810"/>
            <a:ext cx="1972203" cy="350012"/>
            <a:chOff x="814328" y="3219334"/>
            <a:chExt cx="2437200" cy="432536"/>
          </a:xfrm>
        </p:grpSpPr>
        <p:grpSp>
          <p:nvGrpSpPr>
            <p:cNvPr id="33" name="组合 32"/>
            <p:cNvGrpSpPr/>
            <p:nvPr/>
          </p:nvGrpSpPr>
          <p:grpSpPr>
            <a:xfrm>
              <a:off x="814328" y="3219334"/>
              <a:ext cx="2437200" cy="432536"/>
              <a:chOff x="2173927" y="3285519"/>
              <a:chExt cx="3092581" cy="548848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2173927" y="3285519"/>
                <a:ext cx="3092581" cy="548848"/>
                <a:chOff x="4304043" y="1286668"/>
                <a:chExt cx="6896116" cy="2757793"/>
              </a:xfrm>
              <a:effectLst>
                <a:outerShdw blurRad="381000" dist="2540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7" name="圆角矩形 36"/>
                <p:cNvSpPr/>
                <p:nvPr/>
              </p:nvSpPr>
              <p:spPr>
                <a:xfrm>
                  <a:off x="4304043" y="1286668"/>
                  <a:ext cx="6896116" cy="2757793"/>
                </a:xfrm>
                <a:prstGeom prst="roundRect">
                  <a:avLst/>
                </a:prstGeom>
                <a:gradFill>
                  <a:gsLst>
                    <a:gs pos="62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>
                  <a:off x="4351924" y="1373342"/>
                  <a:ext cx="6794253" cy="2584452"/>
                </a:xfrm>
                <a:prstGeom prst="roundRect">
                  <a:avLst/>
                </a:prstGeom>
                <a:gradFill>
                  <a:gsLst>
                    <a:gs pos="42000">
                      <a:srgbClr val="F0F0F0"/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 sz="1100">
                    <a:solidFill>
                      <a:srgbClr val="080808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36" name="椭圆 35"/>
              <p:cNvSpPr/>
              <p:nvPr/>
            </p:nvSpPr>
            <p:spPr>
              <a:xfrm>
                <a:off x="2307128" y="3420211"/>
                <a:ext cx="279463" cy="279463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88900" dist="63500" dir="8100000" algn="tr" rotWithShape="0">
                  <a:prstClr val="black">
                    <a:alpha val="5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sz="1100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4" name="TextBox 45"/>
            <p:cNvSpPr txBox="1"/>
            <p:nvPr/>
          </p:nvSpPr>
          <p:spPr>
            <a:xfrm>
              <a:off x="1224126" y="3331792"/>
              <a:ext cx="1911028" cy="2091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l"/>
              <a:r>
                <a:rPr lang="zh-CN" altLang="en-US" sz="1100" b="0" dirty="0">
                  <a:solidFill>
                    <a:srgbClr val="080808"/>
                  </a:solidFill>
                  <a:latin typeface="+mj-ea"/>
                  <a:ea typeface="+mj-ea"/>
                </a:rPr>
                <a:t>点击输入标题文本</a:t>
              </a:r>
              <a:endParaRPr lang="zh-CN" altLang="en-US" sz="1100" b="0" dirty="0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3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3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3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3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6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原创设计师QQ598969553     _3"/>
          <p:cNvGrpSpPr/>
          <p:nvPr/>
        </p:nvGrpSpPr>
        <p:grpSpPr>
          <a:xfrm>
            <a:off x="3837410" y="2503352"/>
            <a:ext cx="1469181" cy="1469181"/>
            <a:chOff x="2193191" y="1899415"/>
            <a:chExt cx="2421376" cy="2421376"/>
          </a:xfrm>
          <a:effectLst/>
        </p:grpSpPr>
        <p:sp>
          <p:nvSpPr>
            <p:cNvPr id="18" name="椭圆 17"/>
            <p:cNvSpPr/>
            <p:nvPr/>
          </p:nvSpPr>
          <p:spPr>
            <a:xfrm>
              <a:off x="2193191" y="1899415"/>
              <a:ext cx="2421376" cy="2421376"/>
            </a:xfrm>
            <a:prstGeom prst="ellipse">
              <a:avLst/>
            </a:prstGeom>
            <a:solidFill>
              <a:schemeClr val="accent3"/>
            </a:solidFill>
            <a:ln w="31750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accent3">
                  <a:lumMod val="50000"/>
                  <a:alpha val="8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2345502" y="2051726"/>
              <a:ext cx="2116756" cy="211675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165100" dist="88900" dir="2700000" algn="tl" rotWithShape="0">
                <a:schemeClr val="accent3">
                  <a:lumMod val="50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82550" h="317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0" name="原创设计师QQ598969553     _4"/>
          <p:cNvGrpSpPr/>
          <p:nvPr/>
        </p:nvGrpSpPr>
        <p:grpSpPr>
          <a:xfrm>
            <a:off x="2823370" y="2982999"/>
            <a:ext cx="652760" cy="652760"/>
            <a:chOff x="3237545" y="4561747"/>
            <a:chExt cx="1146960" cy="1146960"/>
          </a:xfrm>
        </p:grpSpPr>
        <p:sp>
          <p:nvSpPr>
            <p:cNvPr id="21" name="圆角矩形 20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54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3" name="原创设计师QQ598969553     _5"/>
          <p:cNvGrpSpPr/>
          <p:nvPr/>
        </p:nvGrpSpPr>
        <p:grpSpPr>
          <a:xfrm>
            <a:off x="5690894" y="2982999"/>
            <a:ext cx="652760" cy="652760"/>
            <a:chOff x="3237545" y="4561747"/>
            <a:chExt cx="1146960" cy="1146960"/>
          </a:xfrm>
        </p:grpSpPr>
        <p:sp>
          <p:nvSpPr>
            <p:cNvPr id="24" name="圆角矩形 23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54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6" name="原创设计师QQ598969553     _6"/>
          <p:cNvGrpSpPr/>
          <p:nvPr/>
        </p:nvGrpSpPr>
        <p:grpSpPr>
          <a:xfrm>
            <a:off x="4245620" y="1562614"/>
            <a:ext cx="652760" cy="652760"/>
            <a:chOff x="3237545" y="4561747"/>
            <a:chExt cx="1146960" cy="1146960"/>
          </a:xfrm>
        </p:grpSpPr>
        <p:sp>
          <p:nvSpPr>
            <p:cNvPr id="27" name="圆角矩形 26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54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9" name="原创设计师QQ598969553     _7"/>
          <p:cNvSpPr/>
          <p:nvPr/>
        </p:nvSpPr>
        <p:spPr>
          <a:xfrm>
            <a:off x="3152595" y="1898966"/>
            <a:ext cx="1053098" cy="1051138"/>
          </a:xfrm>
          <a:custGeom>
            <a:avLst/>
            <a:gdLst>
              <a:gd name="connsiteX0" fmla="*/ 57234 w 3556000"/>
              <a:gd name="connsiteY0" fmla="*/ 1330509 h 3556000"/>
              <a:gd name="connsiteX1" fmla="*/ 1333717 w 3556000"/>
              <a:gd name="connsiteY1" fmla="*/ 56403 h 3556000"/>
              <a:gd name="connsiteX2" fmla="*/ 1778000 w 3556000"/>
              <a:gd name="connsiteY2" fmla="*/ 1778000 h 3556000"/>
              <a:gd name="connsiteX3" fmla="*/ 57234 w 3556000"/>
              <a:gd name="connsiteY3" fmla="*/ 1330509 h 3556000"/>
              <a:gd name="connsiteX0-1" fmla="*/ 1720766 w 1812206"/>
              <a:gd name="connsiteY0-2" fmla="*/ 1721597 h 1813037"/>
              <a:gd name="connsiteX1-3" fmla="*/ 0 w 1812206"/>
              <a:gd name="connsiteY1-4" fmla="*/ 1274106 h 1813037"/>
              <a:gd name="connsiteX2-5" fmla="*/ 1276483 w 1812206"/>
              <a:gd name="connsiteY2-6" fmla="*/ 0 h 1813037"/>
              <a:gd name="connsiteX3-7" fmla="*/ 1812206 w 1812206"/>
              <a:gd name="connsiteY3-8" fmla="*/ 1813037 h 1813037"/>
              <a:gd name="connsiteX0-9" fmla="*/ 1720766 w 1720766"/>
              <a:gd name="connsiteY0-10" fmla="*/ 1721597 h 1721597"/>
              <a:gd name="connsiteX1-11" fmla="*/ 0 w 1720766"/>
              <a:gd name="connsiteY1-12" fmla="*/ 1274106 h 1721597"/>
              <a:gd name="connsiteX2-13" fmla="*/ 1276483 w 1720766"/>
              <a:gd name="connsiteY2-14" fmla="*/ 0 h 1721597"/>
              <a:gd name="connsiteX0-15" fmla="*/ 0 w 1276483"/>
              <a:gd name="connsiteY0-16" fmla="*/ 1274106 h 1274106"/>
              <a:gd name="connsiteX1-17" fmla="*/ 1276483 w 1276483"/>
              <a:gd name="connsiteY1-18" fmla="*/ 0 h 12741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276483" h="1274106">
                <a:moveTo>
                  <a:pt x="0" y="1274106"/>
                </a:moveTo>
                <a:cubicBezTo>
                  <a:pt x="162534" y="649103"/>
                  <a:pt x="651178" y="161369"/>
                  <a:pt x="1276483" y="0"/>
                </a:cubicBezTo>
              </a:path>
            </a:pathLst>
          </a:cu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ysDot"/>
            <a:headEnd type="oval" w="med" len="med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原创设计师QQ598969553     _8"/>
          <p:cNvSpPr/>
          <p:nvPr/>
        </p:nvSpPr>
        <p:spPr>
          <a:xfrm flipH="1">
            <a:off x="4934140" y="1898966"/>
            <a:ext cx="1053098" cy="1051138"/>
          </a:xfrm>
          <a:custGeom>
            <a:avLst/>
            <a:gdLst>
              <a:gd name="connsiteX0" fmla="*/ 57234 w 3556000"/>
              <a:gd name="connsiteY0" fmla="*/ 1330509 h 3556000"/>
              <a:gd name="connsiteX1" fmla="*/ 1333717 w 3556000"/>
              <a:gd name="connsiteY1" fmla="*/ 56403 h 3556000"/>
              <a:gd name="connsiteX2" fmla="*/ 1778000 w 3556000"/>
              <a:gd name="connsiteY2" fmla="*/ 1778000 h 3556000"/>
              <a:gd name="connsiteX3" fmla="*/ 57234 w 3556000"/>
              <a:gd name="connsiteY3" fmla="*/ 1330509 h 3556000"/>
              <a:gd name="connsiteX0-1" fmla="*/ 1720766 w 1812206"/>
              <a:gd name="connsiteY0-2" fmla="*/ 1721597 h 1813037"/>
              <a:gd name="connsiteX1-3" fmla="*/ 0 w 1812206"/>
              <a:gd name="connsiteY1-4" fmla="*/ 1274106 h 1813037"/>
              <a:gd name="connsiteX2-5" fmla="*/ 1276483 w 1812206"/>
              <a:gd name="connsiteY2-6" fmla="*/ 0 h 1813037"/>
              <a:gd name="connsiteX3-7" fmla="*/ 1812206 w 1812206"/>
              <a:gd name="connsiteY3-8" fmla="*/ 1813037 h 1813037"/>
              <a:gd name="connsiteX0-9" fmla="*/ 1720766 w 1720766"/>
              <a:gd name="connsiteY0-10" fmla="*/ 1721597 h 1721597"/>
              <a:gd name="connsiteX1-11" fmla="*/ 0 w 1720766"/>
              <a:gd name="connsiteY1-12" fmla="*/ 1274106 h 1721597"/>
              <a:gd name="connsiteX2-13" fmla="*/ 1276483 w 1720766"/>
              <a:gd name="connsiteY2-14" fmla="*/ 0 h 1721597"/>
              <a:gd name="connsiteX0-15" fmla="*/ 0 w 1276483"/>
              <a:gd name="connsiteY0-16" fmla="*/ 1274106 h 1274106"/>
              <a:gd name="connsiteX1-17" fmla="*/ 1276483 w 1276483"/>
              <a:gd name="connsiteY1-18" fmla="*/ 0 h 12741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276483" h="1274106">
                <a:moveTo>
                  <a:pt x="0" y="1274106"/>
                </a:moveTo>
                <a:cubicBezTo>
                  <a:pt x="162534" y="649103"/>
                  <a:pt x="651178" y="161369"/>
                  <a:pt x="1276483" y="0"/>
                </a:cubicBezTo>
              </a:path>
            </a:pathLst>
          </a:custGeom>
          <a:noFill/>
          <a:ln w="12700">
            <a:solidFill>
              <a:schemeClr val="tx1">
                <a:lumMod val="65000"/>
                <a:lumOff val="35000"/>
              </a:schemeClr>
            </a:solidFill>
            <a:headEnd type="oval" w="med" len="med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31" name="原创设计师QQ598969553     _9"/>
          <p:cNvGrpSpPr/>
          <p:nvPr/>
        </p:nvGrpSpPr>
        <p:grpSpPr>
          <a:xfrm>
            <a:off x="3690831" y="915567"/>
            <a:ext cx="1762338" cy="587952"/>
            <a:chOff x="5324179" y="1877247"/>
            <a:chExt cx="2349784" cy="783936"/>
          </a:xfrm>
        </p:grpSpPr>
        <p:sp>
          <p:nvSpPr>
            <p:cNvPr id="32" name="文本框 31"/>
            <p:cNvSpPr txBox="1"/>
            <p:nvPr/>
          </p:nvSpPr>
          <p:spPr bwMode="auto">
            <a:xfrm>
              <a:off x="5372352" y="2099491"/>
              <a:ext cx="2253439" cy="5616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ea typeface="+mj-ea"/>
                  <a:cs typeface="Lato Light" charset="0"/>
                  <a:sym typeface="Lato Light" charset="0"/>
                </a:rPr>
                <a:t>此处添加详细文本描述，建议与标题相关并符合</a:t>
              </a:r>
              <a:endParaRPr lang="en-US" altLang="zh-CN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 bwMode="auto">
            <a:xfrm>
              <a:off x="5324179" y="1877247"/>
              <a:ext cx="234978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zh-CN" altLang="en-US" sz="1200" spc="7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20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4" name="原创设计师QQ598969553     _10"/>
          <p:cNvGrpSpPr/>
          <p:nvPr/>
        </p:nvGrpSpPr>
        <p:grpSpPr>
          <a:xfrm>
            <a:off x="6394902" y="3011364"/>
            <a:ext cx="1762338" cy="587952"/>
            <a:chOff x="2744012" y="4525702"/>
            <a:chExt cx="2349784" cy="783936"/>
          </a:xfrm>
        </p:grpSpPr>
        <p:sp>
          <p:nvSpPr>
            <p:cNvPr id="35" name="文本框 34"/>
            <p:cNvSpPr txBox="1"/>
            <p:nvPr/>
          </p:nvSpPr>
          <p:spPr bwMode="auto">
            <a:xfrm>
              <a:off x="2744012" y="4747946"/>
              <a:ext cx="2253439" cy="5616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ea typeface="+mj-ea"/>
                  <a:cs typeface="Lato Light" charset="0"/>
                  <a:sym typeface="Lato Light" charset="0"/>
                </a:rPr>
                <a:t>此处添加详细文本描述，建议与标题相关并符合</a:t>
              </a:r>
              <a:endParaRPr lang="en-US" altLang="zh-CN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endParaRPr>
            </a:p>
          </p:txBody>
        </p:sp>
        <p:sp>
          <p:nvSpPr>
            <p:cNvPr id="36" name="文本框 35"/>
            <p:cNvSpPr txBox="1"/>
            <p:nvPr/>
          </p:nvSpPr>
          <p:spPr bwMode="auto">
            <a:xfrm>
              <a:off x="2744012" y="4525702"/>
              <a:ext cx="234978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1200" spc="7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20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7" name="原创设计师QQ598969553     _11"/>
          <p:cNvGrpSpPr/>
          <p:nvPr/>
        </p:nvGrpSpPr>
        <p:grpSpPr>
          <a:xfrm>
            <a:off x="990190" y="3011364"/>
            <a:ext cx="1762340" cy="587952"/>
            <a:chOff x="1320253" y="4614246"/>
            <a:chExt cx="2349786" cy="783936"/>
          </a:xfrm>
        </p:grpSpPr>
        <p:sp>
          <p:nvSpPr>
            <p:cNvPr id="38" name="文本框 37"/>
            <p:cNvSpPr txBox="1"/>
            <p:nvPr/>
          </p:nvSpPr>
          <p:spPr bwMode="auto">
            <a:xfrm>
              <a:off x="1416600" y="4836490"/>
              <a:ext cx="2253439" cy="5616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ea typeface="+mj-ea"/>
                  <a:cs typeface="Lato Light" charset="0"/>
                  <a:sym typeface="Lato Light" charset="0"/>
                </a:rPr>
                <a:t>此处添加详细文本描述，建议与标题相关并符合</a:t>
              </a:r>
              <a:endParaRPr lang="en-US" altLang="zh-CN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endParaRPr>
            </a:p>
          </p:txBody>
        </p:sp>
        <p:sp>
          <p:nvSpPr>
            <p:cNvPr id="39" name="文本框 38"/>
            <p:cNvSpPr txBox="1"/>
            <p:nvPr/>
          </p:nvSpPr>
          <p:spPr bwMode="auto">
            <a:xfrm>
              <a:off x="1320253" y="4614246"/>
              <a:ext cx="234978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zh-CN" altLang="en-US" sz="1200" spc="7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20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40" name="原创设计师QQ598969553     _12"/>
          <p:cNvSpPr/>
          <p:nvPr/>
        </p:nvSpPr>
        <p:spPr>
          <a:xfrm>
            <a:off x="4495998" y="2742136"/>
            <a:ext cx="152006" cy="26496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63500" dist="38100" dir="13500000">
              <a:schemeClr val="accent3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+mj-ea"/>
              <a:ea typeface="+mj-ea"/>
            </a:endParaRPr>
          </a:p>
        </p:txBody>
      </p:sp>
      <p:sp>
        <p:nvSpPr>
          <p:cNvPr id="41" name="原创设计师QQ598969553     _13"/>
          <p:cNvSpPr/>
          <p:nvPr/>
        </p:nvSpPr>
        <p:spPr bwMode="auto">
          <a:xfrm>
            <a:off x="4448694" y="1781742"/>
            <a:ext cx="246613" cy="223286"/>
          </a:xfrm>
          <a:custGeom>
            <a:avLst/>
            <a:gdLst>
              <a:gd name="T0" fmla="*/ 161 w 188"/>
              <a:gd name="T1" fmla="*/ 58 h 170"/>
              <a:gd name="T2" fmla="*/ 147 w 188"/>
              <a:gd name="T3" fmla="*/ 51 h 170"/>
              <a:gd name="T4" fmla="*/ 142 w 188"/>
              <a:gd name="T5" fmla="*/ 54 h 170"/>
              <a:gd name="T6" fmla="*/ 149 w 188"/>
              <a:gd name="T7" fmla="*/ 85 h 170"/>
              <a:gd name="T8" fmla="*/ 85 w 188"/>
              <a:gd name="T9" fmla="*/ 149 h 170"/>
              <a:gd name="T10" fmla="*/ 21 w 188"/>
              <a:gd name="T11" fmla="*/ 85 h 170"/>
              <a:gd name="T12" fmla="*/ 85 w 188"/>
              <a:gd name="T13" fmla="*/ 21 h 170"/>
              <a:gd name="T14" fmla="*/ 135 w 188"/>
              <a:gd name="T15" fmla="*/ 45 h 170"/>
              <a:gd name="T16" fmla="*/ 125 w 188"/>
              <a:gd name="T17" fmla="*/ 51 h 170"/>
              <a:gd name="T18" fmla="*/ 85 w 188"/>
              <a:gd name="T19" fmla="*/ 33 h 170"/>
              <a:gd name="T20" fmla="*/ 33 w 188"/>
              <a:gd name="T21" fmla="*/ 85 h 170"/>
              <a:gd name="T22" fmla="*/ 85 w 188"/>
              <a:gd name="T23" fmla="*/ 137 h 170"/>
              <a:gd name="T24" fmla="*/ 138 w 188"/>
              <a:gd name="T25" fmla="*/ 85 h 170"/>
              <a:gd name="T26" fmla="*/ 132 w 188"/>
              <a:gd name="T27" fmla="*/ 61 h 170"/>
              <a:gd name="T28" fmla="*/ 115 w 188"/>
              <a:gd name="T29" fmla="*/ 72 h 170"/>
              <a:gd name="T30" fmla="*/ 118 w 188"/>
              <a:gd name="T31" fmla="*/ 85 h 170"/>
              <a:gd name="T32" fmla="*/ 85 w 188"/>
              <a:gd name="T33" fmla="*/ 118 h 170"/>
              <a:gd name="T34" fmla="*/ 53 w 188"/>
              <a:gd name="T35" fmla="*/ 85 h 170"/>
              <a:gd name="T36" fmla="*/ 85 w 188"/>
              <a:gd name="T37" fmla="*/ 52 h 170"/>
              <a:gd name="T38" fmla="*/ 109 w 188"/>
              <a:gd name="T39" fmla="*/ 62 h 170"/>
              <a:gd name="T40" fmla="*/ 97 w 188"/>
              <a:gd name="T41" fmla="*/ 70 h 170"/>
              <a:gd name="T42" fmla="*/ 85 w 188"/>
              <a:gd name="T43" fmla="*/ 65 h 170"/>
              <a:gd name="T44" fmla="*/ 65 w 188"/>
              <a:gd name="T45" fmla="*/ 85 h 170"/>
              <a:gd name="T46" fmla="*/ 85 w 188"/>
              <a:gd name="T47" fmla="*/ 105 h 170"/>
              <a:gd name="T48" fmla="*/ 105 w 188"/>
              <a:gd name="T49" fmla="*/ 85 h 170"/>
              <a:gd name="T50" fmla="*/ 104 w 188"/>
              <a:gd name="T51" fmla="*/ 79 h 170"/>
              <a:gd name="T52" fmla="*/ 88 w 188"/>
              <a:gd name="T53" fmla="*/ 89 h 170"/>
              <a:gd name="T54" fmla="*/ 86 w 188"/>
              <a:gd name="T55" fmla="*/ 86 h 170"/>
              <a:gd name="T56" fmla="*/ 148 w 188"/>
              <a:gd name="T57" fmla="*/ 45 h 170"/>
              <a:gd name="T58" fmla="*/ 163 w 188"/>
              <a:gd name="T59" fmla="*/ 52 h 170"/>
              <a:gd name="T60" fmla="*/ 188 w 188"/>
              <a:gd name="T61" fmla="*/ 36 h 170"/>
              <a:gd name="T62" fmla="*/ 173 w 188"/>
              <a:gd name="T63" fmla="*/ 29 h 170"/>
              <a:gd name="T64" fmla="*/ 177 w 188"/>
              <a:gd name="T65" fmla="*/ 26 h 170"/>
              <a:gd name="T66" fmla="*/ 173 w 188"/>
              <a:gd name="T67" fmla="*/ 20 h 170"/>
              <a:gd name="T68" fmla="*/ 169 w 188"/>
              <a:gd name="T69" fmla="*/ 23 h 170"/>
              <a:gd name="T70" fmla="*/ 169 w 188"/>
              <a:gd name="T71" fmla="*/ 6 h 170"/>
              <a:gd name="T72" fmla="*/ 144 w 188"/>
              <a:gd name="T73" fmla="*/ 22 h 170"/>
              <a:gd name="T74" fmla="*/ 144 w 188"/>
              <a:gd name="T75" fmla="*/ 39 h 170"/>
              <a:gd name="T76" fmla="*/ 139 w 188"/>
              <a:gd name="T77" fmla="*/ 42 h 170"/>
              <a:gd name="T78" fmla="*/ 139 w 188"/>
              <a:gd name="T79" fmla="*/ 24 h 170"/>
              <a:gd name="T80" fmla="*/ 141 w 188"/>
              <a:gd name="T81" fmla="*/ 22 h 170"/>
              <a:gd name="T82" fmla="*/ 85 w 188"/>
              <a:gd name="T83" fmla="*/ 0 h 170"/>
              <a:gd name="T84" fmla="*/ 0 w 188"/>
              <a:gd name="T85" fmla="*/ 85 h 170"/>
              <a:gd name="T86" fmla="*/ 85 w 188"/>
              <a:gd name="T87" fmla="*/ 170 h 170"/>
              <a:gd name="T88" fmla="*/ 170 w 188"/>
              <a:gd name="T89" fmla="*/ 85 h 170"/>
              <a:gd name="T90" fmla="*/ 165 w 188"/>
              <a:gd name="T91" fmla="*/ 55 h 170"/>
              <a:gd name="T92" fmla="*/ 161 w 188"/>
              <a:gd name="T93" fmla="*/ 58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88" h="170">
                <a:moveTo>
                  <a:pt x="161" y="58"/>
                </a:moveTo>
                <a:cubicBezTo>
                  <a:pt x="147" y="51"/>
                  <a:pt x="147" y="51"/>
                  <a:pt x="147" y="51"/>
                </a:cubicBezTo>
                <a:cubicBezTo>
                  <a:pt x="142" y="54"/>
                  <a:pt x="142" y="54"/>
                  <a:pt x="142" y="54"/>
                </a:cubicBezTo>
                <a:cubicBezTo>
                  <a:pt x="147" y="64"/>
                  <a:pt x="149" y="74"/>
                  <a:pt x="149" y="85"/>
                </a:cubicBezTo>
                <a:cubicBezTo>
                  <a:pt x="149" y="120"/>
                  <a:pt x="121" y="149"/>
                  <a:pt x="85" y="149"/>
                </a:cubicBezTo>
                <a:cubicBezTo>
                  <a:pt x="50" y="149"/>
                  <a:pt x="21" y="120"/>
                  <a:pt x="21" y="85"/>
                </a:cubicBezTo>
                <a:cubicBezTo>
                  <a:pt x="21" y="50"/>
                  <a:pt x="50" y="21"/>
                  <a:pt x="85" y="21"/>
                </a:cubicBezTo>
                <a:cubicBezTo>
                  <a:pt x="105" y="21"/>
                  <a:pt x="123" y="30"/>
                  <a:pt x="135" y="45"/>
                </a:cubicBezTo>
                <a:cubicBezTo>
                  <a:pt x="125" y="51"/>
                  <a:pt x="125" y="51"/>
                  <a:pt x="125" y="51"/>
                </a:cubicBezTo>
                <a:cubicBezTo>
                  <a:pt x="116" y="40"/>
                  <a:pt x="101" y="33"/>
                  <a:pt x="85" y="33"/>
                </a:cubicBezTo>
                <a:cubicBezTo>
                  <a:pt x="56" y="33"/>
                  <a:pt x="33" y="56"/>
                  <a:pt x="33" y="85"/>
                </a:cubicBezTo>
                <a:cubicBezTo>
                  <a:pt x="33" y="114"/>
                  <a:pt x="56" y="137"/>
                  <a:pt x="85" y="137"/>
                </a:cubicBezTo>
                <a:cubicBezTo>
                  <a:pt x="114" y="137"/>
                  <a:pt x="138" y="114"/>
                  <a:pt x="138" y="85"/>
                </a:cubicBezTo>
                <a:cubicBezTo>
                  <a:pt x="138" y="76"/>
                  <a:pt x="135" y="68"/>
                  <a:pt x="132" y="61"/>
                </a:cubicBezTo>
                <a:cubicBezTo>
                  <a:pt x="115" y="72"/>
                  <a:pt x="115" y="72"/>
                  <a:pt x="115" y="72"/>
                </a:cubicBezTo>
                <a:cubicBezTo>
                  <a:pt x="117" y="76"/>
                  <a:pt x="118" y="80"/>
                  <a:pt x="118" y="85"/>
                </a:cubicBezTo>
                <a:cubicBezTo>
                  <a:pt x="118" y="103"/>
                  <a:pt x="103" y="118"/>
                  <a:pt x="85" y="118"/>
                </a:cubicBezTo>
                <a:cubicBezTo>
                  <a:pt x="67" y="118"/>
                  <a:pt x="53" y="103"/>
                  <a:pt x="53" y="85"/>
                </a:cubicBezTo>
                <a:cubicBezTo>
                  <a:pt x="53" y="67"/>
                  <a:pt x="67" y="52"/>
                  <a:pt x="85" y="52"/>
                </a:cubicBezTo>
                <a:cubicBezTo>
                  <a:pt x="94" y="52"/>
                  <a:pt x="103" y="56"/>
                  <a:pt x="109" y="62"/>
                </a:cubicBezTo>
                <a:cubicBezTo>
                  <a:pt x="97" y="70"/>
                  <a:pt x="97" y="70"/>
                  <a:pt x="97" y="70"/>
                </a:cubicBezTo>
                <a:cubicBezTo>
                  <a:pt x="94" y="67"/>
                  <a:pt x="90" y="65"/>
                  <a:pt x="85" y="65"/>
                </a:cubicBezTo>
                <a:cubicBezTo>
                  <a:pt x="74" y="65"/>
                  <a:pt x="65" y="74"/>
                  <a:pt x="65" y="85"/>
                </a:cubicBezTo>
                <a:cubicBezTo>
                  <a:pt x="65" y="96"/>
                  <a:pt x="74" y="105"/>
                  <a:pt x="85" y="105"/>
                </a:cubicBezTo>
                <a:cubicBezTo>
                  <a:pt x="96" y="105"/>
                  <a:pt x="105" y="96"/>
                  <a:pt x="105" y="85"/>
                </a:cubicBezTo>
                <a:cubicBezTo>
                  <a:pt x="105" y="83"/>
                  <a:pt x="105" y="81"/>
                  <a:pt x="104" y="79"/>
                </a:cubicBezTo>
                <a:cubicBezTo>
                  <a:pt x="88" y="89"/>
                  <a:pt x="88" y="89"/>
                  <a:pt x="88" y="89"/>
                </a:cubicBezTo>
                <a:cubicBezTo>
                  <a:pt x="86" y="86"/>
                  <a:pt x="86" y="86"/>
                  <a:pt x="86" y="86"/>
                </a:cubicBezTo>
                <a:cubicBezTo>
                  <a:pt x="148" y="45"/>
                  <a:pt x="148" y="45"/>
                  <a:pt x="148" y="45"/>
                </a:cubicBezTo>
                <a:cubicBezTo>
                  <a:pt x="163" y="52"/>
                  <a:pt x="163" y="52"/>
                  <a:pt x="163" y="52"/>
                </a:cubicBezTo>
                <a:cubicBezTo>
                  <a:pt x="188" y="36"/>
                  <a:pt x="188" y="36"/>
                  <a:pt x="188" y="36"/>
                </a:cubicBezTo>
                <a:cubicBezTo>
                  <a:pt x="173" y="29"/>
                  <a:pt x="173" y="29"/>
                  <a:pt x="173" y="29"/>
                </a:cubicBezTo>
                <a:cubicBezTo>
                  <a:pt x="177" y="26"/>
                  <a:pt x="177" y="26"/>
                  <a:pt x="177" y="26"/>
                </a:cubicBezTo>
                <a:cubicBezTo>
                  <a:pt x="173" y="20"/>
                  <a:pt x="173" y="20"/>
                  <a:pt x="173" y="20"/>
                </a:cubicBezTo>
                <a:cubicBezTo>
                  <a:pt x="169" y="23"/>
                  <a:pt x="169" y="23"/>
                  <a:pt x="169" y="23"/>
                </a:cubicBezTo>
                <a:cubicBezTo>
                  <a:pt x="169" y="6"/>
                  <a:pt x="169" y="6"/>
                  <a:pt x="169" y="6"/>
                </a:cubicBezTo>
                <a:cubicBezTo>
                  <a:pt x="144" y="22"/>
                  <a:pt x="144" y="22"/>
                  <a:pt x="144" y="22"/>
                </a:cubicBezTo>
                <a:cubicBezTo>
                  <a:pt x="144" y="39"/>
                  <a:pt x="144" y="39"/>
                  <a:pt x="144" y="39"/>
                </a:cubicBezTo>
                <a:cubicBezTo>
                  <a:pt x="139" y="42"/>
                  <a:pt x="139" y="42"/>
                  <a:pt x="139" y="42"/>
                </a:cubicBezTo>
                <a:cubicBezTo>
                  <a:pt x="139" y="24"/>
                  <a:pt x="139" y="24"/>
                  <a:pt x="139" y="24"/>
                </a:cubicBezTo>
                <a:cubicBezTo>
                  <a:pt x="141" y="22"/>
                  <a:pt x="141" y="22"/>
                  <a:pt x="141" y="22"/>
                </a:cubicBezTo>
                <a:cubicBezTo>
                  <a:pt x="126" y="8"/>
                  <a:pt x="107" y="0"/>
                  <a:pt x="85" y="0"/>
                </a:cubicBezTo>
                <a:cubicBezTo>
                  <a:pt x="38" y="0"/>
                  <a:pt x="0" y="38"/>
                  <a:pt x="0" y="85"/>
                </a:cubicBezTo>
                <a:cubicBezTo>
                  <a:pt x="0" y="132"/>
                  <a:pt x="38" y="170"/>
                  <a:pt x="85" y="170"/>
                </a:cubicBezTo>
                <a:cubicBezTo>
                  <a:pt x="132" y="170"/>
                  <a:pt x="170" y="132"/>
                  <a:pt x="170" y="85"/>
                </a:cubicBezTo>
                <a:cubicBezTo>
                  <a:pt x="170" y="75"/>
                  <a:pt x="168" y="65"/>
                  <a:pt x="165" y="55"/>
                </a:cubicBezTo>
                <a:lnTo>
                  <a:pt x="161" y="58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15">
              <a:solidFill>
                <a:srgbClr val="000000"/>
              </a:solidFill>
              <a:latin typeface="+mj-ea"/>
              <a:ea typeface="+mj-ea"/>
            </a:endParaRPr>
          </a:p>
        </p:txBody>
      </p:sp>
      <p:grpSp>
        <p:nvGrpSpPr>
          <p:cNvPr id="42" name="原创设计师QQ598969553     _14"/>
          <p:cNvGrpSpPr/>
          <p:nvPr/>
        </p:nvGrpSpPr>
        <p:grpSpPr>
          <a:xfrm>
            <a:off x="3039496" y="3196269"/>
            <a:ext cx="220508" cy="218842"/>
            <a:chOff x="7078908" y="5461438"/>
            <a:chExt cx="430461" cy="42720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43" name="Freeform 236"/>
            <p:cNvSpPr/>
            <p:nvPr/>
          </p:nvSpPr>
          <p:spPr bwMode="auto">
            <a:xfrm>
              <a:off x="7078908" y="5461438"/>
              <a:ext cx="418534" cy="417450"/>
            </a:xfrm>
            <a:custGeom>
              <a:avLst/>
              <a:gdLst>
                <a:gd name="T0" fmla="*/ 84 w 163"/>
                <a:gd name="T1" fmla="*/ 129 h 163"/>
                <a:gd name="T2" fmla="*/ 46 w 163"/>
                <a:gd name="T3" fmla="*/ 50 h 163"/>
                <a:gd name="T4" fmla="*/ 81 w 163"/>
                <a:gd name="T5" fmla="*/ 34 h 163"/>
                <a:gd name="T6" fmla="*/ 127 w 163"/>
                <a:gd name="T7" fmla="*/ 89 h 163"/>
                <a:gd name="T8" fmla="*/ 147 w 163"/>
                <a:gd name="T9" fmla="*/ 94 h 163"/>
                <a:gd name="T10" fmla="*/ 162 w 163"/>
                <a:gd name="T11" fmla="*/ 86 h 163"/>
                <a:gd name="T12" fmla="*/ 162 w 163"/>
                <a:gd name="T13" fmla="*/ 70 h 163"/>
                <a:gd name="T14" fmla="*/ 144 w 163"/>
                <a:gd name="T15" fmla="*/ 59 h 163"/>
                <a:gd name="T16" fmla="*/ 154 w 163"/>
                <a:gd name="T17" fmla="*/ 45 h 163"/>
                <a:gd name="T18" fmla="*/ 145 w 163"/>
                <a:gd name="T19" fmla="*/ 32 h 163"/>
                <a:gd name="T20" fmla="*/ 125 w 163"/>
                <a:gd name="T21" fmla="*/ 30 h 163"/>
                <a:gd name="T22" fmla="*/ 126 w 163"/>
                <a:gd name="T23" fmla="*/ 13 h 163"/>
                <a:gd name="T24" fmla="*/ 112 w 163"/>
                <a:gd name="T25" fmla="*/ 6 h 163"/>
                <a:gd name="T26" fmla="*/ 93 w 163"/>
                <a:gd name="T27" fmla="*/ 15 h 163"/>
                <a:gd name="T28" fmla="*/ 86 w 163"/>
                <a:gd name="T29" fmla="*/ 0 h 163"/>
                <a:gd name="T30" fmla="*/ 70 w 163"/>
                <a:gd name="T31" fmla="*/ 1 h 163"/>
                <a:gd name="T32" fmla="*/ 58 w 163"/>
                <a:gd name="T33" fmla="*/ 18 h 163"/>
                <a:gd name="T34" fmla="*/ 44 w 163"/>
                <a:gd name="T35" fmla="*/ 9 h 163"/>
                <a:gd name="T36" fmla="*/ 31 w 163"/>
                <a:gd name="T37" fmla="*/ 17 h 163"/>
                <a:gd name="T38" fmla="*/ 31 w 163"/>
                <a:gd name="T39" fmla="*/ 36 h 163"/>
                <a:gd name="T40" fmla="*/ 15 w 163"/>
                <a:gd name="T41" fmla="*/ 33 h 163"/>
                <a:gd name="T42" fmla="*/ 8 w 163"/>
                <a:gd name="T43" fmla="*/ 47 h 163"/>
                <a:gd name="T44" fmla="*/ 18 w 163"/>
                <a:gd name="T45" fmla="*/ 59 h 163"/>
                <a:gd name="T46" fmla="*/ 0 w 163"/>
                <a:gd name="T47" fmla="*/ 73 h 163"/>
                <a:gd name="T48" fmla="*/ 0 w 163"/>
                <a:gd name="T49" fmla="*/ 88 h 163"/>
                <a:gd name="T50" fmla="*/ 15 w 163"/>
                <a:gd name="T51" fmla="*/ 94 h 163"/>
                <a:gd name="T52" fmla="*/ 6 w 163"/>
                <a:gd name="T53" fmla="*/ 114 h 163"/>
                <a:gd name="T54" fmla="*/ 15 w 163"/>
                <a:gd name="T55" fmla="*/ 128 h 163"/>
                <a:gd name="T56" fmla="*/ 30 w 163"/>
                <a:gd name="T57" fmla="*/ 125 h 163"/>
                <a:gd name="T58" fmla="*/ 33 w 163"/>
                <a:gd name="T59" fmla="*/ 148 h 163"/>
                <a:gd name="T60" fmla="*/ 47 w 163"/>
                <a:gd name="T61" fmla="*/ 155 h 163"/>
                <a:gd name="T62" fmla="*/ 59 w 163"/>
                <a:gd name="T63" fmla="*/ 145 h 163"/>
                <a:gd name="T64" fmla="*/ 72 w 163"/>
                <a:gd name="T65" fmla="*/ 163 h 163"/>
                <a:gd name="T66" fmla="*/ 88 w 163"/>
                <a:gd name="T67" fmla="*/ 162 h 163"/>
                <a:gd name="T68" fmla="*/ 94 w 163"/>
                <a:gd name="T69" fmla="*/ 148 h 163"/>
                <a:gd name="T70" fmla="*/ 89 w 163"/>
                <a:gd name="T71" fmla="*/ 128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3" h="163">
                  <a:moveTo>
                    <a:pt x="89" y="128"/>
                  </a:moveTo>
                  <a:cubicBezTo>
                    <a:pt x="88" y="128"/>
                    <a:pt x="86" y="129"/>
                    <a:pt x="84" y="129"/>
                  </a:cubicBezTo>
                  <a:cubicBezTo>
                    <a:pt x="58" y="130"/>
                    <a:pt x="36" y="110"/>
                    <a:pt x="35" y="84"/>
                  </a:cubicBezTo>
                  <a:cubicBezTo>
                    <a:pt x="34" y="71"/>
                    <a:pt x="38" y="59"/>
                    <a:pt x="46" y="50"/>
                  </a:cubicBezTo>
                  <a:cubicBezTo>
                    <a:pt x="55" y="40"/>
                    <a:pt x="66" y="35"/>
                    <a:pt x="79" y="34"/>
                  </a:cubicBezTo>
                  <a:cubicBezTo>
                    <a:pt x="79" y="34"/>
                    <a:pt x="80" y="34"/>
                    <a:pt x="81" y="34"/>
                  </a:cubicBezTo>
                  <a:cubicBezTo>
                    <a:pt x="106" y="34"/>
                    <a:pt x="127" y="54"/>
                    <a:pt x="128" y="79"/>
                  </a:cubicBezTo>
                  <a:cubicBezTo>
                    <a:pt x="128" y="82"/>
                    <a:pt x="128" y="85"/>
                    <a:pt x="127" y="89"/>
                  </a:cubicBezTo>
                  <a:cubicBezTo>
                    <a:pt x="144" y="105"/>
                    <a:pt x="144" y="105"/>
                    <a:pt x="144" y="105"/>
                  </a:cubicBezTo>
                  <a:cubicBezTo>
                    <a:pt x="145" y="101"/>
                    <a:pt x="146" y="97"/>
                    <a:pt x="147" y="94"/>
                  </a:cubicBezTo>
                  <a:cubicBezTo>
                    <a:pt x="163" y="90"/>
                    <a:pt x="163" y="90"/>
                    <a:pt x="163" y="90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2" y="75"/>
                    <a:pt x="162" y="75"/>
                    <a:pt x="162" y="75"/>
                  </a:cubicBezTo>
                  <a:cubicBezTo>
                    <a:pt x="162" y="70"/>
                    <a:pt x="162" y="70"/>
                    <a:pt x="162" y="70"/>
                  </a:cubicBezTo>
                  <a:cubicBezTo>
                    <a:pt x="147" y="69"/>
                    <a:pt x="147" y="69"/>
                    <a:pt x="147" y="69"/>
                  </a:cubicBezTo>
                  <a:cubicBezTo>
                    <a:pt x="146" y="66"/>
                    <a:pt x="145" y="62"/>
                    <a:pt x="144" y="59"/>
                  </a:cubicBezTo>
                  <a:cubicBezTo>
                    <a:pt x="156" y="48"/>
                    <a:pt x="156" y="48"/>
                    <a:pt x="156" y="48"/>
                  </a:cubicBezTo>
                  <a:cubicBezTo>
                    <a:pt x="154" y="45"/>
                    <a:pt x="154" y="45"/>
                    <a:pt x="154" y="45"/>
                  </a:cubicBezTo>
                  <a:cubicBezTo>
                    <a:pt x="148" y="35"/>
                    <a:pt x="148" y="35"/>
                    <a:pt x="148" y="35"/>
                  </a:cubicBezTo>
                  <a:cubicBezTo>
                    <a:pt x="145" y="32"/>
                    <a:pt x="145" y="32"/>
                    <a:pt x="145" y="32"/>
                  </a:cubicBezTo>
                  <a:cubicBezTo>
                    <a:pt x="132" y="38"/>
                    <a:pt x="132" y="38"/>
                    <a:pt x="132" y="38"/>
                  </a:cubicBezTo>
                  <a:cubicBezTo>
                    <a:pt x="130" y="35"/>
                    <a:pt x="127" y="32"/>
                    <a:pt x="125" y="30"/>
                  </a:cubicBezTo>
                  <a:cubicBezTo>
                    <a:pt x="130" y="15"/>
                    <a:pt x="130" y="15"/>
                    <a:pt x="130" y="15"/>
                  </a:cubicBezTo>
                  <a:cubicBezTo>
                    <a:pt x="126" y="13"/>
                    <a:pt x="126" y="13"/>
                    <a:pt x="126" y="13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2" y="6"/>
                    <a:pt x="112" y="6"/>
                    <a:pt x="112" y="6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0" y="17"/>
                    <a:pt x="97" y="16"/>
                    <a:pt x="93" y="15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75" y="1"/>
                    <a:pt x="75" y="1"/>
                    <a:pt x="75" y="1"/>
                  </a:cubicBezTo>
                  <a:cubicBezTo>
                    <a:pt x="70" y="1"/>
                    <a:pt x="70" y="1"/>
                    <a:pt x="70" y="1"/>
                  </a:cubicBezTo>
                  <a:cubicBezTo>
                    <a:pt x="69" y="15"/>
                    <a:pt x="69" y="15"/>
                    <a:pt x="69" y="15"/>
                  </a:cubicBezTo>
                  <a:cubicBezTo>
                    <a:pt x="65" y="16"/>
                    <a:pt x="62" y="17"/>
                    <a:pt x="58" y="18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5" y="32"/>
                    <a:pt x="33" y="34"/>
                    <a:pt x="31" y="36"/>
                  </a:cubicBezTo>
                  <a:cubicBezTo>
                    <a:pt x="31" y="37"/>
                    <a:pt x="30" y="37"/>
                    <a:pt x="30" y="38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63"/>
                    <a:pt x="16" y="66"/>
                    <a:pt x="15" y="69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5" y="94"/>
                    <a:pt x="15" y="94"/>
                    <a:pt x="15" y="94"/>
                  </a:cubicBezTo>
                  <a:cubicBezTo>
                    <a:pt x="16" y="97"/>
                    <a:pt x="17" y="101"/>
                    <a:pt x="18" y="104"/>
                  </a:cubicBezTo>
                  <a:cubicBezTo>
                    <a:pt x="6" y="114"/>
                    <a:pt x="6" y="114"/>
                    <a:pt x="6" y="114"/>
                  </a:cubicBezTo>
                  <a:cubicBezTo>
                    <a:pt x="9" y="118"/>
                    <a:pt x="9" y="118"/>
                    <a:pt x="9" y="118"/>
                  </a:cubicBezTo>
                  <a:cubicBezTo>
                    <a:pt x="15" y="128"/>
                    <a:pt x="15" y="128"/>
                    <a:pt x="15" y="128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30" y="125"/>
                    <a:pt x="30" y="125"/>
                    <a:pt x="30" y="125"/>
                  </a:cubicBezTo>
                  <a:cubicBezTo>
                    <a:pt x="33" y="128"/>
                    <a:pt x="35" y="130"/>
                    <a:pt x="38" y="133"/>
                  </a:cubicBezTo>
                  <a:cubicBezTo>
                    <a:pt x="33" y="148"/>
                    <a:pt x="33" y="148"/>
                    <a:pt x="33" y="148"/>
                  </a:cubicBezTo>
                  <a:cubicBezTo>
                    <a:pt x="37" y="150"/>
                    <a:pt x="37" y="150"/>
                    <a:pt x="37" y="150"/>
                  </a:cubicBezTo>
                  <a:cubicBezTo>
                    <a:pt x="47" y="155"/>
                    <a:pt x="47" y="155"/>
                    <a:pt x="47" y="155"/>
                  </a:cubicBezTo>
                  <a:cubicBezTo>
                    <a:pt x="51" y="157"/>
                    <a:pt x="51" y="157"/>
                    <a:pt x="51" y="157"/>
                  </a:cubicBezTo>
                  <a:cubicBezTo>
                    <a:pt x="59" y="145"/>
                    <a:pt x="59" y="145"/>
                    <a:pt x="59" y="145"/>
                  </a:cubicBezTo>
                  <a:cubicBezTo>
                    <a:pt x="62" y="146"/>
                    <a:pt x="66" y="147"/>
                    <a:pt x="69" y="148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88" y="162"/>
                    <a:pt x="88" y="162"/>
                    <a:pt x="88" y="162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4" y="148"/>
                    <a:pt x="94" y="148"/>
                    <a:pt x="94" y="148"/>
                  </a:cubicBezTo>
                  <a:cubicBezTo>
                    <a:pt x="98" y="147"/>
                    <a:pt x="102" y="146"/>
                    <a:pt x="105" y="144"/>
                  </a:cubicBezTo>
                  <a:lnTo>
                    <a:pt x="89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44" name="Freeform 237"/>
            <p:cNvSpPr/>
            <p:nvPr/>
          </p:nvSpPr>
          <p:spPr bwMode="auto">
            <a:xfrm>
              <a:off x="7197095" y="5576372"/>
              <a:ext cx="312274" cy="312274"/>
            </a:xfrm>
            <a:custGeom>
              <a:avLst/>
              <a:gdLst>
                <a:gd name="T0" fmla="*/ 122 w 122"/>
                <a:gd name="T1" fmla="*/ 101 h 122"/>
                <a:gd name="T2" fmla="*/ 119 w 122"/>
                <a:gd name="T3" fmla="*/ 94 h 122"/>
                <a:gd name="T4" fmla="*/ 67 w 122"/>
                <a:gd name="T5" fmla="*/ 43 h 122"/>
                <a:gd name="T6" fmla="*/ 58 w 122"/>
                <a:gd name="T7" fmla="*/ 12 h 122"/>
                <a:gd name="T8" fmla="*/ 23 w 122"/>
                <a:gd name="T9" fmla="*/ 5 h 122"/>
                <a:gd name="T10" fmla="*/ 41 w 122"/>
                <a:gd name="T11" fmla="*/ 23 h 122"/>
                <a:gd name="T12" fmla="*/ 41 w 122"/>
                <a:gd name="T13" fmla="*/ 29 h 122"/>
                <a:gd name="T14" fmla="*/ 29 w 122"/>
                <a:gd name="T15" fmla="*/ 41 h 122"/>
                <a:gd name="T16" fmla="*/ 23 w 122"/>
                <a:gd name="T17" fmla="*/ 41 h 122"/>
                <a:gd name="T18" fmla="*/ 5 w 122"/>
                <a:gd name="T19" fmla="*/ 23 h 122"/>
                <a:gd name="T20" fmla="*/ 12 w 122"/>
                <a:gd name="T21" fmla="*/ 58 h 122"/>
                <a:gd name="T22" fmla="*/ 43 w 122"/>
                <a:gd name="T23" fmla="*/ 67 h 122"/>
                <a:gd name="T24" fmla="*/ 94 w 122"/>
                <a:gd name="T25" fmla="*/ 119 h 122"/>
                <a:gd name="T26" fmla="*/ 101 w 122"/>
                <a:gd name="T27" fmla="*/ 122 h 122"/>
                <a:gd name="T28" fmla="*/ 122 w 122"/>
                <a:gd name="T29" fmla="*/ 10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22">
                  <a:moveTo>
                    <a:pt x="122" y="101"/>
                  </a:moveTo>
                  <a:cubicBezTo>
                    <a:pt x="122" y="99"/>
                    <a:pt x="121" y="95"/>
                    <a:pt x="119" y="94"/>
                  </a:cubicBezTo>
                  <a:cubicBezTo>
                    <a:pt x="102" y="77"/>
                    <a:pt x="84" y="60"/>
                    <a:pt x="67" y="43"/>
                  </a:cubicBezTo>
                  <a:cubicBezTo>
                    <a:pt x="69" y="32"/>
                    <a:pt x="66" y="21"/>
                    <a:pt x="58" y="12"/>
                  </a:cubicBezTo>
                  <a:cubicBezTo>
                    <a:pt x="49" y="3"/>
                    <a:pt x="35" y="0"/>
                    <a:pt x="23" y="5"/>
                  </a:cubicBezTo>
                  <a:cubicBezTo>
                    <a:pt x="41" y="23"/>
                    <a:pt x="41" y="23"/>
                    <a:pt x="41" y="23"/>
                  </a:cubicBezTo>
                  <a:cubicBezTo>
                    <a:pt x="42" y="25"/>
                    <a:pt x="42" y="27"/>
                    <a:pt x="41" y="29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3"/>
                    <a:pt x="25" y="43"/>
                    <a:pt x="23" y="41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0" y="35"/>
                    <a:pt x="3" y="49"/>
                    <a:pt x="12" y="58"/>
                  </a:cubicBezTo>
                  <a:cubicBezTo>
                    <a:pt x="20" y="66"/>
                    <a:pt x="32" y="69"/>
                    <a:pt x="43" y="67"/>
                  </a:cubicBezTo>
                  <a:cubicBezTo>
                    <a:pt x="60" y="84"/>
                    <a:pt x="77" y="102"/>
                    <a:pt x="94" y="119"/>
                  </a:cubicBezTo>
                  <a:cubicBezTo>
                    <a:pt x="95" y="121"/>
                    <a:pt x="98" y="122"/>
                    <a:pt x="101" y="122"/>
                  </a:cubicBezTo>
                  <a:cubicBezTo>
                    <a:pt x="111" y="120"/>
                    <a:pt x="120" y="112"/>
                    <a:pt x="122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5" name="原创设计师QQ598969553     _15"/>
          <p:cNvGrpSpPr/>
          <p:nvPr/>
        </p:nvGrpSpPr>
        <p:grpSpPr>
          <a:xfrm>
            <a:off x="5890635" y="3170372"/>
            <a:ext cx="253279" cy="241615"/>
            <a:chOff x="8145843" y="5425657"/>
            <a:chExt cx="494435" cy="471664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46" name="Freeform 850"/>
            <p:cNvSpPr/>
            <p:nvPr/>
          </p:nvSpPr>
          <p:spPr bwMode="auto">
            <a:xfrm>
              <a:off x="8294391" y="5425657"/>
              <a:ext cx="89996" cy="101923"/>
            </a:xfrm>
            <a:custGeom>
              <a:avLst/>
              <a:gdLst>
                <a:gd name="T0" fmla="*/ 9 w 35"/>
                <a:gd name="T1" fmla="*/ 35 h 40"/>
                <a:gd name="T2" fmla="*/ 5 w 35"/>
                <a:gd name="T3" fmla="*/ 13 h 40"/>
                <a:gd name="T4" fmla="*/ 27 w 35"/>
                <a:gd name="T5" fmla="*/ 4 h 40"/>
                <a:gd name="T6" fmla="*/ 30 w 35"/>
                <a:gd name="T7" fmla="*/ 27 h 40"/>
                <a:gd name="T8" fmla="*/ 9 w 35"/>
                <a:gd name="T9" fmla="*/ 3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0">
                  <a:moveTo>
                    <a:pt x="9" y="35"/>
                  </a:moveTo>
                  <a:cubicBezTo>
                    <a:pt x="2" y="31"/>
                    <a:pt x="0" y="21"/>
                    <a:pt x="5" y="13"/>
                  </a:cubicBezTo>
                  <a:cubicBezTo>
                    <a:pt x="10" y="4"/>
                    <a:pt x="20" y="0"/>
                    <a:pt x="27" y="4"/>
                  </a:cubicBezTo>
                  <a:cubicBezTo>
                    <a:pt x="34" y="8"/>
                    <a:pt x="35" y="19"/>
                    <a:pt x="30" y="27"/>
                  </a:cubicBezTo>
                  <a:cubicBezTo>
                    <a:pt x="25" y="36"/>
                    <a:pt x="16" y="40"/>
                    <a:pt x="9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47" name="Freeform 851"/>
            <p:cNvSpPr/>
            <p:nvPr/>
          </p:nvSpPr>
          <p:spPr bwMode="auto">
            <a:xfrm>
              <a:off x="8145843" y="5499388"/>
              <a:ext cx="489012" cy="397933"/>
            </a:xfrm>
            <a:custGeom>
              <a:avLst/>
              <a:gdLst>
                <a:gd name="T0" fmla="*/ 3 w 191"/>
                <a:gd name="T1" fmla="*/ 12 h 155"/>
                <a:gd name="T2" fmla="*/ 4 w 191"/>
                <a:gd name="T3" fmla="*/ 12 h 155"/>
                <a:gd name="T4" fmla="*/ 10 w 191"/>
                <a:gd name="T5" fmla="*/ 10 h 155"/>
                <a:gd name="T6" fmla="*/ 35 w 191"/>
                <a:gd name="T7" fmla="*/ 1 h 155"/>
                <a:gd name="T8" fmla="*/ 58 w 191"/>
                <a:gd name="T9" fmla="*/ 6 h 155"/>
                <a:gd name="T10" fmla="*/ 52 w 191"/>
                <a:gd name="T11" fmla="*/ 9 h 155"/>
                <a:gd name="T12" fmla="*/ 50 w 191"/>
                <a:gd name="T13" fmla="*/ 19 h 155"/>
                <a:gd name="T14" fmla="*/ 60 w 191"/>
                <a:gd name="T15" fmla="*/ 14 h 155"/>
                <a:gd name="T16" fmla="*/ 64 w 191"/>
                <a:gd name="T17" fmla="*/ 7 h 155"/>
                <a:gd name="T18" fmla="*/ 65 w 191"/>
                <a:gd name="T19" fmla="*/ 15 h 155"/>
                <a:gd name="T20" fmla="*/ 53 w 191"/>
                <a:gd name="T21" fmla="*/ 41 h 155"/>
                <a:gd name="T22" fmla="*/ 65 w 191"/>
                <a:gd name="T23" fmla="*/ 20 h 155"/>
                <a:gd name="T24" fmla="*/ 70 w 191"/>
                <a:gd name="T25" fmla="*/ 19 h 155"/>
                <a:gd name="T26" fmla="*/ 75 w 191"/>
                <a:gd name="T27" fmla="*/ 50 h 155"/>
                <a:gd name="T28" fmla="*/ 95 w 191"/>
                <a:gd name="T29" fmla="*/ 63 h 155"/>
                <a:gd name="T30" fmla="*/ 130 w 191"/>
                <a:gd name="T31" fmla="*/ 35 h 155"/>
                <a:gd name="T32" fmla="*/ 191 w 191"/>
                <a:gd name="T33" fmla="*/ 79 h 155"/>
                <a:gd name="T34" fmla="*/ 183 w 191"/>
                <a:gd name="T35" fmla="*/ 81 h 155"/>
                <a:gd name="T36" fmla="*/ 92 w 191"/>
                <a:gd name="T37" fmla="*/ 81 h 155"/>
                <a:gd name="T38" fmla="*/ 77 w 191"/>
                <a:gd name="T39" fmla="*/ 79 h 155"/>
                <a:gd name="T40" fmla="*/ 71 w 191"/>
                <a:gd name="T41" fmla="*/ 71 h 155"/>
                <a:gd name="T42" fmla="*/ 61 w 191"/>
                <a:gd name="T43" fmla="*/ 63 h 155"/>
                <a:gd name="T44" fmla="*/ 61 w 191"/>
                <a:gd name="T45" fmla="*/ 63 h 155"/>
                <a:gd name="T46" fmla="*/ 61 w 191"/>
                <a:gd name="T47" fmla="*/ 63 h 155"/>
                <a:gd name="T48" fmla="*/ 57 w 191"/>
                <a:gd name="T49" fmla="*/ 57 h 155"/>
                <a:gd name="T50" fmla="*/ 57 w 191"/>
                <a:gd name="T51" fmla="*/ 55 h 155"/>
                <a:gd name="T52" fmla="*/ 56 w 191"/>
                <a:gd name="T53" fmla="*/ 50 h 155"/>
                <a:gd name="T54" fmla="*/ 60 w 191"/>
                <a:gd name="T55" fmla="*/ 94 h 155"/>
                <a:gd name="T56" fmla="*/ 46 w 191"/>
                <a:gd name="T57" fmla="*/ 155 h 155"/>
                <a:gd name="T58" fmla="*/ 41 w 191"/>
                <a:gd name="T59" fmla="*/ 105 h 155"/>
                <a:gd name="T60" fmla="*/ 40 w 191"/>
                <a:gd name="T61" fmla="*/ 104 h 155"/>
                <a:gd name="T62" fmla="*/ 32 w 191"/>
                <a:gd name="T63" fmla="*/ 87 h 155"/>
                <a:gd name="T64" fmla="*/ 5 w 191"/>
                <a:gd name="T65" fmla="*/ 152 h 155"/>
                <a:gd name="T66" fmla="*/ 2 w 191"/>
                <a:gd name="T67" fmla="*/ 66 h 155"/>
                <a:gd name="T68" fmla="*/ 15 w 191"/>
                <a:gd name="T69" fmla="*/ 40 h 155"/>
                <a:gd name="T70" fmla="*/ 1 w 191"/>
                <a:gd name="T71" fmla="*/ 29 h 155"/>
                <a:gd name="T72" fmla="*/ 0 w 191"/>
                <a:gd name="T73" fmla="*/ 28 h 155"/>
                <a:gd name="T74" fmla="*/ 3 w 191"/>
                <a:gd name="T75" fmla="*/ 1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1" h="155"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7" y="0"/>
                    <a:pt x="44" y="0"/>
                    <a:pt x="46" y="1"/>
                  </a:cubicBezTo>
                  <a:cubicBezTo>
                    <a:pt x="51" y="2"/>
                    <a:pt x="54" y="4"/>
                    <a:pt x="58" y="6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5" y="15"/>
                    <a:pt x="65" y="15"/>
                    <a:pt x="65" y="15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69" y="19"/>
                    <a:pt x="69" y="19"/>
                    <a:pt x="70" y="19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82" y="55"/>
                    <a:pt x="82" y="55"/>
                    <a:pt x="82" y="55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130" y="35"/>
                    <a:pt x="130" y="35"/>
                    <a:pt x="130" y="35"/>
                  </a:cubicBezTo>
                  <a:cubicBezTo>
                    <a:pt x="132" y="33"/>
                    <a:pt x="136" y="33"/>
                    <a:pt x="138" y="35"/>
                  </a:cubicBezTo>
                  <a:cubicBezTo>
                    <a:pt x="191" y="79"/>
                    <a:pt x="191" y="79"/>
                    <a:pt x="191" y="79"/>
                  </a:cubicBezTo>
                  <a:cubicBezTo>
                    <a:pt x="190" y="80"/>
                    <a:pt x="189" y="81"/>
                    <a:pt x="187" y="81"/>
                  </a:cubicBezTo>
                  <a:cubicBezTo>
                    <a:pt x="183" y="81"/>
                    <a:pt x="183" y="81"/>
                    <a:pt x="183" y="81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79" y="81"/>
                    <a:pt x="78" y="80"/>
                    <a:pt x="77" y="79"/>
                  </a:cubicBezTo>
                  <a:cubicBezTo>
                    <a:pt x="79" y="77"/>
                    <a:pt x="79" y="77"/>
                    <a:pt x="79" y="77"/>
                  </a:cubicBezTo>
                  <a:cubicBezTo>
                    <a:pt x="71" y="71"/>
                    <a:pt x="71" y="71"/>
                    <a:pt x="71" y="71"/>
                  </a:cubicBezTo>
                  <a:cubicBezTo>
                    <a:pt x="65" y="66"/>
                    <a:pt x="65" y="66"/>
                    <a:pt x="65" y="66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53" y="50"/>
                    <a:pt x="59" y="59"/>
                    <a:pt x="57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7" y="53"/>
                    <a:pt x="57" y="53"/>
                    <a:pt x="57" y="53"/>
                  </a:cubicBezTo>
                  <a:cubicBezTo>
                    <a:pt x="56" y="50"/>
                    <a:pt x="56" y="50"/>
                    <a:pt x="56" y="50"/>
                  </a:cubicBezTo>
                  <a:cubicBezTo>
                    <a:pt x="54" y="56"/>
                    <a:pt x="51" y="63"/>
                    <a:pt x="49" y="71"/>
                  </a:cubicBezTo>
                  <a:cubicBezTo>
                    <a:pt x="51" y="76"/>
                    <a:pt x="55" y="85"/>
                    <a:pt x="60" y="94"/>
                  </a:cubicBezTo>
                  <a:cubicBezTo>
                    <a:pt x="65" y="120"/>
                    <a:pt x="64" y="137"/>
                    <a:pt x="65" y="154"/>
                  </a:cubicBezTo>
                  <a:cubicBezTo>
                    <a:pt x="46" y="155"/>
                    <a:pt x="46" y="155"/>
                    <a:pt x="46" y="155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1" y="105"/>
                    <a:pt x="41" y="105"/>
                    <a:pt x="41" y="105"/>
                  </a:cubicBezTo>
                  <a:cubicBezTo>
                    <a:pt x="41" y="105"/>
                    <a:pt x="41" y="105"/>
                    <a:pt x="41" y="105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5" y="94"/>
                    <a:pt x="35" y="94"/>
                    <a:pt x="35" y="94"/>
                  </a:cubicBezTo>
                  <a:cubicBezTo>
                    <a:pt x="32" y="87"/>
                    <a:pt x="32" y="87"/>
                    <a:pt x="32" y="87"/>
                  </a:cubicBezTo>
                  <a:cubicBezTo>
                    <a:pt x="31" y="106"/>
                    <a:pt x="28" y="136"/>
                    <a:pt x="25" y="154"/>
                  </a:cubicBezTo>
                  <a:cubicBezTo>
                    <a:pt x="5" y="152"/>
                    <a:pt x="5" y="152"/>
                    <a:pt x="5" y="152"/>
                  </a:cubicBezTo>
                  <a:cubicBezTo>
                    <a:pt x="8" y="124"/>
                    <a:pt x="10" y="98"/>
                    <a:pt x="11" y="70"/>
                  </a:cubicBezTo>
                  <a:cubicBezTo>
                    <a:pt x="8" y="69"/>
                    <a:pt x="5" y="67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6" y="57"/>
                    <a:pt x="11" y="49"/>
                    <a:pt x="15" y="4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3" y="8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48" name="Freeform 852"/>
            <p:cNvSpPr>
              <a:spLocks noEditPoints="1"/>
            </p:cNvSpPr>
            <p:nvPr/>
          </p:nvSpPr>
          <p:spPr bwMode="auto">
            <a:xfrm>
              <a:off x="8337762" y="5711908"/>
              <a:ext cx="302516" cy="176739"/>
            </a:xfrm>
            <a:custGeom>
              <a:avLst/>
              <a:gdLst>
                <a:gd name="T0" fmla="*/ 63 w 118"/>
                <a:gd name="T1" fmla="*/ 46 h 69"/>
                <a:gd name="T2" fmla="*/ 118 w 118"/>
                <a:gd name="T3" fmla="*/ 0 h 69"/>
                <a:gd name="T4" fmla="*/ 118 w 118"/>
                <a:gd name="T5" fmla="*/ 63 h 69"/>
                <a:gd name="T6" fmla="*/ 112 w 118"/>
                <a:gd name="T7" fmla="*/ 69 h 69"/>
                <a:gd name="T8" fmla="*/ 5 w 118"/>
                <a:gd name="T9" fmla="*/ 69 h 69"/>
                <a:gd name="T10" fmla="*/ 0 w 118"/>
                <a:gd name="T11" fmla="*/ 63 h 69"/>
                <a:gd name="T12" fmla="*/ 0 w 118"/>
                <a:gd name="T13" fmla="*/ 0 h 69"/>
                <a:gd name="T14" fmla="*/ 55 w 118"/>
                <a:gd name="T15" fmla="*/ 46 h 69"/>
                <a:gd name="T16" fmla="*/ 63 w 118"/>
                <a:gd name="T17" fmla="*/ 46 h 69"/>
                <a:gd name="T18" fmla="*/ 84 w 118"/>
                <a:gd name="T19" fmla="*/ 39 h 69"/>
                <a:gd name="T20" fmla="*/ 110 w 118"/>
                <a:gd name="T21" fmla="*/ 64 h 69"/>
                <a:gd name="T22" fmla="*/ 111 w 118"/>
                <a:gd name="T23" fmla="*/ 64 h 69"/>
                <a:gd name="T24" fmla="*/ 113 w 118"/>
                <a:gd name="T25" fmla="*/ 64 h 69"/>
                <a:gd name="T26" fmla="*/ 113 w 118"/>
                <a:gd name="T27" fmla="*/ 61 h 69"/>
                <a:gd name="T28" fmla="*/ 87 w 118"/>
                <a:gd name="T29" fmla="*/ 36 h 69"/>
                <a:gd name="T30" fmla="*/ 84 w 118"/>
                <a:gd name="T31" fmla="*/ 37 h 69"/>
                <a:gd name="T32" fmla="*/ 84 w 118"/>
                <a:gd name="T33" fmla="*/ 39 h 69"/>
                <a:gd name="T34" fmla="*/ 34 w 118"/>
                <a:gd name="T35" fmla="*/ 37 h 69"/>
                <a:gd name="T36" fmla="*/ 31 w 118"/>
                <a:gd name="T37" fmla="*/ 36 h 69"/>
                <a:gd name="T38" fmla="*/ 5 w 118"/>
                <a:gd name="T39" fmla="*/ 61 h 69"/>
                <a:gd name="T40" fmla="*/ 5 w 118"/>
                <a:gd name="T41" fmla="*/ 64 h 69"/>
                <a:gd name="T42" fmla="*/ 6 w 118"/>
                <a:gd name="T43" fmla="*/ 64 h 69"/>
                <a:gd name="T44" fmla="*/ 8 w 118"/>
                <a:gd name="T45" fmla="*/ 64 h 69"/>
                <a:gd name="T46" fmla="*/ 34 w 118"/>
                <a:gd name="T47" fmla="*/ 39 h 69"/>
                <a:gd name="T48" fmla="*/ 34 w 118"/>
                <a:gd name="T49" fmla="*/ 3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8" h="69">
                  <a:moveTo>
                    <a:pt x="63" y="46"/>
                  </a:moveTo>
                  <a:cubicBezTo>
                    <a:pt x="118" y="0"/>
                    <a:pt x="118" y="0"/>
                    <a:pt x="118" y="0"/>
                  </a:cubicBezTo>
                  <a:cubicBezTo>
                    <a:pt x="118" y="63"/>
                    <a:pt x="118" y="63"/>
                    <a:pt x="118" y="63"/>
                  </a:cubicBezTo>
                  <a:cubicBezTo>
                    <a:pt x="118" y="66"/>
                    <a:pt x="116" y="69"/>
                    <a:pt x="112" y="69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2" y="69"/>
                    <a:pt x="0" y="66"/>
                    <a:pt x="0" y="6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7" y="47"/>
                    <a:pt x="61" y="47"/>
                    <a:pt x="63" y="46"/>
                  </a:cubicBezTo>
                  <a:close/>
                  <a:moveTo>
                    <a:pt x="84" y="39"/>
                  </a:moveTo>
                  <a:cubicBezTo>
                    <a:pt x="110" y="64"/>
                    <a:pt x="110" y="64"/>
                    <a:pt x="110" y="64"/>
                  </a:cubicBezTo>
                  <a:cubicBezTo>
                    <a:pt x="110" y="64"/>
                    <a:pt x="111" y="64"/>
                    <a:pt x="111" y="64"/>
                  </a:cubicBezTo>
                  <a:cubicBezTo>
                    <a:pt x="112" y="64"/>
                    <a:pt x="112" y="64"/>
                    <a:pt x="113" y="64"/>
                  </a:cubicBezTo>
                  <a:cubicBezTo>
                    <a:pt x="113" y="63"/>
                    <a:pt x="113" y="62"/>
                    <a:pt x="113" y="61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6" y="36"/>
                    <a:pt x="85" y="36"/>
                    <a:pt x="84" y="37"/>
                  </a:cubicBezTo>
                  <a:cubicBezTo>
                    <a:pt x="84" y="37"/>
                    <a:pt x="84" y="38"/>
                    <a:pt x="84" y="39"/>
                  </a:cubicBezTo>
                  <a:close/>
                  <a:moveTo>
                    <a:pt x="34" y="37"/>
                  </a:moveTo>
                  <a:cubicBezTo>
                    <a:pt x="33" y="36"/>
                    <a:pt x="32" y="36"/>
                    <a:pt x="31" y="36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4" y="62"/>
                    <a:pt x="4" y="63"/>
                    <a:pt x="5" y="64"/>
                  </a:cubicBezTo>
                  <a:cubicBezTo>
                    <a:pt x="5" y="64"/>
                    <a:pt x="6" y="64"/>
                    <a:pt x="6" y="64"/>
                  </a:cubicBezTo>
                  <a:cubicBezTo>
                    <a:pt x="7" y="64"/>
                    <a:pt x="7" y="64"/>
                    <a:pt x="8" y="64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4" y="38"/>
                    <a:pt x="34" y="37"/>
                    <a:pt x="34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49" name="Freeform 853"/>
            <p:cNvSpPr/>
            <p:nvPr/>
          </p:nvSpPr>
          <p:spPr bwMode="auto">
            <a:xfrm>
              <a:off x="8414746" y="5709740"/>
              <a:ext cx="169148" cy="43371"/>
            </a:xfrm>
            <a:custGeom>
              <a:avLst/>
              <a:gdLst>
                <a:gd name="T0" fmla="*/ 4 w 66"/>
                <a:gd name="T1" fmla="*/ 1 h 17"/>
                <a:gd name="T2" fmla="*/ 63 w 66"/>
                <a:gd name="T3" fmla="*/ 11 h 17"/>
                <a:gd name="T4" fmla="*/ 66 w 66"/>
                <a:gd name="T5" fmla="*/ 15 h 17"/>
                <a:gd name="T6" fmla="*/ 62 w 66"/>
                <a:gd name="T7" fmla="*/ 17 h 17"/>
                <a:gd name="T8" fmla="*/ 62 w 66"/>
                <a:gd name="T9" fmla="*/ 17 h 17"/>
                <a:gd name="T10" fmla="*/ 2 w 66"/>
                <a:gd name="T11" fmla="*/ 7 h 17"/>
                <a:gd name="T12" fmla="*/ 0 w 66"/>
                <a:gd name="T13" fmla="*/ 3 h 17"/>
                <a:gd name="T14" fmla="*/ 4 w 66"/>
                <a:gd name="T15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17">
                  <a:moveTo>
                    <a:pt x="4" y="1"/>
                  </a:moveTo>
                  <a:cubicBezTo>
                    <a:pt x="63" y="11"/>
                    <a:pt x="63" y="11"/>
                    <a:pt x="63" y="11"/>
                  </a:cubicBezTo>
                  <a:cubicBezTo>
                    <a:pt x="65" y="11"/>
                    <a:pt x="66" y="13"/>
                    <a:pt x="66" y="15"/>
                  </a:cubicBezTo>
                  <a:cubicBezTo>
                    <a:pt x="65" y="16"/>
                    <a:pt x="64" y="17"/>
                    <a:pt x="62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2"/>
                    <a:pt x="2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50" name="Freeform 854"/>
            <p:cNvSpPr/>
            <p:nvPr/>
          </p:nvSpPr>
          <p:spPr bwMode="auto">
            <a:xfrm>
              <a:off x="8407156" y="5743352"/>
              <a:ext cx="135536" cy="35782"/>
            </a:xfrm>
            <a:custGeom>
              <a:avLst/>
              <a:gdLst>
                <a:gd name="T0" fmla="*/ 1 w 53"/>
                <a:gd name="T1" fmla="*/ 3 h 14"/>
                <a:gd name="T2" fmla="*/ 4 w 53"/>
                <a:gd name="T3" fmla="*/ 0 h 14"/>
                <a:gd name="T4" fmla="*/ 50 w 53"/>
                <a:gd name="T5" fmla="*/ 8 h 14"/>
                <a:gd name="T6" fmla="*/ 53 w 53"/>
                <a:gd name="T7" fmla="*/ 12 h 14"/>
                <a:gd name="T8" fmla="*/ 50 w 53"/>
                <a:gd name="T9" fmla="*/ 14 h 14"/>
                <a:gd name="T10" fmla="*/ 49 w 53"/>
                <a:gd name="T11" fmla="*/ 14 h 14"/>
                <a:gd name="T12" fmla="*/ 3 w 53"/>
                <a:gd name="T13" fmla="*/ 7 h 14"/>
                <a:gd name="T14" fmla="*/ 1 w 53"/>
                <a:gd name="T1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14">
                  <a:moveTo>
                    <a:pt x="1" y="3"/>
                  </a:moveTo>
                  <a:cubicBezTo>
                    <a:pt x="1" y="1"/>
                    <a:pt x="2" y="0"/>
                    <a:pt x="4" y="0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2" y="8"/>
                    <a:pt x="53" y="10"/>
                    <a:pt x="53" y="12"/>
                  </a:cubicBezTo>
                  <a:cubicBezTo>
                    <a:pt x="53" y="13"/>
                    <a:pt x="51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6"/>
                    <a:pt x="0" y="5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51" name="Freeform 855"/>
            <p:cNvSpPr/>
            <p:nvPr/>
          </p:nvSpPr>
          <p:spPr bwMode="auto">
            <a:xfrm>
              <a:off x="8450527" y="5784555"/>
              <a:ext cx="61805" cy="22770"/>
            </a:xfrm>
            <a:custGeom>
              <a:avLst/>
              <a:gdLst>
                <a:gd name="T0" fmla="*/ 21 w 24"/>
                <a:gd name="T1" fmla="*/ 3 h 9"/>
                <a:gd name="T2" fmla="*/ 24 w 24"/>
                <a:gd name="T3" fmla="*/ 6 h 9"/>
                <a:gd name="T4" fmla="*/ 21 w 24"/>
                <a:gd name="T5" fmla="*/ 9 h 9"/>
                <a:gd name="T6" fmla="*/ 20 w 24"/>
                <a:gd name="T7" fmla="*/ 9 h 9"/>
                <a:gd name="T8" fmla="*/ 3 w 24"/>
                <a:gd name="T9" fmla="*/ 6 h 9"/>
                <a:gd name="T10" fmla="*/ 0 w 24"/>
                <a:gd name="T11" fmla="*/ 3 h 9"/>
                <a:gd name="T12" fmla="*/ 4 w 24"/>
                <a:gd name="T13" fmla="*/ 0 h 9"/>
                <a:gd name="T14" fmla="*/ 21 w 24"/>
                <a:gd name="T15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9">
                  <a:moveTo>
                    <a:pt x="21" y="3"/>
                  </a:moveTo>
                  <a:cubicBezTo>
                    <a:pt x="23" y="3"/>
                    <a:pt x="24" y="5"/>
                    <a:pt x="24" y="6"/>
                  </a:cubicBezTo>
                  <a:cubicBezTo>
                    <a:pt x="24" y="8"/>
                    <a:pt x="22" y="9"/>
                    <a:pt x="21" y="9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21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4" accel="60000" fill="hold" grpId="0" nodeType="withEffect" p14:presetBounceEnd="4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45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4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45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3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45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2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4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40" grpId="0" animBg="1"/>
          <p:bldP spid="4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4" accel="6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45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4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45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3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45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2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4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40" grpId="0" animBg="1"/>
          <p:bldP spid="41" grpId="0" animBg="1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原创设计师QQ598969553     _3"/>
          <p:cNvGrpSpPr/>
          <p:nvPr/>
        </p:nvGrpSpPr>
        <p:grpSpPr>
          <a:xfrm>
            <a:off x="1367936" y="2021101"/>
            <a:ext cx="963909" cy="923289"/>
            <a:chOff x="1664154" y="1934950"/>
            <a:chExt cx="963741" cy="897257"/>
          </a:xfrm>
        </p:grpSpPr>
        <p:grpSp>
          <p:nvGrpSpPr>
            <p:cNvPr id="34" name="组合 33"/>
            <p:cNvGrpSpPr/>
            <p:nvPr/>
          </p:nvGrpSpPr>
          <p:grpSpPr>
            <a:xfrm rot="18900000">
              <a:off x="1664154" y="1934950"/>
              <a:ext cx="897259" cy="897257"/>
              <a:chOff x="304800" y="673100"/>
              <a:chExt cx="4000500" cy="4000500"/>
            </a:xfrm>
            <a:effectLst>
              <a:outerShdw blurRad="444500" dist="254000" dir="48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6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35" name="TextBox 44"/>
            <p:cNvSpPr txBox="1"/>
            <p:nvPr/>
          </p:nvSpPr>
          <p:spPr>
            <a:xfrm>
              <a:off x="1807549" y="2188595"/>
              <a:ext cx="820346" cy="403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45%</a:t>
              </a:r>
              <a:endParaRPr lang="zh-CN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8" name="原创设计师QQ598969553     _4"/>
          <p:cNvGrpSpPr/>
          <p:nvPr/>
        </p:nvGrpSpPr>
        <p:grpSpPr>
          <a:xfrm>
            <a:off x="3321508" y="2031184"/>
            <a:ext cx="897415" cy="923289"/>
            <a:chOff x="3293884" y="1912625"/>
            <a:chExt cx="897259" cy="897258"/>
          </a:xfrm>
        </p:grpSpPr>
        <p:grpSp>
          <p:nvGrpSpPr>
            <p:cNvPr id="39" name="组合 38"/>
            <p:cNvGrpSpPr/>
            <p:nvPr/>
          </p:nvGrpSpPr>
          <p:grpSpPr>
            <a:xfrm rot="18900000">
              <a:off x="3293884" y="1912625"/>
              <a:ext cx="897259" cy="897258"/>
              <a:chOff x="304800" y="673100"/>
              <a:chExt cx="4000500" cy="4000500"/>
            </a:xfrm>
            <a:effectLst>
              <a:outerShdw blurRad="444500" dist="254000" dir="528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" name="同心圆 4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366204" y="734505"/>
                <a:ext cx="3877703" cy="3877691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40" name="TextBox 49"/>
            <p:cNvSpPr txBox="1"/>
            <p:nvPr/>
          </p:nvSpPr>
          <p:spPr>
            <a:xfrm>
              <a:off x="3404406" y="2201081"/>
              <a:ext cx="753231" cy="388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68%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3" name="原创设计师QQ598969553     _5"/>
          <p:cNvGrpSpPr/>
          <p:nvPr/>
        </p:nvGrpSpPr>
        <p:grpSpPr>
          <a:xfrm>
            <a:off x="5127290" y="2025670"/>
            <a:ext cx="942085" cy="923289"/>
            <a:chOff x="4849324" y="1995712"/>
            <a:chExt cx="941921" cy="897257"/>
          </a:xfrm>
        </p:grpSpPr>
        <p:grpSp>
          <p:nvGrpSpPr>
            <p:cNvPr id="44" name="组合 43"/>
            <p:cNvGrpSpPr/>
            <p:nvPr/>
          </p:nvGrpSpPr>
          <p:grpSpPr>
            <a:xfrm rot="18900000">
              <a:off x="4849324" y="1995712"/>
              <a:ext cx="897259" cy="897257"/>
              <a:chOff x="304800" y="673100"/>
              <a:chExt cx="4000500" cy="4000500"/>
            </a:xfrm>
            <a:effectLst>
              <a:outerShdw blurRad="444500" dist="254000" dir="56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6" name="同心圆 4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45" name="TextBox 54"/>
            <p:cNvSpPr txBox="1"/>
            <p:nvPr/>
          </p:nvSpPr>
          <p:spPr>
            <a:xfrm>
              <a:off x="4963049" y="2222298"/>
              <a:ext cx="828196" cy="403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79%</a:t>
              </a:r>
              <a:endParaRPr lang="zh-CN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8" name="原创设计师QQ598969553     _6"/>
          <p:cNvGrpSpPr/>
          <p:nvPr/>
        </p:nvGrpSpPr>
        <p:grpSpPr>
          <a:xfrm>
            <a:off x="6976586" y="2019651"/>
            <a:ext cx="951205" cy="923289"/>
            <a:chOff x="6380261" y="2029113"/>
            <a:chExt cx="951040" cy="897257"/>
          </a:xfrm>
        </p:grpSpPr>
        <p:grpSp>
          <p:nvGrpSpPr>
            <p:cNvPr id="49" name="组合 48"/>
            <p:cNvGrpSpPr/>
            <p:nvPr/>
          </p:nvGrpSpPr>
          <p:grpSpPr>
            <a:xfrm rot="18900000">
              <a:off x="6380261" y="2029113"/>
              <a:ext cx="897259" cy="897257"/>
              <a:chOff x="304800" y="673100"/>
              <a:chExt cx="4000500" cy="4000500"/>
            </a:xfrm>
            <a:effectLst>
              <a:outerShdw blurRad="444500" dist="254000" dir="5700000" sx="104000" sy="104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50" name="TextBox 59"/>
            <p:cNvSpPr txBox="1"/>
            <p:nvPr/>
          </p:nvSpPr>
          <p:spPr>
            <a:xfrm>
              <a:off x="6501314" y="2303662"/>
              <a:ext cx="829987" cy="403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92%</a:t>
              </a:r>
              <a:endParaRPr lang="zh-CN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53" name="原创设计师QQ598969553     _7"/>
          <p:cNvSpPr/>
          <p:nvPr/>
        </p:nvSpPr>
        <p:spPr bwMode="auto">
          <a:xfrm rot="18900000">
            <a:off x="1411691" y="2363455"/>
            <a:ext cx="1215555" cy="660729"/>
          </a:xfrm>
          <a:custGeom>
            <a:avLst/>
            <a:gdLst>
              <a:gd name="T0" fmla="*/ 8098 w 8105"/>
              <a:gd name="T1" fmla="*/ 0 h 4285"/>
              <a:gd name="T2" fmla="*/ 8105 w 8105"/>
              <a:gd name="T3" fmla="*/ 233 h 4285"/>
              <a:gd name="T4" fmla="*/ 4053 w 8105"/>
              <a:gd name="T5" fmla="*/ 4285 h 4285"/>
              <a:gd name="T6" fmla="*/ 0 w 8105"/>
              <a:gd name="T7" fmla="*/ 233 h 4285"/>
              <a:gd name="T8" fmla="*/ 7 w 8105"/>
              <a:gd name="T9" fmla="*/ 0 h 4285"/>
              <a:gd name="T10" fmla="*/ 1080 w 8105"/>
              <a:gd name="T11" fmla="*/ 0 h 4285"/>
              <a:gd name="T12" fmla="*/ 1071 w 8105"/>
              <a:gd name="T13" fmla="*/ 233 h 4285"/>
              <a:gd name="T14" fmla="*/ 4053 w 8105"/>
              <a:gd name="T15" fmla="*/ 3214 h 4285"/>
              <a:gd name="T16" fmla="*/ 7034 w 8105"/>
              <a:gd name="T17" fmla="*/ 233 h 4285"/>
              <a:gd name="T18" fmla="*/ 7025 w 8105"/>
              <a:gd name="T19" fmla="*/ 0 h 4285"/>
              <a:gd name="T20" fmla="*/ 8098 w 8105"/>
              <a:gd name="T21" fmla="*/ 0 h 4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05" h="4285">
                <a:moveTo>
                  <a:pt x="8098" y="0"/>
                </a:moveTo>
                <a:cubicBezTo>
                  <a:pt x="8103" y="77"/>
                  <a:pt x="8105" y="155"/>
                  <a:pt x="8105" y="233"/>
                </a:cubicBezTo>
                <a:cubicBezTo>
                  <a:pt x="8105" y="2471"/>
                  <a:pt x="6291" y="4285"/>
                  <a:pt x="4053" y="4285"/>
                </a:cubicBezTo>
                <a:cubicBezTo>
                  <a:pt x="1814" y="4285"/>
                  <a:pt x="0" y="2471"/>
                  <a:pt x="0" y="233"/>
                </a:cubicBezTo>
                <a:cubicBezTo>
                  <a:pt x="0" y="155"/>
                  <a:pt x="2" y="77"/>
                  <a:pt x="7" y="0"/>
                </a:cubicBezTo>
                <a:lnTo>
                  <a:pt x="1080" y="0"/>
                </a:lnTo>
                <a:cubicBezTo>
                  <a:pt x="1074" y="77"/>
                  <a:pt x="1071" y="154"/>
                  <a:pt x="1071" y="233"/>
                </a:cubicBezTo>
                <a:cubicBezTo>
                  <a:pt x="1071" y="1879"/>
                  <a:pt x="2406" y="3214"/>
                  <a:pt x="4053" y="3214"/>
                </a:cubicBezTo>
                <a:cubicBezTo>
                  <a:pt x="5699" y="3214"/>
                  <a:pt x="7034" y="1879"/>
                  <a:pt x="7034" y="233"/>
                </a:cubicBezTo>
                <a:cubicBezTo>
                  <a:pt x="7034" y="154"/>
                  <a:pt x="7031" y="77"/>
                  <a:pt x="7025" y="0"/>
                </a:cubicBezTo>
                <a:lnTo>
                  <a:pt x="8098" y="0"/>
                </a:lnTo>
                <a:close/>
              </a:path>
            </a:pathLst>
          </a:custGeom>
          <a:solidFill>
            <a:schemeClr val="accent1"/>
          </a:solidFill>
          <a:ln w="3175" cap="flat">
            <a:noFill/>
            <a:prstDash val="solid"/>
            <a:miter lim="800000"/>
          </a:ln>
        </p:spPr>
        <p:txBody>
          <a:bodyPr vert="horz" wrap="square" lIns="92354" tIns="46177" rIns="92354" bIns="46177" numCol="1" anchor="t" anchorCtr="0" compatLnSpc="1"/>
          <a:lstStyle/>
          <a:p>
            <a:endParaRPr lang="zh-CN" altLang="en-US">
              <a:latin typeface="+mj-ea"/>
              <a:ea typeface="+mj-ea"/>
            </a:endParaRPr>
          </a:p>
        </p:txBody>
      </p:sp>
      <p:sp>
        <p:nvSpPr>
          <p:cNvPr id="54" name="原创设计师QQ598969553     _8"/>
          <p:cNvSpPr/>
          <p:nvPr/>
        </p:nvSpPr>
        <p:spPr bwMode="auto">
          <a:xfrm rot="19087048">
            <a:off x="3320073" y="2260446"/>
            <a:ext cx="1187878" cy="802771"/>
          </a:xfrm>
          <a:custGeom>
            <a:avLst/>
            <a:gdLst>
              <a:gd name="T0" fmla="*/ 7997 w 8105"/>
              <a:gd name="T1" fmla="*/ 0 h 4984"/>
              <a:gd name="T2" fmla="*/ 8105 w 8105"/>
              <a:gd name="T3" fmla="*/ 932 h 4984"/>
              <a:gd name="T4" fmla="*/ 4053 w 8105"/>
              <a:gd name="T5" fmla="*/ 4984 h 4984"/>
              <a:gd name="T6" fmla="*/ 0 w 8105"/>
              <a:gd name="T7" fmla="*/ 932 h 4984"/>
              <a:gd name="T8" fmla="*/ 108 w 8105"/>
              <a:gd name="T9" fmla="*/ 0 h 4984"/>
              <a:gd name="T10" fmla="*/ 1212 w 8105"/>
              <a:gd name="T11" fmla="*/ 0 h 4984"/>
              <a:gd name="T12" fmla="*/ 1218 w 8105"/>
              <a:gd name="T13" fmla="*/ 6 h 4984"/>
              <a:gd name="T14" fmla="*/ 1071 w 8105"/>
              <a:gd name="T15" fmla="*/ 932 h 4984"/>
              <a:gd name="T16" fmla="*/ 4053 w 8105"/>
              <a:gd name="T17" fmla="*/ 3913 h 4984"/>
              <a:gd name="T18" fmla="*/ 7034 w 8105"/>
              <a:gd name="T19" fmla="*/ 932 h 4984"/>
              <a:gd name="T20" fmla="*/ 6887 w 8105"/>
              <a:gd name="T21" fmla="*/ 6 h 4984"/>
              <a:gd name="T22" fmla="*/ 6893 w 8105"/>
              <a:gd name="T23" fmla="*/ 0 h 4984"/>
              <a:gd name="T24" fmla="*/ 7997 w 8105"/>
              <a:gd name="T25" fmla="*/ 0 h 4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05" h="4984">
                <a:moveTo>
                  <a:pt x="7997" y="0"/>
                </a:moveTo>
                <a:cubicBezTo>
                  <a:pt x="8068" y="299"/>
                  <a:pt x="8105" y="611"/>
                  <a:pt x="8105" y="932"/>
                </a:cubicBezTo>
                <a:cubicBezTo>
                  <a:pt x="8105" y="3170"/>
                  <a:pt x="6291" y="4984"/>
                  <a:pt x="4053" y="4984"/>
                </a:cubicBezTo>
                <a:cubicBezTo>
                  <a:pt x="1814" y="4984"/>
                  <a:pt x="0" y="3170"/>
                  <a:pt x="0" y="932"/>
                </a:cubicBezTo>
                <a:cubicBezTo>
                  <a:pt x="0" y="611"/>
                  <a:pt x="37" y="299"/>
                  <a:pt x="108" y="0"/>
                </a:cubicBezTo>
                <a:lnTo>
                  <a:pt x="1212" y="0"/>
                </a:lnTo>
                <a:lnTo>
                  <a:pt x="1218" y="6"/>
                </a:lnTo>
                <a:cubicBezTo>
                  <a:pt x="1123" y="297"/>
                  <a:pt x="1071" y="609"/>
                  <a:pt x="1071" y="932"/>
                </a:cubicBezTo>
                <a:cubicBezTo>
                  <a:pt x="1071" y="2578"/>
                  <a:pt x="2406" y="3913"/>
                  <a:pt x="4053" y="3913"/>
                </a:cubicBezTo>
                <a:cubicBezTo>
                  <a:pt x="5699" y="3913"/>
                  <a:pt x="7034" y="2578"/>
                  <a:pt x="7034" y="932"/>
                </a:cubicBezTo>
                <a:cubicBezTo>
                  <a:pt x="7034" y="609"/>
                  <a:pt x="6982" y="297"/>
                  <a:pt x="6887" y="6"/>
                </a:cubicBezTo>
                <a:lnTo>
                  <a:pt x="6893" y="0"/>
                </a:lnTo>
                <a:lnTo>
                  <a:pt x="7997" y="0"/>
                </a:lnTo>
                <a:close/>
              </a:path>
            </a:pathLst>
          </a:custGeom>
          <a:solidFill>
            <a:schemeClr val="accent2"/>
          </a:solidFill>
          <a:ln w="3175" cap="flat">
            <a:noFill/>
            <a:prstDash val="solid"/>
            <a:miter lim="800000"/>
          </a:ln>
        </p:spPr>
        <p:txBody>
          <a:bodyPr vert="horz" wrap="square" lIns="92354" tIns="46177" rIns="92354" bIns="46177" numCol="1" anchor="t" anchorCtr="0" compatLnSpc="1"/>
          <a:lstStyle/>
          <a:p>
            <a:endParaRPr lang="zh-CN" altLang="en-US">
              <a:latin typeface="+mj-ea"/>
              <a:ea typeface="+mj-ea"/>
            </a:endParaRPr>
          </a:p>
        </p:txBody>
      </p:sp>
      <p:sp>
        <p:nvSpPr>
          <p:cNvPr id="55" name="原创设计师QQ598969553     _9"/>
          <p:cNvSpPr/>
          <p:nvPr/>
        </p:nvSpPr>
        <p:spPr bwMode="auto">
          <a:xfrm rot="19290703">
            <a:off x="5060464" y="2119119"/>
            <a:ext cx="1214489" cy="945740"/>
          </a:xfrm>
          <a:custGeom>
            <a:avLst/>
            <a:gdLst>
              <a:gd name="T0" fmla="*/ 7492 w 8105"/>
              <a:gd name="T1" fmla="*/ 0 h 6195"/>
              <a:gd name="T2" fmla="*/ 8105 w 8105"/>
              <a:gd name="T3" fmla="*/ 2143 h 6195"/>
              <a:gd name="T4" fmla="*/ 4052 w 8105"/>
              <a:gd name="T5" fmla="*/ 6195 h 6195"/>
              <a:gd name="T6" fmla="*/ 0 w 8105"/>
              <a:gd name="T7" fmla="*/ 2143 h 6195"/>
              <a:gd name="T8" fmla="*/ 612 w 8105"/>
              <a:gd name="T9" fmla="*/ 0 h 6195"/>
              <a:gd name="T10" fmla="*/ 1957 w 8105"/>
              <a:gd name="T11" fmla="*/ 0 h 6195"/>
              <a:gd name="T12" fmla="*/ 1968 w 8105"/>
              <a:gd name="T13" fmla="*/ 11 h 6195"/>
              <a:gd name="T14" fmla="*/ 1071 w 8105"/>
              <a:gd name="T15" fmla="*/ 2143 h 6195"/>
              <a:gd name="T16" fmla="*/ 4052 w 8105"/>
              <a:gd name="T17" fmla="*/ 5124 h 6195"/>
              <a:gd name="T18" fmla="*/ 7033 w 8105"/>
              <a:gd name="T19" fmla="*/ 2143 h 6195"/>
              <a:gd name="T20" fmla="*/ 6136 w 8105"/>
              <a:gd name="T21" fmla="*/ 11 h 6195"/>
              <a:gd name="T22" fmla="*/ 6147 w 8105"/>
              <a:gd name="T23" fmla="*/ 0 h 6195"/>
              <a:gd name="T24" fmla="*/ 7492 w 8105"/>
              <a:gd name="T25" fmla="*/ 0 h 6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05" h="6195">
                <a:moveTo>
                  <a:pt x="7492" y="0"/>
                </a:moveTo>
                <a:cubicBezTo>
                  <a:pt x="7880" y="622"/>
                  <a:pt x="8105" y="1356"/>
                  <a:pt x="8105" y="2143"/>
                </a:cubicBezTo>
                <a:cubicBezTo>
                  <a:pt x="8105" y="4381"/>
                  <a:pt x="6290" y="6195"/>
                  <a:pt x="4052" y="6195"/>
                </a:cubicBezTo>
                <a:cubicBezTo>
                  <a:pt x="1814" y="6195"/>
                  <a:pt x="0" y="4381"/>
                  <a:pt x="0" y="2143"/>
                </a:cubicBezTo>
                <a:cubicBezTo>
                  <a:pt x="0" y="1356"/>
                  <a:pt x="224" y="622"/>
                  <a:pt x="612" y="0"/>
                </a:cubicBezTo>
                <a:lnTo>
                  <a:pt x="1957" y="0"/>
                </a:lnTo>
                <a:lnTo>
                  <a:pt x="1968" y="11"/>
                </a:lnTo>
                <a:cubicBezTo>
                  <a:pt x="1415" y="552"/>
                  <a:pt x="1071" y="1307"/>
                  <a:pt x="1071" y="2143"/>
                </a:cubicBezTo>
                <a:cubicBezTo>
                  <a:pt x="1071" y="3789"/>
                  <a:pt x="2406" y="5124"/>
                  <a:pt x="4052" y="5124"/>
                </a:cubicBezTo>
                <a:cubicBezTo>
                  <a:pt x="5699" y="5124"/>
                  <a:pt x="7033" y="3789"/>
                  <a:pt x="7033" y="2143"/>
                </a:cubicBezTo>
                <a:cubicBezTo>
                  <a:pt x="7033" y="1307"/>
                  <a:pt x="6690" y="552"/>
                  <a:pt x="6136" y="11"/>
                </a:cubicBezTo>
                <a:lnTo>
                  <a:pt x="6147" y="0"/>
                </a:lnTo>
                <a:lnTo>
                  <a:pt x="7492" y="0"/>
                </a:lnTo>
                <a:close/>
              </a:path>
            </a:pathLst>
          </a:custGeom>
          <a:solidFill>
            <a:schemeClr val="accent3"/>
          </a:solidFill>
          <a:ln w="3175" cap="flat">
            <a:noFill/>
            <a:prstDash val="solid"/>
            <a:miter lim="800000"/>
          </a:ln>
        </p:spPr>
        <p:txBody>
          <a:bodyPr vert="horz" wrap="square" lIns="92354" tIns="46177" rIns="92354" bIns="46177" numCol="1" anchor="t" anchorCtr="0" compatLnSpc="1"/>
          <a:lstStyle/>
          <a:p>
            <a:endParaRPr lang="zh-CN" altLang="en-US">
              <a:latin typeface="+mj-ea"/>
              <a:ea typeface="+mj-ea"/>
            </a:endParaRPr>
          </a:p>
        </p:txBody>
      </p:sp>
      <p:sp>
        <p:nvSpPr>
          <p:cNvPr id="56" name="原创设计师QQ598969553     _10"/>
          <p:cNvSpPr/>
          <p:nvPr/>
        </p:nvSpPr>
        <p:spPr bwMode="auto">
          <a:xfrm rot="19810786">
            <a:off x="6859697" y="1922971"/>
            <a:ext cx="1169909" cy="1141444"/>
          </a:xfrm>
          <a:custGeom>
            <a:avLst/>
            <a:gdLst>
              <a:gd name="T0" fmla="*/ 5799 w 8105"/>
              <a:gd name="T1" fmla="*/ 0 h 7710"/>
              <a:gd name="T2" fmla="*/ 8105 w 8105"/>
              <a:gd name="T3" fmla="*/ 3658 h 7710"/>
              <a:gd name="T4" fmla="*/ 4052 w 8105"/>
              <a:gd name="T5" fmla="*/ 7710 h 7710"/>
              <a:gd name="T6" fmla="*/ 0 w 8105"/>
              <a:gd name="T7" fmla="*/ 3658 h 7710"/>
              <a:gd name="T8" fmla="*/ 2306 w 8105"/>
              <a:gd name="T9" fmla="*/ 0 h 7710"/>
              <a:gd name="T10" fmla="*/ 3128 w 8105"/>
              <a:gd name="T11" fmla="*/ 823 h 7710"/>
              <a:gd name="T12" fmla="*/ 1071 w 8105"/>
              <a:gd name="T13" fmla="*/ 3658 h 7710"/>
              <a:gd name="T14" fmla="*/ 4052 w 8105"/>
              <a:gd name="T15" fmla="*/ 6639 h 7710"/>
              <a:gd name="T16" fmla="*/ 7034 w 8105"/>
              <a:gd name="T17" fmla="*/ 3658 h 7710"/>
              <a:gd name="T18" fmla="*/ 4976 w 8105"/>
              <a:gd name="T19" fmla="*/ 823 h 7710"/>
              <a:gd name="T20" fmla="*/ 5799 w 8105"/>
              <a:gd name="T21" fmla="*/ 0 h 7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05" h="7710">
                <a:moveTo>
                  <a:pt x="5799" y="0"/>
                </a:moveTo>
                <a:cubicBezTo>
                  <a:pt x="7163" y="653"/>
                  <a:pt x="8105" y="2045"/>
                  <a:pt x="8105" y="3658"/>
                </a:cubicBezTo>
                <a:cubicBezTo>
                  <a:pt x="8105" y="5896"/>
                  <a:pt x="6291" y="7710"/>
                  <a:pt x="4052" y="7710"/>
                </a:cubicBezTo>
                <a:cubicBezTo>
                  <a:pt x="1814" y="7710"/>
                  <a:pt x="0" y="5896"/>
                  <a:pt x="0" y="3658"/>
                </a:cubicBezTo>
                <a:cubicBezTo>
                  <a:pt x="0" y="2045"/>
                  <a:pt x="942" y="653"/>
                  <a:pt x="2306" y="0"/>
                </a:cubicBezTo>
                <a:lnTo>
                  <a:pt x="3128" y="823"/>
                </a:lnTo>
                <a:cubicBezTo>
                  <a:pt x="1934" y="1212"/>
                  <a:pt x="1071" y="2334"/>
                  <a:pt x="1071" y="3658"/>
                </a:cubicBezTo>
                <a:cubicBezTo>
                  <a:pt x="1071" y="5304"/>
                  <a:pt x="2406" y="6639"/>
                  <a:pt x="4052" y="6639"/>
                </a:cubicBezTo>
                <a:cubicBezTo>
                  <a:pt x="5699" y="6639"/>
                  <a:pt x="7034" y="5304"/>
                  <a:pt x="7034" y="3658"/>
                </a:cubicBezTo>
                <a:cubicBezTo>
                  <a:pt x="7034" y="2334"/>
                  <a:pt x="6171" y="1212"/>
                  <a:pt x="4976" y="823"/>
                </a:cubicBezTo>
                <a:lnTo>
                  <a:pt x="5799" y="0"/>
                </a:lnTo>
                <a:close/>
              </a:path>
            </a:pathLst>
          </a:custGeom>
          <a:solidFill>
            <a:schemeClr val="accent4"/>
          </a:solidFill>
          <a:ln w="3175" cap="flat">
            <a:noFill/>
            <a:prstDash val="solid"/>
            <a:miter lim="800000"/>
          </a:ln>
        </p:spPr>
        <p:txBody>
          <a:bodyPr vert="horz" wrap="square" lIns="92354" tIns="46177" rIns="92354" bIns="46177" numCol="1" anchor="t" anchorCtr="0" compatLnSpc="1"/>
          <a:lstStyle/>
          <a:p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57" name="原创设计师QQ598969553     _11"/>
          <p:cNvGrpSpPr/>
          <p:nvPr/>
        </p:nvGrpSpPr>
        <p:grpSpPr>
          <a:xfrm>
            <a:off x="1390002" y="1275606"/>
            <a:ext cx="960832" cy="261610"/>
            <a:chOff x="3477359" y="8005745"/>
            <a:chExt cx="2534423" cy="676230"/>
          </a:xfrm>
          <a:effectLst>
            <a:outerShdw blurRad="203200" dist="114300" dir="5400000" sx="102000" sy="102000" algn="t" rotWithShape="0">
              <a:prstClr val="black">
                <a:alpha val="29000"/>
              </a:prstClr>
            </a:outerShdw>
          </a:effectLst>
        </p:grpSpPr>
        <p:sp>
          <p:nvSpPr>
            <p:cNvPr id="58" name="流程图: 可选过程 57"/>
            <p:cNvSpPr/>
            <p:nvPr/>
          </p:nvSpPr>
          <p:spPr>
            <a:xfrm>
              <a:off x="3477359" y="8032286"/>
              <a:ext cx="2534423" cy="58477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59" name="TextBox 72"/>
            <p:cNvSpPr txBox="1"/>
            <p:nvPr/>
          </p:nvSpPr>
          <p:spPr>
            <a:xfrm>
              <a:off x="3713376" y="8005745"/>
              <a:ext cx="1975465" cy="676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bg1"/>
                  </a:solidFill>
                  <a:latin typeface="+mj-ea"/>
                  <a:ea typeface="+mj-ea"/>
                </a:rPr>
                <a:t>添加标题</a:t>
              </a:r>
              <a:endParaRPr lang="zh-CN" altLang="en-US" sz="11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0" name="原创设计师QQ598969553     _12"/>
          <p:cNvGrpSpPr/>
          <p:nvPr/>
        </p:nvGrpSpPr>
        <p:grpSpPr>
          <a:xfrm>
            <a:off x="3205785" y="1275606"/>
            <a:ext cx="960832" cy="261610"/>
            <a:chOff x="3477359" y="8005745"/>
            <a:chExt cx="2534423" cy="676230"/>
          </a:xfrm>
          <a:effectLst>
            <a:outerShdw blurRad="203200" dist="114300" dir="5400000" sx="102000" sy="102000" algn="t" rotWithShape="0">
              <a:prstClr val="black">
                <a:alpha val="29000"/>
              </a:prstClr>
            </a:outerShdw>
          </a:effectLst>
        </p:grpSpPr>
        <p:sp>
          <p:nvSpPr>
            <p:cNvPr id="61" name="流程图: 可选过程 60"/>
            <p:cNvSpPr/>
            <p:nvPr/>
          </p:nvSpPr>
          <p:spPr>
            <a:xfrm>
              <a:off x="3477359" y="8032286"/>
              <a:ext cx="2534423" cy="584775"/>
            </a:xfrm>
            <a:prstGeom prst="flowChartAlternateProcess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62" name="TextBox 75"/>
            <p:cNvSpPr txBox="1"/>
            <p:nvPr/>
          </p:nvSpPr>
          <p:spPr>
            <a:xfrm>
              <a:off x="3713376" y="8005745"/>
              <a:ext cx="1975465" cy="676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bg1"/>
                  </a:solidFill>
                  <a:latin typeface="+mj-ea"/>
                  <a:ea typeface="+mj-ea"/>
                </a:rPr>
                <a:t>添加标题</a:t>
              </a:r>
              <a:endParaRPr lang="zh-CN" altLang="en-US" sz="11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3" name="原创设计师QQ598969553     _13"/>
          <p:cNvGrpSpPr/>
          <p:nvPr/>
        </p:nvGrpSpPr>
        <p:grpSpPr>
          <a:xfrm>
            <a:off x="4996217" y="1275606"/>
            <a:ext cx="960832" cy="261610"/>
            <a:chOff x="3477359" y="8005745"/>
            <a:chExt cx="2534423" cy="676230"/>
          </a:xfrm>
          <a:effectLst>
            <a:outerShdw blurRad="203200" dist="114300" dir="5400000" sx="102000" sy="102000" algn="t" rotWithShape="0">
              <a:prstClr val="black">
                <a:alpha val="29000"/>
              </a:prstClr>
            </a:outerShdw>
          </a:effectLst>
        </p:grpSpPr>
        <p:sp>
          <p:nvSpPr>
            <p:cNvPr id="64" name="流程图: 可选过程 63"/>
            <p:cNvSpPr/>
            <p:nvPr/>
          </p:nvSpPr>
          <p:spPr>
            <a:xfrm>
              <a:off x="3477359" y="8032286"/>
              <a:ext cx="2534423" cy="584775"/>
            </a:xfrm>
            <a:prstGeom prst="flowChartAlternateProcess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65" name="TextBox 78"/>
            <p:cNvSpPr txBox="1"/>
            <p:nvPr/>
          </p:nvSpPr>
          <p:spPr>
            <a:xfrm>
              <a:off x="3713376" y="8005745"/>
              <a:ext cx="1975465" cy="676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bg1"/>
                  </a:solidFill>
                  <a:latin typeface="+mj-ea"/>
                  <a:ea typeface="+mj-ea"/>
                </a:rPr>
                <a:t>添加标题</a:t>
              </a:r>
              <a:endParaRPr lang="zh-CN" altLang="en-US" sz="11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6" name="原创设计师QQ598969553     _14"/>
          <p:cNvGrpSpPr/>
          <p:nvPr/>
        </p:nvGrpSpPr>
        <p:grpSpPr>
          <a:xfrm>
            <a:off x="6891785" y="1275606"/>
            <a:ext cx="960832" cy="261610"/>
            <a:chOff x="3477359" y="8005745"/>
            <a:chExt cx="2534423" cy="676230"/>
          </a:xfrm>
          <a:effectLst>
            <a:outerShdw blurRad="203200" dist="114300" dir="5400000" sx="102000" sy="102000" algn="t" rotWithShape="0">
              <a:prstClr val="black">
                <a:alpha val="29000"/>
              </a:prstClr>
            </a:outerShdw>
          </a:effectLst>
        </p:grpSpPr>
        <p:sp>
          <p:nvSpPr>
            <p:cNvPr id="67" name="流程图: 可选过程 66"/>
            <p:cNvSpPr/>
            <p:nvPr/>
          </p:nvSpPr>
          <p:spPr>
            <a:xfrm>
              <a:off x="3477359" y="8032286"/>
              <a:ext cx="2534423" cy="584775"/>
            </a:xfrm>
            <a:prstGeom prst="flowChartAlternateProcess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68" name="TextBox 81"/>
            <p:cNvSpPr txBox="1"/>
            <p:nvPr/>
          </p:nvSpPr>
          <p:spPr>
            <a:xfrm>
              <a:off x="3713376" y="8005745"/>
              <a:ext cx="1975465" cy="676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bg1"/>
                  </a:solidFill>
                  <a:latin typeface="+mj-ea"/>
                  <a:ea typeface="+mj-ea"/>
                </a:rPr>
                <a:t>添加标题</a:t>
              </a:r>
              <a:endParaRPr lang="zh-CN" altLang="en-US" sz="11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69" name="原创设计师QQ598969553     _15"/>
          <p:cNvSpPr txBox="1"/>
          <p:nvPr/>
        </p:nvSpPr>
        <p:spPr>
          <a:xfrm>
            <a:off x="1187624" y="3318807"/>
            <a:ext cx="1647706" cy="699440"/>
          </a:xfrm>
          <a:prstGeom prst="rect">
            <a:avLst/>
          </a:prstGeom>
          <a:noFill/>
        </p:spPr>
        <p:txBody>
          <a:bodyPr wrap="square" lIns="68598" tIns="34299" rIns="68598" bIns="34299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rPr>
              <a:t>您的内容打在这里，或者通过复制您的文本后，在此框中选择粘贴</a:t>
            </a: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0" name="原创设计师QQ598969553     _16"/>
          <p:cNvSpPr txBox="1"/>
          <p:nvPr/>
        </p:nvSpPr>
        <p:spPr>
          <a:xfrm>
            <a:off x="3027275" y="3318807"/>
            <a:ext cx="1647706" cy="699440"/>
          </a:xfrm>
          <a:prstGeom prst="rect">
            <a:avLst/>
          </a:prstGeom>
          <a:noFill/>
        </p:spPr>
        <p:txBody>
          <a:bodyPr wrap="square" lIns="68598" tIns="34299" rIns="68598" bIns="34299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rPr>
              <a:t>您的内容打在这里，或者通过复制您的文本后，在此框中选择粘贴</a:t>
            </a: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1" name="原创设计师QQ598969553     _17"/>
          <p:cNvSpPr txBox="1"/>
          <p:nvPr/>
        </p:nvSpPr>
        <p:spPr>
          <a:xfrm>
            <a:off x="4796502" y="3318807"/>
            <a:ext cx="1647706" cy="699440"/>
          </a:xfrm>
          <a:prstGeom prst="rect">
            <a:avLst/>
          </a:prstGeom>
          <a:noFill/>
        </p:spPr>
        <p:txBody>
          <a:bodyPr wrap="square" lIns="68598" tIns="34299" rIns="68598" bIns="34299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rPr>
              <a:t>您的内容打在这里，或者通过复制您的文本后，在此框中选择粘贴</a:t>
            </a: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2" name="原创设计师QQ598969553     _18"/>
          <p:cNvSpPr txBox="1"/>
          <p:nvPr/>
        </p:nvSpPr>
        <p:spPr>
          <a:xfrm>
            <a:off x="6740718" y="3318807"/>
            <a:ext cx="1647706" cy="699440"/>
          </a:xfrm>
          <a:prstGeom prst="rect">
            <a:avLst/>
          </a:prstGeom>
          <a:noFill/>
        </p:spPr>
        <p:txBody>
          <a:bodyPr wrap="square" lIns="68598" tIns="34299" rIns="68598" bIns="34299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rPr>
              <a:t>您的内容打在这里，或者通过复制您的文本后，在此框中选择粘贴</a:t>
            </a: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69" grpId="0"/>
      <p:bldP spid="70" grpId="0"/>
      <p:bldP spid="71" grpId="0"/>
      <p:bldP spid="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原创设计师QQ598969553     _1"/>
          <p:cNvSpPr txBox="1"/>
          <p:nvPr/>
        </p:nvSpPr>
        <p:spPr>
          <a:xfrm>
            <a:off x="3851922" y="1707654"/>
            <a:ext cx="29546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1400" b="1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
              </a:t>
            </a:r>
            <a:r>
              <a:rPr lang="zh-CN" altLang="en-US" sz="2800" b="1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  <a:endParaRPr lang="en-US" altLang="zh-CN" sz="2800" b="1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 algn="ctr"/>
            <a:r>
              <a:rPr lang="zh-CN" altLang="en-US" sz="36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标题文字内容</a:t>
            </a:r>
            <a:endParaRPr lang="en-US" altLang="zh-CN" sz="3600" b="1" dirty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原创设计师QQ598969553     _2"/>
          <p:cNvCxnSpPr/>
          <p:nvPr/>
        </p:nvCxnSpPr>
        <p:spPr>
          <a:xfrm flipV="1">
            <a:off x="3635896" y="1635646"/>
            <a:ext cx="0" cy="1924424"/>
          </a:xfrm>
          <a:prstGeom prst="line">
            <a:avLst/>
          </a:prstGeom>
          <a:ln w="12700">
            <a:solidFill>
              <a:srgbClr val="08080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原创设计师QQ598969553     _3"/>
          <p:cNvSpPr txBox="1"/>
          <p:nvPr/>
        </p:nvSpPr>
        <p:spPr>
          <a:xfrm>
            <a:off x="2317896" y="3229730"/>
            <a:ext cx="90284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6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03</a:t>
            </a:r>
            <a:endParaRPr lang="zh-CN" altLang="en-US" sz="16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原创设计师QQ598969553     _4"/>
          <p:cNvSpPr txBox="1"/>
          <p:nvPr/>
        </p:nvSpPr>
        <p:spPr>
          <a:xfrm>
            <a:off x="3948592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原创设计师QQ598969553     _5"/>
          <p:cNvSpPr txBox="1"/>
          <p:nvPr/>
        </p:nvSpPr>
        <p:spPr>
          <a:xfrm>
            <a:off x="5001263" y="2787774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原创设计师QQ598969553     _6"/>
          <p:cNvSpPr txBox="1"/>
          <p:nvPr/>
        </p:nvSpPr>
        <p:spPr>
          <a:xfrm>
            <a:off x="6011289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原创设计师QQ598969553     _7"/>
          <p:cNvSpPr txBox="1"/>
          <p:nvPr/>
        </p:nvSpPr>
        <p:spPr>
          <a:xfrm>
            <a:off x="3948592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原创设计师QQ598969553     _8"/>
          <p:cNvSpPr txBox="1"/>
          <p:nvPr/>
        </p:nvSpPr>
        <p:spPr>
          <a:xfrm>
            <a:off x="5001264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原创设计师QQ598969553     _9"/>
          <p:cNvSpPr txBox="1"/>
          <p:nvPr/>
        </p:nvSpPr>
        <p:spPr>
          <a:xfrm>
            <a:off x="6010903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原创设计师QQ598969553     _10"/>
          <p:cNvGrpSpPr/>
          <p:nvPr/>
        </p:nvGrpSpPr>
        <p:grpSpPr>
          <a:xfrm>
            <a:off x="2123728" y="1707656"/>
            <a:ext cx="1197175" cy="1197175"/>
            <a:chOff x="2123728" y="1707656"/>
            <a:chExt cx="1197175" cy="1197175"/>
          </a:xfrm>
        </p:grpSpPr>
        <p:grpSp>
          <p:nvGrpSpPr>
            <p:cNvPr id="16" name="组合 15"/>
            <p:cNvGrpSpPr/>
            <p:nvPr/>
          </p:nvGrpSpPr>
          <p:grpSpPr>
            <a:xfrm>
              <a:off x="2123728" y="1707656"/>
              <a:ext cx="1197175" cy="119717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75" name="TextBox 13"/>
            <p:cNvSpPr txBox="1"/>
            <p:nvPr/>
          </p:nvSpPr>
          <p:spPr>
            <a:xfrm>
              <a:off x="2344338" y="1921522"/>
              <a:ext cx="902846" cy="7694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5000" b="1" dirty="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50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0">
        <p:checker/>
      </p:transition>
    </mc:Choice>
    <mc:Fallback>
      <p:transition spd="slow" advClick="0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>
            <a:off x="1" y="2861421"/>
            <a:ext cx="9145588" cy="653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43" tIns="46172" rIns="92343" bIns="46172"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5" name="原创设计师QQ598969553     _4"/>
          <p:cNvGrpSpPr/>
          <p:nvPr/>
        </p:nvGrpSpPr>
        <p:grpSpPr>
          <a:xfrm>
            <a:off x="980451" y="2438266"/>
            <a:ext cx="869960" cy="869821"/>
            <a:chOff x="1466675" y="3784103"/>
            <a:chExt cx="1301392" cy="1301862"/>
          </a:xfrm>
        </p:grpSpPr>
        <p:grpSp>
          <p:nvGrpSpPr>
            <p:cNvPr id="6" name="组合 5"/>
            <p:cNvGrpSpPr/>
            <p:nvPr/>
          </p:nvGrpSpPr>
          <p:grpSpPr>
            <a:xfrm>
              <a:off x="1466675" y="3784103"/>
              <a:ext cx="1301392" cy="1301862"/>
              <a:chOff x="4345444" y="2542859"/>
              <a:chExt cx="1810550" cy="1811205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10" name="同心圆 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" name="椭圆 1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9" name="椭圆 8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+mj-ea"/>
                  <a:ea typeface="+mj-ea"/>
                </a:endParaRPr>
              </a:p>
            </p:txBody>
          </p:sp>
        </p:grpSp>
        <p:sp>
          <p:nvSpPr>
            <p:cNvPr id="7" name="TextBox 97"/>
            <p:cNvSpPr txBox="1"/>
            <p:nvPr/>
          </p:nvSpPr>
          <p:spPr>
            <a:xfrm>
              <a:off x="1692270" y="4180596"/>
              <a:ext cx="850204" cy="531307"/>
            </a:xfrm>
            <a:prstGeom prst="rect">
              <a:avLst/>
            </a:prstGeom>
            <a:noFill/>
          </p:spPr>
          <p:txBody>
            <a:bodyPr wrap="square" lIns="138192" tIns="69096" rIns="138192" bIns="69096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+mj-ea"/>
                  <a:ea typeface="+mj-ea"/>
                </a:rPr>
                <a:t>6</a:t>
              </a:r>
              <a:r>
                <a:rPr lang="zh-CN" altLang="en-US" sz="1400" dirty="0">
                  <a:solidFill>
                    <a:schemeClr val="bg1"/>
                  </a:solidFill>
                  <a:latin typeface="+mj-ea"/>
                  <a:ea typeface="+mj-ea"/>
                </a:rPr>
                <a:t>月</a:t>
              </a:r>
              <a:endParaRPr lang="zh-CN" altLang="en-US" sz="1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" name="原创设计师QQ598969553     _5"/>
          <p:cNvGrpSpPr/>
          <p:nvPr/>
        </p:nvGrpSpPr>
        <p:grpSpPr>
          <a:xfrm>
            <a:off x="2083683" y="2555249"/>
            <a:ext cx="658425" cy="658319"/>
            <a:chOff x="3117025" y="3959191"/>
            <a:chExt cx="984950" cy="985306"/>
          </a:xfrm>
        </p:grpSpPr>
        <p:grpSp>
          <p:nvGrpSpPr>
            <p:cNvPr id="13" name="组合 12"/>
            <p:cNvGrpSpPr/>
            <p:nvPr/>
          </p:nvGrpSpPr>
          <p:grpSpPr>
            <a:xfrm>
              <a:off x="3117025" y="3959191"/>
              <a:ext cx="984950" cy="985306"/>
              <a:chOff x="4345444" y="2542859"/>
              <a:chExt cx="1810550" cy="1811205"/>
            </a:xfrm>
          </p:grpSpPr>
          <p:grpSp>
            <p:nvGrpSpPr>
              <p:cNvPr id="15" name="组合 14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17" name="同心圆 16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8" name="椭圆 17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6" name="椭圆 15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+mj-ea"/>
                  <a:ea typeface="+mj-ea"/>
                </a:endParaRPr>
              </a:p>
            </p:txBody>
          </p:sp>
        </p:grpSp>
        <p:sp>
          <p:nvSpPr>
            <p:cNvPr id="14" name="TextBox 104"/>
            <p:cNvSpPr txBox="1"/>
            <p:nvPr/>
          </p:nvSpPr>
          <p:spPr>
            <a:xfrm>
              <a:off x="3188495" y="4196695"/>
              <a:ext cx="850204" cy="531306"/>
            </a:xfrm>
            <a:prstGeom prst="rect">
              <a:avLst/>
            </a:prstGeom>
            <a:noFill/>
          </p:spPr>
          <p:txBody>
            <a:bodyPr wrap="square" lIns="138192" tIns="69096" rIns="138192" bIns="69096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+mj-ea"/>
                  <a:ea typeface="+mj-ea"/>
                </a:rPr>
                <a:t>7</a:t>
              </a:r>
              <a:r>
                <a:rPr lang="zh-CN" altLang="en-US" sz="1400" dirty="0">
                  <a:solidFill>
                    <a:schemeClr val="bg1"/>
                  </a:solidFill>
                  <a:latin typeface="+mj-ea"/>
                  <a:ea typeface="+mj-ea"/>
                </a:rPr>
                <a:t>月</a:t>
              </a:r>
              <a:endParaRPr lang="zh-CN" altLang="en-US" sz="1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9" name="原创设计师QQ598969553     _6"/>
          <p:cNvGrpSpPr/>
          <p:nvPr/>
        </p:nvGrpSpPr>
        <p:grpSpPr>
          <a:xfrm>
            <a:off x="2975381" y="2443509"/>
            <a:ext cx="881936" cy="881795"/>
            <a:chOff x="4450933" y="3791953"/>
            <a:chExt cx="1319306" cy="1319782"/>
          </a:xfrm>
        </p:grpSpPr>
        <p:grpSp>
          <p:nvGrpSpPr>
            <p:cNvPr id="20" name="组合 19"/>
            <p:cNvGrpSpPr/>
            <p:nvPr/>
          </p:nvGrpSpPr>
          <p:grpSpPr>
            <a:xfrm>
              <a:off x="4450933" y="3791953"/>
              <a:ext cx="1319306" cy="1319782"/>
              <a:chOff x="4345444" y="2542859"/>
              <a:chExt cx="1810550" cy="1811205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4" name="同心圆 23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3" name="椭圆 22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+mj-ea"/>
                  <a:ea typeface="+mj-ea"/>
                </a:endParaRPr>
              </a:p>
            </p:txBody>
          </p:sp>
        </p:grpSp>
        <p:sp>
          <p:nvSpPr>
            <p:cNvPr id="21" name="TextBox 111"/>
            <p:cNvSpPr txBox="1"/>
            <p:nvPr/>
          </p:nvSpPr>
          <p:spPr>
            <a:xfrm>
              <a:off x="4685484" y="4180595"/>
              <a:ext cx="850203" cy="531306"/>
            </a:xfrm>
            <a:prstGeom prst="rect">
              <a:avLst/>
            </a:prstGeom>
            <a:noFill/>
          </p:spPr>
          <p:txBody>
            <a:bodyPr wrap="square" lIns="138192" tIns="69096" rIns="138192" bIns="69096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+mj-ea"/>
                  <a:ea typeface="+mj-ea"/>
                </a:rPr>
                <a:t>8</a:t>
              </a:r>
              <a:r>
                <a:rPr lang="zh-CN" altLang="en-US" sz="1400" dirty="0">
                  <a:solidFill>
                    <a:schemeClr val="bg1"/>
                  </a:solidFill>
                  <a:latin typeface="+mj-ea"/>
                  <a:ea typeface="+mj-ea"/>
                </a:rPr>
                <a:t>月</a:t>
              </a:r>
              <a:endParaRPr lang="zh-CN" altLang="en-US" sz="1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6" name="原创设计师QQ598969553     _7"/>
          <p:cNvGrpSpPr/>
          <p:nvPr/>
        </p:nvGrpSpPr>
        <p:grpSpPr>
          <a:xfrm>
            <a:off x="4090589" y="2544015"/>
            <a:ext cx="680890" cy="680781"/>
            <a:chOff x="6119197" y="3942381"/>
            <a:chExt cx="1018558" cy="1018926"/>
          </a:xfrm>
        </p:grpSpPr>
        <p:grpSp>
          <p:nvGrpSpPr>
            <p:cNvPr id="27" name="组合 26"/>
            <p:cNvGrpSpPr/>
            <p:nvPr/>
          </p:nvGrpSpPr>
          <p:grpSpPr>
            <a:xfrm>
              <a:off x="6119197" y="3942381"/>
              <a:ext cx="1018558" cy="1018926"/>
              <a:chOff x="4345444" y="2542859"/>
              <a:chExt cx="1810550" cy="1811205"/>
            </a:xfrm>
          </p:grpSpPr>
          <p:grpSp>
            <p:nvGrpSpPr>
              <p:cNvPr id="29" name="组合 28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31" name="同心圆 30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32" name="椭圆 31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30" name="椭圆 29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+mj-ea"/>
                  <a:ea typeface="+mj-ea"/>
                </a:endParaRPr>
              </a:p>
            </p:txBody>
          </p:sp>
        </p:grpSp>
        <p:sp>
          <p:nvSpPr>
            <p:cNvPr id="28" name="TextBox 118"/>
            <p:cNvSpPr txBox="1"/>
            <p:nvPr/>
          </p:nvSpPr>
          <p:spPr>
            <a:xfrm>
              <a:off x="6209133" y="4196696"/>
              <a:ext cx="850205" cy="531307"/>
            </a:xfrm>
            <a:prstGeom prst="rect">
              <a:avLst/>
            </a:prstGeom>
            <a:noFill/>
          </p:spPr>
          <p:txBody>
            <a:bodyPr wrap="square" lIns="138192" tIns="69096" rIns="138192" bIns="69096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+mj-ea"/>
                  <a:ea typeface="+mj-ea"/>
                </a:rPr>
                <a:t>9</a:t>
              </a:r>
              <a:r>
                <a:rPr lang="zh-CN" altLang="en-US" sz="1400" dirty="0">
                  <a:solidFill>
                    <a:schemeClr val="bg1"/>
                  </a:solidFill>
                  <a:latin typeface="+mj-ea"/>
                  <a:ea typeface="+mj-ea"/>
                </a:rPr>
                <a:t>月</a:t>
              </a:r>
              <a:endParaRPr lang="zh-CN" altLang="en-US" sz="1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3" name="原创设计师QQ598969553     _8"/>
          <p:cNvGrpSpPr/>
          <p:nvPr/>
        </p:nvGrpSpPr>
        <p:grpSpPr>
          <a:xfrm>
            <a:off x="5004754" y="2544016"/>
            <a:ext cx="708615" cy="680781"/>
            <a:chOff x="7486713" y="3942381"/>
            <a:chExt cx="1060031" cy="1018926"/>
          </a:xfrm>
        </p:grpSpPr>
        <p:grpSp>
          <p:nvGrpSpPr>
            <p:cNvPr id="34" name="组合 33"/>
            <p:cNvGrpSpPr/>
            <p:nvPr/>
          </p:nvGrpSpPr>
          <p:grpSpPr>
            <a:xfrm>
              <a:off x="7486713" y="3942381"/>
              <a:ext cx="1018558" cy="1018926"/>
              <a:chOff x="4345444" y="2542859"/>
              <a:chExt cx="1810550" cy="1811205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38" name="同心圆 37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39" name="椭圆 38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37" name="椭圆 36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+mj-ea"/>
                  <a:ea typeface="+mj-ea"/>
                </a:endParaRPr>
              </a:p>
            </p:txBody>
          </p:sp>
        </p:grpSp>
        <p:sp>
          <p:nvSpPr>
            <p:cNvPr id="35" name="TextBox 125"/>
            <p:cNvSpPr txBox="1"/>
            <p:nvPr/>
          </p:nvSpPr>
          <p:spPr>
            <a:xfrm>
              <a:off x="7555666" y="4199439"/>
              <a:ext cx="991078" cy="485241"/>
            </a:xfrm>
            <a:prstGeom prst="rect">
              <a:avLst/>
            </a:prstGeom>
            <a:noFill/>
          </p:spPr>
          <p:txBody>
            <a:bodyPr wrap="square" lIns="138192" tIns="69096" rIns="138192" bIns="69096" rtlCol="0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+mj-ea"/>
                  <a:ea typeface="+mj-ea"/>
                </a:rPr>
                <a:t>10</a:t>
              </a:r>
              <a:r>
                <a:rPr lang="zh-CN" altLang="en-US" sz="1200" dirty="0">
                  <a:solidFill>
                    <a:schemeClr val="bg1"/>
                  </a:solidFill>
                  <a:latin typeface="+mj-ea"/>
                  <a:ea typeface="+mj-ea"/>
                </a:rPr>
                <a:t>月</a:t>
              </a:r>
              <a:endParaRPr lang="zh-CN" altLang="en-US" sz="12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0" name="原创设计师QQ598969553     _9"/>
          <p:cNvGrpSpPr/>
          <p:nvPr/>
        </p:nvGrpSpPr>
        <p:grpSpPr>
          <a:xfrm>
            <a:off x="5918916" y="2431103"/>
            <a:ext cx="906755" cy="906611"/>
            <a:chOff x="8854229" y="3773382"/>
            <a:chExt cx="1356434" cy="1356924"/>
          </a:xfrm>
        </p:grpSpPr>
        <p:grpSp>
          <p:nvGrpSpPr>
            <p:cNvPr id="41" name="组合 40"/>
            <p:cNvGrpSpPr/>
            <p:nvPr/>
          </p:nvGrpSpPr>
          <p:grpSpPr>
            <a:xfrm>
              <a:off x="8854229" y="3773382"/>
              <a:ext cx="1356434" cy="1356924"/>
              <a:chOff x="4345444" y="2542859"/>
              <a:chExt cx="1810550" cy="1811205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5" name="同心圆 44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44" name="椭圆 43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+mj-ea"/>
                  <a:ea typeface="+mj-ea"/>
                </a:endParaRPr>
              </a:p>
            </p:txBody>
          </p:sp>
        </p:grpSp>
        <p:sp>
          <p:nvSpPr>
            <p:cNvPr id="42" name="TextBox 132"/>
            <p:cNvSpPr txBox="1"/>
            <p:nvPr/>
          </p:nvSpPr>
          <p:spPr>
            <a:xfrm>
              <a:off x="9068720" y="4180595"/>
              <a:ext cx="1015119" cy="531306"/>
            </a:xfrm>
            <a:prstGeom prst="rect">
              <a:avLst/>
            </a:prstGeom>
            <a:noFill/>
          </p:spPr>
          <p:txBody>
            <a:bodyPr wrap="square" lIns="138192" tIns="69096" rIns="138192" bIns="69096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+mj-ea"/>
                  <a:ea typeface="+mj-ea"/>
                </a:rPr>
                <a:t>11</a:t>
              </a:r>
              <a:r>
                <a:rPr lang="zh-CN" altLang="en-US" sz="1400" dirty="0">
                  <a:solidFill>
                    <a:schemeClr val="bg1"/>
                  </a:solidFill>
                  <a:latin typeface="+mj-ea"/>
                  <a:ea typeface="+mj-ea"/>
                </a:rPr>
                <a:t>月</a:t>
              </a:r>
              <a:endParaRPr lang="zh-CN" altLang="en-US" sz="1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7" name="原创设计师QQ598969553     _10"/>
          <p:cNvGrpSpPr/>
          <p:nvPr/>
        </p:nvGrpSpPr>
        <p:grpSpPr>
          <a:xfrm>
            <a:off x="7058945" y="2267888"/>
            <a:ext cx="1233232" cy="1233035"/>
            <a:chOff x="10559621" y="3529102"/>
            <a:chExt cx="1844818" cy="1845484"/>
          </a:xfrm>
        </p:grpSpPr>
        <p:grpSp>
          <p:nvGrpSpPr>
            <p:cNvPr id="48" name="组合 47"/>
            <p:cNvGrpSpPr/>
            <p:nvPr/>
          </p:nvGrpSpPr>
          <p:grpSpPr>
            <a:xfrm>
              <a:off x="10559621" y="3529102"/>
              <a:ext cx="1844818" cy="1845484"/>
              <a:chOff x="4345444" y="2542859"/>
              <a:chExt cx="1810550" cy="1811205"/>
            </a:xfrm>
          </p:grpSpPr>
          <p:grpSp>
            <p:nvGrpSpPr>
              <p:cNvPr id="50" name="组合 4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52" name="同心圆 5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" name="椭圆 5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51" name="椭圆 50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+mj-ea"/>
                  <a:ea typeface="+mj-ea"/>
                </a:endParaRPr>
              </a:p>
            </p:txBody>
          </p:sp>
        </p:grpSp>
        <p:sp>
          <p:nvSpPr>
            <p:cNvPr id="49" name="TextBox 139"/>
            <p:cNvSpPr txBox="1"/>
            <p:nvPr/>
          </p:nvSpPr>
          <p:spPr>
            <a:xfrm>
              <a:off x="10948736" y="4180595"/>
              <a:ext cx="1097152" cy="531306"/>
            </a:xfrm>
            <a:prstGeom prst="rect">
              <a:avLst/>
            </a:prstGeom>
            <a:noFill/>
          </p:spPr>
          <p:txBody>
            <a:bodyPr wrap="square" lIns="138192" tIns="69096" rIns="138192" bIns="69096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+mj-ea"/>
                  <a:ea typeface="+mj-ea"/>
                </a:rPr>
                <a:t>12</a:t>
              </a:r>
              <a:r>
                <a:rPr lang="zh-CN" altLang="en-US" sz="1400" dirty="0">
                  <a:solidFill>
                    <a:schemeClr val="bg1"/>
                  </a:solidFill>
                  <a:latin typeface="+mj-ea"/>
                  <a:ea typeface="+mj-ea"/>
                </a:rPr>
                <a:t>月</a:t>
              </a:r>
              <a:endParaRPr lang="zh-CN" altLang="en-US" sz="1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54" name="原创设计师QQ598969553     _11"/>
          <p:cNvGrpSpPr/>
          <p:nvPr/>
        </p:nvGrpSpPr>
        <p:grpSpPr>
          <a:xfrm>
            <a:off x="520654" y="1275606"/>
            <a:ext cx="1941598" cy="1092290"/>
            <a:chOff x="689131" y="1318791"/>
            <a:chExt cx="1631535" cy="1036935"/>
          </a:xfrm>
        </p:grpSpPr>
        <p:sp>
          <p:nvSpPr>
            <p:cNvPr id="55" name="TextBox 145"/>
            <p:cNvSpPr txBox="1"/>
            <p:nvPr/>
          </p:nvSpPr>
          <p:spPr>
            <a:xfrm>
              <a:off x="800766" y="1667530"/>
              <a:ext cx="1363987" cy="429493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您的内容打在这里，或者通过您的内容打在这里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56" name="组合 55"/>
            <p:cNvGrpSpPr/>
            <p:nvPr/>
          </p:nvGrpSpPr>
          <p:grpSpPr>
            <a:xfrm>
              <a:off x="689131" y="1318791"/>
              <a:ext cx="1631535" cy="1036935"/>
              <a:chOff x="689131" y="1318791"/>
              <a:chExt cx="1631535" cy="1036935"/>
            </a:xfrm>
          </p:grpSpPr>
          <p:cxnSp>
            <p:nvCxnSpPr>
              <p:cNvPr id="57" name="直接连接符 56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148"/>
              <p:cNvSpPr txBox="1"/>
              <p:nvPr/>
            </p:nvSpPr>
            <p:spPr>
              <a:xfrm>
                <a:off x="689131" y="1318791"/>
                <a:ext cx="1631535" cy="350615"/>
              </a:xfrm>
              <a:prstGeom prst="rect">
                <a:avLst/>
              </a:prstGeom>
              <a:noFill/>
            </p:spPr>
            <p:txBody>
              <a:bodyPr wrap="square" lIns="91431" tIns="0" rIns="91431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华文黑体" pitchFamily="2" charset="-122"/>
                  </a:rPr>
                  <a:t>添加标题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华文黑体" pitchFamily="2" charset="-122"/>
                </a:endParaRPr>
              </a:p>
            </p:txBody>
          </p:sp>
        </p:grpSp>
      </p:grpSp>
      <p:grpSp>
        <p:nvGrpSpPr>
          <p:cNvPr id="59" name="原创设计师QQ598969553     _12"/>
          <p:cNvGrpSpPr/>
          <p:nvPr/>
        </p:nvGrpSpPr>
        <p:grpSpPr>
          <a:xfrm>
            <a:off x="2555776" y="1366748"/>
            <a:ext cx="1575314" cy="965418"/>
            <a:chOff x="873900" y="1541325"/>
            <a:chExt cx="1166203" cy="814401"/>
          </a:xfrm>
        </p:grpSpPr>
        <p:sp>
          <p:nvSpPr>
            <p:cNvPr id="60" name="TextBox 150"/>
            <p:cNvSpPr txBox="1"/>
            <p:nvPr/>
          </p:nvSpPr>
          <p:spPr>
            <a:xfrm>
              <a:off x="873900" y="1767302"/>
              <a:ext cx="1166203" cy="381650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您的内容打在这里，或者通过您的内容打在这里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947384" y="1541325"/>
              <a:ext cx="1008112" cy="814401"/>
              <a:chOff x="947384" y="1541325"/>
              <a:chExt cx="1008112" cy="814401"/>
            </a:xfrm>
          </p:grpSpPr>
          <p:cxnSp>
            <p:nvCxnSpPr>
              <p:cNvPr id="62" name="直接连接符 61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153"/>
              <p:cNvSpPr txBox="1"/>
              <p:nvPr/>
            </p:nvSpPr>
            <p:spPr>
              <a:xfrm>
                <a:off x="947384" y="1541325"/>
                <a:ext cx="1008112" cy="311559"/>
              </a:xfrm>
              <a:prstGeom prst="rect">
                <a:avLst/>
              </a:prstGeom>
              <a:noFill/>
            </p:spPr>
            <p:txBody>
              <a:bodyPr wrap="square" lIns="91431" tIns="0" rIns="91431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华文黑体" pitchFamily="2" charset="-122"/>
                  </a:rPr>
                  <a:t>添加标题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华文黑体" pitchFamily="2" charset="-122"/>
                </a:endParaRPr>
              </a:p>
            </p:txBody>
          </p:sp>
        </p:grpSp>
      </p:grpSp>
      <p:grpSp>
        <p:nvGrpSpPr>
          <p:cNvPr id="64" name="原创设计师QQ598969553     _13"/>
          <p:cNvGrpSpPr/>
          <p:nvPr/>
        </p:nvGrpSpPr>
        <p:grpSpPr>
          <a:xfrm>
            <a:off x="4499992" y="1275606"/>
            <a:ext cx="1639315" cy="1051144"/>
            <a:chOff x="873900" y="1541325"/>
            <a:chExt cx="1166203" cy="814401"/>
          </a:xfrm>
        </p:grpSpPr>
        <p:sp>
          <p:nvSpPr>
            <p:cNvPr id="65" name="TextBox 155"/>
            <p:cNvSpPr txBox="1"/>
            <p:nvPr/>
          </p:nvSpPr>
          <p:spPr>
            <a:xfrm>
              <a:off x="873900" y="1767302"/>
              <a:ext cx="1166203" cy="350525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您的内容打在这里，或者通过您的内容打在这里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66" name="组合 65"/>
            <p:cNvGrpSpPr/>
            <p:nvPr/>
          </p:nvGrpSpPr>
          <p:grpSpPr>
            <a:xfrm>
              <a:off x="947384" y="1541325"/>
              <a:ext cx="1008112" cy="814401"/>
              <a:chOff x="947384" y="1541325"/>
              <a:chExt cx="1008112" cy="814401"/>
            </a:xfrm>
          </p:grpSpPr>
          <p:cxnSp>
            <p:nvCxnSpPr>
              <p:cNvPr id="67" name="直接连接符 66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158"/>
              <p:cNvSpPr txBox="1"/>
              <p:nvPr/>
            </p:nvSpPr>
            <p:spPr>
              <a:xfrm>
                <a:off x="947384" y="1541325"/>
                <a:ext cx="1008112" cy="286150"/>
              </a:xfrm>
              <a:prstGeom prst="rect">
                <a:avLst/>
              </a:prstGeom>
              <a:noFill/>
            </p:spPr>
            <p:txBody>
              <a:bodyPr wrap="square" lIns="91431" tIns="0" rIns="91431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华文黑体" pitchFamily="2" charset="-122"/>
                  </a:rPr>
                  <a:t>添加标题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华文黑体" pitchFamily="2" charset="-122"/>
                </a:endParaRPr>
              </a:p>
            </p:txBody>
          </p:sp>
        </p:grpSp>
      </p:grpSp>
      <p:grpSp>
        <p:nvGrpSpPr>
          <p:cNvPr id="69" name="原创设计师QQ598969553     _14"/>
          <p:cNvGrpSpPr/>
          <p:nvPr/>
        </p:nvGrpSpPr>
        <p:grpSpPr>
          <a:xfrm>
            <a:off x="6837777" y="1326099"/>
            <a:ext cx="1550647" cy="817312"/>
            <a:chOff x="873900" y="1541325"/>
            <a:chExt cx="1166203" cy="652383"/>
          </a:xfrm>
        </p:grpSpPr>
        <p:sp>
          <p:nvSpPr>
            <p:cNvPr id="70" name="TextBox 160"/>
            <p:cNvSpPr txBox="1"/>
            <p:nvPr/>
          </p:nvSpPr>
          <p:spPr>
            <a:xfrm>
              <a:off x="873900" y="1767302"/>
              <a:ext cx="1166203" cy="361125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您的内容打在这里，或者通过您的内容打在这里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71" name="组合 70"/>
            <p:cNvGrpSpPr/>
            <p:nvPr/>
          </p:nvGrpSpPr>
          <p:grpSpPr>
            <a:xfrm>
              <a:off x="947384" y="1541325"/>
              <a:ext cx="1008112" cy="652383"/>
              <a:chOff x="947384" y="1541325"/>
              <a:chExt cx="1008112" cy="652383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V="1">
                <a:off x="1481601" y="2085697"/>
                <a:ext cx="0" cy="10801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Box 163"/>
              <p:cNvSpPr txBox="1"/>
              <p:nvPr/>
            </p:nvSpPr>
            <p:spPr>
              <a:xfrm>
                <a:off x="947384" y="1541325"/>
                <a:ext cx="1008112" cy="294803"/>
              </a:xfrm>
              <a:prstGeom prst="rect">
                <a:avLst/>
              </a:prstGeom>
              <a:noFill/>
            </p:spPr>
            <p:txBody>
              <a:bodyPr wrap="square" lIns="91431" tIns="0" rIns="91431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华文黑体" pitchFamily="2" charset="-122"/>
                  </a:rPr>
                  <a:t>添加标题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华文黑体" pitchFamily="2" charset="-122"/>
                </a:endParaRPr>
              </a:p>
            </p:txBody>
          </p:sp>
        </p:grpSp>
      </p:grpSp>
      <p:grpSp>
        <p:nvGrpSpPr>
          <p:cNvPr id="74" name="原创设计师QQ598969553     _15"/>
          <p:cNvGrpSpPr/>
          <p:nvPr/>
        </p:nvGrpSpPr>
        <p:grpSpPr>
          <a:xfrm>
            <a:off x="1559925" y="3422333"/>
            <a:ext cx="1624546" cy="915011"/>
            <a:chOff x="873900" y="1340833"/>
            <a:chExt cx="1166203" cy="843560"/>
          </a:xfrm>
        </p:grpSpPr>
        <p:sp>
          <p:nvSpPr>
            <p:cNvPr id="75" name="TextBox 165"/>
            <p:cNvSpPr txBox="1"/>
            <p:nvPr/>
          </p:nvSpPr>
          <p:spPr>
            <a:xfrm>
              <a:off x="873900" y="1767301"/>
              <a:ext cx="1166203" cy="417092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您的内容打在这里，或者通过您的内容打在这里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76" name="组合 75"/>
            <p:cNvGrpSpPr/>
            <p:nvPr/>
          </p:nvGrpSpPr>
          <p:grpSpPr>
            <a:xfrm>
              <a:off x="947384" y="1340833"/>
              <a:ext cx="1008112" cy="540984"/>
              <a:chOff x="947384" y="1340833"/>
              <a:chExt cx="1008112" cy="540984"/>
            </a:xfrm>
          </p:grpSpPr>
          <p:cxnSp>
            <p:nvCxnSpPr>
              <p:cNvPr id="77" name="直接连接符 76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168"/>
              <p:cNvSpPr txBox="1"/>
              <p:nvPr/>
            </p:nvSpPr>
            <p:spPr>
              <a:xfrm>
                <a:off x="947384" y="1541325"/>
                <a:ext cx="1008112" cy="340492"/>
              </a:xfrm>
              <a:prstGeom prst="rect">
                <a:avLst/>
              </a:prstGeom>
              <a:noFill/>
            </p:spPr>
            <p:txBody>
              <a:bodyPr wrap="square" lIns="91431" tIns="0" rIns="91431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华文黑体" pitchFamily="2" charset="-122"/>
                  </a:rPr>
                  <a:t>添加标题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华文黑体" pitchFamily="2" charset="-122"/>
                </a:endParaRPr>
              </a:p>
            </p:txBody>
          </p:sp>
        </p:grpSp>
      </p:grpSp>
      <p:grpSp>
        <p:nvGrpSpPr>
          <p:cNvPr id="79" name="原创设计师QQ598969553     _16"/>
          <p:cNvGrpSpPr/>
          <p:nvPr/>
        </p:nvGrpSpPr>
        <p:grpSpPr>
          <a:xfrm>
            <a:off x="3553012" y="3422333"/>
            <a:ext cx="1624546" cy="915011"/>
            <a:chOff x="873900" y="1340833"/>
            <a:chExt cx="1166203" cy="843560"/>
          </a:xfrm>
        </p:grpSpPr>
        <p:sp>
          <p:nvSpPr>
            <p:cNvPr id="80" name="TextBox 170"/>
            <p:cNvSpPr txBox="1"/>
            <p:nvPr/>
          </p:nvSpPr>
          <p:spPr>
            <a:xfrm>
              <a:off x="873900" y="1767301"/>
              <a:ext cx="1166203" cy="417092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您的内容打在这里，或者通过您的内容打在这里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81" name="组合 80"/>
            <p:cNvGrpSpPr/>
            <p:nvPr/>
          </p:nvGrpSpPr>
          <p:grpSpPr>
            <a:xfrm>
              <a:off x="947384" y="1340833"/>
              <a:ext cx="1008112" cy="540984"/>
              <a:chOff x="947384" y="1340833"/>
              <a:chExt cx="1008112" cy="540984"/>
            </a:xfrm>
          </p:grpSpPr>
          <p:cxnSp>
            <p:nvCxnSpPr>
              <p:cNvPr id="82" name="直接连接符 81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Box 173"/>
              <p:cNvSpPr txBox="1"/>
              <p:nvPr/>
            </p:nvSpPr>
            <p:spPr>
              <a:xfrm>
                <a:off x="947384" y="1541325"/>
                <a:ext cx="1008112" cy="340492"/>
              </a:xfrm>
              <a:prstGeom prst="rect">
                <a:avLst/>
              </a:prstGeom>
              <a:noFill/>
            </p:spPr>
            <p:txBody>
              <a:bodyPr wrap="square" lIns="91431" tIns="0" rIns="91431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华文黑体" pitchFamily="2" charset="-122"/>
                  </a:rPr>
                  <a:t>添加标题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华文黑体" pitchFamily="2" charset="-122"/>
                </a:endParaRPr>
              </a:p>
            </p:txBody>
          </p:sp>
        </p:grpSp>
      </p:grpSp>
      <p:grpSp>
        <p:nvGrpSpPr>
          <p:cNvPr id="84" name="原创设计师QQ598969553     _17"/>
          <p:cNvGrpSpPr/>
          <p:nvPr/>
        </p:nvGrpSpPr>
        <p:grpSpPr>
          <a:xfrm>
            <a:off x="5539742" y="3477962"/>
            <a:ext cx="1624546" cy="915011"/>
            <a:chOff x="873900" y="1340833"/>
            <a:chExt cx="1166203" cy="843560"/>
          </a:xfrm>
        </p:grpSpPr>
        <p:sp>
          <p:nvSpPr>
            <p:cNvPr id="85" name="TextBox 175"/>
            <p:cNvSpPr txBox="1"/>
            <p:nvPr/>
          </p:nvSpPr>
          <p:spPr>
            <a:xfrm>
              <a:off x="873900" y="1767301"/>
              <a:ext cx="1166203" cy="417092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您的内容打在这里，或者通过您的内容打在这里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947384" y="1340833"/>
              <a:ext cx="1008112" cy="540984"/>
              <a:chOff x="947384" y="1340833"/>
              <a:chExt cx="1008112" cy="540984"/>
            </a:xfrm>
          </p:grpSpPr>
          <p:cxnSp>
            <p:nvCxnSpPr>
              <p:cNvPr id="89" name="直接连接符 88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TextBox 178"/>
              <p:cNvSpPr txBox="1"/>
              <p:nvPr/>
            </p:nvSpPr>
            <p:spPr>
              <a:xfrm>
                <a:off x="947384" y="1541325"/>
                <a:ext cx="1008112" cy="340492"/>
              </a:xfrm>
              <a:prstGeom prst="rect">
                <a:avLst/>
              </a:prstGeom>
              <a:noFill/>
            </p:spPr>
            <p:txBody>
              <a:bodyPr wrap="square" lIns="91431" tIns="0" rIns="91431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华文黑体" pitchFamily="2" charset="-122"/>
                  </a:rPr>
                  <a:t>添加标题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华文黑体" pitchFamily="2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2" presetClass="entr" presetSubtype="2" accel="58000" fill="hold" nodeType="after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1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12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58000" fill="hold" nodeType="withEffect" p14:presetBounceEnd="55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5" dur="1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16" dur="1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accel="58000" fill="hold" nodeType="withEffect" p14:presetBounceEnd="55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9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0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accel="58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3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4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58000" fill="hold" nodeType="withEffect" p14:presetBounceEnd="55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7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8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accel="58000" fill="hold" nodeType="withEffect" p14:presetBounceEnd="55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31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2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accel="58000" fill="hold" nodeType="withEffect" p14:presetBounceEnd="55000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35" dur="1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6" dur="1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7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7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7" presetClass="entr" presetSubtype="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42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2" presetClass="entr" presetSubtype="2" accel="58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58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accel="58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accel="58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5800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accel="5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accel="58000" fill="hold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7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7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7" presetClass="entr" presetSubtype="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42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原创设计师QQ598969553     _1"/>
          <p:cNvSpPr txBox="1"/>
          <p:nvPr/>
        </p:nvSpPr>
        <p:spPr>
          <a:xfrm>
            <a:off x="1259632" y="2306759"/>
            <a:ext cx="7147293" cy="2031271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回顾这一年的工作，在取得成绩的同时，我们也找到了工作中的不足和问题，主要反映于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400" dirty="0" err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4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14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我们所向披靡，</a:t>
            </a:r>
            <a:r>
              <a:rPr lang="en-US" altLang="zh-CN" sz="14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4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我们勇往直前！</a:t>
            </a:r>
            <a:endParaRPr lang="zh-CN" altLang="en-US" sz="14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原创设计师QQ598969553     _2"/>
          <p:cNvGrpSpPr/>
          <p:nvPr/>
        </p:nvGrpSpPr>
        <p:grpSpPr>
          <a:xfrm>
            <a:off x="3140311" y="770251"/>
            <a:ext cx="1306135" cy="1269327"/>
            <a:chOff x="2132199" y="770251"/>
            <a:chExt cx="1306135" cy="1269327"/>
          </a:xfrm>
        </p:grpSpPr>
        <p:grpSp>
          <p:nvGrpSpPr>
            <p:cNvPr id="6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9" name="同心圆 8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 </a:t>
              </a:r>
              <a:endParaRPr lang="zh-CN" altLang="en-US" sz="45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原创设计师QQ598969553     _3"/>
          <p:cNvGrpSpPr/>
          <p:nvPr/>
        </p:nvGrpSpPr>
        <p:grpSpPr>
          <a:xfrm>
            <a:off x="2790865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原创设计师QQ598969553     _4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原创设计师QQ598969553     _5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原创设计师QQ598969553     _6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原创设计师QQ598969553     _7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原创设计师QQ598969553     _8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原创设计师QQ598969553     _9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原创设计师QQ598969553     _1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原创设计师QQ598969553     _11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原创设计师QQ598969553     _12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7" name="原创设计师QQ598969553     _13"/>
          <p:cNvGrpSpPr/>
          <p:nvPr/>
        </p:nvGrpSpPr>
        <p:grpSpPr>
          <a:xfrm>
            <a:off x="4644008" y="770251"/>
            <a:ext cx="1306135" cy="1269327"/>
            <a:chOff x="2132199" y="770251"/>
            <a:chExt cx="1306135" cy="1269327"/>
          </a:xfrm>
        </p:grpSpPr>
        <p:grpSp>
          <p:nvGrpSpPr>
            <p:cNvPr id="38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2" name="同心圆 4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1" name="椭圆 40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39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言</a:t>
              </a:r>
              <a:endParaRPr lang="zh-CN" altLang="en-US" sz="45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 advClick="0" advTm="0">
    <p:pull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accel="35000" fill="hold" nodeType="with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7" dur="2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8" dur="2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35000" fill="hold" nodeType="with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1" dur="2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12" dur="2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3" accel="35000" fill="hold" nodeType="with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5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6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23" grpId="0" animBg="1"/>
          <p:bldP spid="24" grpId="0" animBg="1"/>
          <p:bldP spid="34" grpId="0" animBg="1"/>
          <p:bldP spid="35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accel="3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3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3" accel="3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23" grpId="0" animBg="1"/>
          <p:bldP spid="24" grpId="0" animBg="1"/>
          <p:bldP spid="34" grpId="0" animBg="1"/>
          <p:bldP spid="35" grpId="0" animBg="1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原创设计师QQ598969553     _3"/>
          <p:cNvGrpSpPr/>
          <p:nvPr/>
        </p:nvGrpSpPr>
        <p:grpSpPr>
          <a:xfrm>
            <a:off x="940025" y="1717265"/>
            <a:ext cx="2011893" cy="201189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" name="同心圆 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7" name="原创设计师QQ598969553     _4"/>
          <p:cNvSpPr txBox="1"/>
          <p:nvPr/>
        </p:nvSpPr>
        <p:spPr>
          <a:xfrm>
            <a:off x="4644843" y="1421577"/>
            <a:ext cx="3456384" cy="333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prstClr val="black">
                  <a:lumMod val="65000"/>
                  <a:lumOff val="35000"/>
                </a:prstClr>
              </a:solidFill>
              <a:latin typeface="+mj-ea"/>
              <a:ea typeface="+mj-ea"/>
            </a:endParaRPr>
          </a:p>
        </p:txBody>
      </p:sp>
      <p:cxnSp>
        <p:nvCxnSpPr>
          <p:cNvPr id="8" name="原创设计师QQ598969553     _5"/>
          <p:cNvCxnSpPr/>
          <p:nvPr/>
        </p:nvCxnSpPr>
        <p:spPr>
          <a:xfrm>
            <a:off x="3638595" y="1588290"/>
            <a:ext cx="792088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原创设计师QQ598969553     _6"/>
          <p:cNvSpPr txBox="1"/>
          <p:nvPr/>
        </p:nvSpPr>
        <p:spPr>
          <a:xfrm>
            <a:off x="4644843" y="1927596"/>
            <a:ext cx="3456384" cy="333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prstClr val="black">
                  <a:lumMod val="65000"/>
                  <a:lumOff val="35000"/>
                </a:prstClr>
              </a:solidFill>
              <a:latin typeface="+mj-ea"/>
              <a:ea typeface="+mj-ea"/>
            </a:endParaRPr>
          </a:p>
        </p:txBody>
      </p:sp>
      <p:cxnSp>
        <p:nvCxnSpPr>
          <p:cNvPr id="10" name="原创设计师QQ598969553     _7"/>
          <p:cNvCxnSpPr/>
          <p:nvPr/>
        </p:nvCxnSpPr>
        <p:spPr>
          <a:xfrm>
            <a:off x="3638595" y="2094309"/>
            <a:ext cx="792088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原创设计师QQ598969553     _8"/>
          <p:cNvSpPr txBox="1"/>
          <p:nvPr/>
        </p:nvSpPr>
        <p:spPr>
          <a:xfrm>
            <a:off x="4644843" y="2431652"/>
            <a:ext cx="3456384" cy="333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prstClr val="black">
                  <a:lumMod val="65000"/>
                  <a:lumOff val="35000"/>
                </a:prstClr>
              </a:solidFill>
              <a:latin typeface="+mj-ea"/>
              <a:ea typeface="+mj-ea"/>
            </a:endParaRPr>
          </a:p>
        </p:txBody>
      </p:sp>
      <p:cxnSp>
        <p:nvCxnSpPr>
          <p:cNvPr id="12" name="原创设计师QQ598969553     _9"/>
          <p:cNvCxnSpPr/>
          <p:nvPr/>
        </p:nvCxnSpPr>
        <p:spPr>
          <a:xfrm>
            <a:off x="3638595" y="2598365"/>
            <a:ext cx="792088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原创设计师QQ598969553     _10"/>
          <p:cNvSpPr txBox="1"/>
          <p:nvPr/>
        </p:nvSpPr>
        <p:spPr>
          <a:xfrm>
            <a:off x="4644843" y="2935708"/>
            <a:ext cx="3456384" cy="333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prstClr val="black">
                  <a:lumMod val="65000"/>
                  <a:lumOff val="35000"/>
                </a:prstClr>
              </a:solidFill>
              <a:latin typeface="+mj-ea"/>
              <a:ea typeface="+mj-ea"/>
            </a:endParaRPr>
          </a:p>
        </p:txBody>
      </p:sp>
      <p:cxnSp>
        <p:nvCxnSpPr>
          <p:cNvPr id="14" name="原创设计师QQ598969553     _11"/>
          <p:cNvCxnSpPr/>
          <p:nvPr/>
        </p:nvCxnSpPr>
        <p:spPr>
          <a:xfrm>
            <a:off x="3638595" y="3102421"/>
            <a:ext cx="792088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原创设计师QQ598969553     _12"/>
          <p:cNvSpPr txBox="1"/>
          <p:nvPr/>
        </p:nvSpPr>
        <p:spPr>
          <a:xfrm>
            <a:off x="4644843" y="3439764"/>
            <a:ext cx="3456384" cy="333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prstClr val="black">
                  <a:lumMod val="65000"/>
                  <a:lumOff val="35000"/>
                </a:prstClr>
              </a:solidFill>
              <a:latin typeface="+mj-ea"/>
              <a:ea typeface="+mj-ea"/>
            </a:endParaRPr>
          </a:p>
        </p:txBody>
      </p:sp>
      <p:cxnSp>
        <p:nvCxnSpPr>
          <p:cNvPr id="16" name="原创设计师QQ598969553     _13"/>
          <p:cNvCxnSpPr/>
          <p:nvPr/>
        </p:nvCxnSpPr>
        <p:spPr>
          <a:xfrm>
            <a:off x="3638595" y="3606477"/>
            <a:ext cx="792088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原创设计师QQ598969553     _14"/>
          <p:cNvSpPr txBox="1"/>
          <p:nvPr/>
        </p:nvSpPr>
        <p:spPr>
          <a:xfrm>
            <a:off x="4644843" y="3943820"/>
            <a:ext cx="3456384" cy="333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prstClr val="black">
                  <a:lumMod val="65000"/>
                  <a:lumOff val="35000"/>
                </a:prstClr>
              </a:solidFill>
              <a:latin typeface="+mj-ea"/>
              <a:ea typeface="+mj-ea"/>
            </a:endParaRPr>
          </a:p>
        </p:txBody>
      </p:sp>
      <p:cxnSp>
        <p:nvCxnSpPr>
          <p:cNvPr id="18" name="原创设计师QQ598969553     _15"/>
          <p:cNvCxnSpPr/>
          <p:nvPr/>
        </p:nvCxnSpPr>
        <p:spPr>
          <a:xfrm>
            <a:off x="3638595" y="4110533"/>
            <a:ext cx="792088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原创设计师QQ598969553     _16"/>
          <p:cNvSpPr/>
          <p:nvPr/>
        </p:nvSpPr>
        <p:spPr>
          <a:xfrm>
            <a:off x="3427015" y="1450900"/>
            <a:ext cx="274777" cy="27477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1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0" name="原创设计师QQ598969553     _17"/>
          <p:cNvSpPr/>
          <p:nvPr/>
        </p:nvSpPr>
        <p:spPr>
          <a:xfrm>
            <a:off x="3425919" y="195298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2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1" name="原创设计师QQ598969553     _18"/>
          <p:cNvSpPr/>
          <p:nvPr/>
        </p:nvSpPr>
        <p:spPr>
          <a:xfrm>
            <a:off x="3425730" y="2462943"/>
            <a:ext cx="274777" cy="27477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3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2" name="原创设计师QQ598969553     _19"/>
          <p:cNvSpPr/>
          <p:nvPr/>
        </p:nvSpPr>
        <p:spPr>
          <a:xfrm>
            <a:off x="3424634" y="2965031"/>
            <a:ext cx="274777" cy="27477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4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3" name="原创设计师QQ598969553     _20"/>
          <p:cNvSpPr/>
          <p:nvPr/>
        </p:nvSpPr>
        <p:spPr>
          <a:xfrm>
            <a:off x="3427060" y="3467289"/>
            <a:ext cx="274777" cy="27477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5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4" name="原创设计师QQ598969553     _21"/>
          <p:cNvSpPr/>
          <p:nvPr/>
        </p:nvSpPr>
        <p:spPr>
          <a:xfrm>
            <a:off x="3425964" y="3969377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6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5" name="原创设计师QQ598969553     _22"/>
          <p:cNvSpPr txBox="1"/>
          <p:nvPr/>
        </p:nvSpPr>
        <p:spPr>
          <a:xfrm>
            <a:off x="1277519" y="2569322"/>
            <a:ext cx="14008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2000" b="1" dirty="0">
                <a:solidFill>
                  <a:srgbClr val="080808"/>
                </a:solidFill>
                <a:latin typeface="+mj-ea"/>
                <a:ea typeface="+mj-ea"/>
              </a:rPr>
              <a:t>标题内容</a:t>
            </a:r>
            <a:endParaRPr lang="en-US" altLang="zh-CN" sz="2000" b="1" dirty="0">
              <a:solidFill>
                <a:srgbClr val="080808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原创设计师QQ598969553     _3" descr="C:\Users\Administrator\Desktop\787637.png"/>
          <p:cNvPicPr>
            <a:picLocks noChangeAspect="1" noChangeArrowheads="1"/>
          </p:cNvPicPr>
          <p:nvPr/>
        </p:nvPicPr>
        <p:blipFill>
          <a:blip r:embed="rId1" cstate="screen"/>
          <a:srcRect/>
          <a:stretch>
            <a:fillRect/>
          </a:stretch>
        </p:blipFill>
        <p:spPr bwMode="auto">
          <a:xfrm>
            <a:off x="2884488" y="896144"/>
            <a:ext cx="2907506" cy="409307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原创设计师QQ598969553     _4"/>
          <p:cNvGrpSpPr/>
          <p:nvPr/>
        </p:nvGrpSpPr>
        <p:grpSpPr>
          <a:xfrm>
            <a:off x="3955844" y="4115594"/>
            <a:ext cx="764793" cy="764793"/>
            <a:chOff x="3832873" y="2297208"/>
            <a:chExt cx="1516550" cy="1516550"/>
          </a:xfrm>
        </p:grpSpPr>
        <p:grpSp>
          <p:nvGrpSpPr>
            <p:cNvPr id="6" name="组合 5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" name="同心圆 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10" name="原创设计师QQ598969553     _5"/>
          <p:cNvGrpSpPr/>
          <p:nvPr/>
        </p:nvGrpSpPr>
        <p:grpSpPr>
          <a:xfrm>
            <a:off x="3198401" y="3299758"/>
            <a:ext cx="764793" cy="764793"/>
            <a:chOff x="3832873" y="2297208"/>
            <a:chExt cx="1516550" cy="1516550"/>
          </a:xfrm>
        </p:grpSpPr>
        <p:grpSp>
          <p:nvGrpSpPr>
            <p:cNvPr id="11" name="组合 10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3" name="同心圆 1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15" name="原创设计师QQ598969553     _6"/>
          <p:cNvGrpSpPr/>
          <p:nvPr/>
        </p:nvGrpSpPr>
        <p:grpSpPr>
          <a:xfrm>
            <a:off x="4725194" y="2801144"/>
            <a:ext cx="764793" cy="764793"/>
            <a:chOff x="3832873" y="2297208"/>
            <a:chExt cx="1516550" cy="1516550"/>
          </a:xfrm>
        </p:grpSpPr>
        <p:grpSp>
          <p:nvGrpSpPr>
            <p:cNvPr id="16" name="组合 15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17" name="椭圆 16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20" name="原创设计师QQ598969553     _7"/>
          <p:cNvGrpSpPr/>
          <p:nvPr/>
        </p:nvGrpSpPr>
        <p:grpSpPr>
          <a:xfrm>
            <a:off x="3198401" y="2328208"/>
            <a:ext cx="764793" cy="764793"/>
            <a:chOff x="3832873" y="2297208"/>
            <a:chExt cx="1516550" cy="1516550"/>
          </a:xfrm>
        </p:grpSpPr>
        <p:grpSp>
          <p:nvGrpSpPr>
            <p:cNvPr id="21" name="组合 20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3" name="同心圆 2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25" name="原创设计师QQ598969553     _8"/>
          <p:cNvGrpSpPr/>
          <p:nvPr/>
        </p:nvGrpSpPr>
        <p:grpSpPr>
          <a:xfrm>
            <a:off x="4725194" y="1818164"/>
            <a:ext cx="764793" cy="764793"/>
            <a:chOff x="3832873" y="2297208"/>
            <a:chExt cx="1516550" cy="1516550"/>
          </a:xfrm>
        </p:grpSpPr>
        <p:grpSp>
          <p:nvGrpSpPr>
            <p:cNvPr id="26" name="组合 25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27" name="椭圆 26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30" name="原创设计师QQ598969553     _9"/>
          <p:cNvGrpSpPr/>
          <p:nvPr/>
        </p:nvGrpSpPr>
        <p:grpSpPr>
          <a:xfrm>
            <a:off x="3955844" y="972344"/>
            <a:ext cx="764793" cy="764793"/>
            <a:chOff x="3832873" y="2297208"/>
            <a:chExt cx="1516550" cy="1516550"/>
          </a:xfrm>
        </p:grpSpPr>
        <p:grpSp>
          <p:nvGrpSpPr>
            <p:cNvPr id="31" name="组合 30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3" name="同心圆 3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32" name="椭圆 31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35" name="原创设计师QQ598969553     _10"/>
          <p:cNvGrpSpPr/>
          <p:nvPr/>
        </p:nvGrpSpPr>
        <p:grpSpPr>
          <a:xfrm>
            <a:off x="4197100" y="1185095"/>
            <a:ext cx="299494" cy="243706"/>
            <a:chOff x="1550139" y="1314466"/>
            <a:chExt cx="509139" cy="414300"/>
          </a:xfrm>
          <a:solidFill>
            <a:schemeClr val="bg1"/>
          </a:solidFill>
        </p:grpSpPr>
        <p:sp>
          <p:nvSpPr>
            <p:cNvPr id="36" name="Freeform 5"/>
            <p:cNvSpPr>
              <a:spLocks noEditPoints="1"/>
            </p:cNvSpPr>
            <p:nvPr/>
          </p:nvSpPr>
          <p:spPr bwMode="auto">
            <a:xfrm>
              <a:off x="1550139" y="1314466"/>
              <a:ext cx="509139" cy="414300"/>
            </a:xfrm>
            <a:custGeom>
              <a:avLst/>
              <a:gdLst>
                <a:gd name="T0" fmla="*/ 78 w 153"/>
                <a:gd name="T1" fmla="*/ 0 h 125"/>
                <a:gd name="T2" fmla="*/ 0 w 153"/>
                <a:gd name="T3" fmla="*/ 69 h 125"/>
                <a:gd name="T4" fmla="*/ 15 w 153"/>
                <a:gd name="T5" fmla="*/ 69 h 125"/>
                <a:gd name="T6" fmla="*/ 21 w 153"/>
                <a:gd name="T7" fmla="*/ 64 h 125"/>
                <a:gd name="T8" fmla="*/ 21 w 153"/>
                <a:gd name="T9" fmla="*/ 121 h 125"/>
                <a:gd name="T10" fmla="*/ 24 w 153"/>
                <a:gd name="T11" fmla="*/ 125 h 125"/>
                <a:gd name="T12" fmla="*/ 62 w 153"/>
                <a:gd name="T13" fmla="*/ 125 h 125"/>
                <a:gd name="T14" fmla="*/ 63 w 153"/>
                <a:gd name="T15" fmla="*/ 93 h 125"/>
                <a:gd name="T16" fmla="*/ 67 w 153"/>
                <a:gd name="T17" fmla="*/ 88 h 125"/>
                <a:gd name="T18" fmla="*/ 83 w 153"/>
                <a:gd name="T19" fmla="*/ 88 h 125"/>
                <a:gd name="T20" fmla="*/ 89 w 153"/>
                <a:gd name="T21" fmla="*/ 93 h 125"/>
                <a:gd name="T22" fmla="*/ 89 w 153"/>
                <a:gd name="T23" fmla="*/ 125 h 125"/>
                <a:gd name="T24" fmla="*/ 126 w 153"/>
                <a:gd name="T25" fmla="*/ 125 h 125"/>
                <a:gd name="T26" fmla="*/ 130 w 153"/>
                <a:gd name="T27" fmla="*/ 120 h 125"/>
                <a:gd name="T28" fmla="*/ 130 w 153"/>
                <a:gd name="T29" fmla="*/ 63 h 125"/>
                <a:gd name="T30" fmla="*/ 136 w 153"/>
                <a:gd name="T31" fmla="*/ 69 h 125"/>
                <a:gd name="T32" fmla="*/ 153 w 153"/>
                <a:gd name="T33" fmla="*/ 69 h 125"/>
                <a:gd name="T34" fmla="*/ 78 w 153"/>
                <a:gd name="T35" fmla="*/ 0 h 125"/>
                <a:gd name="T36" fmla="*/ 76 w 153"/>
                <a:gd name="T37" fmla="*/ 76 h 125"/>
                <a:gd name="T38" fmla="*/ 60 w 153"/>
                <a:gd name="T39" fmla="*/ 60 h 125"/>
                <a:gd name="T40" fmla="*/ 76 w 153"/>
                <a:gd name="T41" fmla="*/ 43 h 125"/>
                <a:gd name="T42" fmla="*/ 92 w 153"/>
                <a:gd name="T43" fmla="*/ 60 h 125"/>
                <a:gd name="T44" fmla="*/ 76 w 153"/>
                <a:gd name="T45" fmla="*/ 7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3" h="125">
                  <a:moveTo>
                    <a:pt x="78" y="0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5" y="78"/>
                    <a:pt x="15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1" y="121"/>
                    <a:pt x="21" y="125"/>
                    <a:pt x="24" y="125"/>
                  </a:cubicBezTo>
                  <a:cubicBezTo>
                    <a:pt x="28" y="125"/>
                    <a:pt x="62" y="125"/>
                    <a:pt x="62" y="125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63" y="93"/>
                    <a:pt x="62" y="88"/>
                    <a:pt x="67" y="88"/>
                  </a:cubicBezTo>
                  <a:cubicBezTo>
                    <a:pt x="83" y="88"/>
                    <a:pt x="83" y="88"/>
                    <a:pt x="83" y="88"/>
                  </a:cubicBezTo>
                  <a:cubicBezTo>
                    <a:pt x="89" y="88"/>
                    <a:pt x="89" y="93"/>
                    <a:pt x="89" y="93"/>
                  </a:cubicBezTo>
                  <a:cubicBezTo>
                    <a:pt x="89" y="125"/>
                    <a:pt x="89" y="125"/>
                    <a:pt x="89" y="125"/>
                  </a:cubicBezTo>
                  <a:cubicBezTo>
                    <a:pt x="89" y="125"/>
                    <a:pt x="121" y="125"/>
                    <a:pt x="126" y="125"/>
                  </a:cubicBezTo>
                  <a:cubicBezTo>
                    <a:pt x="131" y="125"/>
                    <a:pt x="130" y="120"/>
                    <a:pt x="130" y="120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8" y="77"/>
                    <a:pt x="153" y="69"/>
                    <a:pt x="153" y="69"/>
                  </a:cubicBezTo>
                  <a:lnTo>
                    <a:pt x="78" y="0"/>
                  </a:lnTo>
                  <a:close/>
                  <a:moveTo>
                    <a:pt x="76" y="76"/>
                  </a:moveTo>
                  <a:cubicBezTo>
                    <a:pt x="67" y="76"/>
                    <a:pt x="60" y="69"/>
                    <a:pt x="60" y="60"/>
                  </a:cubicBezTo>
                  <a:cubicBezTo>
                    <a:pt x="60" y="50"/>
                    <a:pt x="67" y="43"/>
                    <a:pt x="76" y="43"/>
                  </a:cubicBezTo>
                  <a:cubicBezTo>
                    <a:pt x="85" y="43"/>
                    <a:pt x="92" y="50"/>
                    <a:pt x="92" y="60"/>
                  </a:cubicBezTo>
                  <a:cubicBezTo>
                    <a:pt x="92" y="69"/>
                    <a:pt x="85" y="76"/>
                    <a:pt x="76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37" name="Freeform 6"/>
            <p:cNvSpPr/>
            <p:nvPr/>
          </p:nvSpPr>
          <p:spPr bwMode="auto">
            <a:xfrm>
              <a:off x="1949464" y="1366877"/>
              <a:ext cx="49916" cy="102328"/>
            </a:xfrm>
            <a:custGeom>
              <a:avLst/>
              <a:gdLst>
                <a:gd name="T0" fmla="*/ 20 w 20"/>
                <a:gd name="T1" fmla="*/ 41 h 41"/>
                <a:gd name="T2" fmla="*/ 20 w 20"/>
                <a:gd name="T3" fmla="*/ 0 h 41"/>
                <a:gd name="T4" fmla="*/ 0 w 20"/>
                <a:gd name="T5" fmla="*/ 0 h 41"/>
                <a:gd name="T6" fmla="*/ 0 w 20"/>
                <a:gd name="T7" fmla="*/ 24 h 41"/>
                <a:gd name="T8" fmla="*/ 20 w 20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1">
                  <a:moveTo>
                    <a:pt x="20" y="41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20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38" name="Oval 7"/>
            <p:cNvSpPr>
              <a:spLocks noChangeArrowheads="1"/>
            </p:cNvSpPr>
            <p:nvPr/>
          </p:nvSpPr>
          <p:spPr bwMode="auto">
            <a:xfrm>
              <a:off x="1777255" y="1484179"/>
              <a:ext cx="52412" cy="5490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  <p:sp>
        <p:nvSpPr>
          <p:cNvPr id="39" name="原创设计师QQ598969553     _11"/>
          <p:cNvSpPr>
            <a:spLocks noChangeArrowheads="1"/>
          </p:cNvSpPr>
          <p:nvPr/>
        </p:nvSpPr>
        <p:spPr bwMode="auto">
          <a:xfrm>
            <a:off x="4864801" y="1205658"/>
            <a:ext cx="715585" cy="30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zh-CN" altLang="en-US" sz="1500" dirty="0">
                <a:solidFill>
                  <a:schemeClr val="accent1"/>
                </a:solidFill>
                <a:latin typeface="+mj-ea"/>
                <a:ea typeface="+mj-ea"/>
                <a:sym typeface="Arial" panose="020B0604020202020204" pitchFamily="34" charset="0"/>
              </a:rPr>
              <a:t>阶段一</a:t>
            </a:r>
            <a:endParaRPr lang="zh-CN" altLang="en-US" sz="1500" dirty="0">
              <a:solidFill>
                <a:schemeClr val="accent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40" name="原创设计师QQ598969553     _12"/>
          <p:cNvSpPr txBox="1"/>
          <p:nvPr/>
        </p:nvSpPr>
        <p:spPr>
          <a:xfrm>
            <a:off x="5715795" y="1057926"/>
            <a:ext cx="2438400" cy="565063"/>
          </a:xfrm>
          <a:prstGeom prst="rect">
            <a:avLst/>
          </a:prstGeom>
          <a:noFill/>
        </p:spPr>
        <p:txBody>
          <a:bodyPr wrap="square" lIns="65824" tIns="32911" rIns="65824" bIns="32911" rtlCol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9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在此录入上述图表的综合描述说明，在此录入上述图表的综合描述说明，在此录入上述图表的综合描述说明。</a:t>
            </a:r>
            <a:endParaRPr lang="zh-CN" altLang="en-US" sz="900" b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41" name="原创设计师QQ598969553     _13"/>
          <p:cNvSpPr>
            <a:spLocks noChangeArrowheads="1"/>
          </p:cNvSpPr>
          <p:nvPr/>
        </p:nvSpPr>
        <p:spPr bwMode="auto">
          <a:xfrm>
            <a:off x="5722249" y="1810544"/>
            <a:ext cx="715585" cy="30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zh-CN" altLang="en-US" sz="1500" dirty="0">
                <a:solidFill>
                  <a:schemeClr val="accent1"/>
                </a:solidFill>
                <a:latin typeface="+mj-ea"/>
                <a:ea typeface="+mj-ea"/>
                <a:sym typeface="Arial" panose="020B0604020202020204" pitchFamily="34" charset="0"/>
              </a:rPr>
              <a:t>阶段二</a:t>
            </a:r>
            <a:endParaRPr lang="zh-CN" altLang="en-US" sz="1500" dirty="0">
              <a:solidFill>
                <a:schemeClr val="accent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42" name="原创设计师QQ598969553     _14"/>
          <p:cNvSpPr txBox="1"/>
          <p:nvPr/>
        </p:nvSpPr>
        <p:spPr>
          <a:xfrm>
            <a:off x="5715795" y="2115344"/>
            <a:ext cx="2438400" cy="565063"/>
          </a:xfrm>
          <a:prstGeom prst="rect">
            <a:avLst/>
          </a:prstGeom>
          <a:noFill/>
        </p:spPr>
        <p:txBody>
          <a:bodyPr wrap="square" lIns="65824" tIns="32911" rIns="65824" bIns="32911" rtlCol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9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在此录入上述图表的综合描述说明，在此录入上述图表的综合描述说明，在此录入上述图表的综合描述说明。</a:t>
            </a:r>
            <a:endParaRPr lang="zh-CN" altLang="en-US" sz="900" b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43" name="原创设计师QQ598969553     _15"/>
          <p:cNvSpPr>
            <a:spLocks noEditPoints="1"/>
          </p:cNvSpPr>
          <p:nvPr/>
        </p:nvSpPr>
        <p:spPr bwMode="auto">
          <a:xfrm>
            <a:off x="4950770" y="2090159"/>
            <a:ext cx="298394" cy="202770"/>
          </a:xfrm>
          <a:custGeom>
            <a:avLst/>
            <a:gdLst>
              <a:gd name="T0" fmla="*/ 135 w 157"/>
              <a:gd name="T1" fmla="*/ 46 h 107"/>
              <a:gd name="T2" fmla="*/ 136 w 157"/>
              <a:gd name="T3" fmla="*/ 37 h 107"/>
              <a:gd name="T4" fmla="*/ 99 w 157"/>
              <a:gd name="T5" fmla="*/ 0 h 107"/>
              <a:gd name="T6" fmla="*/ 73 w 157"/>
              <a:gd name="T7" fmla="*/ 18 h 107"/>
              <a:gd name="T8" fmla="*/ 45 w 157"/>
              <a:gd name="T9" fmla="*/ 8 h 107"/>
              <a:gd name="T10" fmla="*/ 19 w 157"/>
              <a:gd name="T11" fmla="*/ 40 h 107"/>
              <a:gd name="T12" fmla="*/ 20 w 157"/>
              <a:gd name="T13" fmla="*/ 47 h 107"/>
              <a:gd name="T14" fmla="*/ 0 w 157"/>
              <a:gd name="T15" fmla="*/ 76 h 107"/>
              <a:gd name="T16" fmla="*/ 31 w 157"/>
              <a:gd name="T17" fmla="*/ 107 h 107"/>
              <a:gd name="T18" fmla="*/ 126 w 157"/>
              <a:gd name="T19" fmla="*/ 107 h 107"/>
              <a:gd name="T20" fmla="*/ 157 w 157"/>
              <a:gd name="T21" fmla="*/ 76 h 107"/>
              <a:gd name="T22" fmla="*/ 135 w 157"/>
              <a:gd name="T23" fmla="*/ 46 h 107"/>
              <a:gd name="T24" fmla="*/ 120 w 157"/>
              <a:gd name="T25" fmla="*/ 100 h 107"/>
              <a:gd name="T26" fmla="*/ 79 w 157"/>
              <a:gd name="T27" fmla="*/ 100 h 107"/>
              <a:gd name="T28" fmla="*/ 103 w 157"/>
              <a:gd name="T29" fmla="*/ 75 h 107"/>
              <a:gd name="T30" fmla="*/ 102 w 157"/>
              <a:gd name="T31" fmla="*/ 72 h 107"/>
              <a:gd name="T32" fmla="*/ 92 w 157"/>
              <a:gd name="T33" fmla="*/ 72 h 107"/>
              <a:gd name="T34" fmla="*/ 92 w 157"/>
              <a:gd name="T35" fmla="*/ 68 h 107"/>
              <a:gd name="T36" fmla="*/ 92 w 157"/>
              <a:gd name="T37" fmla="*/ 37 h 107"/>
              <a:gd name="T38" fmla="*/ 90 w 157"/>
              <a:gd name="T39" fmla="*/ 36 h 107"/>
              <a:gd name="T40" fmla="*/ 64 w 157"/>
              <a:gd name="T41" fmla="*/ 36 h 107"/>
              <a:gd name="T42" fmla="*/ 62 w 157"/>
              <a:gd name="T43" fmla="*/ 38 h 107"/>
              <a:gd name="T44" fmla="*/ 62 w 157"/>
              <a:gd name="T45" fmla="*/ 68 h 107"/>
              <a:gd name="T46" fmla="*/ 62 w 157"/>
              <a:gd name="T47" fmla="*/ 73 h 107"/>
              <a:gd name="T48" fmla="*/ 51 w 157"/>
              <a:gd name="T49" fmla="*/ 73 h 107"/>
              <a:gd name="T50" fmla="*/ 50 w 157"/>
              <a:gd name="T51" fmla="*/ 76 h 107"/>
              <a:gd name="T52" fmla="*/ 75 w 157"/>
              <a:gd name="T53" fmla="*/ 100 h 107"/>
              <a:gd name="T54" fmla="*/ 38 w 157"/>
              <a:gd name="T55" fmla="*/ 100 h 107"/>
              <a:gd name="T56" fmla="*/ 11 w 157"/>
              <a:gd name="T57" fmla="*/ 74 h 107"/>
              <a:gd name="T58" fmla="*/ 29 w 157"/>
              <a:gd name="T59" fmla="*/ 50 h 107"/>
              <a:gd name="T60" fmla="*/ 28 w 157"/>
              <a:gd name="T61" fmla="*/ 44 h 107"/>
              <a:gd name="T62" fmla="*/ 50 w 157"/>
              <a:gd name="T63" fmla="*/ 17 h 107"/>
              <a:gd name="T64" fmla="*/ 74 w 157"/>
              <a:gd name="T65" fmla="*/ 29 h 107"/>
              <a:gd name="T66" fmla="*/ 97 w 157"/>
              <a:gd name="T67" fmla="*/ 11 h 107"/>
              <a:gd name="T68" fmla="*/ 128 w 157"/>
              <a:gd name="T69" fmla="*/ 42 h 107"/>
              <a:gd name="T70" fmla="*/ 127 w 157"/>
              <a:gd name="T71" fmla="*/ 50 h 107"/>
              <a:gd name="T72" fmla="*/ 147 w 157"/>
              <a:gd name="T73" fmla="*/ 74 h 107"/>
              <a:gd name="T74" fmla="*/ 120 w 157"/>
              <a:gd name="T75" fmla="*/ 10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57" h="107">
                <a:moveTo>
                  <a:pt x="135" y="46"/>
                </a:moveTo>
                <a:cubicBezTo>
                  <a:pt x="136" y="43"/>
                  <a:pt x="136" y="40"/>
                  <a:pt x="136" y="37"/>
                </a:cubicBezTo>
                <a:cubicBezTo>
                  <a:pt x="136" y="17"/>
                  <a:pt x="120" y="0"/>
                  <a:pt x="99" y="0"/>
                </a:cubicBezTo>
                <a:cubicBezTo>
                  <a:pt x="76" y="0"/>
                  <a:pt x="73" y="18"/>
                  <a:pt x="73" y="18"/>
                </a:cubicBezTo>
                <a:cubicBezTo>
                  <a:pt x="73" y="18"/>
                  <a:pt x="63" y="6"/>
                  <a:pt x="45" y="8"/>
                </a:cubicBezTo>
                <a:cubicBezTo>
                  <a:pt x="30" y="11"/>
                  <a:pt x="19" y="25"/>
                  <a:pt x="19" y="40"/>
                </a:cubicBezTo>
                <a:cubicBezTo>
                  <a:pt x="19" y="42"/>
                  <a:pt x="20" y="45"/>
                  <a:pt x="20" y="47"/>
                </a:cubicBezTo>
                <a:cubicBezTo>
                  <a:pt x="9" y="51"/>
                  <a:pt x="0" y="63"/>
                  <a:pt x="0" y="76"/>
                </a:cubicBezTo>
                <a:cubicBezTo>
                  <a:pt x="0" y="93"/>
                  <a:pt x="14" y="107"/>
                  <a:pt x="31" y="107"/>
                </a:cubicBezTo>
                <a:cubicBezTo>
                  <a:pt x="126" y="107"/>
                  <a:pt x="126" y="107"/>
                  <a:pt x="126" y="107"/>
                </a:cubicBezTo>
                <a:cubicBezTo>
                  <a:pt x="143" y="107"/>
                  <a:pt x="157" y="93"/>
                  <a:pt x="157" y="76"/>
                </a:cubicBezTo>
                <a:cubicBezTo>
                  <a:pt x="157" y="62"/>
                  <a:pt x="148" y="50"/>
                  <a:pt x="135" y="46"/>
                </a:cubicBezTo>
                <a:close/>
                <a:moveTo>
                  <a:pt x="120" y="100"/>
                </a:moveTo>
                <a:cubicBezTo>
                  <a:pt x="79" y="100"/>
                  <a:pt x="79" y="100"/>
                  <a:pt x="79" y="100"/>
                </a:cubicBezTo>
                <a:cubicBezTo>
                  <a:pt x="82" y="97"/>
                  <a:pt x="103" y="75"/>
                  <a:pt x="103" y="75"/>
                </a:cubicBezTo>
                <a:cubicBezTo>
                  <a:pt x="103" y="75"/>
                  <a:pt x="106" y="72"/>
                  <a:pt x="102" y="72"/>
                </a:cubicBezTo>
                <a:cubicBezTo>
                  <a:pt x="98" y="72"/>
                  <a:pt x="92" y="72"/>
                  <a:pt x="92" y="72"/>
                </a:cubicBezTo>
                <a:cubicBezTo>
                  <a:pt x="92" y="72"/>
                  <a:pt x="92" y="71"/>
                  <a:pt x="92" y="68"/>
                </a:cubicBezTo>
                <a:cubicBezTo>
                  <a:pt x="92" y="60"/>
                  <a:pt x="92" y="43"/>
                  <a:pt x="92" y="37"/>
                </a:cubicBezTo>
                <a:cubicBezTo>
                  <a:pt x="92" y="37"/>
                  <a:pt x="92" y="36"/>
                  <a:pt x="90" y="36"/>
                </a:cubicBezTo>
                <a:cubicBezTo>
                  <a:pt x="88" y="36"/>
                  <a:pt x="67" y="36"/>
                  <a:pt x="64" y="36"/>
                </a:cubicBezTo>
                <a:cubicBezTo>
                  <a:pt x="61" y="36"/>
                  <a:pt x="62" y="38"/>
                  <a:pt x="62" y="38"/>
                </a:cubicBezTo>
                <a:cubicBezTo>
                  <a:pt x="62" y="44"/>
                  <a:pt x="62" y="60"/>
                  <a:pt x="62" y="68"/>
                </a:cubicBezTo>
                <a:cubicBezTo>
                  <a:pt x="62" y="71"/>
                  <a:pt x="62" y="73"/>
                  <a:pt x="62" y="73"/>
                </a:cubicBezTo>
                <a:cubicBezTo>
                  <a:pt x="62" y="73"/>
                  <a:pt x="54" y="73"/>
                  <a:pt x="51" y="73"/>
                </a:cubicBezTo>
                <a:cubicBezTo>
                  <a:pt x="47" y="73"/>
                  <a:pt x="50" y="76"/>
                  <a:pt x="50" y="76"/>
                </a:cubicBezTo>
                <a:cubicBezTo>
                  <a:pt x="75" y="100"/>
                  <a:pt x="75" y="100"/>
                  <a:pt x="75" y="100"/>
                </a:cubicBezTo>
                <a:cubicBezTo>
                  <a:pt x="38" y="100"/>
                  <a:pt x="38" y="100"/>
                  <a:pt x="38" y="100"/>
                </a:cubicBezTo>
                <a:cubicBezTo>
                  <a:pt x="23" y="100"/>
                  <a:pt x="11" y="89"/>
                  <a:pt x="11" y="74"/>
                </a:cubicBezTo>
                <a:cubicBezTo>
                  <a:pt x="11" y="63"/>
                  <a:pt x="18" y="54"/>
                  <a:pt x="29" y="50"/>
                </a:cubicBezTo>
                <a:cubicBezTo>
                  <a:pt x="28" y="48"/>
                  <a:pt x="28" y="46"/>
                  <a:pt x="28" y="44"/>
                </a:cubicBezTo>
                <a:cubicBezTo>
                  <a:pt x="28" y="32"/>
                  <a:pt x="37" y="20"/>
                  <a:pt x="50" y="17"/>
                </a:cubicBezTo>
                <a:cubicBezTo>
                  <a:pt x="65" y="15"/>
                  <a:pt x="74" y="29"/>
                  <a:pt x="74" y="29"/>
                </a:cubicBezTo>
                <a:cubicBezTo>
                  <a:pt x="74" y="29"/>
                  <a:pt x="77" y="11"/>
                  <a:pt x="97" y="11"/>
                </a:cubicBezTo>
                <a:cubicBezTo>
                  <a:pt x="115" y="11"/>
                  <a:pt x="128" y="25"/>
                  <a:pt x="128" y="42"/>
                </a:cubicBezTo>
                <a:cubicBezTo>
                  <a:pt x="128" y="45"/>
                  <a:pt x="127" y="47"/>
                  <a:pt x="127" y="50"/>
                </a:cubicBezTo>
                <a:cubicBezTo>
                  <a:pt x="138" y="53"/>
                  <a:pt x="147" y="63"/>
                  <a:pt x="147" y="74"/>
                </a:cubicBezTo>
                <a:cubicBezTo>
                  <a:pt x="147" y="89"/>
                  <a:pt x="135" y="100"/>
                  <a:pt x="12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+mj-ea"/>
              <a:ea typeface="+mj-ea"/>
            </a:endParaRPr>
          </a:p>
        </p:txBody>
      </p:sp>
      <p:sp>
        <p:nvSpPr>
          <p:cNvPr id="44" name="原创设计师QQ598969553     _16"/>
          <p:cNvSpPr>
            <a:spLocks noChangeArrowheads="1"/>
          </p:cNvSpPr>
          <p:nvPr/>
        </p:nvSpPr>
        <p:spPr bwMode="auto">
          <a:xfrm>
            <a:off x="2200231" y="2191544"/>
            <a:ext cx="715585" cy="30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zh-CN" altLang="en-US" sz="1500" dirty="0">
                <a:solidFill>
                  <a:schemeClr val="accent1"/>
                </a:solidFill>
                <a:latin typeface="+mj-ea"/>
                <a:ea typeface="+mj-ea"/>
                <a:sym typeface="Arial" panose="020B0604020202020204" pitchFamily="34" charset="0"/>
              </a:rPr>
              <a:t>阶段三</a:t>
            </a:r>
            <a:endParaRPr lang="zh-CN" altLang="en-US" sz="1500" dirty="0">
              <a:solidFill>
                <a:schemeClr val="accent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45" name="原创设计师QQ598969553     _17"/>
          <p:cNvSpPr txBox="1"/>
          <p:nvPr/>
        </p:nvSpPr>
        <p:spPr>
          <a:xfrm>
            <a:off x="686593" y="2485481"/>
            <a:ext cx="2333658" cy="565063"/>
          </a:xfrm>
          <a:prstGeom prst="rect">
            <a:avLst/>
          </a:prstGeom>
          <a:noFill/>
        </p:spPr>
        <p:txBody>
          <a:bodyPr wrap="square" lIns="65824" tIns="32911" rIns="65824" bIns="32911" rtlCol="0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9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在此录入上述图表的综合描述说明，在此录入上述图表的综合描述说明，在此录入上述图表的综合描述说明。</a:t>
            </a:r>
            <a:endParaRPr lang="zh-CN" altLang="en-US" sz="900" b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46" name="原创设计师QQ598969553     _18"/>
          <p:cNvGrpSpPr/>
          <p:nvPr/>
        </p:nvGrpSpPr>
        <p:grpSpPr>
          <a:xfrm>
            <a:off x="3418467" y="2587291"/>
            <a:ext cx="309413" cy="214312"/>
            <a:chOff x="7416800" y="1122363"/>
            <a:chExt cx="366713" cy="254000"/>
          </a:xfrm>
          <a:solidFill>
            <a:schemeClr val="bg1"/>
          </a:solidFill>
        </p:grpSpPr>
        <p:sp>
          <p:nvSpPr>
            <p:cNvPr id="47" name="Freeform 48"/>
            <p:cNvSpPr>
              <a:spLocks noEditPoints="1"/>
            </p:cNvSpPr>
            <p:nvPr/>
          </p:nvSpPr>
          <p:spPr bwMode="auto">
            <a:xfrm>
              <a:off x="7416800" y="1122363"/>
              <a:ext cx="260350" cy="254000"/>
            </a:xfrm>
            <a:custGeom>
              <a:avLst/>
              <a:gdLst>
                <a:gd name="T0" fmla="*/ 86 w 99"/>
                <a:gd name="T1" fmla="*/ 59 h 97"/>
                <a:gd name="T2" fmla="*/ 99 w 99"/>
                <a:gd name="T3" fmla="*/ 53 h 97"/>
                <a:gd name="T4" fmla="*/ 99 w 99"/>
                <a:gd name="T5" fmla="*/ 42 h 97"/>
                <a:gd name="T6" fmla="*/ 86 w 99"/>
                <a:gd name="T7" fmla="*/ 37 h 97"/>
                <a:gd name="T8" fmla="*/ 83 w 99"/>
                <a:gd name="T9" fmla="*/ 31 h 97"/>
                <a:gd name="T10" fmla="*/ 89 w 99"/>
                <a:gd name="T11" fmla="*/ 17 h 97"/>
                <a:gd name="T12" fmla="*/ 81 w 99"/>
                <a:gd name="T13" fmla="*/ 10 h 97"/>
                <a:gd name="T14" fmla="*/ 67 w 99"/>
                <a:gd name="T15" fmla="*/ 15 h 97"/>
                <a:gd name="T16" fmla="*/ 61 w 99"/>
                <a:gd name="T17" fmla="*/ 13 h 97"/>
                <a:gd name="T18" fmla="*/ 55 w 99"/>
                <a:gd name="T19" fmla="*/ 0 h 97"/>
                <a:gd name="T20" fmla="*/ 44 w 99"/>
                <a:gd name="T21" fmla="*/ 0 h 97"/>
                <a:gd name="T22" fmla="*/ 39 w 99"/>
                <a:gd name="T23" fmla="*/ 13 h 97"/>
                <a:gd name="T24" fmla="*/ 32 w 99"/>
                <a:gd name="T25" fmla="*/ 15 h 97"/>
                <a:gd name="T26" fmla="*/ 19 w 99"/>
                <a:gd name="T27" fmla="*/ 10 h 97"/>
                <a:gd name="T28" fmla="*/ 11 w 99"/>
                <a:gd name="T29" fmla="*/ 18 h 97"/>
                <a:gd name="T30" fmla="*/ 16 w 99"/>
                <a:gd name="T31" fmla="*/ 31 h 97"/>
                <a:gd name="T32" fmla="*/ 14 w 99"/>
                <a:gd name="T33" fmla="*/ 37 h 97"/>
                <a:gd name="T34" fmla="*/ 0 w 99"/>
                <a:gd name="T35" fmla="*/ 43 h 97"/>
                <a:gd name="T36" fmla="*/ 0 w 99"/>
                <a:gd name="T37" fmla="*/ 54 h 97"/>
                <a:gd name="T38" fmla="*/ 14 w 99"/>
                <a:gd name="T39" fmla="*/ 59 h 97"/>
                <a:gd name="T40" fmla="*/ 16 w 99"/>
                <a:gd name="T41" fmla="*/ 65 h 97"/>
                <a:gd name="T42" fmla="*/ 11 w 99"/>
                <a:gd name="T43" fmla="*/ 79 h 97"/>
                <a:gd name="T44" fmla="*/ 19 w 99"/>
                <a:gd name="T45" fmla="*/ 86 h 97"/>
                <a:gd name="T46" fmla="*/ 33 w 99"/>
                <a:gd name="T47" fmla="*/ 81 h 97"/>
                <a:gd name="T48" fmla="*/ 39 w 99"/>
                <a:gd name="T49" fmla="*/ 83 h 97"/>
                <a:gd name="T50" fmla="*/ 45 w 99"/>
                <a:gd name="T51" fmla="*/ 97 h 97"/>
                <a:gd name="T52" fmla="*/ 56 w 99"/>
                <a:gd name="T53" fmla="*/ 97 h 97"/>
                <a:gd name="T54" fmla="*/ 61 w 99"/>
                <a:gd name="T55" fmla="*/ 83 h 97"/>
                <a:gd name="T56" fmla="*/ 67 w 99"/>
                <a:gd name="T57" fmla="*/ 81 h 97"/>
                <a:gd name="T58" fmla="*/ 81 w 99"/>
                <a:gd name="T59" fmla="*/ 86 h 97"/>
                <a:gd name="T60" fmla="*/ 89 w 99"/>
                <a:gd name="T61" fmla="*/ 78 h 97"/>
                <a:gd name="T62" fmla="*/ 83 w 99"/>
                <a:gd name="T63" fmla="*/ 65 h 97"/>
                <a:gd name="T64" fmla="*/ 86 w 99"/>
                <a:gd name="T65" fmla="*/ 59 h 97"/>
                <a:gd name="T66" fmla="*/ 50 w 99"/>
                <a:gd name="T67" fmla="*/ 64 h 97"/>
                <a:gd name="T68" fmla="*/ 34 w 99"/>
                <a:gd name="T69" fmla="*/ 48 h 97"/>
                <a:gd name="T70" fmla="*/ 50 w 99"/>
                <a:gd name="T71" fmla="*/ 33 h 97"/>
                <a:gd name="T72" fmla="*/ 66 w 99"/>
                <a:gd name="T73" fmla="*/ 48 h 97"/>
                <a:gd name="T74" fmla="*/ 50 w 99"/>
                <a:gd name="T75" fmla="*/ 64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9" h="97">
                  <a:moveTo>
                    <a:pt x="86" y="59"/>
                  </a:moveTo>
                  <a:cubicBezTo>
                    <a:pt x="86" y="59"/>
                    <a:pt x="99" y="54"/>
                    <a:pt x="99" y="53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2"/>
                    <a:pt x="86" y="37"/>
                    <a:pt x="86" y="37"/>
                  </a:cubicBezTo>
                  <a:cubicBezTo>
                    <a:pt x="83" y="31"/>
                    <a:pt x="83" y="31"/>
                    <a:pt x="83" y="31"/>
                  </a:cubicBezTo>
                  <a:cubicBezTo>
                    <a:pt x="83" y="31"/>
                    <a:pt x="89" y="18"/>
                    <a:pt x="89" y="17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80" y="9"/>
                    <a:pt x="67" y="15"/>
                    <a:pt x="67" y="15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1" y="13"/>
                    <a:pt x="56" y="0"/>
                    <a:pt x="55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3" y="0"/>
                    <a:pt x="39" y="13"/>
                    <a:pt x="39" y="13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19" y="10"/>
                    <a:pt x="19" y="10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0" y="18"/>
                    <a:pt x="16" y="31"/>
                    <a:pt x="16" y="31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37"/>
                    <a:pt x="0" y="42"/>
                    <a:pt x="0" y="4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14" y="59"/>
                    <a:pt x="14" y="59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5"/>
                    <a:pt x="11" y="78"/>
                    <a:pt x="11" y="79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7"/>
                    <a:pt x="33" y="81"/>
                    <a:pt x="33" y="81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9" y="83"/>
                    <a:pt x="44" y="97"/>
                    <a:pt x="45" y="97"/>
                  </a:cubicBezTo>
                  <a:cubicBezTo>
                    <a:pt x="56" y="97"/>
                    <a:pt x="56" y="97"/>
                    <a:pt x="56" y="97"/>
                  </a:cubicBezTo>
                  <a:cubicBezTo>
                    <a:pt x="56" y="97"/>
                    <a:pt x="61" y="83"/>
                    <a:pt x="61" y="83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81" y="86"/>
                    <a:pt x="81" y="86"/>
                  </a:cubicBezTo>
                  <a:cubicBezTo>
                    <a:pt x="89" y="78"/>
                    <a:pt x="89" y="78"/>
                    <a:pt x="89" y="78"/>
                  </a:cubicBezTo>
                  <a:cubicBezTo>
                    <a:pt x="89" y="78"/>
                    <a:pt x="83" y="65"/>
                    <a:pt x="83" y="65"/>
                  </a:cubicBezTo>
                  <a:lnTo>
                    <a:pt x="86" y="59"/>
                  </a:lnTo>
                  <a:close/>
                  <a:moveTo>
                    <a:pt x="50" y="64"/>
                  </a:moveTo>
                  <a:cubicBezTo>
                    <a:pt x="41" y="64"/>
                    <a:pt x="34" y="57"/>
                    <a:pt x="34" y="48"/>
                  </a:cubicBezTo>
                  <a:cubicBezTo>
                    <a:pt x="34" y="39"/>
                    <a:pt x="41" y="33"/>
                    <a:pt x="50" y="33"/>
                  </a:cubicBezTo>
                  <a:cubicBezTo>
                    <a:pt x="59" y="33"/>
                    <a:pt x="66" y="39"/>
                    <a:pt x="66" y="48"/>
                  </a:cubicBezTo>
                  <a:cubicBezTo>
                    <a:pt x="66" y="57"/>
                    <a:pt x="59" y="64"/>
                    <a:pt x="50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48" name="Freeform 49"/>
            <p:cNvSpPr>
              <a:spLocks noEditPoints="1"/>
            </p:cNvSpPr>
            <p:nvPr/>
          </p:nvSpPr>
          <p:spPr bwMode="auto">
            <a:xfrm>
              <a:off x="7661275" y="1247775"/>
              <a:ext cx="122238" cy="123825"/>
            </a:xfrm>
            <a:custGeom>
              <a:avLst/>
              <a:gdLst>
                <a:gd name="T0" fmla="*/ 41 w 47"/>
                <a:gd name="T1" fmla="*/ 22 h 47"/>
                <a:gd name="T2" fmla="*/ 41 w 47"/>
                <a:gd name="T3" fmla="*/ 19 h 47"/>
                <a:gd name="T4" fmla="*/ 45 w 47"/>
                <a:gd name="T5" fmla="*/ 13 h 47"/>
                <a:gd name="T6" fmla="*/ 42 w 47"/>
                <a:gd name="T7" fmla="*/ 9 h 47"/>
                <a:gd name="T8" fmla="*/ 35 w 47"/>
                <a:gd name="T9" fmla="*/ 10 h 47"/>
                <a:gd name="T10" fmla="*/ 33 w 47"/>
                <a:gd name="T11" fmla="*/ 8 h 47"/>
                <a:gd name="T12" fmla="*/ 32 w 47"/>
                <a:gd name="T13" fmla="*/ 1 h 47"/>
                <a:gd name="T14" fmla="*/ 27 w 47"/>
                <a:gd name="T15" fmla="*/ 0 h 47"/>
                <a:gd name="T16" fmla="*/ 22 w 47"/>
                <a:gd name="T17" fmla="*/ 6 h 47"/>
                <a:gd name="T18" fmla="*/ 19 w 47"/>
                <a:gd name="T19" fmla="*/ 6 h 47"/>
                <a:gd name="T20" fmla="*/ 14 w 47"/>
                <a:gd name="T21" fmla="*/ 2 h 47"/>
                <a:gd name="T22" fmla="*/ 9 w 47"/>
                <a:gd name="T23" fmla="*/ 5 h 47"/>
                <a:gd name="T24" fmla="*/ 10 w 47"/>
                <a:gd name="T25" fmla="*/ 12 h 47"/>
                <a:gd name="T26" fmla="*/ 9 w 47"/>
                <a:gd name="T27" fmla="*/ 14 h 47"/>
                <a:gd name="T28" fmla="*/ 2 w 47"/>
                <a:gd name="T29" fmla="*/ 16 h 47"/>
                <a:gd name="T30" fmla="*/ 0 w 47"/>
                <a:gd name="T31" fmla="*/ 21 h 47"/>
                <a:gd name="T32" fmla="*/ 6 w 47"/>
                <a:gd name="T33" fmla="*/ 25 h 47"/>
                <a:gd name="T34" fmla="*/ 6 w 47"/>
                <a:gd name="T35" fmla="*/ 28 h 47"/>
                <a:gd name="T36" fmla="*/ 2 w 47"/>
                <a:gd name="T37" fmla="*/ 34 h 47"/>
                <a:gd name="T38" fmla="*/ 5 w 47"/>
                <a:gd name="T39" fmla="*/ 38 h 47"/>
                <a:gd name="T40" fmla="*/ 12 w 47"/>
                <a:gd name="T41" fmla="*/ 37 h 47"/>
                <a:gd name="T42" fmla="*/ 14 w 47"/>
                <a:gd name="T43" fmla="*/ 39 h 47"/>
                <a:gd name="T44" fmla="*/ 16 w 47"/>
                <a:gd name="T45" fmla="*/ 46 h 47"/>
                <a:gd name="T46" fmla="*/ 20 w 47"/>
                <a:gd name="T47" fmla="*/ 47 h 47"/>
                <a:gd name="T48" fmla="*/ 25 w 47"/>
                <a:gd name="T49" fmla="*/ 42 h 47"/>
                <a:gd name="T50" fmla="*/ 28 w 47"/>
                <a:gd name="T51" fmla="*/ 41 h 47"/>
                <a:gd name="T52" fmla="*/ 33 w 47"/>
                <a:gd name="T53" fmla="*/ 45 h 47"/>
                <a:gd name="T54" fmla="*/ 38 w 47"/>
                <a:gd name="T55" fmla="*/ 42 h 47"/>
                <a:gd name="T56" fmla="*/ 37 w 47"/>
                <a:gd name="T57" fmla="*/ 35 h 47"/>
                <a:gd name="T58" fmla="*/ 39 w 47"/>
                <a:gd name="T59" fmla="*/ 33 h 47"/>
                <a:gd name="T60" fmla="*/ 45 w 47"/>
                <a:gd name="T61" fmla="*/ 32 h 47"/>
                <a:gd name="T62" fmla="*/ 47 w 47"/>
                <a:gd name="T63" fmla="*/ 27 h 47"/>
                <a:gd name="T64" fmla="*/ 41 w 47"/>
                <a:gd name="T65" fmla="*/ 22 h 47"/>
                <a:gd name="T66" fmla="*/ 31 w 47"/>
                <a:gd name="T67" fmla="*/ 25 h 47"/>
                <a:gd name="T68" fmla="*/ 22 w 47"/>
                <a:gd name="T69" fmla="*/ 31 h 47"/>
                <a:gd name="T70" fmla="*/ 16 w 47"/>
                <a:gd name="T71" fmla="*/ 22 h 47"/>
                <a:gd name="T72" fmla="*/ 25 w 47"/>
                <a:gd name="T73" fmla="*/ 16 h 47"/>
                <a:gd name="T74" fmla="*/ 31 w 47"/>
                <a:gd name="T7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7">
                  <a:moveTo>
                    <a:pt x="41" y="22"/>
                  </a:move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5" y="14"/>
                    <a:pt x="45" y="1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9"/>
                    <a:pt x="35" y="10"/>
                    <a:pt x="35" y="10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8"/>
                    <a:pt x="32" y="1"/>
                    <a:pt x="32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2" y="6"/>
                    <a:pt x="22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4" y="2"/>
                    <a:pt x="14" y="2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10" y="12"/>
                    <a:pt x="10" y="12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2" y="15"/>
                    <a:pt x="2" y="1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6" y="25"/>
                    <a:pt x="6" y="25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2" y="34"/>
                    <a:pt x="2" y="3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9"/>
                    <a:pt x="12" y="37"/>
                    <a:pt x="12" y="37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5" y="46"/>
                    <a:pt x="16" y="46"/>
                  </a:cubicBezTo>
                  <a:cubicBezTo>
                    <a:pt x="20" y="47"/>
                    <a:pt x="20" y="47"/>
                    <a:pt x="20" y="47"/>
                  </a:cubicBezTo>
                  <a:cubicBezTo>
                    <a:pt x="21" y="47"/>
                    <a:pt x="25" y="42"/>
                    <a:pt x="25" y="42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33" y="45"/>
                    <a:pt x="33" y="45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7" y="35"/>
                    <a:pt x="37" y="35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9" y="33"/>
                    <a:pt x="45" y="32"/>
                    <a:pt x="45" y="32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7" y="26"/>
                    <a:pt x="41" y="22"/>
                    <a:pt x="41" y="22"/>
                  </a:cubicBezTo>
                  <a:close/>
                  <a:moveTo>
                    <a:pt x="31" y="25"/>
                  </a:moveTo>
                  <a:cubicBezTo>
                    <a:pt x="30" y="29"/>
                    <a:pt x="26" y="32"/>
                    <a:pt x="22" y="31"/>
                  </a:cubicBezTo>
                  <a:cubicBezTo>
                    <a:pt x="18" y="30"/>
                    <a:pt x="15" y="26"/>
                    <a:pt x="16" y="22"/>
                  </a:cubicBezTo>
                  <a:cubicBezTo>
                    <a:pt x="17" y="18"/>
                    <a:pt x="21" y="15"/>
                    <a:pt x="25" y="16"/>
                  </a:cubicBezTo>
                  <a:cubicBezTo>
                    <a:pt x="29" y="17"/>
                    <a:pt x="32" y="21"/>
                    <a:pt x="31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  <p:sp>
        <p:nvSpPr>
          <p:cNvPr id="49" name="原创设计师QQ598969553     _19"/>
          <p:cNvSpPr>
            <a:spLocks noChangeArrowheads="1"/>
          </p:cNvSpPr>
          <p:nvPr/>
        </p:nvSpPr>
        <p:spPr bwMode="auto">
          <a:xfrm>
            <a:off x="5715794" y="2801144"/>
            <a:ext cx="715585" cy="30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zh-CN" altLang="en-US" sz="1500" dirty="0">
                <a:solidFill>
                  <a:schemeClr val="accent1"/>
                </a:solidFill>
                <a:latin typeface="+mj-ea"/>
                <a:ea typeface="+mj-ea"/>
                <a:sym typeface="Arial" panose="020B0604020202020204" pitchFamily="34" charset="0"/>
              </a:rPr>
              <a:t>阶段四</a:t>
            </a:r>
            <a:endParaRPr lang="zh-CN" altLang="en-US" sz="1500" dirty="0">
              <a:solidFill>
                <a:schemeClr val="accent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50" name="原创设计师QQ598969553     _20"/>
          <p:cNvSpPr txBox="1"/>
          <p:nvPr/>
        </p:nvSpPr>
        <p:spPr>
          <a:xfrm>
            <a:off x="5715795" y="3093244"/>
            <a:ext cx="2438400" cy="565063"/>
          </a:xfrm>
          <a:prstGeom prst="rect">
            <a:avLst/>
          </a:prstGeom>
          <a:noFill/>
        </p:spPr>
        <p:txBody>
          <a:bodyPr wrap="square" lIns="65824" tIns="32911" rIns="65824" bIns="32911" rtlCol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9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在此录入上述图表的综合描述说明，在此录入上述图表的综合描述说明，在此录入上述图表的综合描述说明。</a:t>
            </a:r>
            <a:endParaRPr lang="zh-CN" altLang="en-US" sz="900" b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51" name="原创设计师QQ598969553     _21"/>
          <p:cNvGrpSpPr/>
          <p:nvPr/>
        </p:nvGrpSpPr>
        <p:grpSpPr>
          <a:xfrm>
            <a:off x="4952251" y="2999765"/>
            <a:ext cx="316718" cy="302754"/>
            <a:chOff x="3294063" y="754063"/>
            <a:chExt cx="5600701" cy="5353051"/>
          </a:xfrm>
          <a:solidFill>
            <a:schemeClr val="bg1"/>
          </a:solidFill>
        </p:grpSpPr>
        <p:sp>
          <p:nvSpPr>
            <p:cNvPr id="52" name="Freeform 458"/>
            <p:cNvSpPr/>
            <p:nvPr/>
          </p:nvSpPr>
          <p:spPr bwMode="auto">
            <a:xfrm>
              <a:off x="8235951" y="3122613"/>
              <a:ext cx="658813" cy="307975"/>
            </a:xfrm>
            <a:custGeom>
              <a:avLst/>
              <a:gdLst>
                <a:gd name="T0" fmla="*/ 135 w 175"/>
                <a:gd name="T1" fmla="*/ 0 h 82"/>
                <a:gd name="T2" fmla="*/ 175 w 175"/>
                <a:gd name="T3" fmla="*/ 41 h 82"/>
                <a:gd name="T4" fmla="*/ 135 w 175"/>
                <a:gd name="T5" fmla="*/ 82 h 82"/>
                <a:gd name="T6" fmla="*/ 41 w 175"/>
                <a:gd name="T7" fmla="*/ 82 h 82"/>
                <a:gd name="T8" fmla="*/ 0 w 175"/>
                <a:gd name="T9" fmla="*/ 41 h 82"/>
                <a:gd name="T10" fmla="*/ 12 w 175"/>
                <a:gd name="T11" fmla="*/ 12 h 82"/>
                <a:gd name="T12" fmla="*/ 41 w 175"/>
                <a:gd name="T13" fmla="*/ 0 h 82"/>
                <a:gd name="T14" fmla="*/ 135 w 175"/>
                <a:gd name="T1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82">
                  <a:moveTo>
                    <a:pt x="135" y="0"/>
                  </a:moveTo>
                  <a:cubicBezTo>
                    <a:pt x="157" y="0"/>
                    <a:pt x="175" y="19"/>
                    <a:pt x="175" y="41"/>
                  </a:cubicBezTo>
                  <a:cubicBezTo>
                    <a:pt x="175" y="64"/>
                    <a:pt x="157" y="82"/>
                    <a:pt x="135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19" y="82"/>
                    <a:pt x="0" y="64"/>
                    <a:pt x="0" y="41"/>
                  </a:cubicBezTo>
                  <a:cubicBezTo>
                    <a:pt x="0" y="30"/>
                    <a:pt x="5" y="20"/>
                    <a:pt x="12" y="12"/>
                  </a:cubicBezTo>
                  <a:cubicBezTo>
                    <a:pt x="20" y="5"/>
                    <a:pt x="30" y="0"/>
                    <a:pt x="41" y="0"/>
                  </a:cubicBezTo>
                  <a:lnTo>
                    <a:pt x="1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53" name="Freeform 459"/>
            <p:cNvSpPr/>
            <p:nvPr/>
          </p:nvSpPr>
          <p:spPr bwMode="auto">
            <a:xfrm>
              <a:off x="7646988" y="1539876"/>
              <a:ext cx="571500" cy="587375"/>
            </a:xfrm>
            <a:custGeom>
              <a:avLst/>
              <a:gdLst>
                <a:gd name="T0" fmla="*/ 136 w 152"/>
                <a:gd name="T1" fmla="*/ 16 h 156"/>
                <a:gd name="T2" fmla="*/ 136 w 152"/>
                <a:gd name="T3" fmla="*/ 74 h 156"/>
                <a:gd name="T4" fmla="*/ 70 w 152"/>
                <a:gd name="T5" fmla="*/ 140 h 156"/>
                <a:gd name="T6" fmla="*/ 12 w 152"/>
                <a:gd name="T7" fmla="*/ 140 h 156"/>
                <a:gd name="T8" fmla="*/ 0 w 152"/>
                <a:gd name="T9" fmla="*/ 111 h 156"/>
                <a:gd name="T10" fmla="*/ 12 w 152"/>
                <a:gd name="T11" fmla="*/ 82 h 156"/>
                <a:gd name="T12" fmla="*/ 78 w 152"/>
                <a:gd name="T13" fmla="*/ 16 h 156"/>
                <a:gd name="T14" fmla="*/ 136 w 152"/>
                <a:gd name="T15" fmla="*/ 1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56">
                  <a:moveTo>
                    <a:pt x="136" y="16"/>
                  </a:moveTo>
                  <a:cubicBezTo>
                    <a:pt x="152" y="32"/>
                    <a:pt x="152" y="58"/>
                    <a:pt x="136" y="74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54" y="156"/>
                    <a:pt x="28" y="156"/>
                    <a:pt x="12" y="140"/>
                  </a:cubicBezTo>
                  <a:cubicBezTo>
                    <a:pt x="4" y="132"/>
                    <a:pt x="0" y="121"/>
                    <a:pt x="0" y="111"/>
                  </a:cubicBezTo>
                  <a:cubicBezTo>
                    <a:pt x="0" y="100"/>
                    <a:pt x="4" y="90"/>
                    <a:pt x="12" y="82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94" y="0"/>
                    <a:pt x="120" y="0"/>
                    <a:pt x="136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54" name="Freeform 460"/>
            <p:cNvSpPr>
              <a:spLocks noEditPoints="1"/>
            </p:cNvSpPr>
            <p:nvPr/>
          </p:nvSpPr>
          <p:spPr bwMode="auto">
            <a:xfrm>
              <a:off x="4170363" y="1525588"/>
              <a:ext cx="3863975" cy="3567113"/>
            </a:xfrm>
            <a:custGeom>
              <a:avLst/>
              <a:gdLst>
                <a:gd name="T0" fmla="*/ 1028 w 1028"/>
                <a:gd name="T1" fmla="*/ 514 h 949"/>
                <a:gd name="T2" fmla="*/ 787 w 1028"/>
                <a:gd name="T3" fmla="*/ 949 h 949"/>
                <a:gd name="T4" fmla="*/ 241 w 1028"/>
                <a:gd name="T5" fmla="*/ 949 h 949"/>
                <a:gd name="T6" fmla="*/ 0 w 1028"/>
                <a:gd name="T7" fmla="*/ 514 h 949"/>
                <a:gd name="T8" fmla="*/ 514 w 1028"/>
                <a:gd name="T9" fmla="*/ 0 h 949"/>
                <a:gd name="T10" fmla="*/ 1028 w 1028"/>
                <a:gd name="T11" fmla="*/ 514 h 949"/>
                <a:gd name="T12" fmla="*/ 714 w 1028"/>
                <a:gd name="T13" fmla="*/ 345 h 949"/>
                <a:gd name="T14" fmla="*/ 714 w 1028"/>
                <a:gd name="T15" fmla="*/ 251 h 949"/>
                <a:gd name="T16" fmla="*/ 632 w 1028"/>
                <a:gd name="T17" fmla="*/ 187 h 949"/>
                <a:gd name="T18" fmla="*/ 563 w 1028"/>
                <a:gd name="T19" fmla="*/ 187 h 949"/>
                <a:gd name="T20" fmla="*/ 563 w 1028"/>
                <a:gd name="T21" fmla="*/ 153 h 949"/>
                <a:gd name="T22" fmla="*/ 466 w 1028"/>
                <a:gd name="T23" fmla="*/ 153 h 949"/>
                <a:gd name="T24" fmla="*/ 466 w 1028"/>
                <a:gd name="T25" fmla="*/ 187 h 949"/>
                <a:gd name="T26" fmla="*/ 397 w 1028"/>
                <a:gd name="T27" fmla="*/ 187 h 949"/>
                <a:gd name="T28" fmla="*/ 316 w 1028"/>
                <a:gd name="T29" fmla="*/ 251 h 949"/>
                <a:gd name="T30" fmla="*/ 316 w 1028"/>
                <a:gd name="T31" fmla="*/ 438 h 949"/>
                <a:gd name="T32" fmla="*/ 397 w 1028"/>
                <a:gd name="T33" fmla="*/ 503 h 949"/>
                <a:gd name="T34" fmla="*/ 466 w 1028"/>
                <a:gd name="T35" fmla="*/ 503 h 949"/>
                <a:gd name="T36" fmla="*/ 466 w 1028"/>
                <a:gd name="T37" fmla="*/ 701 h 949"/>
                <a:gd name="T38" fmla="*/ 440 w 1028"/>
                <a:gd name="T39" fmla="*/ 701 h 949"/>
                <a:gd name="T40" fmla="*/ 389 w 1028"/>
                <a:gd name="T41" fmla="*/ 661 h 949"/>
                <a:gd name="T42" fmla="*/ 389 w 1028"/>
                <a:gd name="T43" fmla="*/ 602 h 949"/>
                <a:gd name="T44" fmla="*/ 315 w 1028"/>
                <a:gd name="T45" fmla="*/ 602 h 949"/>
                <a:gd name="T46" fmla="*/ 315 w 1028"/>
                <a:gd name="T47" fmla="*/ 696 h 949"/>
                <a:gd name="T48" fmla="*/ 396 w 1028"/>
                <a:gd name="T49" fmla="*/ 760 h 949"/>
                <a:gd name="T50" fmla="*/ 466 w 1028"/>
                <a:gd name="T51" fmla="*/ 760 h 949"/>
                <a:gd name="T52" fmla="*/ 466 w 1028"/>
                <a:gd name="T53" fmla="*/ 796 h 949"/>
                <a:gd name="T54" fmla="*/ 563 w 1028"/>
                <a:gd name="T55" fmla="*/ 796 h 949"/>
                <a:gd name="T56" fmla="*/ 563 w 1028"/>
                <a:gd name="T57" fmla="*/ 760 h 949"/>
                <a:gd name="T58" fmla="*/ 632 w 1028"/>
                <a:gd name="T59" fmla="*/ 760 h 949"/>
                <a:gd name="T60" fmla="*/ 713 w 1028"/>
                <a:gd name="T61" fmla="*/ 696 h 949"/>
                <a:gd name="T62" fmla="*/ 713 w 1028"/>
                <a:gd name="T63" fmla="*/ 509 h 949"/>
                <a:gd name="T64" fmla="*/ 632 w 1028"/>
                <a:gd name="T65" fmla="*/ 444 h 949"/>
                <a:gd name="T66" fmla="*/ 563 w 1028"/>
                <a:gd name="T67" fmla="*/ 444 h 949"/>
                <a:gd name="T68" fmla="*/ 563 w 1028"/>
                <a:gd name="T69" fmla="*/ 246 h 949"/>
                <a:gd name="T70" fmla="*/ 588 w 1028"/>
                <a:gd name="T71" fmla="*/ 246 h 949"/>
                <a:gd name="T72" fmla="*/ 639 w 1028"/>
                <a:gd name="T73" fmla="*/ 286 h 949"/>
                <a:gd name="T74" fmla="*/ 639 w 1028"/>
                <a:gd name="T75" fmla="*/ 345 h 949"/>
                <a:gd name="T76" fmla="*/ 714 w 1028"/>
                <a:gd name="T77" fmla="*/ 345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28" h="949">
                  <a:moveTo>
                    <a:pt x="1028" y="514"/>
                  </a:moveTo>
                  <a:cubicBezTo>
                    <a:pt x="1028" y="697"/>
                    <a:pt x="932" y="858"/>
                    <a:pt x="787" y="949"/>
                  </a:cubicBezTo>
                  <a:cubicBezTo>
                    <a:pt x="241" y="949"/>
                    <a:pt x="241" y="949"/>
                    <a:pt x="241" y="949"/>
                  </a:cubicBezTo>
                  <a:cubicBezTo>
                    <a:pt x="97" y="858"/>
                    <a:pt x="0" y="697"/>
                    <a:pt x="0" y="514"/>
                  </a:cubicBezTo>
                  <a:cubicBezTo>
                    <a:pt x="0" y="230"/>
                    <a:pt x="231" y="0"/>
                    <a:pt x="514" y="0"/>
                  </a:cubicBezTo>
                  <a:cubicBezTo>
                    <a:pt x="798" y="0"/>
                    <a:pt x="1028" y="230"/>
                    <a:pt x="1028" y="514"/>
                  </a:cubicBezTo>
                  <a:close/>
                  <a:moveTo>
                    <a:pt x="714" y="345"/>
                  </a:moveTo>
                  <a:cubicBezTo>
                    <a:pt x="714" y="251"/>
                    <a:pt x="714" y="251"/>
                    <a:pt x="714" y="251"/>
                  </a:cubicBezTo>
                  <a:cubicBezTo>
                    <a:pt x="714" y="216"/>
                    <a:pt x="677" y="187"/>
                    <a:pt x="632" y="187"/>
                  </a:cubicBezTo>
                  <a:cubicBezTo>
                    <a:pt x="563" y="187"/>
                    <a:pt x="563" y="187"/>
                    <a:pt x="563" y="187"/>
                  </a:cubicBezTo>
                  <a:cubicBezTo>
                    <a:pt x="563" y="153"/>
                    <a:pt x="563" y="153"/>
                    <a:pt x="563" y="153"/>
                  </a:cubicBezTo>
                  <a:cubicBezTo>
                    <a:pt x="466" y="153"/>
                    <a:pt x="466" y="153"/>
                    <a:pt x="466" y="153"/>
                  </a:cubicBezTo>
                  <a:cubicBezTo>
                    <a:pt x="466" y="187"/>
                    <a:pt x="466" y="187"/>
                    <a:pt x="466" y="187"/>
                  </a:cubicBezTo>
                  <a:cubicBezTo>
                    <a:pt x="397" y="187"/>
                    <a:pt x="397" y="187"/>
                    <a:pt x="397" y="187"/>
                  </a:cubicBezTo>
                  <a:cubicBezTo>
                    <a:pt x="352" y="187"/>
                    <a:pt x="316" y="216"/>
                    <a:pt x="316" y="251"/>
                  </a:cubicBezTo>
                  <a:cubicBezTo>
                    <a:pt x="316" y="438"/>
                    <a:pt x="316" y="438"/>
                    <a:pt x="316" y="438"/>
                  </a:cubicBezTo>
                  <a:cubicBezTo>
                    <a:pt x="316" y="474"/>
                    <a:pt x="352" y="503"/>
                    <a:pt x="397" y="503"/>
                  </a:cubicBezTo>
                  <a:cubicBezTo>
                    <a:pt x="466" y="503"/>
                    <a:pt x="466" y="503"/>
                    <a:pt x="466" y="503"/>
                  </a:cubicBezTo>
                  <a:cubicBezTo>
                    <a:pt x="466" y="701"/>
                    <a:pt x="466" y="701"/>
                    <a:pt x="466" y="701"/>
                  </a:cubicBezTo>
                  <a:cubicBezTo>
                    <a:pt x="440" y="701"/>
                    <a:pt x="440" y="701"/>
                    <a:pt x="440" y="701"/>
                  </a:cubicBezTo>
                  <a:cubicBezTo>
                    <a:pt x="412" y="701"/>
                    <a:pt x="389" y="683"/>
                    <a:pt x="389" y="661"/>
                  </a:cubicBezTo>
                  <a:cubicBezTo>
                    <a:pt x="389" y="602"/>
                    <a:pt x="389" y="602"/>
                    <a:pt x="389" y="602"/>
                  </a:cubicBezTo>
                  <a:cubicBezTo>
                    <a:pt x="315" y="602"/>
                    <a:pt x="315" y="602"/>
                    <a:pt x="315" y="602"/>
                  </a:cubicBezTo>
                  <a:cubicBezTo>
                    <a:pt x="315" y="696"/>
                    <a:pt x="315" y="696"/>
                    <a:pt x="315" y="696"/>
                  </a:cubicBezTo>
                  <a:cubicBezTo>
                    <a:pt x="315" y="731"/>
                    <a:pt x="351" y="760"/>
                    <a:pt x="396" y="760"/>
                  </a:cubicBezTo>
                  <a:cubicBezTo>
                    <a:pt x="466" y="760"/>
                    <a:pt x="466" y="760"/>
                    <a:pt x="466" y="760"/>
                  </a:cubicBezTo>
                  <a:cubicBezTo>
                    <a:pt x="466" y="796"/>
                    <a:pt x="466" y="796"/>
                    <a:pt x="466" y="796"/>
                  </a:cubicBezTo>
                  <a:cubicBezTo>
                    <a:pt x="563" y="796"/>
                    <a:pt x="563" y="796"/>
                    <a:pt x="563" y="796"/>
                  </a:cubicBezTo>
                  <a:cubicBezTo>
                    <a:pt x="563" y="760"/>
                    <a:pt x="563" y="760"/>
                    <a:pt x="563" y="760"/>
                  </a:cubicBezTo>
                  <a:cubicBezTo>
                    <a:pt x="632" y="760"/>
                    <a:pt x="632" y="760"/>
                    <a:pt x="632" y="760"/>
                  </a:cubicBezTo>
                  <a:cubicBezTo>
                    <a:pt x="677" y="760"/>
                    <a:pt x="713" y="731"/>
                    <a:pt x="713" y="696"/>
                  </a:cubicBezTo>
                  <a:cubicBezTo>
                    <a:pt x="713" y="509"/>
                    <a:pt x="713" y="509"/>
                    <a:pt x="713" y="509"/>
                  </a:cubicBezTo>
                  <a:cubicBezTo>
                    <a:pt x="713" y="473"/>
                    <a:pt x="677" y="444"/>
                    <a:pt x="632" y="444"/>
                  </a:cubicBezTo>
                  <a:cubicBezTo>
                    <a:pt x="563" y="444"/>
                    <a:pt x="563" y="444"/>
                    <a:pt x="563" y="444"/>
                  </a:cubicBezTo>
                  <a:cubicBezTo>
                    <a:pt x="563" y="246"/>
                    <a:pt x="563" y="246"/>
                    <a:pt x="563" y="246"/>
                  </a:cubicBezTo>
                  <a:cubicBezTo>
                    <a:pt x="588" y="246"/>
                    <a:pt x="588" y="246"/>
                    <a:pt x="588" y="246"/>
                  </a:cubicBezTo>
                  <a:cubicBezTo>
                    <a:pt x="617" y="246"/>
                    <a:pt x="639" y="264"/>
                    <a:pt x="639" y="286"/>
                  </a:cubicBezTo>
                  <a:cubicBezTo>
                    <a:pt x="639" y="345"/>
                    <a:pt x="639" y="345"/>
                    <a:pt x="639" y="345"/>
                  </a:cubicBezTo>
                  <a:lnTo>
                    <a:pt x="714" y="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55" name="Freeform 461"/>
            <p:cNvSpPr/>
            <p:nvPr/>
          </p:nvSpPr>
          <p:spPr bwMode="auto">
            <a:xfrm>
              <a:off x="5187951" y="5254626"/>
              <a:ext cx="1827213" cy="209550"/>
            </a:xfrm>
            <a:custGeom>
              <a:avLst/>
              <a:gdLst>
                <a:gd name="T0" fmla="*/ 436 w 486"/>
                <a:gd name="T1" fmla="*/ 0 h 56"/>
                <a:gd name="T2" fmla="*/ 486 w 486"/>
                <a:gd name="T3" fmla="*/ 28 h 56"/>
                <a:gd name="T4" fmla="*/ 436 w 486"/>
                <a:gd name="T5" fmla="*/ 56 h 56"/>
                <a:gd name="T6" fmla="*/ 51 w 486"/>
                <a:gd name="T7" fmla="*/ 56 h 56"/>
                <a:gd name="T8" fmla="*/ 0 w 486"/>
                <a:gd name="T9" fmla="*/ 28 h 56"/>
                <a:gd name="T10" fmla="*/ 15 w 486"/>
                <a:gd name="T11" fmla="*/ 8 h 56"/>
                <a:gd name="T12" fmla="*/ 51 w 486"/>
                <a:gd name="T13" fmla="*/ 0 h 56"/>
                <a:gd name="T14" fmla="*/ 436 w 486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6" h="56">
                  <a:moveTo>
                    <a:pt x="436" y="0"/>
                  </a:moveTo>
                  <a:cubicBezTo>
                    <a:pt x="464" y="0"/>
                    <a:pt x="486" y="13"/>
                    <a:pt x="486" y="28"/>
                  </a:cubicBezTo>
                  <a:cubicBezTo>
                    <a:pt x="486" y="44"/>
                    <a:pt x="464" y="56"/>
                    <a:pt x="436" y="56"/>
                  </a:cubicBezTo>
                  <a:cubicBezTo>
                    <a:pt x="51" y="56"/>
                    <a:pt x="51" y="56"/>
                    <a:pt x="51" y="56"/>
                  </a:cubicBezTo>
                  <a:cubicBezTo>
                    <a:pt x="23" y="56"/>
                    <a:pt x="0" y="44"/>
                    <a:pt x="0" y="28"/>
                  </a:cubicBezTo>
                  <a:cubicBezTo>
                    <a:pt x="0" y="20"/>
                    <a:pt x="6" y="13"/>
                    <a:pt x="15" y="8"/>
                  </a:cubicBezTo>
                  <a:cubicBezTo>
                    <a:pt x="24" y="3"/>
                    <a:pt x="37" y="0"/>
                    <a:pt x="51" y="0"/>
                  </a:cubicBezTo>
                  <a:lnTo>
                    <a:pt x="4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56" name="Freeform 462"/>
            <p:cNvSpPr/>
            <p:nvPr/>
          </p:nvSpPr>
          <p:spPr bwMode="auto">
            <a:xfrm>
              <a:off x="5368926" y="5576888"/>
              <a:ext cx="1470025" cy="211138"/>
            </a:xfrm>
            <a:custGeom>
              <a:avLst/>
              <a:gdLst>
                <a:gd name="T0" fmla="*/ 341 w 391"/>
                <a:gd name="T1" fmla="*/ 0 h 56"/>
                <a:gd name="T2" fmla="*/ 391 w 391"/>
                <a:gd name="T3" fmla="*/ 28 h 56"/>
                <a:gd name="T4" fmla="*/ 341 w 391"/>
                <a:gd name="T5" fmla="*/ 56 h 56"/>
                <a:gd name="T6" fmla="*/ 50 w 391"/>
                <a:gd name="T7" fmla="*/ 56 h 56"/>
                <a:gd name="T8" fmla="*/ 0 w 391"/>
                <a:gd name="T9" fmla="*/ 28 h 56"/>
                <a:gd name="T10" fmla="*/ 14 w 391"/>
                <a:gd name="T11" fmla="*/ 8 h 56"/>
                <a:gd name="T12" fmla="*/ 50 w 391"/>
                <a:gd name="T13" fmla="*/ 0 h 56"/>
                <a:gd name="T14" fmla="*/ 341 w 391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1" h="56">
                  <a:moveTo>
                    <a:pt x="341" y="0"/>
                  </a:moveTo>
                  <a:cubicBezTo>
                    <a:pt x="369" y="0"/>
                    <a:pt x="391" y="12"/>
                    <a:pt x="391" y="28"/>
                  </a:cubicBezTo>
                  <a:cubicBezTo>
                    <a:pt x="391" y="43"/>
                    <a:pt x="369" y="56"/>
                    <a:pt x="341" y="56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22" y="56"/>
                    <a:pt x="0" y="43"/>
                    <a:pt x="0" y="28"/>
                  </a:cubicBezTo>
                  <a:cubicBezTo>
                    <a:pt x="0" y="20"/>
                    <a:pt x="5" y="13"/>
                    <a:pt x="14" y="8"/>
                  </a:cubicBezTo>
                  <a:cubicBezTo>
                    <a:pt x="24" y="3"/>
                    <a:pt x="36" y="0"/>
                    <a:pt x="50" y="0"/>
                  </a:cubicBezTo>
                  <a:lnTo>
                    <a:pt x="34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57" name="Freeform 463"/>
            <p:cNvSpPr/>
            <p:nvPr/>
          </p:nvSpPr>
          <p:spPr bwMode="auto">
            <a:xfrm>
              <a:off x="5556251" y="5895976"/>
              <a:ext cx="1090613" cy="211138"/>
            </a:xfrm>
            <a:custGeom>
              <a:avLst/>
              <a:gdLst>
                <a:gd name="T0" fmla="*/ 240 w 290"/>
                <a:gd name="T1" fmla="*/ 0 h 56"/>
                <a:gd name="T2" fmla="*/ 290 w 290"/>
                <a:gd name="T3" fmla="*/ 28 h 56"/>
                <a:gd name="T4" fmla="*/ 240 w 290"/>
                <a:gd name="T5" fmla="*/ 56 h 56"/>
                <a:gd name="T6" fmla="*/ 50 w 290"/>
                <a:gd name="T7" fmla="*/ 56 h 56"/>
                <a:gd name="T8" fmla="*/ 0 w 290"/>
                <a:gd name="T9" fmla="*/ 28 h 56"/>
                <a:gd name="T10" fmla="*/ 15 w 290"/>
                <a:gd name="T11" fmla="*/ 8 h 56"/>
                <a:gd name="T12" fmla="*/ 50 w 290"/>
                <a:gd name="T13" fmla="*/ 0 h 56"/>
                <a:gd name="T14" fmla="*/ 240 w 290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0" h="56">
                  <a:moveTo>
                    <a:pt x="240" y="0"/>
                  </a:moveTo>
                  <a:cubicBezTo>
                    <a:pt x="268" y="0"/>
                    <a:pt x="290" y="12"/>
                    <a:pt x="290" y="28"/>
                  </a:cubicBezTo>
                  <a:cubicBezTo>
                    <a:pt x="290" y="43"/>
                    <a:pt x="268" y="56"/>
                    <a:pt x="240" y="56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23" y="56"/>
                    <a:pt x="0" y="43"/>
                    <a:pt x="0" y="28"/>
                  </a:cubicBezTo>
                  <a:cubicBezTo>
                    <a:pt x="0" y="20"/>
                    <a:pt x="6" y="13"/>
                    <a:pt x="15" y="8"/>
                  </a:cubicBezTo>
                  <a:cubicBezTo>
                    <a:pt x="24" y="3"/>
                    <a:pt x="37" y="0"/>
                    <a:pt x="50" y="0"/>
                  </a:cubicBezTo>
                  <a:lnTo>
                    <a:pt x="2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58" name="Freeform 464"/>
            <p:cNvSpPr/>
            <p:nvPr/>
          </p:nvSpPr>
          <p:spPr bwMode="auto">
            <a:xfrm>
              <a:off x="6286501" y="3416301"/>
              <a:ext cx="285750" cy="744538"/>
            </a:xfrm>
            <a:custGeom>
              <a:avLst/>
              <a:gdLst>
                <a:gd name="T0" fmla="*/ 76 w 76"/>
                <a:gd name="T1" fmla="*/ 41 h 198"/>
                <a:gd name="T2" fmla="*/ 76 w 76"/>
                <a:gd name="T3" fmla="*/ 158 h 198"/>
                <a:gd name="T4" fmla="*/ 25 w 76"/>
                <a:gd name="T5" fmla="*/ 198 h 198"/>
                <a:gd name="T6" fmla="*/ 0 w 76"/>
                <a:gd name="T7" fmla="*/ 198 h 198"/>
                <a:gd name="T8" fmla="*/ 0 w 76"/>
                <a:gd name="T9" fmla="*/ 0 h 198"/>
                <a:gd name="T10" fmla="*/ 25 w 76"/>
                <a:gd name="T11" fmla="*/ 0 h 198"/>
                <a:gd name="T12" fmla="*/ 76 w 76"/>
                <a:gd name="T13" fmla="*/ 4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98">
                  <a:moveTo>
                    <a:pt x="76" y="41"/>
                  </a:moveTo>
                  <a:cubicBezTo>
                    <a:pt x="76" y="158"/>
                    <a:pt x="76" y="158"/>
                    <a:pt x="76" y="158"/>
                  </a:cubicBezTo>
                  <a:cubicBezTo>
                    <a:pt x="76" y="180"/>
                    <a:pt x="53" y="198"/>
                    <a:pt x="25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53" y="0"/>
                    <a:pt x="76" y="18"/>
                    <a:pt x="7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59" name="Freeform 465"/>
            <p:cNvSpPr/>
            <p:nvPr/>
          </p:nvSpPr>
          <p:spPr bwMode="auto">
            <a:xfrm>
              <a:off x="5948363" y="754063"/>
              <a:ext cx="307975" cy="658813"/>
            </a:xfrm>
            <a:custGeom>
              <a:avLst/>
              <a:gdLst>
                <a:gd name="T0" fmla="*/ 82 w 82"/>
                <a:gd name="T1" fmla="*/ 41 h 175"/>
                <a:gd name="T2" fmla="*/ 82 w 82"/>
                <a:gd name="T3" fmla="*/ 134 h 175"/>
                <a:gd name="T4" fmla="*/ 41 w 82"/>
                <a:gd name="T5" fmla="*/ 175 h 175"/>
                <a:gd name="T6" fmla="*/ 12 w 82"/>
                <a:gd name="T7" fmla="*/ 163 h 175"/>
                <a:gd name="T8" fmla="*/ 0 w 82"/>
                <a:gd name="T9" fmla="*/ 134 h 175"/>
                <a:gd name="T10" fmla="*/ 0 w 82"/>
                <a:gd name="T11" fmla="*/ 41 h 175"/>
                <a:gd name="T12" fmla="*/ 41 w 82"/>
                <a:gd name="T13" fmla="*/ 0 h 175"/>
                <a:gd name="T14" fmla="*/ 82 w 82"/>
                <a:gd name="T15" fmla="*/ 4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75">
                  <a:moveTo>
                    <a:pt x="82" y="41"/>
                  </a:moveTo>
                  <a:cubicBezTo>
                    <a:pt x="82" y="134"/>
                    <a:pt x="82" y="134"/>
                    <a:pt x="82" y="134"/>
                  </a:cubicBezTo>
                  <a:cubicBezTo>
                    <a:pt x="82" y="157"/>
                    <a:pt x="64" y="175"/>
                    <a:pt x="41" y="175"/>
                  </a:cubicBezTo>
                  <a:cubicBezTo>
                    <a:pt x="30" y="175"/>
                    <a:pt x="20" y="171"/>
                    <a:pt x="12" y="163"/>
                  </a:cubicBezTo>
                  <a:cubicBezTo>
                    <a:pt x="5" y="156"/>
                    <a:pt x="0" y="146"/>
                    <a:pt x="0" y="134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9" y="0"/>
                    <a:pt x="41" y="0"/>
                  </a:cubicBezTo>
                  <a:cubicBezTo>
                    <a:pt x="64" y="0"/>
                    <a:pt x="82" y="19"/>
                    <a:pt x="82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60" name="Freeform 466"/>
            <p:cNvSpPr/>
            <p:nvPr/>
          </p:nvSpPr>
          <p:spPr bwMode="auto">
            <a:xfrm>
              <a:off x="5635626" y="2449513"/>
              <a:ext cx="285750" cy="744538"/>
            </a:xfrm>
            <a:custGeom>
              <a:avLst/>
              <a:gdLst>
                <a:gd name="T0" fmla="*/ 76 w 76"/>
                <a:gd name="T1" fmla="*/ 0 h 198"/>
                <a:gd name="T2" fmla="*/ 76 w 76"/>
                <a:gd name="T3" fmla="*/ 198 h 198"/>
                <a:gd name="T4" fmla="*/ 51 w 76"/>
                <a:gd name="T5" fmla="*/ 198 h 198"/>
                <a:gd name="T6" fmla="*/ 0 w 76"/>
                <a:gd name="T7" fmla="*/ 157 h 198"/>
                <a:gd name="T8" fmla="*/ 0 w 76"/>
                <a:gd name="T9" fmla="*/ 40 h 198"/>
                <a:gd name="T10" fmla="*/ 51 w 76"/>
                <a:gd name="T11" fmla="*/ 0 h 198"/>
                <a:gd name="T12" fmla="*/ 76 w 76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98">
                  <a:moveTo>
                    <a:pt x="76" y="0"/>
                  </a:moveTo>
                  <a:cubicBezTo>
                    <a:pt x="76" y="198"/>
                    <a:pt x="76" y="198"/>
                    <a:pt x="76" y="198"/>
                  </a:cubicBezTo>
                  <a:cubicBezTo>
                    <a:pt x="51" y="198"/>
                    <a:pt x="51" y="198"/>
                    <a:pt x="51" y="198"/>
                  </a:cubicBezTo>
                  <a:cubicBezTo>
                    <a:pt x="23" y="198"/>
                    <a:pt x="0" y="180"/>
                    <a:pt x="0" y="15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23" y="0"/>
                    <a:pt x="51" y="0"/>
                  </a:cubicBez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61" name="Freeform 467"/>
            <p:cNvSpPr/>
            <p:nvPr/>
          </p:nvSpPr>
          <p:spPr bwMode="auto">
            <a:xfrm>
              <a:off x="3951288" y="1539876"/>
              <a:ext cx="571500" cy="587375"/>
            </a:xfrm>
            <a:custGeom>
              <a:avLst/>
              <a:gdLst>
                <a:gd name="T0" fmla="*/ 140 w 152"/>
                <a:gd name="T1" fmla="*/ 82 h 156"/>
                <a:gd name="T2" fmla="*/ 152 w 152"/>
                <a:gd name="T3" fmla="*/ 111 h 156"/>
                <a:gd name="T4" fmla="*/ 140 w 152"/>
                <a:gd name="T5" fmla="*/ 140 h 156"/>
                <a:gd name="T6" fmla="*/ 82 w 152"/>
                <a:gd name="T7" fmla="*/ 140 h 156"/>
                <a:gd name="T8" fmla="*/ 16 w 152"/>
                <a:gd name="T9" fmla="*/ 74 h 156"/>
                <a:gd name="T10" fmla="*/ 16 w 152"/>
                <a:gd name="T11" fmla="*/ 16 h 156"/>
                <a:gd name="T12" fmla="*/ 74 w 152"/>
                <a:gd name="T13" fmla="*/ 16 h 156"/>
                <a:gd name="T14" fmla="*/ 140 w 152"/>
                <a:gd name="T15" fmla="*/ 8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56">
                  <a:moveTo>
                    <a:pt x="140" y="82"/>
                  </a:moveTo>
                  <a:cubicBezTo>
                    <a:pt x="148" y="90"/>
                    <a:pt x="152" y="100"/>
                    <a:pt x="152" y="111"/>
                  </a:cubicBezTo>
                  <a:cubicBezTo>
                    <a:pt x="152" y="121"/>
                    <a:pt x="148" y="132"/>
                    <a:pt x="140" y="140"/>
                  </a:cubicBezTo>
                  <a:cubicBezTo>
                    <a:pt x="124" y="156"/>
                    <a:pt x="98" y="156"/>
                    <a:pt x="82" y="140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0" y="58"/>
                    <a:pt x="0" y="32"/>
                    <a:pt x="16" y="16"/>
                  </a:cubicBezTo>
                  <a:cubicBezTo>
                    <a:pt x="32" y="0"/>
                    <a:pt x="58" y="0"/>
                    <a:pt x="74" y="16"/>
                  </a:cubicBezTo>
                  <a:lnTo>
                    <a:pt x="14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62" name="Freeform 468"/>
            <p:cNvSpPr/>
            <p:nvPr/>
          </p:nvSpPr>
          <p:spPr bwMode="auto">
            <a:xfrm>
              <a:off x="3294063" y="3122613"/>
              <a:ext cx="657225" cy="307975"/>
            </a:xfrm>
            <a:custGeom>
              <a:avLst/>
              <a:gdLst>
                <a:gd name="T0" fmla="*/ 134 w 175"/>
                <a:gd name="T1" fmla="*/ 0 h 82"/>
                <a:gd name="T2" fmla="*/ 175 w 175"/>
                <a:gd name="T3" fmla="*/ 41 h 82"/>
                <a:gd name="T4" fmla="*/ 134 w 175"/>
                <a:gd name="T5" fmla="*/ 82 h 82"/>
                <a:gd name="T6" fmla="*/ 41 w 175"/>
                <a:gd name="T7" fmla="*/ 82 h 82"/>
                <a:gd name="T8" fmla="*/ 0 w 175"/>
                <a:gd name="T9" fmla="*/ 41 h 82"/>
                <a:gd name="T10" fmla="*/ 12 w 175"/>
                <a:gd name="T11" fmla="*/ 12 h 82"/>
                <a:gd name="T12" fmla="*/ 41 w 175"/>
                <a:gd name="T13" fmla="*/ 0 h 82"/>
                <a:gd name="T14" fmla="*/ 134 w 175"/>
                <a:gd name="T1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82">
                  <a:moveTo>
                    <a:pt x="134" y="0"/>
                  </a:moveTo>
                  <a:cubicBezTo>
                    <a:pt x="156" y="0"/>
                    <a:pt x="175" y="19"/>
                    <a:pt x="175" y="41"/>
                  </a:cubicBezTo>
                  <a:cubicBezTo>
                    <a:pt x="175" y="64"/>
                    <a:pt x="156" y="82"/>
                    <a:pt x="134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18" y="82"/>
                    <a:pt x="0" y="64"/>
                    <a:pt x="0" y="41"/>
                  </a:cubicBezTo>
                  <a:cubicBezTo>
                    <a:pt x="0" y="30"/>
                    <a:pt x="4" y="20"/>
                    <a:pt x="12" y="12"/>
                  </a:cubicBezTo>
                  <a:cubicBezTo>
                    <a:pt x="19" y="5"/>
                    <a:pt x="29" y="0"/>
                    <a:pt x="41" y="0"/>
                  </a:cubicBez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685165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63" name="原创设计师QQ598969553     _22"/>
          <p:cNvSpPr>
            <a:spLocks noChangeArrowheads="1"/>
          </p:cNvSpPr>
          <p:nvPr/>
        </p:nvSpPr>
        <p:spPr bwMode="auto">
          <a:xfrm>
            <a:off x="2200231" y="3353594"/>
            <a:ext cx="715585" cy="30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zh-CN" altLang="en-US" sz="1500" dirty="0">
                <a:solidFill>
                  <a:schemeClr val="accent1"/>
                </a:solidFill>
                <a:latin typeface="+mj-ea"/>
                <a:ea typeface="+mj-ea"/>
                <a:sym typeface="Arial" panose="020B0604020202020204" pitchFamily="34" charset="0"/>
              </a:rPr>
              <a:t>阶段五</a:t>
            </a:r>
            <a:endParaRPr lang="zh-CN" altLang="en-US" sz="1500" dirty="0">
              <a:solidFill>
                <a:schemeClr val="accent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64" name="原创设计师QQ598969553     _23"/>
          <p:cNvSpPr txBox="1"/>
          <p:nvPr/>
        </p:nvSpPr>
        <p:spPr>
          <a:xfrm>
            <a:off x="686593" y="3618956"/>
            <a:ext cx="2333658" cy="565063"/>
          </a:xfrm>
          <a:prstGeom prst="rect">
            <a:avLst/>
          </a:prstGeom>
          <a:noFill/>
        </p:spPr>
        <p:txBody>
          <a:bodyPr wrap="square" lIns="65824" tIns="32911" rIns="65824" bIns="32911" rtlCol="0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9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在此录入上述图表的综合描述说明，在此录入上述图表的综合描述说明，在此录入上述图表的综合描述说明。</a:t>
            </a:r>
            <a:endParaRPr lang="zh-CN" altLang="en-US" sz="900" b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65" name="原创设计师QQ598969553     _24"/>
          <p:cNvGrpSpPr/>
          <p:nvPr/>
        </p:nvGrpSpPr>
        <p:grpSpPr>
          <a:xfrm>
            <a:off x="3477649" y="3563144"/>
            <a:ext cx="256945" cy="224003"/>
            <a:chOff x="7540014" y="4306907"/>
            <a:chExt cx="389342" cy="339426"/>
          </a:xfrm>
          <a:solidFill>
            <a:schemeClr val="bg1"/>
          </a:solidFill>
        </p:grpSpPr>
        <p:sp>
          <p:nvSpPr>
            <p:cNvPr id="66" name="Freeform 110"/>
            <p:cNvSpPr/>
            <p:nvPr/>
          </p:nvSpPr>
          <p:spPr bwMode="auto">
            <a:xfrm>
              <a:off x="7799575" y="4409234"/>
              <a:ext cx="102328" cy="102328"/>
            </a:xfrm>
            <a:custGeom>
              <a:avLst/>
              <a:gdLst>
                <a:gd name="T0" fmla="*/ 0 w 41"/>
                <a:gd name="T1" fmla="*/ 39 h 41"/>
                <a:gd name="T2" fmla="*/ 3 w 41"/>
                <a:gd name="T3" fmla="*/ 41 h 41"/>
                <a:gd name="T4" fmla="*/ 41 w 41"/>
                <a:gd name="T5" fmla="*/ 3 h 41"/>
                <a:gd name="T6" fmla="*/ 39 w 41"/>
                <a:gd name="T7" fmla="*/ 0 h 41"/>
                <a:gd name="T8" fmla="*/ 0 w 41"/>
                <a:gd name="T9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0" y="39"/>
                  </a:moveTo>
                  <a:lnTo>
                    <a:pt x="3" y="41"/>
                  </a:lnTo>
                  <a:lnTo>
                    <a:pt x="41" y="3"/>
                  </a:lnTo>
                  <a:lnTo>
                    <a:pt x="39" y="0"/>
                  </a:lnTo>
                  <a:lnTo>
                    <a:pt x="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67" name="Freeform 111"/>
            <p:cNvSpPr/>
            <p:nvPr/>
          </p:nvSpPr>
          <p:spPr bwMode="auto">
            <a:xfrm>
              <a:off x="7777112" y="4381780"/>
              <a:ext cx="109814" cy="114806"/>
            </a:xfrm>
            <a:custGeom>
              <a:avLst/>
              <a:gdLst>
                <a:gd name="T0" fmla="*/ 37 w 44"/>
                <a:gd name="T1" fmla="*/ 0 h 46"/>
                <a:gd name="T2" fmla="*/ 0 w 44"/>
                <a:gd name="T3" fmla="*/ 39 h 46"/>
                <a:gd name="T4" fmla="*/ 6 w 44"/>
                <a:gd name="T5" fmla="*/ 46 h 46"/>
                <a:gd name="T6" fmla="*/ 44 w 44"/>
                <a:gd name="T7" fmla="*/ 8 h 46"/>
                <a:gd name="T8" fmla="*/ 37 w 4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6">
                  <a:moveTo>
                    <a:pt x="37" y="0"/>
                  </a:moveTo>
                  <a:lnTo>
                    <a:pt x="0" y="39"/>
                  </a:lnTo>
                  <a:lnTo>
                    <a:pt x="6" y="46"/>
                  </a:lnTo>
                  <a:lnTo>
                    <a:pt x="44" y="8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68" name="Freeform 112"/>
            <p:cNvSpPr/>
            <p:nvPr/>
          </p:nvSpPr>
          <p:spPr bwMode="auto">
            <a:xfrm>
              <a:off x="7757146" y="4366805"/>
              <a:ext cx="104823" cy="104823"/>
            </a:xfrm>
            <a:custGeom>
              <a:avLst/>
              <a:gdLst>
                <a:gd name="T0" fmla="*/ 0 w 42"/>
                <a:gd name="T1" fmla="*/ 38 h 42"/>
                <a:gd name="T2" fmla="*/ 4 w 42"/>
                <a:gd name="T3" fmla="*/ 42 h 42"/>
                <a:gd name="T4" fmla="*/ 42 w 42"/>
                <a:gd name="T5" fmla="*/ 4 h 42"/>
                <a:gd name="T6" fmla="*/ 38 w 42"/>
                <a:gd name="T7" fmla="*/ 0 h 42"/>
                <a:gd name="T8" fmla="*/ 0 w 42"/>
                <a:gd name="T9" fmla="*/ 3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2">
                  <a:moveTo>
                    <a:pt x="0" y="38"/>
                  </a:moveTo>
                  <a:lnTo>
                    <a:pt x="4" y="42"/>
                  </a:lnTo>
                  <a:lnTo>
                    <a:pt x="42" y="4"/>
                  </a:lnTo>
                  <a:lnTo>
                    <a:pt x="38" y="0"/>
                  </a:lnTo>
                  <a:lnTo>
                    <a:pt x="0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69" name="Freeform 113"/>
            <p:cNvSpPr/>
            <p:nvPr/>
          </p:nvSpPr>
          <p:spPr bwMode="auto">
            <a:xfrm>
              <a:off x="7729693" y="4469133"/>
              <a:ext cx="69882" cy="69882"/>
            </a:xfrm>
            <a:custGeom>
              <a:avLst/>
              <a:gdLst>
                <a:gd name="T0" fmla="*/ 28 w 28"/>
                <a:gd name="T1" fmla="*/ 20 h 28"/>
                <a:gd name="T2" fmla="*/ 8 w 28"/>
                <a:gd name="T3" fmla="*/ 0 h 28"/>
                <a:gd name="T4" fmla="*/ 0 w 28"/>
                <a:gd name="T5" fmla="*/ 20 h 28"/>
                <a:gd name="T6" fmla="*/ 9 w 28"/>
                <a:gd name="T7" fmla="*/ 28 h 28"/>
                <a:gd name="T8" fmla="*/ 28 w 28"/>
                <a:gd name="T9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20"/>
                  </a:moveTo>
                  <a:lnTo>
                    <a:pt x="8" y="0"/>
                  </a:lnTo>
                  <a:lnTo>
                    <a:pt x="0" y="20"/>
                  </a:lnTo>
                  <a:lnTo>
                    <a:pt x="9" y="28"/>
                  </a:lnTo>
                  <a:lnTo>
                    <a:pt x="2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70" name="Freeform 114"/>
            <p:cNvSpPr/>
            <p:nvPr/>
          </p:nvSpPr>
          <p:spPr bwMode="auto">
            <a:xfrm>
              <a:off x="7712222" y="4526535"/>
              <a:ext cx="34941" cy="32446"/>
            </a:xfrm>
            <a:custGeom>
              <a:avLst/>
              <a:gdLst>
                <a:gd name="T0" fmla="*/ 0 w 14"/>
                <a:gd name="T1" fmla="*/ 13 h 13"/>
                <a:gd name="T2" fmla="*/ 14 w 14"/>
                <a:gd name="T3" fmla="*/ 6 h 13"/>
                <a:gd name="T4" fmla="*/ 6 w 14"/>
                <a:gd name="T5" fmla="*/ 0 h 13"/>
                <a:gd name="T6" fmla="*/ 0 w 14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3">
                  <a:moveTo>
                    <a:pt x="0" y="13"/>
                  </a:moveTo>
                  <a:lnTo>
                    <a:pt x="14" y="6"/>
                  </a:lnTo>
                  <a:lnTo>
                    <a:pt x="6" y="0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71" name="Freeform 115"/>
            <p:cNvSpPr/>
            <p:nvPr/>
          </p:nvSpPr>
          <p:spPr bwMode="auto">
            <a:xfrm>
              <a:off x="7859474" y="4341848"/>
              <a:ext cx="69882" cy="69882"/>
            </a:xfrm>
            <a:custGeom>
              <a:avLst/>
              <a:gdLst>
                <a:gd name="T0" fmla="*/ 7 w 28"/>
                <a:gd name="T1" fmla="*/ 0 h 28"/>
                <a:gd name="T2" fmla="*/ 0 w 28"/>
                <a:gd name="T3" fmla="*/ 8 h 28"/>
                <a:gd name="T4" fmla="*/ 20 w 28"/>
                <a:gd name="T5" fmla="*/ 28 h 28"/>
                <a:gd name="T6" fmla="*/ 28 w 28"/>
                <a:gd name="T7" fmla="*/ 20 h 28"/>
                <a:gd name="T8" fmla="*/ 7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7" y="0"/>
                  </a:moveTo>
                  <a:lnTo>
                    <a:pt x="0" y="8"/>
                  </a:lnTo>
                  <a:lnTo>
                    <a:pt x="20" y="28"/>
                  </a:lnTo>
                  <a:lnTo>
                    <a:pt x="28" y="20"/>
                  </a:lnTo>
                  <a:lnTo>
                    <a:pt x="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72" name="Freeform 116"/>
            <p:cNvSpPr/>
            <p:nvPr/>
          </p:nvSpPr>
          <p:spPr bwMode="auto">
            <a:xfrm>
              <a:off x="7540014" y="4306907"/>
              <a:ext cx="279527" cy="339426"/>
            </a:xfrm>
            <a:custGeom>
              <a:avLst/>
              <a:gdLst>
                <a:gd name="T0" fmla="*/ 104 w 112"/>
                <a:gd name="T1" fmla="*/ 101 h 136"/>
                <a:gd name="T2" fmla="*/ 83 w 112"/>
                <a:gd name="T3" fmla="*/ 101 h 136"/>
                <a:gd name="T4" fmla="*/ 83 w 112"/>
                <a:gd name="T5" fmla="*/ 129 h 136"/>
                <a:gd name="T6" fmla="*/ 7 w 112"/>
                <a:gd name="T7" fmla="*/ 129 h 136"/>
                <a:gd name="T8" fmla="*/ 7 w 112"/>
                <a:gd name="T9" fmla="*/ 32 h 136"/>
                <a:gd name="T10" fmla="*/ 104 w 112"/>
                <a:gd name="T11" fmla="*/ 32 h 136"/>
                <a:gd name="T12" fmla="*/ 104 w 112"/>
                <a:gd name="T13" fmla="*/ 40 h 136"/>
                <a:gd name="T14" fmla="*/ 112 w 112"/>
                <a:gd name="T15" fmla="*/ 32 h 136"/>
                <a:gd name="T16" fmla="*/ 112 w 112"/>
                <a:gd name="T17" fmla="*/ 6 h 136"/>
                <a:gd name="T18" fmla="*/ 97 w 112"/>
                <a:gd name="T19" fmla="*/ 6 h 136"/>
                <a:gd name="T20" fmla="*/ 97 w 112"/>
                <a:gd name="T21" fmla="*/ 20 h 136"/>
                <a:gd name="T22" fmla="*/ 95 w 112"/>
                <a:gd name="T23" fmla="*/ 20 h 136"/>
                <a:gd name="T24" fmla="*/ 95 w 112"/>
                <a:gd name="T25" fmla="*/ 0 h 136"/>
                <a:gd name="T26" fmla="*/ 89 w 112"/>
                <a:gd name="T27" fmla="*/ 0 h 136"/>
                <a:gd name="T28" fmla="*/ 89 w 112"/>
                <a:gd name="T29" fmla="*/ 20 h 136"/>
                <a:gd name="T30" fmla="*/ 87 w 112"/>
                <a:gd name="T31" fmla="*/ 20 h 136"/>
                <a:gd name="T32" fmla="*/ 87 w 112"/>
                <a:gd name="T33" fmla="*/ 6 h 136"/>
                <a:gd name="T34" fmla="*/ 79 w 112"/>
                <a:gd name="T35" fmla="*/ 6 h 136"/>
                <a:gd name="T36" fmla="*/ 79 w 112"/>
                <a:gd name="T37" fmla="*/ 20 h 136"/>
                <a:gd name="T38" fmla="*/ 76 w 112"/>
                <a:gd name="T39" fmla="*/ 20 h 136"/>
                <a:gd name="T40" fmla="*/ 76 w 112"/>
                <a:gd name="T41" fmla="*/ 0 h 136"/>
                <a:gd name="T42" fmla="*/ 72 w 112"/>
                <a:gd name="T43" fmla="*/ 0 h 136"/>
                <a:gd name="T44" fmla="*/ 72 w 112"/>
                <a:gd name="T45" fmla="*/ 20 h 136"/>
                <a:gd name="T46" fmla="*/ 68 w 112"/>
                <a:gd name="T47" fmla="*/ 20 h 136"/>
                <a:gd name="T48" fmla="*/ 68 w 112"/>
                <a:gd name="T49" fmla="*/ 6 h 136"/>
                <a:gd name="T50" fmla="*/ 60 w 112"/>
                <a:gd name="T51" fmla="*/ 6 h 136"/>
                <a:gd name="T52" fmla="*/ 60 w 112"/>
                <a:gd name="T53" fmla="*/ 20 h 136"/>
                <a:gd name="T54" fmla="*/ 57 w 112"/>
                <a:gd name="T55" fmla="*/ 20 h 136"/>
                <a:gd name="T56" fmla="*/ 57 w 112"/>
                <a:gd name="T57" fmla="*/ 0 h 136"/>
                <a:gd name="T58" fmla="*/ 53 w 112"/>
                <a:gd name="T59" fmla="*/ 0 h 136"/>
                <a:gd name="T60" fmla="*/ 53 w 112"/>
                <a:gd name="T61" fmla="*/ 20 h 136"/>
                <a:gd name="T62" fmla="*/ 51 w 112"/>
                <a:gd name="T63" fmla="*/ 20 h 136"/>
                <a:gd name="T64" fmla="*/ 51 w 112"/>
                <a:gd name="T65" fmla="*/ 6 h 136"/>
                <a:gd name="T66" fmla="*/ 43 w 112"/>
                <a:gd name="T67" fmla="*/ 6 h 136"/>
                <a:gd name="T68" fmla="*/ 43 w 112"/>
                <a:gd name="T69" fmla="*/ 20 h 136"/>
                <a:gd name="T70" fmla="*/ 40 w 112"/>
                <a:gd name="T71" fmla="*/ 20 h 136"/>
                <a:gd name="T72" fmla="*/ 40 w 112"/>
                <a:gd name="T73" fmla="*/ 0 h 136"/>
                <a:gd name="T74" fmla="*/ 35 w 112"/>
                <a:gd name="T75" fmla="*/ 0 h 136"/>
                <a:gd name="T76" fmla="*/ 35 w 112"/>
                <a:gd name="T77" fmla="*/ 20 h 136"/>
                <a:gd name="T78" fmla="*/ 32 w 112"/>
                <a:gd name="T79" fmla="*/ 20 h 136"/>
                <a:gd name="T80" fmla="*/ 32 w 112"/>
                <a:gd name="T81" fmla="*/ 6 h 136"/>
                <a:gd name="T82" fmla="*/ 25 w 112"/>
                <a:gd name="T83" fmla="*/ 6 h 136"/>
                <a:gd name="T84" fmla="*/ 25 w 112"/>
                <a:gd name="T85" fmla="*/ 20 h 136"/>
                <a:gd name="T86" fmla="*/ 23 w 112"/>
                <a:gd name="T87" fmla="*/ 20 h 136"/>
                <a:gd name="T88" fmla="*/ 23 w 112"/>
                <a:gd name="T89" fmla="*/ 0 h 136"/>
                <a:gd name="T90" fmla="*/ 17 w 112"/>
                <a:gd name="T91" fmla="*/ 0 h 136"/>
                <a:gd name="T92" fmla="*/ 17 w 112"/>
                <a:gd name="T93" fmla="*/ 20 h 136"/>
                <a:gd name="T94" fmla="*/ 15 w 112"/>
                <a:gd name="T95" fmla="*/ 20 h 136"/>
                <a:gd name="T96" fmla="*/ 15 w 112"/>
                <a:gd name="T97" fmla="*/ 6 h 136"/>
                <a:gd name="T98" fmla="*/ 0 w 112"/>
                <a:gd name="T99" fmla="*/ 6 h 136"/>
                <a:gd name="T100" fmla="*/ 0 w 112"/>
                <a:gd name="T101" fmla="*/ 24 h 136"/>
                <a:gd name="T102" fmla="*/ 0 w 112"/>
                <a:gd name="T103" fmla="*/ 28 h 136"/>
                <a:gd name="T104" fmla="*/ 0 w 112"/>
                <a:gd name="T105" fmla="*/ 136 h 136"/>
                <a:gd name="T106" fmla="*/ 89 w 112"/>
                <a:gd name="T107" fmla="*/ 136 h 136"/>
                <a:gd name="T108" fmla="*/ 112 w 112"/>
                <a:gd name="T109" fmla="*/ 110 h 136"/>
                <a:gd name="T110" fmla="*/ 112 w 112"/>
                <a:gd name="T111" fmla="*/ 84 h 136"/>
                <a:gd name="T112" fmla="*/ 104 w 112"/>
                <a:gd name="T113" fmla="*/ 92 h 136"/>
                <a:gd name="T114" fmla="*/ 104 w 112"/>
                <a:gd name="T115" fmla="*/ 10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2" h="136">
                  <a:moveTo>
                    <a:pt x="104" y="101"/>
                  </a:moveTo>
                  <a:lnTo>
                    <a:pt x="83" y="101"/>
                  </a:lnTo>
                  <a:lnTo>
                    <a:pt x="83" y="129"/>
                  </a:lnTo>
                  <a:lnTo>
                    <a:pt x="7" y="129"/>
                  </a:lnTo>
                  <a:lnTo>
                    <a:pt x="7" y="32"/>
                  </a:lnTo>
                  <a:lnTo>
                    <a:pt x="104" y="32"/>
                  </a:lnTo>
                  <a:lnTo>
                    <a:pt x="104" y="40"/>
                  </a:lnTo>
                  <a:lnTo>
                    <a:pt x="112" y="32"/>
                  </a:lnTo>
                  <a:lnTo>
                    <a:pt x="112" y="6"/>
                  </a:lnTo>
                  <a:lnTo>
                    <a:pt x="97" y="6"/>
                  </a:lnTo>
                  <a:lnTo>
                    <a:pt x="97" y="20"/>
                  </a:lnTo>
                  <a:lnTo>
                    <a:pt x="95" y="20"/>
                  </a:lnTo>
                  <a:lnTo>
                    <a:pt x="95" y="0"/>
                  </a:lnTo>
                  <a:lnTo>
                    <a:pt x="89" y="0"/>
                  </a:lnTo>
                  <a:lnTo>
                    <a:pt x="89" y="20"/>
                  </a:lnTo>
                  <a:lnTo>
                    <a:pt x="87" y="20"/>
                  </a:lnTo>
                  <a:lnTo>
                    <a:pt x="87" y="6"/>
                  </a:lnTo>
                  <a:lnTo>
                    <a:pt x="79" y="6"/>
                  </a:lnTo>
                  <a:lnTo>
                    <a:pt x="79" y="20"/>
                  </a:lnTo>
                  <a:lnTo>
                    <a:pt x="76" y="20"/>
                  </a:lnTo>
                  <a:lnTo>
                    <a:pt x="76" y="0"/>
                  </a:lnTo>
                  <a:lnTo>
                    <a:pt x="72" y="0"/>
                  </a:lnTo>
                  <a:lnTo>
                    <a:pt x="72" y="20"/>
                  </a:lnTo>
                  <a:lnTo>
                    <a:pt x="68" y="20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60" y="20"/>
                  </a:lnTo>
                  <a:lnTo>
                    <a:pt x="57" y="2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20"/>
                  </a:lnTo>
                  <a:lnTo>
                    <a:pt x="51" y="20"/>
                  </a:lnTo>
                  <a:lnTo>
                    <a:pt x="51" y="6"/>
                  </a:lnTo>
                  <a:lnTo>
                    <a:pt x="43" y="6"/>
                  </a:lnTo>
                  <a:lnTo>
                    <a:pt x="43" y="20"/>
                  </a:lnTo>
                  <a:lnTo>
                    <a:pt x="40" y="2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5" y="20"/>
                  </a:lnTo>
                  <a:lnTo>
                    <a:pt x="32" y="20"/>
                  </a:lnTo>
                  <a:lnTo>
                    <a:pt x="32" y="6"/>
                  </a:lnTo>
                  <a:lnTo>
                    <a:pt x="25" y="6"/>
                  </a:lnTo>
                  <a:lnTo>
                    <a:pt x="25" y="20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5" y="6"/>
                  </a:lnTo>
                  <a:lnTo>
                    <a:pt x="0" y="6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136"/>
                  </a:lnTo>
                  <a:lnTo>
                    <a:pt x="89" y="136"/>
                  </a:lnTo>
                  <a:lnTo>
                    <a:pt x="112" y="110"/>
                  </a:lnTo>
                  <a:lnTo>
                    <a:pt x="112" y="84"/>
                  </a:lnTo>
                  <a:lnTo>
                    <a:pt x="104" y="92"/>
                  </a:lnTo>
                  <a:lnTo>
                    <a:pt x="104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73" name="Rectangle 117"/>
            <p:cNvSpPr>
              <a:spLocks noChangeArrowheads="1"/>
            </p:cNvSpPr>
            <p:nvPr/>
          </p:nvSpPr>
          <p:spPr bwMode="auto">
            <a:xfrm>
              <a:off x="7589930" y="4421713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74" name="Rectangle 118"/>
            <p:cNvSpPr>
              <a:spLocks noChangeArrowheads="1"/>
            </p:cNvSpPr>
            <p:nvPr/>
          </p:nvSpPr>
          <p:spPr bwMode="auto">
            <a:xfrm>
              <a:off x="7589930" y="4461645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75" name="Rectangle 119"/>
            <p:cNvSpPr>
              <a:spLocks noChangeArrowheads="1"/>
            </p:cNvSpPr>
            <p:nvPr/>
          </p:nvSpPr>
          <p:spPr bwMode="auto">
            <a:xfrm>
              <a:off x="7589930" y="4506569"/>
              <a:ext cx="109814" cy="14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76" name="Rectangle 120"/>
            <p:cNvSpPr>
              <a:spLocks noChangeArrowheads="1"/>
            </p:cNvSpPr>
            <p:nvPr/>
          </p:nvSpPr>
          <p:spPr bwMode="auto">
            <a:xfrm>
              <a:off x="7589930" y="4548998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  <p:sp>
        <p:nvSpPr>
          <p:cNvPr id="77" name="原创设计师QQ598969553     _25"/>
          <p:cNvSpPr>
            <a:spLocks noChangeArrowheads="1"/>
          </p:cNvSpPr>
          <p:nvPr/>
        </p:nvSpPr>
        <p:spPr bwMode="auto">
          <a:xfrm>
            <a:off x="4864801" y="4322345"/>
            <a:ext cx="715585" cy="30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zh-CN" altLang="en-US" sz="1500" b="0" dirty="0">
                <a:solidFill>
                  <a:schemeClr val="accent1"/>
                </a:solidFill>
                <a:latin typeface="+mj-ea"/>
                <a:ea typeface="+mj-ea"/>
                <a:sym typeface="Arial" panose="020B0604020202020204" pitchFamily="34" charset="0"/>
              </a:rPr>
              <a:t>阶段六</a:t>
            </a:r>
            <a:endParaRPr lang="zh-CN" altLang="en-US" sz="1500" b="0" dirty="0">
              <a:solidFill>
                <a:schemeClr val="accent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78" name="原创设计师QQ598969553     _26"/>
          <p:cNvSpPr txBox="1"/>
          <p:nvPr/>
        </p:nvSpPr>
        <p:spPr>
          <a:xfrm>
            <a:off x="5715795" y="4174613"/>
            <a:ext cx="2438400" cy="565063"/>
          </a:xfrm>
          <a:prstGeom prst="rect">
            <a:avLst/>
          </a:prstGeom>
          <a:noFill/>
        </p:spPr>
        <p:txBody>
          <a:bodyPr wrap="square" lIns="65824" tIns="32911" rIns="65824" bIns="32911" rtlCol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9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在此录入上述图表的综合描述说明，在此录入上述图表的综合描述说明，在此录入上述图表的综合描述说明。</a:t>
            </a:r>
            <a:endParaRPr lang="zh-CN" altLang="en-US" sz="900" b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79" name="原创设计师QQ598969553     _27"/>
          <p:cNvGrpSpPr/>
          <p:nvPr/>
        </p:nvGrpSpPr>
        <p:grpSpPr>
          <a:xfrm>
            <a:off x="4193937" y="4408421"/>
            <a:ext cx="288608" cy="214010"/>
            <a:chOff x="4572000" y="3414713"/>
            <a:chExt cx="374651" cy="277813"/>
          </a:xfrm>
          <a:solidFill>
            <a:schemeClr val="bg1"/>
          </a:solidFill>
        </p:grpSpPr>
        <p:sp>
          <p:nvSpPr>
            <p:cNvPr id="80" name="Freeform 17"/>
            <p:cNvSpPr/>
            <p:nvPr/>
          </p:nvSpPr>
          <p:spPr bwMode="auto">
            <a:xfrm>
              <a:off x="4713288" y="3481388"/>
              <a:ext cx="233363" cy="211138"/>
            </a:xfrm>
            <a:custGeom>
              <a:avLst/>
              <a:gdLst>
                <a:gd name="T0" fmla="*/ 89 w 89"/>
                <a:gd name="T1" fmla="*/ 33 h 81"/>
                <a:gd name="T2" fmla="*/ 43 w 89"/>
                <a:gd name="T3" fmla="*/ 0 h 81"/>
                <a:gd name="T4" fmla="*/ 40 w 89"/>
                <a:gd name="T5" fmla="*/ 1 h 81"/>
                <a:gd name="T6" fmla="*/ 43 w 89"/>
                <a:gd name="T7" fmla="*/ 11 h 81"/>
                <a:gd name="T8" fmla="*/ 0 w 89"/>
                <a:gd name="T9" fmla="*/ 44 h 81"/>
                <a:gd name="T10" fmla="*/ 0 w 89"/>
                <a:gd name="T11" fmla="*/ 44 h 81"/>
                <a:gd name="T12" fmla="*/ 40 w 89"/>
                <a:gd name="T13" fmla="*/ 65 h 81"/>
                <a:gd name="T14" fmla="*/ 74 w 89"/>
                <a:gd name="T15" fmla="*/ 81 h 81"/>
                <a:gd name="T16" fmla="*/ 64 w 89"/>
                <a:gd name="T17" fmla="*/ 62 h 81"/>
                <a:gd name="T18" fmla="*/ 89 w 89"/>
                <a:gd name="T19" fmla="*/ 3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81">
                  <a:moveTo>
                    <a:pt x="89" y="33"/>
                  </a:moveTo>
                  <a:cubicBezTo>
                    <a:pt x="89" y="15"/>
                    <a:pt x="68" y="0"/>
                    <a:pt x="43" y="0"/>
                  </a:cubicBezTo>
                  <a:cubicBezTo>
                    <a:pt x="42" y="0"/>
                    <a:pt x="41" y="1"/>
                    <a:pt x="40" y="1"/>
                  </a:cubicBezTo>
                  <a:cubicBezTo>
                    <a:pt x="42" y="4"/>
                    <a:pt x="43" y="8"/>
                    <a:pt x="43" y="11"/>
                  </a:cubicBezTo>
                  <a:cubicBezTo>
                    <a:pt x="43" y="29"/>
                    <a:pt x="24" y="43"/>
                    <a:pt x="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" y="56"/>
                    <a:pt x="21" y="64"/>
                    <a:pt x="40" y="65"/>
                  </a:cubicBezTo>
                  <a:cubicBezTo>
                    <a:pt x="53" y="75"/>
                    <a:pt x="74" y="81"/>
                    <a:pt x="74" y="81"/>
                  </a:cubicBezTo>
                  <a:cubicBezTo>
                    <a:pt x="64" y="72"/>
                    <a:pt x="63" y="65"/>
                    <a:pt x="64" y="62"/>
                  </a:cubicBezTo>
                  <a:cubicBezTo>
                    <a:pt x="79" y="56"/>
                    <a:pt x="89" y="46"/>
                    <a:pt x="89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81" name="Freeform 18"/>
            <p:cNvSpPr/>
            <p:nvPr/>
          </p:nvSpPr>
          <p:spPr bwMode="auto">
            <a:xfrm>
              <a:off x="4572000" y="3414713"/>
              <a:ext cx="241300" cy="209550"/>
            </a:xfrm>
            <a:custGeom>
              <a:avLst/>
              <a:gdLst>
                <a:gd name="T0" fmla="*/ 89 w 92"/>
                <a:gd name="T1" fmla="*/ 21 h 80"/>
                <a:gd name="T2" fmla="*/ 46 w 92"/>
                <a:gd name="T3" fmla="*/ 0 h 80"/>
                <a:gd name="T4" fmla="*/ 0 w 92"/>
                <a:gd name="T5" fmla="*/ 32 h 80"/>
                <a:gd name="T6" fmla="*/ 25 w 92"/>
                <a:gd name="T7" fmla="*/ 61 h 80"/>
                <a:gd name="T8" fmla="*/ 14 w 92"/>
                <a:gd name="T9" fmla="*/ 80 h 80"/>
                <a:gd name="T10" fmla="*/ 48 w 92"/>
                <a:gd name="T11" fmla="*/ 65 h 80"/>
                <a:gd name="T12" fmla="*/ 49 w 92"/>
                <a:gd name="T13" fmla="*/ 64 h 80"/>
                <a:gd name="T14" fmla="*/ 92 w 92"/>
                <a:gd name="T15" fmla="*/ 32 h 80"/>
                <a:gd name="T16" fmla="*/ 89 w 92"/>
                <a:gd name="T17" fmla="*/ 2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" h="80">
                  <a:moveTo>
                    <a:pt x="89" y="21"/>
                  </a:moveTo>
                  <a:cubicBezTo>
                    <a:pt x="83" y="9"/>
                    <a:pt x="66" y="0"/>
                    <a:pt x="46" y="0"/>
                  </a:cubicBezTo>
                  <a:cubicBezTo>
                    <a:pt x="20" y="0"/>
                    <a:pt x="0" y="14"/>
                    <a:pt x="0" y="32"/>
                  </a:cubicBezTo>
                  <a:cubicBezTo>
                    <a:pt x="0" y="45"/>
                    <a:pt x="10" y="56"/>
                    <a:pt x="25" y="61"/>
                  </a:cubicBezTo>
                  <a:cubicBezTo>
                    <a:pt x="26" y="65"/>
                    <a:pt x="25" y="71"/>
                    <a:pt x="14" y="80"/>
                  </a:cubicBezTo>
                  <a:cubicBezTo>
                    <a:pt x="14" y="80"/>
                    <a:pt x="36" y="75"/>
                    <a:pt x="48" y="65"/>
                  </a:cubicBezTo>
                  <a:cubicBezTo>
                    <a:pt x="49" y="64"/>
                    <a:pt x="49" y="64"/>
                    <a:pt x="49" y="64"/>
                  </a:cubicBezTo>
                  <a:cubicBezTo>
                    <a:pt x="73" y="63"/>
                    <a:pt x="92" y="49"/>
                    <a:pt x="92" y="32"/>
                  </a:cubicBezTo>
                  <a:cubicBezTo>
                    <a:pt x="92" y="28"/>
                    <a:pt x="91" y="25"/>
                    <a:pt x="89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2" accel="61000" fill="hold" nodeType="after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1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12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61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5" dur="1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16" dur="1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accel="61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9" dur="1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0" dur="1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2" accel="61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23" dur="1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4" dur="1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3" accel="61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27" dur="1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8" dur="1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2" accel="61000" fill="hold" nodeType="with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31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32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4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6" dur="75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0" dur="75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2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4" dur="75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6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5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8" dur="75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90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9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2" dur="75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104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0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11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3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4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6" dur="75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9" grpId="0"/>
          <p:bldP spid="40" grpId="0"/>
          <p:bldP spid="41" grpId="0"/>
          <p:bldP spid="42" grpId="0"/>
          <p:bldP spid="43" grpId="0" animBg="1"/>
          <p:bldP spid="44" grpId="0"/>
          <p:bldP spid="45" grpId="0"/>
          <p:bldP spid="49" grpId="0"/>
          <p:bldP spid="50" grpId="0"/>
          <p:bldP spid="63" grpId="0"/>
          <p:bldP spid="64" grpId="0"/>
          <p:bldP spid="77" grpId="0"/>
          <p:bldP spid="7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2" accel="61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61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accel="61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2" accel="61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3" accel="61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2" accel="61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4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6" dur="75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0" dur="75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2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4" dur="75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6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5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8" dur="75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90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9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2" dur="75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104" presetID="3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0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11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3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4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6" dur="75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9" grpId="0"/>
          <p:bldP spid="40" grpId="0"/>
          <p:bldP spid="41" grpId="0"/>
          <p:bldP spid="42" grpId="0"/>
          <p:bldP spid="43" grpId="0" animBg="1"/>
          <p:bldP spid="44" grpId="0"/>
          <p:bldP spid="45" grpId="0"/>
          <p:bldP spid="49" grpId="0"/>
          <p:bldP spid="50" grpId="0"/>
          <p:bldP spid="63" grpId="0"/>
          <p:bldP spid="64" grpId="0"/>
          <p:bldP spid="77" grpId="0"/>
          <p:bldP spid="78" grpId="0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>
            <a:off x="1430102" y="2090401"/>
            <a:ext cx="6260551" cy="1135924"/>
          </a:xfrm>
          <a:custGeom>
            <a:avLst/>
            <a:gdLst>
              <a:gd name="connsiteX0" fmla="*/ 0 w 5689600"/>
              <a:gd name="connsiteY0" fmla="*/ 1079512 h 1079512"/>
              <a:gd name="connsiteX1" fmla="*/ 1917700 w 5689600"/>
              <a:gd name="connsiteY1" fmla="*/ 12 h 1079512"/>
              <a:gd name="connsiteX2" fmla="*/ 3810000 w 5689600"/>
              <a:gd name="connsiteY2" fmla="*/ 1054112 h 1079512"/>
              <a:gd name="connsiteX3" fmla="*/ 5689600 w 5689600"/>
              <a:gd name="connsiteY3" fmla="*/ 12712 h 1079512"/>
              <a:gd name="connsiteX0-1" fmla="*/ 0 w 7762075"/>
              <a:gd name="connsiteY0-2" fmla="*/ 1079512 h 1079512"/>
              <a:gd name="connsiteX1-3" fmla="*/ 1917700 w 7762075"/>
              <a:gd name="connsiteY1-4" fmla="*/ 12 h 1079512"/>
              <a:gd name="connsiteX2-5" fmla="*/ 3810000 w 7762075"/>
              <a:gd name="connsiteY2-6" fmla="*/ 1054112 h 1079512"/>
              <a:gd name="connsiteX3-7" fmla="*/ 7762075 w 7762075"/>
              <a:gd name="connsiteY3-8" fmla="*/ 887355 h 1079512"/>
              <a:gd name="connsiteX0-9" fmla="*/ 0 w 7762075"/>
              <a:gd name="connsiteY0-10" fmla="*/ 1258016 h 1258016"/>
              <a:gd name="connsiteX1-11" fmla="*/ 1917700 w 7762075"/>
              <a:gd name="connsiteY1-12" fmla="*/ 178516 h 1258016"/>
              <a:gd name="connsiteX2-13" fmla="*/ 3810000 w 7762075"/>
              <a:gd name="connsiteY2-14" fmla="*/ 1232616 h 1258016"/>
              <a:gd name="connsiteX3-15" fmla="*/ 6120167 w 7762075"/>
              <a:gd name="connsiteY3-16" fmla="*/ 511 h 1258016"/>
              <a:gd name="connsiteX4" fmla="*/ 7762075 w 7762075"/>
              <a:gd name="connsiteY4" fmla="*/ 1065859 h 1258016"/>
              <a:gd name="connsiteX0-17" fmla="*/ 0 w 7872948"/>
              <a:gd name="connsiteY0-18" fmla="*/ 1257930 h 1296609"/>
              <a:gd name="connsiteX1-19" fmla="*/ 1917700 w 7872948"/>
              <a:gd name="connsiteY1-20" fmla="*/ 178430 h 1296609"/>
              <a:gd name="connsiteX2-21" fmla="*/ 3810000 w 7872948"/>
              <a:gd name="connsiteY2-22" fmla="*/ 1232530 h 1296609"/>
              <a:gd name="connsiteX3-23" fmla="*/ 6120167 w 7872948"/>
              <a:gd name="connsiteY3-24" fmla="*/ 425 h 1296609"/>
              <a:gd name="connsiteX4-25" fmla="*/ 7872948 w 7872948"/>
              <a:gd name="connsiteY4-26" fmla="*/ 1296361 h 1296609"/>
              <a:gd name="connsiteX0-27" fmla="*/ 0 w 7872948"/>
              <a:gd name="connsiteY0-28" fmla="*/ 1257930 h 1296609"/>
              <a:gd name="connsiteX1-29" fmla="*/ 1650430 w 7872948"/>
              <a:gd name="connsiteY1-30" fmla="*/ 263677 h 1296609"/>
              <a:gd name="connsiteX2-31" fmla="*/ 3810000 w 7872948"/>
              <a:gd name="connsiteY2-32" fmla="*/ 1232530 h 1296609"/>
              <a:gd name="connsiteX3-33" fmla="*/ 6120167 w 7872948"/>
              <a:gd name="connsiteY3-34" fmla="*/ 425 h 1296609"/>
              <a:gd name="connsiteX4-35" fmla="*/ 7872948 w 7872948"/>
              <a:gd name="connsiteY4-36" fmla="*/ 1296361 h 1296609"/>
              <a:gd name="connsiteX0-37" fmla="*/ 0 w 7872948"/>
              <a:gd name="connsiteY0-38" fmla="*/ 1257930 h 1296609"/>
              <a:gd name="connsiteX1-39" fmla="*/ 1650430 w 7872948"/>
              <a:gd name="connsiteY1-40" fmla="*/ 263677 h 1296609"/>
              <a:gd name="connsiteX2-41" fmla="*/ 3430071 w 7872948"/>
              <a:gd name="connsiteY2-42" fmla="*/ 1226591 h 1296609"/>
              <a:gd name="connsiteX3-43" fmla="*/ 6120167 w 7872948"/>
              <a:gd name="connsiteY3-44" fmla="*/ 425 h 1296609"/>
              <a:gd name="connsiteX4-45" fmla="*/ 7872948 w 7872948"/>
              <a:gd name="connsiteY4-46" fmla="*/ 1296361 h 1296609"/>
              <a:gd name="connsiteX0-47" fmla="*/ 0 w 7872948"/>
              <a:gd name="connsiteY0-48" fmla="*/ 1191562 h 1230254"/>
              <a:gd name="connsiteX1-49" fmla="*/ 1650430 w 7872948"/>
              <a:gd name="connsiteY1-50" fmla="*/ 197309 h 1230254"/>
              <a:gd name="connsiteX2-51" fmla="*/ 3430071 w 7872948"/>
              <a:gd name="connsiteY2-52" fmla="*/ 1160223 h 1230254"/>
              <a:gd name="connsiteX3-53" fmla="*/ 5639957 w 7872948"/>
              <a:gd name="connsiteY3-54" fmla="*/ 447 h 1230254"/>
              <a:gd name="connsiteX4-55" fmla="*/ 7872948 w 7872948"/>
              <a:gd name="connsiteY4-56" fmla="*/ 1229993 h 1230254"/>
              <a:gd name="connsiteX0-57" fmla="*/ 0 w 7681228"/>
              <a:gd name="connsiteY0-58" fmla="*/ 1191632 h 1191632"/>
              <a:gd name="connsiteX1-59" fmla="*/ 1650430 w 7681228"/>
              <a:gd name="connsiteY1-60" fmla="*/ 197379 h 1191632"/>
              <a:gd name="connsiteX2-61" fmla="*/ 3430071 w 7681228"/>
              <a:gd name="connsiteY2-62" fmla="*/ 1160293 h 1191632"/>
              <a:gd name="connsiteX3-63" fmla="*/ 5639957 w 7681228"/>
              <a:gd name="connsiteY3-64" fmla="*/ 517 h 1191632"/>
              <a:gd name="connsiteX4-65" fmla="*/ 7681228 w 7681228"/>
              <a:gd name="connsiteY4-66" fmla="*/ 1053214 h 1191632"/>
              <a:gd name="connsiteX0-67" fmla="*/ 0 w 7681228"/>
              <a:gd name="connsiteY0-68" fmla="*/ 1191576 h 1191576"/>
              <a:gd name="connsiteX1-69" fmla="*/ 1650430 w 7681228"/>
              <a:gd name="connsiteY1-70" fmla="*/ 197323 h 1191576"/>
              <a:gd name="connsiteX2-71" fmla="*/ 3430071 w 7681228"/>
              <a:gd name="connsiteY2-72" fmla="*/ 1160237 h 1191576"/>
              <a:gd name="connsiteX3-73" fmla="*/ 5639957 w 7681228"/>
              <a:gd name="connsiteY3-74" fmla="*/ 461 h 1191576"/>
              <a:gd name="connsiteX4-75" fmla="*/ 7681228 w 7681228"/>
              <a:gd name="connsiteY4-76" fmla="*/ 1053158 h 1191576"/>
              <a:gd name="connsiteX0-77" fmla="*/ 0 w 7826216"/>
              <a:gd name="connsiteY0-78" fmla="*/ 1191456 h 1508838"/>
              <a:gd name="connsiteX1-79" fmla="*/ 1650430 w 7826216"/>
              <a:gd name="connsiteY1-80" fmla="*/ 197203 h 1508838"/>
              <a:gd name="connsiteX2-81" fmla="*/ 3430071 w 7826216"/>
              <a:gd name="connsiteY2-82" fmla="*/ 1160117 h 1508838"/>
              <a:gd name="connsiteX3-83" fmla="*/ 5639957 w 7826216"/>
              <a:gd name="connsiteY3-84" fmla="*/ 341 h 1508838"/>
              <a:gd name="connsiteX4-85" fmla="*/ 7826216 w 7826216"/>
              <a:gd name="connsiteY4-86" fmla="*/ 1498311 h 1508838"/>
              <a:gd name="connsiteX0-87" fmla="*/ 0 w 7826216"/>
              <a:gd name="connsiteY0-88" fmla="*/ 1008617 h 1327197"/>
              <a:gd name="connsiteX1-89" fmla="*/ 1650430 w 7826216"/>
              <a:gd name="connsiteY1-90" fmla="*/ 14364 h 1327197"/>
              <a:gd name="connsiteX2-91" fmla="*/ 3430071 w 7826216"/>
              <a:gd name="connsiteY2-92" fmla="*/ 977278 h 1327197"/>
              <a:gd name="connsiteX3-93" fmla="*/ 5725245 w 7826216"/>
              <a:gd name="connsiteY3-94" fmla="*/ 382 h 1327197"/>
              <a:gd name="connsiteX4-95" fmla="*/ 7826216 w 7826216"/>
              <a:gd name="connsiteY4-96" fmla="*/ 1315472 h 1327197"/>
              <a:gd name="connsiteX0-97" fmla="*/ 0 w 7826216"/>
              <a:gd name="connsiteY0-98" fmla="*/ 1008617 h 1327197"/>
              <a:gd name="connsiteX1-99" fmla="*/ 1650430 w 7826216"/>
              <a:gd name="connsiteY1-100" fmla="*/ 14364 h 1327197"/>
              <a:gd name="connsiteX2-101" fmla="*/ 3737105 w 7826216"/>
              <a:gd name="connsiteY2-102" fmla="*/ 1136304 h 1327197"/>
              <a:gd name="connsiteX3-103" fmla="*/ 5725245 w 7826216"/>
              <a:gd name="connsiteY3-104" fmla="*/ 382 h 1327197"/>
              <a:gd name="connsiteX4-105" fmla="*/ 7826216 w 7826216"/>
              <a:gd name="connsiteY4-106" fmla="*/ 1315472 h 1327197"/>
              <a:gd name="connsiteX0-107" fmla="*/ 0 w 7826216"/>
              <a:gd name="connsiteY0-108" fmla="*/ 1008617 h 1327197"/>
              <a:gd name="connsiteX1-109" fmla="*/ 1650430 w 7826216"/>
              <a:gd name="connsiteY1-110" fmla="*/ 14364 h 1327197"/>
              <a:gd name="connsiteX2-111" fmla="*/ 3737105 w 7826216"/>
              <a:gd name="connsiteY2-112" fmla="*/ 1136304 h 1327197"/>
              <a:gd name="connsiteX3-113" fmla="*/ 5725245 w 7826216"/>
              <a:gd name="connsiteY3-114" fmla="*/ 382 h 1327197"/>
              <a:gd name="connsiteX4-115" fmla="*/ 7826216 w 7826216"/>
              <a:gd name="connsiteY4-116" fmla="*/ 1315472 h 1327197"/>
              <a:gd name="connsiteX0-117" fmla="*/ 0 w 7826216"/>
              <a:gd name="connsiteY0-118" fmla="*/ 1008617 h 1327197"/>
              <a:gd name="connsiteX1-119" fmla="*/ 1650430 w 7826216"/>
              <a:gd name="connsiteY1-120" fmla="*/ 14364 h 1327197"/>
              <a:gd name="connsiteX2-121" fmla="*/ 3737105 w 7826216"/>
              <a:gd name="connsiteY2-122" fmla="*/ 1136304 h 1327197"/>
              <a:gd name="connsiteX3-123" fmla="*/ 5725245 w 7826216"/>
              <a:gd name="connsiteY3-124" fmla="*/ 382 h 1327197"/>
              <a:gd name="connsiteX4-125" fmla="*/ 7826216 w 7826216"/>
              <a:gd name="connsiteY4-126" fmla="*/ 1315472 h 1327197"/>
              <a:gd name="connsiteX0-127" fmla="*/ 0 w 7826216"/>
              <a:gd name="connsiteY0-128" fmla="*/ 994938 h 1314128"/>
              <a:gd name="connsiteX1-129" fmla="*/ 1650430 w 7826216"/>
              <a:gd name="connsiteY1-130" fmla="*/ 685 h 1314128"/>
              <a:gd name="connsiteX2-131" fmla="*/ 3737105 w 7826216"/>
              <a:gd name="connsiteY2-132" fmla="*/ 1122625 h 1314128"/>
              <a:gd name="connsiteX3-133" fmla="*/ 5946991 w 7826216"/>
              <a:gd name="connsiteY3-134" fmla="*/ 66216 h 1314128"/>
              <a:gd name="connsiteX4-135" fmla="*/ 7826216 w 7826216"/>
              <a:gd name="connsiteY4-136" fmla="*/ 1301793 h 1314128"/>
              <a:gd name="connsiteX0-137" fmla="*/ 0 w 7826216"/>
              <a:gd name="connsiteY0-138" fmla="*/ 929125 h 1248315"/>
              <a:gd name="connsiteX1-139" fmla="*/ 1641902 w 7826216"/>
              <a:gd name="connsiteY1-140" fmla="*/ 30287 h 1248315"/>
              <a:gd name="connsiteX2-141" fmla="*/ 3737105 w 7826216"/>
              <a:gd name="connsiteY2-142" fmla="*/ 1056812 h 1248315"/>
              <a:gd name="connsiteX3-143" fmla="*/ 5946991 w 7826216"/>
              <a:gd name="connsiteY3-144" fmla="*/ 403 h 1248315"/>
              <a:gd name="connsiteX4-145" fmla="*/ 7826216 w 7826216"/>
              <a:gd name="connsiteY4-146" fmla="*/ 1235980 h 1248315"/>
              <a:gd name="connsiteX0-147" fmla="*/ 0 w 7826216"/>
              <a:gd name="connsiteY0-148" fmla="*/ 929125 h 1248315"/>
              <a:gd name="connsiteX1-149" fmla="*/ 1641902 w 7826216"/>
              <a:gd name="connsiteY1-150" fmla="*/ 30287 h 1248315"/>
              <a:gd name="connsiteX2-151" fmla="*/ 3941795 w 7826216"/>
              <a:gd name="connsiteY2-152" fmla="*/ 1088617 h 1248315"/>
              <a:gd name="connsiteX3-153" fmla="*/ 5946991 w 7826216"/>
              <a:gd name="connsiteY3-154" fmla="*/ 403 h 1248315"/>
              <a:gd name="connsiteX4-155" fmla="*/ 7826216 w 7826216"/>
              <a:gd name="connsiteY4-156" fmla="*/ 1235980 h 1248315"/>
              <a:gd name="connsiteX0-157" fmla="*/ 0 w 7698285"/>
              <a:gd name="connsiteY0-158" fmla="*/ 929138 h 1201018"/>
              <a:gd name="connsiteX1-159" fmla="*/ 1641902 w 7698285"/>
              <a:gd name="connsiteY1-160" fmla="*/ 30300 h 1201018"/>
              <a:gd name="connsiteX2-161" fmla="*/ 3941795 w 7698285"/>
              <a:gd name="connsiteY2-162" fmla="*/ 1088630 h 1201018"/>
              <a:gd name="connsiteX3-163" fmla="*/ 5946991 w 7698285"/>
              <a:gd name="connsiteY3-164" fmla="*/ 416 h 1201018"/>
              <a:gd name="connsiteX4-165" fmla="*/ 7698285 w 7698285"/>
              <a:gd name="connsiteY4-166" fmla="*/ 1188285 h 1201018"/>
              <a:gd name="connsiteX0-167" fmla="*/ 0 w 7698285"/>
              <a:gd name="connsiteY0-168" fmla="*/ 929194 h 1188341"/>
              <a:gd name="connsiteX1-169" fmla="*/ 1641902 w 7698285"/>
              <a:gd name="connsiteY1-170" fmla="*/ 30356 h 1188341"/>
              <a:gd name="connsiteX2-171" fmla="*/ 3941795 w 7698285"/>
              <a:gd name="connsiteY2-172" fmla="*/ 1088686 h 1188341"/>
              <a:gd name="connsiteX3-173" fmla="*/ 5946991 w 7698285"/>
              <a:gd name="connsiteY3-174" fmla="*/ 472 h 1188341"/>
              <a:gd name="connsiteX4-175" fmla="*/ 7698285 w 7698285"/>
              <a:gd name="connsiteY4-176" fmla="*/ 1188341 h 1188341"/>
              <a:gd name="connsiteX0-177" fmla="*/ 0 w 7766515"/>
              <a:gd name="connsiteY0-178" fmla="*/ 1064367 h 1188341"/>
              <a:gd name="connsiteX1-179" fmla="*/ 1710132 w 7766515"/>
              <a:gd name="connsiteY1-180" fmla="*/ 30356 h 1188341"/>
              <a:gd name="connsiteX2-181" fmla="*/ 4010025 w 7766515"/>
              <a:gd name="connsiteY2-182" fmla="*/ 1088686 h 1188341"/>
              <a:gd name="connsiteX3-183" fmla="*/ 6015221 w 7766515"/>
              <a:gd name="connsiteY3-184" fmla="*/ 472 h 1188341"/>
              <a:gd name="connsiteX4-185" fmla="*/ 7766515 w 7766515"/>
              <a:gd name="connsiteY4-186" fmla="*/ 1188341 h 1188341"/>
              <a:gd name="connsiteX0-187" fmla="*/ 0 w 7809158"/>
              <a:gd name="connsiteY0-188" fmla="*/ 682705 h 1188341"/>
              <a:gd name="connsiteX1-189" fmla="*/ 1752775 w 7809158"/>
              <a:gd name="connsiteY1-190" fmla="*/ 30356 h 1188341"/>
              <a:gd name="connsiteX2-191" fmla="*/ 4052668 w 7809158"/>
              <a:gd name="connsiteY2-192" fmla="*/ 1088686 h 1188341"/>
              <a:gd name="connsiteX3-193" fmla="*/ 6057864 w 7809158"/>
              <a:gd name="connsiteY3-194" fmla="*/ 472 h 1188341"/>
              <a:gd name="connsiteX4-195" fmla="*/ 7809158 w 7809158"/>
              <a:gd name="connsiteY4-196" fmla="*/ 1188341 h 1188341"/>
              <a:gd name="connsiteX0-197" fmla="*/ 0 w 7809158"/>
              <a:gd name="connsiteY0-198" fmla="*/ 682705 h 1188341"/>
              <a:gd name="connsiteX1-199" fmla="*/ 1752775 w 7809158"/>
              <a:gd name="connsiteY1-200" fmla="*/ 30356 h 1188341"/>
              <a:gd name="connsiteX2-201" fmla="*/ 4052668 w 7809158"/>
              <a:gd name="connsiteY2-202" fmla="*/ 1088686 h 1188341"/>
              <a:gd name="connsiteX3-203" fmla="*/ 6057864 w 7809158"/>
              <a:gd name="connsiteY3-204" fmla="*/ 472 h 1188341"/>
              <a:gd name="connsiteX4-205" fmla="*/ 7809158 w 7809158"/>
              <a:gd name="connsiteY4-206" fmla="*/ 1188341 h 1188341"/>
              <a:gd name="connsiteX0-207" fmla="*/ 0 w 7800630"/>
              <a:gd name="connsiteY0-208" fmla="*/ 1104124 h 1188341"/>
              <a:gd name="connsiteX1-209" fmla="*/ 1744247 w 7800630"/>
              <a:gd name="connsiteY1-210" fmla="*/ 30356 h 1188341"/>
              <a:gd name="connsiteX2-211" fmla="*/ 4044140 w 7800630"/>
              <a:gd name="connsiteY2-212" fmla="*/ 1088686 h 1188341"/>
              <a:gd name="connsiteX3-213" fmla="*/ 6049336 w 7800630"/>
              <a:gd name="connsiteY3-214" fmla="*/ 472 h 1188341"/>
              <a:gd name="connsiteX4-215" fmla="*/ 7800630 w 7800630"/>
              <a:gd name="connsiteY4-216" fmla="*/ 1188341 h 1188341"/>
              <a:gd name="connsiteX0-217" fmla="*/ 0 w 7800630"/>
              <a:gd name="connsiteY0-218" fmla="*/ 1120027 h 1188341"/>
              <a:gd name="connsiteX1-219" fmla="*/ 1744247 w 7800630"/>
              <a:gd name="connsiteY1-220" fmla="*/ 30356 h 1188341"/>
              <a:gd name="connsiteX2-221" fmla="*/ 4044140 w 7800630"/>
              <a:gd name="connsiteY2-222" fmla="*/ 1088686 h 1188341"/>
              <a:gd name="connsiteX3-223" fmla="*/ 6049336 w 7800630"/>
              <a:gd name="connsiteY3-224" fmla="*/ 472 h 1188341"/>
              <a:gd name="connsiteX4-225" fmla="*/ 7800630 w 7800630"/>
              <a:gd name="connsiteY4-226" fmla="*/ 1188341 h 1188341"/>
              <a:gd name="connsiteX0-227" fmla="*/ 0 w 7800630"/>
              <a:gd name="connsiteY0-228" fmla="*/ 1120027 h 1188341"/>
              <a:gd name="connsiteX1-229" fmla="*/ 1744247 w 7800630"/>
              <a:gd name="connsiteY1-230" fmla="*/ 30356 h 1188341"/>
              <a:gd name="connsiteX2-231" fmla="*/ 4044140 w 7800630"/>
              <a:gd name="connsiteY2-232" fmla="*/ 1088686 h 1188341"/>
              <a:gd name="connsiteX3-233" fmla="*/ 6049336 w 7800630"/>
              <a:gd name="connsiteY3-234" fmla="*/ 472 h 1188341"/>
              <a:gd name="connsiteX4-235" fmla="*/ 7800630 w 7800630"/>
              <a:gd name="connsiteY4-236" fmla="*/ 1188341 h 1188341"/>
              <a:gd name="connsiteX0-237" fmla="*/ 0 w 7851801"/>
              <a:gd name="connsiteY0-238" fmla="*/ 1120082 h 1120082"/>
              <a:gd name="connsiteX1-239" fmla="*/ 1744247 w 7851801"/>
              <a:gd name="connsiteY1-240" fmla="*/ 30411 h 1120082"/>
              <a:gd name="connsiteX2-241" fmla="*/ 4044140 w 7851801"/>
              <a:gd name="connsiteY2-242" fmla="*/ 1088741 h 1120082"/>
              <a:gd name="connsiteX3-243" fmla="*/ 6049336 w 7851801"/>
              <a:gd name="connsiteY3-244" fmla="*/ 527 h 1120082"/>
              <a:gd name="connsiteX4-245" fmla="*/ 7851801 w 7851801"/>
              <a:gd name="connsiteY4-246" fmla="*/ 1061175 h 1120082"/>
              <a:gd name="connsiteX0-247" fmla="*/ 0 w 7851801"/>
              <a:gd name="connsiteY0-248" fmla="*/ 1120082 h 1120082"/>
              <a:gd name="connsiteX1-249" fmla="*/ 1744247 w 7851801"/>
              <a:gd name="connsiteY1-250" fmla="*/ 30411 h 1120082"/>
              <a:gd name="connsiteX2-251" fmla="*/ 4044140 w 7851801"/>
              <a:gd name="connsiteY2-252" fmla="*/ 1088741 h 1120082"/>
              <a:gd name="connsiteX3-253" fmla="*/ 6049336 w 7851801"/>
              <a:gd name="connsiteY3-254" fmla="*/ 527 h 1120082"/>
              <a:gd name="connsiteX4-255" fmla="*/ 7851801 w 7851801"/>
              <a:gd name="connsiteY4-256" fmla="*/ 1061175 h 1120082"/>
              <a:gd name="connsiteX0-257" fmla="*/ 0 w 7851801"/>
              <a:gd name="connsiteY0-258" fmla="*/ 1120082 h 1120082"/>
              <a:gd name="connsiteX1-259" fmla="*/ 1744247 w 7851801"/>
              <a:gd name="connsiteY1-260" fmla="*/ 30411 h 1120082"/>
              <a:gd name="connsiteX2-261" fmla="*/ 4044140 w 7851801"/>
              <a:gd name="connsiteY2-262" fmla="*/ 1088741 h 1120082"/>
              <a:gd name="connsiteX3-263" fmla="*/ 6049336 w 7851801"/>
              <a:gd name="connsiteY3-264" fmla="*/ 527 h 1120082"/>
              <a:gd name="connsiteX4-265" fmla="*/ 7851801 w 7851801"/>
              <a:gd name="connsiteY4-266" fmla="*/ 1061175 h 1120082"/>
              <a:gd name="connsiteX0-267" fmla="*/ 0 w 7851801"/>
              <a:gd name="connsiteY0-268" fmla="*/ 1119555 h 1119555"/>
              <a:gd name="connsiteX1-269" fmla="*/ 1744247 w 7851801"/>
              <a:gd name="connsiteY1-270" fmla="*/ 29884 h 1119555"/>
              <a:gd name="connsiteX2-271" fmla="*/ 4044140 w 7851801"/>
              <a:gd name="connsiteY2-272" fmla="*/ 1088214 h 1119555"/>
              <a:gd name="connsiteX3-273" fmla="*/ 6049336 w 7851801"/>
              <a:gd name="connsiteY3-274" fmla="*/ 0 h 1119555"/>
              <a:gd name="connsiteX4-275" fmla="*/ 7851801 w 7851801"/>
              <a:gd name="connsiteY4-276" fmla="*/ 1060648 h 1119555"/>
              <a:gd name="connsiteX0-277" fmla="*/ 0 w 7851801"/>
              <a:gd name="connsiteY0-278" fmla="*/ 1119555 h 1119555"/>
              <a:gd name="connsiteX1-279" fmla="*/ 1744247 w 7851801"/>
              <a:gd name="connsiteY1-280" fmla="*/ 29884 h 1119555"/>
              <a:gd name="connsiteX2-281" fmla="*/ 4044140 w 7851801"/>
              <a:gd name="connsiteY2-282" fmla="*/ 1088214 h 1119555"/>
              <a:gd name="connsiteX3-283" fmla="*/ 6049336 w 7851801"/>
              <a:gd name="connsiteY3-284" fmla="*/ 0 h 1119555"/>
              <a:gd name="connsiteX4-285" fmla="*/ 7851801 w 7851801"/>
              <a:gd name="connsiteY4-286" fmla="*/ 1060648 h 1119555"/>
              <a:gd name="connsiteX0-287" fmla="*/ 0 w 7851801"/>
              <a:gd name="connsiteY0-288" fmla="*/ 1119555 h 1119555"/>
              <a:gd name="connsiteX1-289" fmla="*/ 2349784 w 7851801"/>
              <a:gd name="connsiteY1-290" fmla="*/ 13981 h 1119555"/>
              <a:gd name="connsiteX2-291" fmla="*/ 4044140 w 7851801"/>
              <a:gd name="connsiteY2-292" fmla="*/ 1088214 h 1119555"/>
              <a:gd name="connsiteX3-293" fmla="*/ 6049336 w 7851801"/>
              <a:gd name="connsiteY3-294" fmla="*/ 0 h 1119555"/>
              <a:gd name="connsiteX4-295" fmla="*/ 7851801 w 7851801"/>
              <a:gd name="connsiteY4-296" fmla="*/ 1060648 h 1119555"/>
              <a:gd name="connsiteX0-297" fmla="*/ 0 w 7118332"/>
              <a:gd name="connsiteY0-298" fmla="*/ 1079799 h 1088237"/>
              <a:gd name="connsiteX1-299" fmla="*/ 1616315 w 7118332"/>
              <a:gd name="connsiteY1-300" fmla="*/ 13981 h 1088237"/>
              <a:gd name="connsiteX2-301" fmla="*/ 3310671 w 7118332"/>
              <a:gd name="connsiteY2-302" fmla="*/ 1088214 h 1088237"/>
              <a:gd name="connsiteX3-303" fmla="*/ 5315867 w 7118332"/>
              <a:gd name="connsiteY3-304" fmla="*/ 0 h 1088237"/>
              <a:gd name="connsiteX4-305" fmla="*/ 7118332 w 7118332"/>
              <a:gd name="connsiteY4-306" fmla="*/ 1060648 h 1088237"/>
              <a:gd name="connsiteX0-307" fmla="*/ 0 w 7118332"/>
              <a:gd name="connsiteY0-308" fmla="*/ 1079799 h 1088237"/>
              <a:gd name="connsiteX1-309" fmla="*/ 1616315 w 7118332"/>
              <a:gd name="connsiteY1-310" fmla="*/ 13981 h 1088237"/>
              <a:gd name="connsiteX2-311" fmla="*/ 3310671 w 7118332"/>
              <a:gd name="connsiteY2-312" fmla="*/ 1088214 h 1088237"/>
              <a:gd name="connsiteX3-313" fmla="*/ 5315867 w 7118332"/>
              <a:gd name="connsiteY3-314" fmla="*/ 0 h 1088237"/>
              <a:gd name="connsiteX4-315" fmla="*/ 7118332 w 7118332"/>
              <a:gd name="connsiteY4-316" fmla="*/ 1060648 h 1088237"/>
              <a:gd name="connsiteX0-317" fmla="*/ 0 w 7118332"/>
              <a:gd name="connsiteY0-318" fmla="*/ 1065820 h 1074258"/>
              <a:gd name="connsiteX1-319" fmla="*/ 1616315 w 7118332"/>
              <a:gd name="connsiteY1-320" fmla="*/ 2 h 1074258"/>
              <a:gd name="connsiteX2-321" fmla="*/ 3310671 w 7118332"/>
              <a:gd name="connsiteY2-322" fmla="*/ 1074235 h 1074258"/>
              <a:gd name="connsiteX3-323" fmla="*/ 4974720 w 7118332"/>
              <a:gd name="connsiteY3-324" fmla="*/ 1924 h 1074258"/>
              <a:gd name="connsiteX4-325" fmla="*/ 7118332 w 7118332"/>
              <a:gd name="connsiteY4-326" fmla="*/ 1046669 h 1074258"/>
              <a:gd name="connsiteX0-327" fmla="*/ 0 w 6623667"/>
              <a:gd name="connsiteY0-328" fmla="*/ 1065820 h 1074258"/>
              <a:gd name="connsiteX1-329" fmla="*/ 1616315 w 6623667"/>
              <a:gd name="connsiteY1-330" fmla="*/ 2 h 1074258"/>
              <a:gd name="connsiteX2-331" fmla="*/ 3310671 w 6623667"/>
              <a:gd name="connsiteY2-332" fmla="*/ 1074235 h 1074258"/>
              <a:gd name="connsiteX3-333" fmla="*/ 4974720 w 6623667"/>
              <a:gd name="connsiteY3-334" fmla="*/ 1924 h 1074258"/>
              <a:gd name="connsiteX4-335" fmla="*/ 6623667 w 6623667"/>
              <a:gd name="connsiteY4-336" fmla="*/ 1038718 h 1074258"/>
              <a:gd name="connsiteX0-337" fmla="*/ 0 w 6478679"/>
              <a:gd name="connsiteY0-338" fmla="*/ 1065820 h 1074258"/>
              <a:gd name="connsiteX1-339" fmla="*/ 1616315 w 6478679"/>
              <a:gd name="connsiteY1-340" fmla="*/ 2 h 1074258"/>
              <a:gd name="connsiteX2-341" fmla="*/ 3310671 w 6478679"/>
              <a:gd name="connsiteY2-342" fmla="*/ 1074235 h 1074258"/>
              <a:gd name="connsiteX3-343" fmla="*/ 4974720 w 6478679"/>
              <a:gd name="connsiteY3-344" fmla="*/ 1924 h 1074258"/>
              <a:gd name="connsiteX4-345" fmla="*/ 6478679 w 6478679"/>
              <a:gd name="connsiteY4-346" fmla="*/ 1070523 h 1074258"/>
              <a:gd name="connsiteX0-347" fmla="*/ 0 w 6700425"/>
              <a:gd name="connsiteY0-348" fmla="*/ 1065820 h 1074258"/>
              <a:gd name="connsiteX1-349" fmla="*/ 1616315 w 6700425"/>
              <a:gd name="connsiteY1-350" fmla="*/ 2 h 1074258"/>
              <a:gd name="connsiteX2-351" fmla="*/ 3310671 w 6700425"/>
              <a:gd name="connsiteY2-352" fmla="*/ 1074235 h 1074258"/>
              <a:gd name="connsiteX3-353" fmla="*/ 4974720 w 6700425"/>
              <a:gd name="connsiteY3-354" fmla="*/ 1924 h 1074258"/>
              <a:gd name="connsiteX4-355" fmla="*/ 6700425 w 6700425"/>
              <a:gd name="connsiteY4-356" fmla="*/ 1038717 h 1074258"/>
              <a:gd name="connsiteX0-357" fmla="*/ 0 w 6700425"/>
              <a:gd name="connsiteY0-358" fmla="*/ 1127507 h 1135945"/>
              <a:gd name="connsiteX1-359" fmla="*/ 1616315 w 6700425"/>
              <a:gd name="connsiteY1-360" fmla="*/ 61689 h 1135945"/>
              <a:gd name="connsiteX2-361" fmla="*/ 3310671 w 6700425"/>
              <a:gd name="connsiteY2-362" fmla="*/ 1135922 h 1135945"/>
              <a:gd name="connsiteX3-363" fmla="*/ 5034421 w 6700425"/>
              <a:gd name="connsiteY3-364" fmla="*/ 0 h 1135945"/>
              <a:gd name="connsiteX4-365" fmla="*/ 6700425 w 6700425"/>
              <a:gd name="connsiteY4-366" fmla="*/ 1100404 h 1135945"/>
              <a:gd name="connsiteX0-367" fmla="*/ 0 w 6700425"/>
              <a:gd name="connsiteY0-368" fmla="*/ 1127507 h 1135945"/>
              <a:gd name="connsiteX1-369" fmla="*/ 1616315 w 6700425"/>
              <a:gd name="connsiteY1-370" fmla="*/ 61689 h 1135945"/>
              <a:gd name="connsiteX2-371" fmla="*/ 3310671 w 6700425"/>
              <a:gd name="connsiteY2-372" fmla="*/ 1135922 h 1135945"/>
              <a:gd name="connsiteX3-373" fmla="*/ 5034421 w 6700425"/>
              <a:gd name="connsiteY3-374" fmla="*/ 0 h 1135945"/>
              <a:gd name="connsiteX4-375" fmla="*/ 6700425 w 6700425"/>
              <a:gd name="connsiteY4-376" fmla="*/ 1100404 h 1135945"/>
              <a:gd name="connsiteX0-377" fmla="*/ 0 w 6700425"/>
              <a:gd name="connsiteY0-378" fmla="*/ 1127507 h 1135945"/>
              <a:gd name="connsiteX1-379" fmla="*/ 1616315 w 6700425"/>
              <a:gd name="connsiteY1-380" fmla="*/ 61689 h 1135945"/>
              <a:gd name="connsiteX2-381" fmla="*/ 3310671 w 6700425"/>
              <a:gd name="connsiteY2-382" fmla="*/ 1135922 h 1135945"/>
              <a:gd name="connsiteX3-383" fmla="*/ 5034421 w 6700425"/>
              <a:gd name="connsiteY3-384" fmla="*/ 0 h 1135945"/>
              <a:gd name="connsiteX4-385" fmla="*/ 6700425 w 6700425"/>
              <a:gd name="connsiteY4-386" fmla="*/ 1100404 h 1135945"/>
              <a:gd name="connsiteX0-387" fmla="*/ 0 w 6700425"/>
              <a:gd name="connsiteY0-388" fmla="*/ 1127507 h 1135945"/>
              <a:gd name="connsiteX1-389" fmla="*/ 1616315 w 6700425"/>
              <a:gd name="connsiteY1-390" fmla="*/ 61689 h 1135945"/>
              <a:gd name="connsiteX2-391" fmla="*/ 3310671 w 6700425"/>
              <a:gd name="connsiteY2-392" fmla="*/ 1135922 h 1135945"/>
              <a:gd name="connsiteX3-393" fmla="*/ 5034421 w 6700425"/>
              <a:gd name="connsiteY3-394" fmla="*/ 0 h 1135945"/>
              <a:gd name="connsiteX4-395" fmla="*/ 6700425 w 6700425"/>
              <a:gd name="connsiteY4-396" fmla="*/ 1100404 h 1135945"/>
              <a:gd name="connsiteX0-397" fmla="*/ 0 w 6700425"/>
              <a:gd name="connsiteY0-398" fmla="*/ 1127507 h 1135922"/>
              <a:gd name="connsiteX1-399" fmla="*/ 1616315 w 6700425"/>
              <a:gd name="connsiteY1-400" fmla="*/ 61689 h 1135922"/>
              <a:gd name="connsiteX2-401" fmla="*/ 3310671 w 6700425"/>
              <a:gd name="connsiteY2-402" fmla="*/ 1135922 h 1135922"/>
              <a:gd name="connsiteX3-403" fmla="*/ 5034421 w 6700425"/>
              <a:gd name="connsiteY3-404" fmla="*/ 0 h 1135922"/>
              <a:gd name="connsiteX4-405" fmla="*/ 6700425 w 6700425"/>
              <a:gd name="connsiteY4-406" fmla="*/ 1100404 h 1135922"/>
              <a:gd name="connsiteX0-407" fmla="*/ 0 w 6700425"/>
              <a:gd name="connsiteY0-408" fmla="*/ 1127509 h 1135924"/>
              <a:gd name="connsiteX1-409" fmla="*/ 1616315 w 6700425"/>
              <a:gd name="connsiteY1-410" fmla="*/ 61691 h 1135924"/>
              <a:gd name="connsiteX2-411" fmla="*/ 3310671 w 6700425"/>
              <a:gd name="connsiteY2-412" fmla="*/ 1135924 h 1135924"/>
              <a:gd name="connsiteX3-413" fmla="*/ 5034421 w 6700425"/>
              <a:gd name="connsiteY3-414" fmla="*/ 2 h 1135924"/>
              <a:gd name="connsiteX4-415" fmla="*/ 6700425 w 6700425"/>
              <a:gd name="connsiteY4-416" fmla="*/ 1100406 h 1135924"/>
              <a:gd name="connsiteX0-417" fmla="*/ 0 w 6700425"/>
              <a:gd name="connsiteY0-418" fmla="*/ 1127509 h 1135924"/>
              <a:gd name="connsiteX1-419" fmla="*/ 1616315 w 6700425"/>
              <a:gd name="connsiteY1-420" fmla="*/ 61691 h 1135924"/>
              <a:gd name="connsiteX2-421" fmla="*/ 3310671 w 6700425"/>
              <a:gd name="connsiteY2-422" fmla="*/ 1135924 h 1135924"/>
              <a:gd name="connsiteX3-423" fmla="*/ 5034421 w 6700425"/>
              <a:gd name="connsiteY3-424" fmla="*/ 2 h 1135924"/>
              <a:gd name="connsiteX4-425" fmla="*/ 6700425 w 6700425"/>
              <a:gd name="connsiteY4-426" fmla="*/ 1100406 h 1135924"/>
              <a:gd name="connsiteX0-427" fmla="*/ 0 w 6700425"/>
              <a:gd name="connsiteY0-428" fmla="*/ 1127509 h 1135924"/>
              <a:gd name="connsiteX1-429" fmla="*/ 1616315 w 6700425"/>
              <a:gd name="connsiteY1-430" fmla="*/ 61691 h 1135924"/>
              <a:gd name="connsiteX2-431" fmla="*/ 3310671 w 6700425"/>
              <a:gd name="connsiteY2-432" fmla="*/ 1135924 h 1135924"/>
              <a:gd name="connsiteX3-433" fmla="*/ 5034421 w 6700425"/>
              <a:gd name="connsiteY3-434" fmla="*/ 2 h 1135924"/>
              <a:gd name="connsiteX4-435" fmla="*/ 6700425 w 6700425"/>
              <a:gd name="connsiteY4-436" fmla="*/ 1072905 h 1135924"/>
              <a:gd name="connsiteX0-437" fmla="*/ 0 w 6715173"/>
              <a:gd name="connsiteY0-438" fmla="*/ 1127509 h 1135924"/>
              <a:gd name="connsiteX1-439" fmla="*/ 1616315 w 6715173"/>
              <a:gd name="connsiteY1-440" fmla="*/ 61691 h 1135924"/>
              <a:gd name="connsiteX2-441" fmla="*/ 3310671 w 6715173"/>
              <a:gd name="connsiteY2-442" fmla="*/ 1135924 h 1135924"/>
              <a:gd name="connsiteX3-443" fmla="*/ 5034421 w 6715173"/>
              <a:gd name="connsiteY3-444" fmla="*/ 2 h 1135924"/>
              <a:gd name="connsiteX4-445" fmla="*/ 6715173 w 6715173"/>
              <a:gd name="connsiteY4-446" fmla="*/ 1059155 h 1135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25" y="connsiteY4-26"/>
              </a:cxn>
            </a:cxnLst>
            <a:rect l="l" t="t" r="r" b="b"/>
            <a:pathLst>
              <a:path w="6715173" h="1135924">
                <a:moveTo>
                  <a:pt x="0" y="1127509"/>
                </a:moveTo>
                <a:cubicBezTo>
                  <a:pt x="507007" y="1133134"/>
                  <a:pt x="1064537" y="60289"/>
                  <a:pt x="1616315" y="61691"/>
                </a:cubicBezTo>
                <a:cubicBezTo>
                  <a:pt x="2168093" y="63093"/>
                  <a:pt x="2778719" y="1127987"/>
                  <a:pt x="3310671" y="1135924"/>
                </a:cubicBezTo>
                <a:cubicBezTo>
                  <a:pt x="3866607" y="1117437"/>
                  <a:pt x="4488155" y="10816"/>
                  <a:pt x="5034421" y="2"/>
                </a:cubicBezTo>
                <a:cubicBezTo>
                  <a:pt x="5562285" y="-1785"/>
                  <a:pt x="6713956" y="1071307"/>
                  <a:pt x="6715173" y="105915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+mj-ea"/>
              <a:ea typeface="+mj-ea"/>
            </a:endParaRPr>
          </a:p>
        </p:txBody>
      </p:sp>
      <p:grpSp>
        <p:nvGrpSpPr>
          <p:cNvPr id="5" name="原创设计师QQ598969553     _4"/>
          <p:cNvGrpSpPr/>
          <p:nvPr/>
        </p:nvGrpSpPr>
        <p:grpSpPr>
          <a:xfrm>
            <a:off x="7143181" y="2647917"/>
            <a:ext cx="1050303" cy="1050303"/>
            <a:chOff x="1979712" y="3723878"/>
            <a:chExt cx="1050303" cy="1050303"/>
          </a:xfrm>
        </p:grpSpPr>
        <p:grpSp>
          <p:nvGrpSpPr>
            <p:cNvPr id="6" name="组合 5"/>
            <p:cNvGrpSpPr/>
            <p:nvPr/>
          </p:nvGrpSpPr>
          <p:grpSpPr>
            <a:xfrm>
              <a:off x="1979712" y="3723878"/>
              <a:ext cx="1050303" cy="1050303"/>
              <a:chOff x="1695226" y="3321784"/>
              <a:chExt cx="1250759" cy="1250759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1695226" y="3321784"/>
                <a:ext cx="1250759" cy="1250759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chemeClr val="bg1">
                      <a:lumMod val="85000"/>
                    </a:schemeClr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127000" dist="381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4BC1DC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826937" y="3453495"/>
                <a:ext cx="987336" cy="98733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7" name="TextBox 77"/>
            <p:cNvSpPr txBox="1"/>
            <p:nvPr/>
          </p:nvSpPr>
          <p:spPr>
            <a:xfrm>
              <a:off x="2249076" y="3910326"/>
              <a:ext cx="5004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rgbClr val="FFFFFF"/>
                  </a:solidFill>
                  <a:latin typeface="+mj-ea"/>
                  <a:ea typeface="+mj-ea"/>
                </a:rPr>
                <a:t>5</a:t>
              </a:r>
              <a:endParaRPr lang="zh-CN" altLang="en-US" sz="4000" b="1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" name="原创设计师QQ598969553     _5"/>
          <p:cNvGrpSpPr/>
          <p:nvPr/>
        </p:nvGrpSpPr>
        <p:grpSpPr>
          <a:xfrm>
            <a:off x="5600856" y="1565249"/>
            <a:ext cx="1050303" cy="1050303"/>
            <a:chOff x="1979712" y="3723878"/>
            <a:chExt cx="1050303" cy="1050303"/>
          </a:xfrm>
        </p:grpSpPr>
        <p:grpSp>
          <p:nvGrpSpPr>
            <p:cNvPr id="11" name="组合 10"/>
            <p:cNvGrpSpPr/>
            <p:nvPr/>
          </p:nvGrpSpPr>
          <p:grpSpPr>
            <a:xfrm>
              <a:off x="1979712" y="3723878"/>
              <a:ext cx="1050303" cy="1050303"/>
              <a:chOff x="1695226" y="3321784"/>
              <a:chExt cx="1250759" cy="1250759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1695226" y="3321784"/>
                <a:ext cx="1250759" cy="1250759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chemeClr val="bg1">
                      <a:lumMod val="85000"/>
                    </a:schemeClr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127000" dist="381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4BC1DC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826937" y="3453495"/>
                <a:ext cx="987336" cy="98733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2" name="TextBox 72"/>
            <p:cNvSpPr txBox="1"/>
            <p:nvPr/>
          </p:nvSpPr>
          <p:spPr>
            <a:xfrm>
              <a:off x="2249076" y="3910326"/>
              <a:ext cx="5004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rgbClr val="FFFFFF"/>
                  </a:solidFill>
                  <a:latin typeface="+mj-ea"/>
                  <a:ea typeface="+mj-ea"/>
                </a:rPr>
                <a:t>4</a:t>
              </a:r>
              <a:endParaRPr lang="zh-CN" altLang="en-US" sz="4000" b="1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5" name="原创设计师QQ598969553     _6"/>
          <p:cNvGrpSpPr/>
          <p:nvPr/>
        </p:nvGrpSpPr>
        <p:grpSpPr>
          <a:xfrm>
            <a:off x="4008788" y="2650771"/>
            <a:ext cx="1050303" cy="1050303"/>
            <a:chOff x="1979712" y="3723878"/>
            <a:chExt cx="1050303" cy="1050303"/>
          </a:xfrm>
        </p:grpSpPr>
        <p:grpSp>
          <p:nvGrpSpPr>
            <p:cNvPr id="16" name="组合 15"/>
            <p:cNvGrpSpPr/>
            <p:nvPr/>
          </p:nvGrpSpPr>
          <p:grpSpPr>
            <a:xfrm>
              <a:off x="1979712" y="3723878"/>
              <a:ext cx="1050303" cy="1050303"/>
              <a:chOff x="1695226" y="3321784"/>
              <a:chExt cx="1250759" cy="1250759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1695226" y="3321784"/>
                <a:ext cx="1250759" cy="1250759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chemeClr val="bg1">
                      <a:lumMod val="85000"/>
                    </a:schemeClr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127000" dist="381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4BC1DC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826937" y="3453495"/>
                <a:ext cx="987336" cy="98733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7" name="TextBox 67"/>
            <p:cNvSpPr txBox="1"/>
            <p:nvPr/>
          </p:nvSpPr>
          <p:spPr>
            <a:xfrm>
              <a:off x="2249076" y="3910326"/>
              <a:ext cx="5004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rgbClr val="FFFFFF"/>
                  </a:solidFill>
                  <a:latin typeface="+mj-ea"/>
                  <a:ea typeface="+mj-ea"/>
                </a:rPr>
                <a:t>3</a:t>
              </a:r>
              <a:endParaRPr lang="zh-CN" altLang="en-US" sz="4000" b="1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0" name="原创设计师QQ598969553     _7"/>
          <p:cNvGrpSpPr/>
          <p:nvPr/>
        </p:nvGrpSpPr>
        <p:grpSpPr>
          <a:xfrm>
            <a:off x="2395306" y="1630403"/>
            <a:ext cx="1050303" cy="1050303"/>
            <a:chOff x="1979712" y="3723878"/>
            <a:chExt cx="1050303" cy="1050303"/>
          </a:xfrm>
        </p:grpSpPr>
        <p:grpSp>
          <p:nvGrpSpPr>
            <p:cNvPr id="21" name="组合 20"/>
            <p:cNvGrpSpPr/>
            <p:nvPr/>
          </p:nvGrpSpPr>
          <p:grpSpPr>
            <a:xfrm>
              <a:off x="1979712" y="3723878"/>
              <a:ext cx="1050303" cy="1050303"/>
              <a:chOff x="1695226" y="3321784"/>
              <a:chExt cx="1250759" cy="1250759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1695226" y="3321784"/>
                <a:ext cx="1250759" cy="1250759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chemeClr val="bg1">
                      <a:lumMod val="85000"/>
                    </a:schemeClr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127000" dist="381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4BC1DC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1826937" y="3453495"/>
                <a:ext cx="987336" cy="98733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2" name="TextBox 62"/>
            <p:cNvSpPr txBox="1"/>
            <p:nvPr/>
          </p:nvSpPr>
          <p:spPr>
            <a:xfrm>
              <a:off x="2249076" y="3910326"/>
              <a:ext cx="5004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rgbClr val="FFFFFF"/>
                  </a:solidFill>
                  <a:latin typeface="+mj-ea"/>
                  <a:ea typeface="+mj-ea"/>
                </a:rPr>
                <a:t>2</a:t>
              </a:r>
              <a:endParaRPr lang="zh-CN" altLang="en-US" sz="4000" b="1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5" name="原创设计师QQ598969553     _8"/>
          <p:cNvGrpSpPr/>
          <p:nvPr/>
        </p:nvGrpSpPr>
        <p:grpSpPr>
          <a:xfrm>
            <a:off x="859332" y="2680706"/>
            <a:ext cx="1050303" cy="1050303"/>
            <a:chOff x="1979712" y="3723878"/>
            <a:chExt cx="1050303" cy="1050303"/>
          </a:xfrm>
        </p:grpSpPr>
        <p:grpSp>
          <p:nvGrpSpPr>
            <p:cNvPr id="26" name="组合 25"/>
            <p:cNvGrpSpPr/>
            <p:nvPr/>
          </p:nvGrpSpPr>
          <p:grpSpPr>
            <a:xfrm>
              <a:off x="1979712" y="3723878"/>
              <a:ext cx="1050303" cy="1050303"/>
              <a:chOff x="1695226" y="3321784"/>
              <a:chExt cx="1250759" cy="1250759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1695226" y="3321784"/>
                <a:ext cx="1250759" cy="1250759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chemeClr val="bg1">
                      <a:lumMod val="85000"/>
                    </a:schemeClr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127000" dist="381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4BC1DC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1826937" y="3453495"/>
                <a:ext cx="987336" cy="98733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7" name="TextBox 59"/>
            <p:cNvSpPr txBox="1"/>
            <p:nvPr/>
          </p:nvSpPr>
          <p:spPr>
            <a:xfrm>
              <a:off x="2249076" y="3910326"/>
              <a:ext cx="5004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rgbClr val="FFFFFF"/>
                  </a:solidFill>
                  <a:latin typeface="+mj-ea"/>
                  <a:ea typeface="+mj-ea"/>
                </a:rPr>
                <a:t>1</a:t>
              </a:r>
              <a:endParaRPr lang="zh-CN" altLang="en-US" sz="4000" b="1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0" name="原创设计师QQ598969553     _9"/>
          <p:cNvSpPr txBox="1">
            <a:spLocks noChangeArrowheads="1"/>
          </p:cNvSpPr>
          <p:nvPr/>
        </p:nvSpPr>
        <p:spPr bwMode="auto">
          <a:xfrm>
            <a:off x="476362" y="1903967"/>
            <a:ext cx="17913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/>
            <a:r>
              <a:rPr lang="zh-CN" altLang="en-US" sz="2000" b="1" dirty="0">
                <a:solidFill>
                  <a:prstClr val="black"/>
                </a:solidFill>
                <a:latin typeface="+mj-ea"/>
                <a:ea typeface="+mj-ea"/>
              </a:rPr>
              <a:t>标题内容</a:t>
            </a:r>
            <a:endParaRPr lang="zh-CN" altLang="en-US" sz="20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31" name="原创设计师QQ598969553     _10"/>
          <p:cNvSpPr txBox="1">
            <a:spLocks noChangeArrowheads="1"/>
          </p:cNvSpPr>
          <p:nvPr/>
        </p:nvSpPr>
        <p:spPr bwMode="auto">
          <a:xfrm>
            <a:off x="2060538" y="2904191"/>
            <a:ext cx="17913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/>
            <a:r>
              <a:rPr lang="zh-CN" altLang="en-US" sz="2000" b="1" dirty="0">
                <a:solidFill>
                  <a:prstClr val="black"/>
                </a:solidFill>
                <a:latin typeface="+mj-ea"/>
                <a:ea typeface="+mj-ea"/>
              </a:rPr>
              <a:t>标题内容</a:t>
            </a:r>
            <a:endParaRPr lang="zh-CN" altLang="en-US" sz="20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32" name="原创设计师QQ598969553     _11"/>
          <p:cNvSpPr txBox="1">
            <a:spLocks noChangeArrowheads="1"/>
          </p:cNvSpPr>
          <p:nvPr/>
        </p:nvSpPr>
        <p:spPr bwMode="auto">
          <a:xfrm>
            <a:off x="3658326" y="1901113"/>
            <a:ext cx="17913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/>
            <a:r>
              <a:rPr lang="zh-CN" altLang="en-US" sz="2000" b="1" dirty="0">
                <a:solidFill>
                  <a:prstClr val="black"/>
                </a:solidFill>
                <a:latin typeface="+mj-ea"/>
                <a:ea typeface="+mj-ea"/>
              </a:rPr>
              <a:t>标题内容</a:t>
            </a:r>
            <a:endParaRPr lang="zh-CN" altLang="en-US" sz="20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33" name="原创设计师QQ598969553     _12"/>
          <p:cNvSpPr txBox="1">
            <a:spLocks noChangeArrowheads="1"/>
          </p:cNvSpPr>
          <p:nvPr/>
        </p:nvSpPr>
        <p:spPr bwMode="auto">
          <a:xfrm>
            <a:off x="5220072" y="2918132"/>
            <a:ext cx="17913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/>
            <a:r>
              <a:rPr lang="zh-CN" altLang="en-US" sz="2000" b="1" dirty="0">
                <a:solidFill>
                  <a:prstClr val="black"/>
                </a:solidFill>
                <a:latin typeface="+mj-ea"/>
                <a:ea typeface="+mj-ea"/>
              </a:rPr>
              <a:t>标题内容</a:t>
            </a:r>
            <a:endParaRPr lang="zh-CN" altLang="en-US" sz="20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34" name="原创设计师QQ598969553     _13"/>
          <p:cNvSpPr txBox="1">
            <a:spLocks noChangeArrowheads="1"/>
          </p:cNvSpPr>
          <p:nvPr/>
        </p:nvSpPr>
        <p:spPr bwMode="auto">
          <a:xfrm>
            <a:off x="6732240" y="1883608"/>
            <a:ext cx="17913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/>
            <a:r>
              <a:rPr lang="zh-CN" altLang="en-US" sz="2000" b="1" dirty="0">
                <a:solidFill>
                  <a:prstClr val="black"/>
                </a:solidFill>
                <a:latin typeface="+mj-ea"/>
                <a:ea typeface="+mj-ea"/>
              </a:rPr>
              <a:t>标题内容</a:t>
            </a:r>
            <a:endParaRPr lang="zh-CN" altLang="en-US" sz="20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 spd="slow" advClick="0" advTm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原创设计师QQ598969553     _3"/>
          <p:cNvGrpSpPr/>
          <p:nvPr/>
        </p:nvGrpSpPr>
        <p:grpSpPr>
          <a:xfrm>
            <a:off x="1835696" y="1394685"/>
            <a:ext cx="1715522" cy="1715522"/>
            <a:chOff x="2193191" y="1899415"/>
            <a:chExt cx="2421376" cy="2421376"/>
          </a:xfrm>
          <a:effectLst/>
        </p:grpSpPr>
        <p:sp>
          <p:nvSpPr>
            <p:cNvPr id="5" name="椭圆 4"/>
            <p:cNvSpPr/>
            <p:nvPr/>
          </p:nvSpPr>
          <p:spPr>
            <a:xfrm>
              <a:off x="2193191" y="1899415"/>
              <a:ext cx="2421376" cy="2421376"/>
            </a:xfrm>
            <a:prstGeom prst="ellipse">
              <a:avLst/>
            </a:prstGeom>
            <a:solidFill>
              <a:schemeClr val="accent3"/>
            </a:solidFill>
            <a:ln w="31750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accent3">
                  <a:lumMod val="50000"/>
                  <a:alpha val="8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2345502" y="2051726"/>
              <a:ext cx="2116756" cy="211675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165100" dist="88900" dir="2700000" algn="tl" rotWithShape="0">
                <a:schemeClr val="accent3">
                  <a:lumMod val="50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82550" h="317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7" name="原创设计师QQ598969553     _4"/>
          <p:cNvSpPr/>
          <p:nvPr/>
        </p:nvSpPr>
        <p:spPr>
          <a:xfrm>
            <a:off x="4458454" y="2562253"/>
            <a:ext cx="3216350" cy="32168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latin typeface="+mj-ea"/>
              <a:ea typeface="+mj-ea"/>
            </a:endParaRPr>
          </a:p>
        </p:txBody>
      </p:sp>
      <p:grpSp>
        <p:nvGrpSpPr>
          <p:cNvPr id="8" name="原创设计师QQ598969553     _5"/>
          <p:cNvGrpSpPr/>
          <p:nvPr/>
        </p:nvGrpSpPr>
        <p:grpSpPr>
          <a:xfrm>
            <a:off x="4388788" y="2067780"/>
            <a:ext cx="1981396" cy="500287"/>
            <a:chOff x="7497701" y="1851659"/>
            <a:chExt cx="2177121" cy="667049"/>
          </a:xfrm>
        </p:grpSpPr>
        <p:sp>
          <p:nvSpPr>
            <p:cNvPr id="9" name="文本框 8"/>
            <p:cNvSpPr txBox="1"/>
            <p:nvPr/>
          </p:nvSpPr>
          <p:spPr>
            <a:xfrm>
              <a:off x="7497701" y="1851659"/>
              <a:ext cx="2177121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508478" y="2210932"/>
              <a:ext cx="2155566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Add the title here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1" name="原创设计师QQ598969553     _6"/>
          <p:cNvSpPr txBox="1"/>
          <p:nvPr/>
        </p:nvSpPr>
        <p:spPr bwMode="auto">
          <a:xfrm>
            <a:off x="4388788" y="2768257"/>
            <a:ext cx="3381571" cy="768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900" dirty="0">
                <a:solidFill>
                  <a:srgbClr val="000000"/>
                </a:solidFill>
                <a:latin typeface="+mj-ea"/>
                <a:cs typeface="Lato Light" charset="0"/>
                <a:sym typeface="Lato Light" charset="0"/>
              </a:rPr>
              <a:t>此处添加详细文本描述，建议与标题相关并符合整体语言风格，语言描述尽量此处添加详细文本描述，建议与标题相关并符合整体语言风格，语言描述尽量此处添加详细文本描述，建议与标题相关并符合整体语言风格，</a:t>
            </a:r>
            <a:endParaRPr lang="en-US" altLang="zh-CN" sz="900" dirty="0">
              <a:solidFill>
                <a:srgbClr val="000000"/>
              </a:solidFill>
              <a:latin typeface="+mj-ea"/>
              <a:cs typeface="Lato Light" charset="0"/>
              <a:sym typeface="Lato Light" charset="0"/>
            </a:endParaRPr>
          </a:p>
        </p:txBody>
      </p:sp>
      <p:sp>
        <p:nvSpPr>
          <p:cNvPr id="12" name="原创设计师QQ598969553     _7"/>
          <p:cNvSpPr txBox="1"/>
          <p:nvPr/>
        </p:nvSpPr>
        <p:spPr>
          <a:xfrm>
            <a:off x="1948439" y="3413319"/>
            <a:ext cx="14900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Add the title here</a:t>
            </a:r>
            <a:endParaRPr lang="zh-CN" altLang="en-US" sz="105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原创设计师QQ598969553     _8"/>
          <p:cNvSpPr/>
          <p:nvPr/>
        </p:nvSpPr>
        <p:spPr>
          <a:xfrm>
            <a:off x="1646471" y="3749845"/>
            <a:ext cx="2168504" cy="5204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+mj-ea"/>
              <a:ea typeface="+mj-ea"/>
            </a:endParaRPr>
          </a:p>
        </p:txBody>
      </p:sp>
      <p:sp>
        <p:nvSpPr>
          <p:cNvPr id="14" name="原创设计师QQ598969553     _9"/>
          <p:cNvSpPr/>
          <p:nvPr/>
        </p:nvSpPr>
        <p:spPr>
          <a:xfrm>
            <a:off x="3024055" y="3694722"/>
            <a:ext cx="174256" cy="174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noFill/>
          </a:ln>
          <a:effectLst>
            <a:outerShdw blurRad="114300" dist="50800" dir="2700000" algn="tl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 prstMaterial="softEdge">
            <a:bevelT w="31750" h="63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15" name="原创设计师QQ598969553     _10"/>
          <p:cNvSpPr/>
          <p:nvPr/>
        </p:nvSpPr>
        <p:spPr>
          <a:xfrm>
            <a:off x="2104224" y="1817893"/>
            <a:ext cx="1271502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950" dirty="0">
                <a:solidFill>
                  <a:schemeClr val="accent3"/>
                </a:solidFill>
                <a:latin typeface="+mj-ea"/>
                <a:ea typeface="+mj-ea"/>
              </a:rPr>
              <a:t>75</a:t>
            </a:r>
            <a:r>
              <a:rPr lang="en-US" altLang="zh-CN" sz="3000" dirty="0">
                <a:solidFill>
                  <a:schemeClr val="accent3"/>
                </a:solidFill>
                <a:latin typeface="+mj-ea"/>
                <a:ea typeface="+mj-ea"/>
              </a:rPr>
              <a:t>%</a:t>
            </a:r>
            <a:endParaRPr lang="zh-CN" altLang="en-US" sz="825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100"/>
                            </p:stCondLst>
                            <p:childTnLst>
                              <p:par>
                                <p:cTn id="2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6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原创设计师QQ598969553     _3"/>
          <p:cNvCxnSpPr>
            <a:cxnSpLocks noChangeShapeType="1"/>
          </p:cNvCxnSpPr>
          <p:nvPr/>
        </p:nvCxnSpPr>
        <p:spPr bwMode="auto">
          <a:xfrm>
            <a:off x="6908676" y="1945942"/>
            <a:ext cx="559718" cy="184693"/>
          </a:xfrm>
          <a:prstGeom prst="line">
            <a:avLst/>
          </a:prstGeom>
          <a:noFill/>
          <a:ln w="28575">
            <a:solidFill>
              <a:srgbClr val="5F5F5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原创设计师QQ598969553     _4"/>
          <p:cNvCxnSpPr>
            <a:cxnSpLocks noChangeShapeType="1"/>
          </p:cNvCxnSpPr>
          <p:nvPr/>
        </p:nvCxnSpPr>
        <p:spPr bwMode="auto">
          <a:xfrm flipV="1">
            <a:off x="4915214" y="2283260"/>
            <a:ext cx="683924" cy="622217"/>
          </a:xfrm>
          <a:prstGeom prst="line">
            <a:avLst/>
          </a:prstGeom>
          <a:noFill/>
          <a:ln w="28575">
            <a:solidFill>
              <a:srgbClr val="5F5F5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" name="原创设计师QQ598969553     _5"/>
          <p:cNvGrpSpPr/>
          <p:nvPr/>
        </p:nvGrpSpPr>
        <p:grpSpPr>
          <a:xfrm>
            <a:off x="5364309" y="867739"/>
            <a:ext cx="1656509" cy="1656509"/>
            <a:chOff x="5252030" y="2008764"/>
            <a:chExt cx="809336" cy="809336"/>
          </a:xfrm>
          <a:solidFill>
            <a:schemeClr val="accent1"/>
          </a:solidFill>
        </p:grpSpPr>
        <p:sp>
          <p:nvSpPr>
            <p:cNvPr id="7" name="椭圆 6"/>
            <p:cNvSpPr/>
            <p:nvPr/>
          </p:nvSpPr>
          <p:spPr>
            <a:xfrm>
              <a:off x="5252030" y="2008764"/>
              <a:ext cx="809336" cy="809336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5269270" y="2029388"/>
              <a:ext cx="769580" cy="769580"/>
            </a:xfrm>
            <a:prstGeom prst="ellipse">
              <a:avLst/>
            </a:prstGeom>
            <a:grpFill/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9" name="原创设计师QQ598969553     _6"/>
          <p:cNvGrpSpPr/>
          <p:nvPr/>
        </p:nvGrpSpPr>
        <p:grpSpPr>
          <a:xfrm>
            <a:off x="3366390" y="3924072"/>
            <a:ext cx="515519" cy="515519"/>
            <a:chOff x="5252030" y="2008764"/>
            <a:chExt cx="809336" cy="809336"/>
          </a:xfrm>
          <a:solidFill>
            <a:schemeClr val="accent1"/>
          </a:solidFill>
        </p:grpSpPr>
        <p:sp>
          <p:nvSpPr>
            <p:cNvPr id="10" name="椭圆 9"/>
            <p:cNvSpPr/>
            <p:nvPr/>
          </p:nvSpPr>
          <p:spPr>
            <a:xfrm>
              <a:off x="5252030" y="2008764"/>
              <a:ext cx="809336" cy="809336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5269270" y="2029388"/>
              <a:ext cx="769580" cy="769580"/>
            </a:xfrm>
            <a:prstGeom prst="ellipse">
              <a:avLst/>
            </a:prstGeom>
            <a:grpFill/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12" name="原创设计师QQ598969553     _7"/>
          <p:cNvGrpSpPr/>
          <p:nvPr/>
        </p:nvGrpSpPr>
        <p:grpSpPr>
          <a:xfrm>
            <a:off x="2252257" y="1467966"/>
            <a:ext cx="1244798" cy="1244798"/>
            <a:chOff x="5252030" y="2008764"/>
            <a:chExt cx="809336" cy="809336"/>
          </a:xfrm>
          <a:solidFill>
            <a:schemeClr val="accent1"/>
          </a:solidFill>
        </p:grpSpPr>
        <p:sp>
          <p:nvSpPr>
            <p:cNvPr id="13" name="椭圆 12"/>
            <p:cNvSpPr/>
            <p:nvPr/>
          </p:nvSpPr>
          <p:spPr>
            <a:xfrm>
              <a:off x="5252030" y="2008764"/>
              <a:ext cx="809336" cy="809336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5269270" y="2029388"/>
              <a:ext cx="769580" cy="769580"/>
            </a:xfrm>
            <a:prstGeom prst="ellipse">
              <a:avLst/>
            </a:prstGeom>
            <a:grpFill/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cxnSp>
        <p:nvCxnSpPr>
          <p:cNvPr id="15" name="原创设计师QQ598969553     _8"/>
          <p:cNvCxnSpPr>
            <a:cxnSpLocks noChangeShapeType="1"/>
          </p:cNvCxnSpPr>
          <p:nvPr/>
        </p:nvCxnSpPr>
        <p:spPr bwMode="auto">
          <a:xfrm flipV="1">
            <a:off x="2017615" y="2550772"/>
            <a:ext cx="413953" cy="322088"/>
          </a:xfrm>
          <a:prstGeom prst="line">
            <a:avLst/>
          </a:prstGeom>
          <a:noFill/>
          <a:ln w="28575">
            <a:solidFill>
              <a:srgbClr val="5F5F5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原创设计师QQ598969553     _9"/>
          <p:cNvCxnSpPr>
            <a:cxnSpLocks noChangeShapeType="1"/>
          </p:cNvCxnSpPr>
          <p:nvPr/>
        </p:nvCxnSpPr>
        <p:spPr bwMode="auto">
          <a:xfrm>
            <a:off x="3407040" y="2413506"/>
            <a:ext cx="681323" cy="491172"/>
          </a:xfrm>
          <a:prstGeom prst="line">
            <a:avLst/>
          </a:prstGeom>
          <a:noFill/>
          <a:ln w="28575">
            <a:solidFill>
              <a:srgbClr val="5F5F5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原创设计师QQ598969553     _10"/>
          <p:cNvCxnSpPr>
            <a:cxnSpLocks noChangeShapeType="1"/>
            <a:endCxn id="27" idx="1"/>
          </p:cNvCxnSpPr>
          <p:nvPr/>
        </p:nvCxnSpPr>
        <p:spPr bwMode="auto">
          <a:xfrm>
            <a:off x="1044841" y="2659079"/>
            <a:ext cx="363984" cy="242094"/>
          </a:xfrm>
          <a:prstGeom prst="line">
            <a:avLst/>
          </a:prstGeom>
          <a:noFill/>
          <a:ln w="28575">
            <a:solidFill>
              <a:srgbClr val="5F5F5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原创设计师QQ598969553     _11"/>
          <p:cNvCxnSpPr>
            <a:cxnSpLocks noChangeShapeType="1"/>
          </p:cNvCxnSpPr>
          <p:nvPr/>
        </p:nvCxnSpPr>
        <p:spPr bwMode="auto">
          <a:xfrm flipV="1">
            <a:off x="3786841" y="3733236"/>
            <a:ext cx="301521" cy="278300"/>
          </a:xfrm>
          <a:prstGeom prst="line">
            <a:avLst/>
          </a:prstGeom>
          <a:noFill/>
          <a:ln w="28575">
            <a:solidFill>
              <a:srgbClr val="5F5F5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原创设计师QQ598969553     _12"/>
          <p:cNvGrpSpPr/>
          <p:nvPr/>
        </p:nvGrpSpPr>
        <p:grpSpPr>
          <a:xfrm>
            <a:off x="7327456" y="1912164"/>
            <a:ext cx="630230" cy="63023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0" name="同心圆 1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2" name="原创设计师QQ598969553     _13"/>
          <p:cNvGrpSpPr/>
          <p:nvPr/>
        </p:nvGrpSpPr>
        <p:grpSpPr>
          <a:xfrm>
            <a:off x="3888910" y="2693370"/>
            <a:ext cx="1226559" cy="122655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3" name="同心圆 2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2" y="760412"/>
              <a:ext cx="3825873" cy="382587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25" name="原创设计师QQ598969553     _14"/>
          <p:cNvGrpSpPr/>
          <p:nvPr/>
        </p:nvGrpSpPr>
        <p:grpSpPr>
          <a:xfrm>
            <a:off x="1268453" y="2760801"/>
            <a:ext cx="867139" cy="86713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28" name="原创设计师QQ598969553     _15"/>
          <p:cNvSpPr>
            <a:spLocks noChangeArrowheads="1"/>
          </p:cNvSpPr>
          <p:nvPr/>
        </p:nvSpPr>
        <p:spPr bwMode="auto">
          <a:xfrm>
            <a:off x="5843544" y="1308125"/>
            <a:ext cx="74892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200" b="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标题</a:t>
            </a:r>
            <a:endParaRPr lang="en-US" altLang="zh-CN" sz="2200" b="0" dirty="0">
              <a:solidFill>
                <a:schemeClr val="bg1">
                  <a:lumMod val="9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200" b="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内容</a:t>
            </a:r>
            <a:endParaRPr lang="zh-CN" altLang="en-US" sz="2200" b="0" dirty="0">
              <a:solidFill>
                <a:schemeClr val="bg1">
                  <a:lumMod val="9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29" name="原创设计师QQ598969553     _16"/>
          <p:cNvSpPr>
            <a:spLocks noChangeArrowheads="1"/>
          </p:cNvSpPr>
          <p:nvPr/>
        </p:nvSpPr>
        <p:spPr bwMode="auto">
          <a:xfrm>
            <a:off x="4166200" y="3000658"/>
            <a:ext cx="67197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900" b="0" dirty="0">
                <a:solidFill>
                  <a:srgbClr val="080808"/>
                </a:solidFill>
                <a:latin typeface="+mj-ea"/>
                <a:ea typeface="+mj-ea"/>
                <a:sym typeface="微软雅黑" panose="020B0503020204020204" pitchFamily="34" charset="-122"/>
              </a:rPr>
              <a:t>标题</a:t>
            </a:r>
            <a:endParaRPr lang="en-US" altLang="zh-CN" sz="1900" b="0" dirty="0">
              <a:solidFill>
                <a:srgbClr val="080808"/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900" b="0" dirty="0">
                <a:solidFill>
                  <a:srgbClr val="080808"/>
                </a:solidFill>
                <a:latin typeface="+mj-ea"/>
                <a:ea typeface="+mj-ea"/>
                <a:sym typeface="微软雅黑" panose="020B0503020204020204" pitchFamily="34" charset="-122"/>
              </a:rPr>
              <a:t>内容</a:t>
            </a:r>
            <a:endParaRPr lang="zh-CN" altLang="en-US" sz="1900" b="0" dirty="0">
              <a:solidFill>
                <a:srgbClr val="080808"/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30" name="原创设计师QQ598969553     _17"/>
          <p:cNvSpPr>
            <a:spLocks noChangeArrowheads="1"/>
          </p:cNvSpPr>
          <p:nvPr/>
        </p:nvSpPr>
        <p:spPr bwMode="auto">
          <a:xfrm>
            <a:off x="2535704" y="1792081"/>
            <a:ext cx="67197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900" b="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标题</a:t>
            </a:r>
            <a:endParaRPr lang="en-US" altLang="zh-CN" sz="1900" b="0" dirty="0">
              <a:solidFill>
                <a:schemeClr val="bg1">
                  <a:lumMod val="9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900" b="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内容</a:t>
            </a:r>
            <a:endParaRPr lang="zh-CN" altLang="en-US" sz="1900" b="0" dirty="0">
              <a:solidFill>
                <a:schemeClr val="bg1">
                  <a:lumMod val="9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31" name="原创设计师QQ598969553     _18"/>
          <p:cNvSpPr>
            <a:spLocks noChangeArrowheads="1"/>
          </p:cNvSpPr>
          <p:nvPr/>
        </p:nvSpPr>
        <p:spPr bwMode="auto">
          <a:xfrm>
            <a:off x="1455801" y="2987501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b="0" dirty="0">
                <a:solidFill>
                  <a:srgbClr val="080808"/>
                </a:solidFill>
                <a:latin typeface="+mj-ea"/>
                <a:ea typeface="+mj-ea"/>
                <a:sym typeface="微软雅黑" panose="020B0503020204020204" pitchFamily="34" charset="-122"/>
              </a:rPr>
              <a:t>标题</a:t>
            </a:r>
            <a:endParaRPr lang="en-US" altLang="zh-CN" sz="1200" b="0" dirty="0">
              <a:solidFill>
                <a:srgbClr val="080808"/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b="0" dirty="0">
                <a:solidFill>
                  <a:srgbClr val="080808"/>
                </a:solidFill>
                <a:latin typeface="+mj-ea"/>
                <a:ea typeface="+mj-ea"/>
                <a:sym typeface="微软雅黑" panose="020B0503020204020204" pitchFamily="34" charset="-122"/>
              </a:rPr>
              <a:t>内容</a:t>
            </a:r>
            <a:endParaRPr lang="zh-CN" altLang="en-US" sz="1200" b="0" dirty="0">
              <a:solidFill>
                <a:srgbClr val="080808"/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32" name="原创设计师QQ598969553     _19"/>
          <p:cNvSpPr>
            <a:spLocks noChangeArrowheads="1"/>
          </p:cNvSpPr>
          <p:nvPr/>
        </p:nvSpPr>
        <p:spPr bwMode="auto">
          <a:xfrm>
            <a:off x="959142" y="3715984"/>
            <a:ext cx="1366485" cy="2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409" tIns="38705" rIns="77409" bIns="387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ts val="1355"/>
              </a:lnSpc>
              <a:spcBef>
                <a:spcPct val="0"/>
              </a:spcBef>
              <a:buNone/>
            </a:pP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点击添加描述总结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
              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33" name="原创设计师QQ598969553     _20"/>
          <p:cNvSpPr>
            <a:spLocks noChangeArrowheads="1"/>
          </p:cNvSpPr>
          <p:nvPr/>
        </p:nvSpPr>
        <p:spPr bwMode="auto">
          <a:xfrm>
            <a:off x="2145016" y="2817540"/>
            <a:ext cx="1366485" cy="2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409" tIns="38705" rIns="77409" bIns="387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ts val="1355"/>
              </a:lnSpc>
              <a:spcBef>
                <a:spcPct val="0"/>
              </a:spcBef>
              <a:buNone/>
            </a:pP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点击添加描述总结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
              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34" name="原创设计师QQ598969553     _21"/>
          <p:cNvSpPr>
            <a:spLocks noChangeArrowheads="1"/>
          </p:cNvSpPr>
          <p:nvPr/>
        </p:nvSpPr>
        <p:spPr bwMode="auto">
          <a:xfrm>
            <a:off x="3848923" y="3959867"/>
            <a:ext cx="1366485" cy="2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409" tIns="38705" rIns="77409" bIns="387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ts val="1355"/>
              </a:lnSpc>
              <a:spcBef>
                <a:spcPct val="0"/>
              </a:spcBef>
              <a:buNone/>
            </a:pP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点击添加描述总结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
              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35" name="原创设计师QQ598969553     _22"/>
          <p:cNvSpPr>
            <a:spLocks noChangeArrowheads="1"/>
          </p:cNvSpPr>
          <p:nvPr/>
        </p:nvSpPr>
        <p:spPr bwMode="auto">
          <a:xfrm>
            <a:off x="5482823" y="2650746"/>
            <a:ext cx="1366485" cy="2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409" tIns="38705" rIns="77409" bIns="387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ts val="1355"/>
              </a:lnSpc>
              <a:spcBef>
                <a:spcPct val="0"/>
              </a:spcBef>
              <a:buNone/>
            </a:pP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点击添加描述总结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sp>
        <p:nvSpPr>
          <p:cNvPr id="36" name="原创设计师QQ598969553     _23"/>
          <p:cNvSpPr>
            <a:spLocks noChangeArrowheads="1"/>
          </p:cNvSpPr>
          <p:nvPr/>
        </p:nvSpPr>
        <p:spPr bwMode="auto">
          <a:xfrm>
            <a:off x="6252011" y="3354338"/>
            <a:ext cx="2323291" cy="32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38" tIns="41468" rIns="82938" bIns="4146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accent1"/>
                </a:solidFill>
                <a:latin typeface="+mj-ea"/>
                <a:ea typeface="+mj-ea"/>
                <a:sym typeface="微软雅黑" panose="020B0503020204020204" pitchFamily="34" charset="-122"/>
              </a:rPr>
              <a:t>添加主要标题内容</a:t>
            </a:r>
            <a:endParaRPr lang="zh-CN" altLang="en-US" sz="16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7" name="原创设计师QQ598969553     _24"/>
          <p:cNvSpPr txBox="1"/>
          <p:nvPr/>
        </p:nvSpPr>
        <p:spPr>
          <a:xfrm>
            <a:off x="5870768" y="3710837"/>
            <a:ext cx="2740626" cy="805129"/>
          </a:xfrm>
          <a:prstGeom prst="rect">
            <a:avLst/>
          </a:prstGeom>
          <a:noFill/>
        </p:spPr>
        <p:txBody>
          <a:bodyPr wrap="square" lIns="65824" tIns="32911" rIns="65824" bIns="32911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在此录入上述图表的综合描述说明，在此录入上述图表的综合描述说明，在此录入上述图表的综合描述说明，在此录入上述图表的综合描述说明，在此录入上述图表的综合描述说明。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38" name="原创设计师QQ598969553     _25"/>
          <p:cNvGrpSpPr/>
          <p:nvPr/>
        </p:nvGrpSpPr>
        <p:grpSpPr>
          <a:xfrm>
            <a:off x="665688" y="2327926"/>
            <a:ext cx="420958" cy="420958"/>
            <a:chOff x="5252030" y="2008764"/>
            <a:chExt cx="809336" cy="809336"/>
          </a:xfrm>
          <a:solidFill>
            <a:schemeClr val="accent1"/>
          </a:solidFill>
        </p:grpSpPr>
        <p:sp>
          <p:nvSpPr>
            <p:cNvPr id="39" name="椭圆 38"/>
            <p:cNvSpPr/>
            <p:nvPr/>
          </p:nvSpPr>
          <p:spPr>
            <a:xfrm>
              <a:off x="5252030" y="2008764"/>
              <a:ext cx="809336" cy="809336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5269270" y="2029388"/>
              <a:ext cx="769580" cy="769580"/>
            </a:xfrm>
            <a:prstGeom prst="ellipse">
              <a:avLst/>
            </a:prstGeom>
            <a:grpFill/>
            <a:ln>
              <a:noFill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52000" fill="hold" nodeType="click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7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8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2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43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4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4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2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6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6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3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6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6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2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7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7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4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4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93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5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75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8" grpId="0"/>
          <p:bldP spid="29" grpId="0"/>
          <p:bldP spid="30" grpId="0"/>
          <p:bldP spid="31" grpId="0"/>
          <p:bldP spid="32" grpId="0"/>
          <p:bldP spid="33" grpId="0"/>
          <p:bldP spid="34" grpId="0"/>
          <p:bldP spid="35" grpId="0"/>
          <p:bldP spid="36" grpId="0"/>
          <p:bldP spid="3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52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2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4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2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3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2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4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4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93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5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75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8" grpId="0"/>
          <p:bldP spid="29" grpId="0"/>
          <p:bldP spid="30" grpId="0"/>
          <p:bldP spid="31" grpId="0"/>
          <p:bldP spid="32" grpId="0"/>
          <p:bldP spid="33" grpId="0"/>
          <p:bldP spid="34" grpId="0"/>
          <p:bldP spid="35" grpId="0"/>
          <p:bldP spid="36" grpId="0"/>
          <p:bldP spid="37" grpId="0"/>
        </p:bld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原创设计师QQ598969553     _3"/>
          <p:cNvGraphicFramePr/>
          <p:nvPr/>
        </p:nvGraphicFramePr>
        <p:xfrm>
          <a:off x="792022" y="1131590"/>
          <a:ext cx="7512765" cy="2643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5" name="原创设计师QQ598969553     _4"/>
          <p:cNvGrpSpPr/>
          <p:nvPr/>
        </p:nvGrpSpPr>
        <p:grpSpPr>
          <a:xfrm>
            <a:off x="758114" y="3985237"/>
            <a:ext cx="7627774" cy="784830"/>
            <a:chOff x="1010818" y="5313639"/>
            <a:chExt cx="10170365" cy="1046439"/>
          </a:xfrm>
        </p:grpSpPr>
        <p:sp>
          <p:nvSpPr>
            <p:cNvPr id="6" name="文本框 5"/>
            <p:cNvSpPr txBox="1"/>
            <p:nvPr/>
          </p:nvSpPr>
          <p:spPr bwMode="auto">
            <a:xfrm>
              <a:off x="1010818" y="5313639"/>
              <a:ext cx="10170365" cy="1046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cs typeface="Lato Light" charset="0"/>
                  <a:sym typeface="Lato Light" charset="0"/>
                </a:rPr>
                <a:t>此处添加详细文本描述，建议与标题相关并此处添加详细文本描述，建议与标题相关并</a:t>
              </a:r>
              <a:endParaRPr lang="en-US" altLang="zh-CN" sz="900" dirty="0">
                <a:solidFill>
                  <a:srgbClr val="000000"/>
                </a:solidFill>
                <a:latin typeface="+mj-ea"/>
                <a:cs typeface="Lato Light" charset="0"/>
                <a:sym typeface="Lato Light" charset="0"/>
              </a:endParaRPr>
            </a:p>
            <a:p>
              <a:pPr algn="ctr"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cs typeface="Lato Light" charset="0"/>
                  <a:sym typeface="Lato Light" charset="0"/>
                </a:rPr>
                <a:t>此处添加详细文本描述，建议与标题相关并此处添加详细文本描述，建议与标题相关并</a:t>
              </a:r>
              <a:endParaRPr lang="en-US" altLang="zh-CN" sz="900" dirty="0">
                <a:solidFill>
                  <a:srgbClr val="000000"/>
                </a:solidFill>
                <a:latin typeface="+mj-ea"/>
                <a:cs typeface="Lato Light" charset="0"/>
                <a:sym typeface="Lato Light" charset="0"/>
              </a:endParaRPr>
            </a:p>
            <a:p>
              <a:pPr algn="ctr">
                <a:lnSpc>
                  <a:spcPct val="125000"/>
                </a:lnSpc>
              </a:pPr>
              <a:endParaRPr lang="en-US" altLang="zh-CN" sz="900" dirty="0">
                <a:solidFill>
                  <a:srgbClr val="000000"/>
                </a:solidFill>
                <a:latin typeface="+mj-ea"/>
                <a:cs typeface="Lato Light" charset="0"/>
                <a:sym typeface="Lato Light" charset="0"/>
              </a:endParaRPr>
            </a:p>
            <a:p>
              <a:pPr algn="ctr">
                <a:lnSpc>
                  <a:spcPct val="125000"/>
                </a:lnSpc>
              </a:pPr>
              <a:endParaRPr lang="en-US" altLang="zh-CN" sz="900" dirty="0">
                <a:solidFill>
                  <a:srgbClr val="000000"/>
                </a:solidFill>
                <a:latin typeface="+mj-ea"/>
                <a:cs typeface="Lato Light" charset="0"/>
                <a:sym typeface="Lato Light" charset="0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170432" y="5313639"/>
              <a:ext cx="9851136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Graphic spid="4" grpId="1">
        <p:bldSub>
          <a:bldChart bld="series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原创设计师QQ598969553     _1"/>
          <p:cNvSpPr txBox="1"/>
          <p:nvPr/>
        </p:nvSpPr>
        <p:spPr>
          <a:xfrm>
            <a:off x="3851922" y="1707654"/>
            <a:ext cx="29546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1400" b="1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
              </a:t>
            </a:r>
            <a:r>
              <a:rPr lang="zh-CN" altLang="en-US" sz="2800" b="1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第四部分</a:t>
            </a:r>
            <a:endParaRPr lang="en-US" altLang="zh-CN" sz="2800" b="1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 algn="ctr"/>
            <a:r>
              <a:rPr lang="zh-CN" altLang="en-US" sz="36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标题文字内容</a:t>
            </a:r>
            <a:endParaRPr lang="en-US" altLang="zh-CN" sz="3600" b="1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原创设计师QQ598969553     _2"/>
          <p:cNvCxnSpPr/>
          <p:nvPr/>
        </p:nvCxnSpPr>
        <p:spPr>
          <a:xfrm flipV="1">
            <a:off x="3635896" y="1635646"/>
            <a:ext cx="0" cy="1924424"/>
          </a:xfrm>
          <a:prstGeom prst="line">
            <a:avLst/>
          </a:prstGeom>
          <a:ln w="12700">
            <a:solidFill>
              <a:srgbClr val="08080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原创设计师QQ598969553     _3"/>
          <p:cNvSpPr txBox="1"/>
          <p:nvPr/>
        </p:nvSpPr>
        <p:spPr>
          <a:xfrm>
            <a:off x="2317896" y="3229730"/>
            <a:ext cx="90284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6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04</a:t>
            </a:r>
            <a:endParaRPr lang="zh-CN" altLang="en-US" sz="16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原创设计师QQ598969553     _4"/>
          <p:cNvSpPr txBox="1"/>
          <p:nvPr/>
        </p:nvSpPr>
        <p:spPr>
          <a:xfrm>
            <a:off x="3948592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原创设计师QQ598969553     _5"/>
          <p:cNvSpPr txBox="1"/>
          <p:nvPr/>
        </p:nvSpPr>
        <p:spPr>
          <a:xfrm>
            <a:off x="5001263" y="2787774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原创设计师QQ598969553     _6"/>
          <p:cNvSpPr txBox="1"/>
          <p:nvPr/>
        </p:nvSpPr>
        <p:spPr>
          <a:xfrm>
            <a:off x="6011289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原创设计师QQ598969553     _7"/>
          <p:cNvSpPr txBox="1"/>
          <p:nvPr/>
        </p:nvSpPr>
        <p:spPr>
          <a:xfrm>
            <a:off x="3948592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原创设计师QQ598969553     _8"/>
          <p:cNvSpPr txBox="1"/>
          <p:nvPr/>
        </p:nvSpPr>
        <p:spPr>
          <a:xfrm>
            <a:off x="5001264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原创设计师QQ598969553     _9"/>
          <p:cNvSpPr txBox="1"/>
          <p:nvPr/>
        </p:nvSpPr>
        <p:spPr>
          <a:xfrm>
            <a:off x="6010903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原创设计师QQ598969553     _10"/>
          <p:cNvGrpSpPr/>
          <p:nvPr/>
        </p:nvGrpSpPr>
        <p:grpSpPr>
          <a:xfrm>
            <a:off x="2123728" y="1707656"/>
            <a:ext cx="1197175" cy="1197175"/>
            <a:chOff x="2123728" y="1707656"/>
            <a:chExt cx="1197175" cy="1197175"/>
          </a:xfrm>
        </p:grpSpPr>
        <p:grpSp>
          <p:nvGrpSpPr>
            <p:cNvPr id="16" name="组合 15"/>
            <p:cNvGrpSpPr/>
            <p:nvPr/>
          </p:nvGrpSpPr>
          <p:grpSpPr>
            <a:xfrm>
              <a:off x="2123728" y="1707656"/>
              <a:ext cx="1197175" cy="119717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75" name="TextBox 13"/>
            <p:cNvSpPr txBox="1"/>
            <p:nvPr/>
          </p:nvSpPr>
          <p:spPr>
            <a:xfrm>
              <a:off x="2344338" y="1921522"/>
              <a:ext cx="902846" cy="7694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5000" b="1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50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0">
        <p:checker/>
      </p:transition>
    </mc:Choice>
    <mc:Fallback>
      <p:transition spd="slow" advClick="0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原创设计师QQ598969553     _3"/>
          <p:cNvGrpSpPr/>
          <p:nvPr/>
        </p:nvGrpSpPr>
        <p:grpSpPr>
          <a:xfrm>
            <a:off x="5555375" y="1365456"/>
            <a:ext cx="630230" cy="63023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" name="同心圆 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" name="原创设计师QQ598969553     _4"/>
          <p:cNvGrpSpPr/>
          <p:nvPr/>
        </p:nvGrpSpPr>
        <p:grpSpPr>
          <a:xfrm>
            <a:off x="5456848" y="1816596"/>
            <a:ext cx="769476" cy="769476"/>
            <a:chOff x="1695226" y="3321784"/>
            <a:chExt cx="1250759" cy="1250759"/>
          </a:xfrm>
        </p:grpSpPr>
        <p:sp>
          <p:nvSpPr>
            <p:cNvPr id="8" name="椭圆 7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BC1DC"/>
                </a:solidFill>
                <a:latin typeface="+mj-ea"/>
                <a:ea typeface="+mj-ea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" name="原创设计师QQ598969553     _5"/>
          <p:cNvGrpSpPr/>
          <p:nvPr/>
        </p:nvGrpSpPr>
        <p:grpSpPr>
          <a:xfrm>
            <a:off x="5098505" y="2421766"/>
            <a:ext cx="890519" cy="89051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3" name="原创设计师QQ598969553     _6"/>
          <p:cNvSpPr txBox="1"/>
          <p:nvPr/>
        </p:nvSpPr>
        <p:spPr>
          <a:xfrm>
            <a:off x="6601640" y="153914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标题内容文字</a:t>
            </a:r>
            <a:endParaRPr lang="en-US" altLang="zh-CN" sz="1100" dirty="0">
              <a:solidFill>
                <a:srgbClr val="484848"/>
              </a:solidFill>
              <a:latin typeface="+mj-ea"/>
              <a:ea typeface="+mj-ea"/>
            </a:endParaRPr>
          </a:p>
        </p:txBody>
      </p:sp>
      <p:sp>
        <p:nvSpPr>
          <p:cNvPr id="14" name="原创设计师QQ598969553     _7"/>
          <p:cNvSpPr txBox="1"/>
          <p:nvPr/>
        </p:nvSpPr>
        <p:spPr>
          <a:xfrm>
            <a:off x="6571569" y="1255861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2013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年</a:t>
            </a:r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5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月</a:t>
            </a:r>
            <a:endParaRPr lang="en-US" altLang="zh-CN" sz="1400" b="1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15" name="原创设计师QQ598969553     _8"/>
          <p:cNvSpPr txBox="1"/>
          <p:nvPr/>
        </p:nvSpPr>
        <p:spPr>
          <a:xfrm>
            <a:off x="6499180" y="245415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标题内容文字</a:t>
            </a:r>
            <a:endParaRPr lang="en-US" altLang="zh-CN" sz="1100" dirty="0">
              <a:solidFill>
                <a:srgbClr val="484848"/>
              </a:solidFill>
              <a:latin typeface="+mj-ea"/>
              <a:ea typeface="+mj-ea"/>
            </a:endParaRPr>
          </a:p>
        </p:txBody>
      </p:sp>
      <p:sp>
        <p:nvSpPr>
          <p:cNvPr id="16" name="原创设计师QQ598969553     _9"/>
          <p:cNvSpPr txBox="1"/>
          <p:nvPr/>
        </p:nvSpPr>
        <p:spPr>
          <a:xfrm>
            <a:off x="6501974" y="2167305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2013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年</a:t>
            </a:r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8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月</a:t>
            </a:r>
            <a:endParaRPr lang="en-US" altLang="zh-CN" sz="1400" b="1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17" name="原创设计师QQ598969553     _10"/>
          <p:cNvSpPr txBox="1"/>
          <p:nvPr/>
        </p:nvSpPr>
        <p:spPr>
          <a:xfrm>
            <a:off x="6145043" y="342188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标题内容文字</a:t>
            </a:r>
            <a:endParaRPr lang="en-US" altLang="zh-CN" sz="1100" dirty="0">
              <a:solidFill>
                <a:srgbClr val="484848"/>
              </a:solidFill>
              <a:latin typeface="+mj-ea"/>
              <a:ea typeface="+mj-ea"/>
            </a:endParaRPr>
          </a:p>
        </p:txBody>
      </p:sp>
      <p:sp>
        <p:nvSpPr>
          <p:cNvPr id="18" name="原创设计师QQ598969553     _11"/>
          <p:cNvSpPr txBox="1"/>
          <p:nvPr/>
        </p:nvSpPr>
        <p:spPr>
          <a:xfrm>
            <a:off x="6124367" y="3104121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2014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年</a:t>
            </a:r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4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月</a:t>
            </a:r>
            <a:endParaRPr lang="en-US" altLang="zh-CN" sz="1400" b="1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19" name="原创设计师QQ598969553     _12"/>
          <p:cNvSpPr txBox="1"/>
          <p:nvPr/>
        </p:nvSpPr>
        <p:spPr>
          <a:xfrm>
            <a:off x="4842996" y="4371950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标题内容文字</a:t>
            </a:r>
            <a:endParaRPr lang="en-US" altLang="zh-CN" sz="1100" dirty="0">
              <a:solidFill>
                <a:srgbClr val="484848"/>
              </a:solidFill>
              <a:latin typeface="+mj-ea"/>
              <a:ea typeface="+mj-ea"/>
            </a:endParaRPr>
          </a:p>
        </p:txBody>
      </p:sp>
      <p:sp>
        <p:nvSpPr>
          <p:cNvPr id="20" name="原创设计师QQ598969553     _13"/>
          <p:cNvSpPr txBox="1"/>
          <p:nvPr/>
        </p:nvSpPr>
        <p:spPr>
          <a:xfrm>
            <a:off x="4846613" y="3999040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2014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年</a:t>
            </a:r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5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月</a:t>
            </a:r>
            <a:endParaRPr lang="en-US" altLang="zh-CN" sz="1400" b="1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1" name="原创设计师QQ598969553     _14"/>
          <p:cNvSpPr txBox="1"/>
          <p:nvPr/>
        </p:nvSpPr>
        <p:spPr>
          <a:xfrm>
            <a:off x="1721463" y="3867629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标题内容文字</a:t>
            </a:r>
            <a:endParaRPr lang="en-US" altLang="zh-CN" sz="1100" dirty="0">
              <a:solidFill>
                <a:srgbClr val="484848"/>
              </a:solidFill>
              <a:latin typeface="+mj-ea"/>
              <a:ea typeface="+mj-ea"/>
            </a:endParaRPr>
          </a:p>
        </p:txBody>
      </p:sp>
      <p:sp>
        <p:nvSpPr>
          <p:cNvPr id="22" name="原创设计师QQ598969553     _15"/>
          <p:cNvSpPr txBox="1"/>
          <p:nvPr/>
        </p:nvSpPr>
        <p:spPr>
          <a:xfrm>
            <a:off x="1680237" y="3481167"/>
            <a:ext cx="120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2014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年</a:t>
            </a:r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12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月</a:t>
            </a:r>
            <a:endParaRPr lang="en-US" altLang="zh-CN" sz="1400" b="1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3" name="原创设计师QQ598969553     _16"/>
          <p:cNvSpPr txBox="1"/>
          <p:nvPr/>
        </p:nvSpPr>
        <p:spPr>
          <a:xfrm>
            <a:off x="1199319" y="1924839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标题内容文字</a:t>
            </a:r>
            <a:endParaRPr lang="en-US" altLang="zh-CN" sz="1100" dirty="0">
              <a:solidFill>
                <a:srgbClr val="484848"/>
              </a:solidFill>
              <a:latin typeface="+mj-ea"/>
              <a:ea typeface="+mj-ea"/>
            </a:endParaRPr>
          </a:p>
        </p:txBody>
      </p:sp>
      <p:sp>
        <p:nvSpPr>
          <p:cNvPr id="24" name="原创设计师QQ598969553     _17"/>
          <p:cNvSpPr txBox="1"/>
          <p:nvPr/>
        </p:nvSpPr>
        <p:spPr>
          <a:xfrm>
            <a:off x="1194320" y="1571802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2015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年</a:t>
            </a:r>
            <a:r>
              <a:rPr lang="en-US" altLang="zh-CN" sz="1400" b="1" dirty="0">
                <a:solidFill>
                  <a:srgbClr val="080808"/>
                </a:solidFill>
                <a:latin typeface="+mj-ea"/>
                <a:ea typeface="+mj-ea"/>
              </a:rPr>
              <a:t>2</a:t>
            </a:r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月</a:t>
            </a:r>
            <a:endParaRPr lang="en-US" altLang="zh-CN" sz="1400" b="1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cxnSp>
        <p:nvCxnSpPr>
          <p:cNvPr id="25" name="原创设计师QQ598969553     _18"/>
          <p:cNvCxnSpPr/>
          <p:nvPr/>
        </p:nvCxnSpPr>
        <p:spPr>
          <a:xfrm flipV="1">
            <a:off x="6568909" y="1255862"/>
            <a:ext cx="0" cy="54489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原创设计师QQ598969553     _19"/>
          <p:cNvCxnSpPr/>
          <p:nvPr/>
        </p:nvCxnSpPr>
        <p:spPr>
          <a:xfrm flipH="1" flipV="1">
            <a:off x="6119428" y="3104121"/>
            <a:ext cx="4076" cy="6197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原创设计师QQ598969553     _20"/>
          <p:cNvCxnSpPr/>
          <p:nvPr/>
        </p:nvCxnSpPr>
        <p:spPr>
          <a:xfrm flipH="1" flipV="1">
            <a:off x="6499180" y="2239313"/>
            <a:ext cx="3324" cy="62046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原创设计师QQ598969553     _21"/>
          <p:cNvCxnSpPr/>
          <p:nvPr/>
        </p:nvCxnSpPr>
        <p:spPr>
          <a:xfrm flipV="1">
            <a:off x="4842996" y="3999040"/>
            <a:ext cx="8518" cy="66095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原创设计师QQ598969553     _22"/>
          <p:cNvCxnSpPr/>
          <p:nvPr/>
        </p:nvCxnSpPr>
        <p:spPr>
          <a:xfrm flipV="1">
            <a:off x="1675336" y="3421886"/>
            <a:ext cx="4901" cy="7340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原创设计师QQ598969553     _23"/>
          <p:cNvCxnSpPr/>
          <p:nvPr/>
        </p:nvCxnSpPr>
        <p:spPr>
          <a:xfrm flipV="1">
            <a:off x="1187624" y="1539146"/>
            <a:ext cx="0" cy="78204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原创设计师QQ598969553     _24"/>
          <p:cNvGrpSpPr/>
          <p:nvPr/>
        </p:nvGrpSpPr>
        <p:grpSpPr>
          <a:xfrm>
            <a:off x="4400031" y="2859782"/>
            <a:ext cx="984394" cy="984394"/>
            <a:chOff x="1695226" y="3321784"/>
            <a:chExt cx="1250759" cy="1250759"/>
          </a:xfrm>
        </p:grpSpPr>
        <p:sp>
          <p:nvSpPr>
            <p:cNvPr id="32" name="椭圆 31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BC1DC"/>
                </a:solidFill>
                <a:latin typeface="+mj-ea"/>
                <a:ea typeface="+mj-ea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4" name="原创设计师QQ598969553     _25"/>
          <p:cNvGrpSpPr/>
          <p:nvPr/>
        </p:nvGrpSpPr>
        <p:grpSpPr>
          <a:xfrm>
            <a:off x="3305964" y="2499742"/>
            <a:ext cx="1360493" cy="136049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7" name="原创设计师QQ598969553     _26"/>
          <p:cNvGrpSpPr/>
          <p:nvPr/>
        </p:nvGrpSpPr>
        <p:grpSpPr>
          <a:xfrm>
            <a:off x="2777577" y="1317475"/>
            <a:ext cx="1625118" cy="1625118"/>
            <a:chOff x="1695226" y="3321784"/>
            <a:chExt cx="1250759" cy="1250759"/>
          </a:xfrm>
        </p:grpSpPr>
        <p:sp>
          <p:nvSpPr>
            <p:cNvPr id="38" name="椭圆 37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BC1DC"/>
                </a:solidFill>
                <a:latin typeface="+mj-ea"/>
                <a:ea typeface="+mj-ea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3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8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9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1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6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3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9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64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5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77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82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5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0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3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95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7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8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100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0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0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111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5" grpId="0"/>
          <p:bldP spid="16" grpId="0"/>
          <p:bldP spid="17" grpId="0"/>
          <p:bldP spid="18" grpId="0"/>
          <p:bldP spid="19" grpId="0"/>
          <p:bldP spid="20" grpId="0"/>
          <p:bldP spid="21" grpId="0"/>
          <p:bldP spid="22" grpId="0"/>
          <p:bldP spid="23" grpId="0"/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8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9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1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6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3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9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64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5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77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82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5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0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3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9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7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100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0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0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111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5" grpId="0"/>
          <p:bldP spid="16" grpId="0"/>
          <p:bldP spid="17" grpId="0"/>
          <p:bldP spid="18" grpId="0"/>
          <p:bldP spid="19" grpId="0"/>
          <p:bldP spid="20" grpId="0"/>
          <p:bldP spid="21" grpId="0"/>
          <p:bldP spid="22" grpId="0"/>
          <p:bldP spid="23" grpId="0"/>
          <p:bldP spid="24" grpId="0"/>
        </p:bldLst>
      </p:timing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原创设计师QQ598969553     _3"/>
          <p:cNvSpPr txBox="1"/>
          <p:nvPr/>
        </p:nvSpPr>
        <p:spPr>
          <a:xfrm>
            <a:off x="6894120" y="1386819"/>
            <a:ext cx="1368152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01</a:t>
            </a: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、点击输入简要文字内容，文字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6" name="原创设计师QQ598969553     _4"/>
          <p:cNvSpPr txBox="1"/>
          <p:nvPr/>
        </p:nvSpPr>
        <p:spPr>
          <a:xfrm>
            <a:off x="6894120" y="2519445"/>
            <a:ext cx="1368152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02</a:t>
            </a: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、点击输入简要文字内容，文字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7" name="原创设计师QQ598969553     _5"/>
          <p:cNvSpPr txBox="1"/>
          <p:nvPr/>
        </p:nvSpPr>
        <p:spPr>
          <a:xfrm>
            <a:off x="6894120" y="3731829"/>
            <a:ext cx="1368152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03</a:t>
            </a: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、点击输入简要文字内容，文字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8" name="原创设计师QQ598969553     _6"/>
          <p:cNvSpPr txBox="1"/>
          <p:nvPr/>
        </p:nvSpPr>
        <p:spPr>
          <a:xfrm>
            <a:off x="491146" y="1618550"/>
            <a:ext cx="2952328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cxnSp>
        <p:nvCxnSpPr>
          <p:cNvPr id="29" name="原创设计师QQ598969553     _7"/>
          <p:cNvCxnSpPr/>
          <p:nvPr/>
        </p:nvCxnSpPr>
        <p:spPr>
          <a:xfrm flipV="1">
            <a:off x="4895760" y="1629870"/>
            <a:ext cx="1389448" cy="85809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原创设计师QQ598969553     _8"/>
          <p:cNvCxnSpPr/>
          <p:nvPr/>
        </p:nvCxnSpPr>
        <p:spPr>
          <a:xfrm>
            <a:off x="4949904" y="2945173"/>
            <a:ext cx="135636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原创设计师QQ598969553     _9"/>
          <p:cNvCxnSpPr/>
          <p:nvPr/>
        </p:nvCxnSpPr>
        <p:spPr>
          <a:xfrm>
            <a:off x="4895760" y="3254929"/>
            <a:ext cx="1350288" cy="88126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原创设计师QQ598969553     _10"/>
          <p:cNvGrpSpPr/>
          <p:nvPr/>
        </p:nvGrpSpPr>
        <p:grpSpPr>
          <a:xfrm>
            <a:off x="5728649" y="1114494"/>
            <a:ext cx="1090590" cy="1068059"/>
            <a:chOff x="2470425" y="1106543"/>
            <a:chExt cx="1090590" cy="1068059"/>
          </a:xfrm>
        </p:grpSpPr>
        <p:grpSp>
          <p:nvGrpSpPr>
            <p:cNvPr id="33" name="组合 32"/>
            <p:cNvGrpSpPr/>
            <p:nvPr/>
          </p:nvGrpSpPr>
          <p:grpSpPr>
            <a:xfrm>
              <a:off x="2492956" y="1106543"/>
              <a:ext cx="1068059" cy="1068059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5" name="同心圆 34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392111" y="760414"/>
                <a:ext cx="3825875" cy="382587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4" name="TextBox 43"/>
            <p:cNvSpPr txBox="1"/>
            <p:nvPr/>
          </p:nvSpPr>
          <p:spPr>
            <a:xfrm>
              <a:off x="2470425" y="1396843"/>
              <a:ext cx="1053935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accent1"/>
                  </a:solidFill>
                  <a:latin typeface="+mj-ea"/>
                  <a:ea typeface="+mj-ea"/>
                </a:rPr>
                <a:t>标题</a:t>
              </a:r>
              <a:endParaRPr lang="en-US" altLang="zh-CN" sz="1500" b="1" dirty="0">
                <a:solidFill>
                  <a:schemeClr val="accent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1500" b="1" dirty="0">
                  <a:solidFill>
                    <a:schemeClr val="accent1"/>
                  </a:solidFill>
                  <a:latin typeface="+mj-ea"/>
                  <a:ea typeface="+mj-ea"/>
                </a:rPr>
                <a:t>内容</a:t>
              </a:r>
              <a:endParaRPr lang="zh-CN" altLang="en-US" sz="15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7" name="原创设计师QQ598969553     _11"/>
          <p:cNvGrpSpPr/>
          <p:nvPr/>
        </p:nvGrpSpPr>
        <p:grpSpPr>
          <a:xfrm>
            <a:off x="5767709" y="2345610"/>
            <a:ext cx="1068059" cy="1068059"/>
            <a:chOff x="2509485" y="2337659"/>
            <a:chExt cx="1068059" cy="1068059"/>
          </a:xfrm>
        </p:grpSpPr>
        <p:grpSp>
          <p:nvGrpSpPr>
            <p:cNvPr id="38" name="组合 37"/>
            <p:cNvGrpSpPr/>
            <p:nvPr/>
          </p:nvGrpSpPr>
          <p:grpSpPr>
            <a:xfrm>
              <a:off x="2509485" y="2337659"/>
              <a:ext cx="1068059" cy="1068059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0" name="同心圆 3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92111" y="760414"/>
                <a:ext cx="3825875" cy="382587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9" name="TextBox 52"/>
            <p:cNvSpPr txBox="1"/>
            <p:nvPr/>
          </p:nvSpPr>
          <p:spPr>
            <a:xfrm>
              <a:off x="2535078" y="2643055"/>
              <a:ext cx="1025937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accent2"/>
                  </a:solidFill>
                  <a:latin typeface="+mj-ea"/>
                  <a:ea typeface="+mj-ea"/>
                </a:rPr>
                <a:t>标题</a:t>
              </a:r>
              <a:endParaRPr lang="en-US" altLang="zh-CN" sz="1500" b="1" dirty="0">
                <a:solidFill>
                  <a:schemeClr val="accent2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1500" b="1" dirty="0">
                  <a:solidFill>
                    <a:schemeClr val="accent2"/>
                  </a:solidFill>
                  <a:latin typeface="+mj-ea"/>
                  <a:ea typeface="+mj-ea"/>
                </a:rPr>
                <a:t>内容</a:t>
              </a:r>
              <a:endParaRPr lang="zh-CN" altLang="en-US" sz="1500" b="1" dirty="0">
                <a:solidFill>
                  <a:schemeClr val="accent2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2" name="原创设计师QQ598969553     _12"/>
          <p:cNvGrpSpPr/>
          <p:nvPr/>
        </p:nvGrpSpPr>
        <p:grpSpPr>
          <a:xfrm>
            <a:off x="5741068" y="3587813"/>
            <a:ext cx="1081044" cy="1068059"/>
            <a:chOff x="2482844" y="3579862"/>
            <a:chExt cx="1081044" cy="1068059"/>
          </a:xfrm>
        </p:grpSpPr>
        <p:grpSp>
          <p:nvGrpSpPr>
            <p:cNvPr id="43" name="组合 42"/>
            <p:cNvGrpSpPr/>
            <p:nvPr/>
          </p:nvGrpSpPr>
          <p:grpSpPr>
            <a:xfrm>
              <a:off x="2495829" y="3579862"/>
              <a:ext cx="1068059" cy="1068059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5" name="同心圆 44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392111" y="760414"/>
                <a:ext cx="3825875" cy="382587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44" name="TextBox 56"/>
            <p:cNvSpPr txBox="1"/>
            <p:nvPr/>
          </p:nvSpPr>
          <p:spPr>
            <a:xfrm>
              <a:off x="2482844" y="3853085"/>
              <a:ext cx="1076003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accent3"/>
                  </a:solidFill>
                  <a:latin typeface="+mj-ea"/>
                  <a:ea typeface="+mj-ea"/>
                </a:rPr>
                <a:t>标题</a:t>
              </a:r>
              <a:endParaRPr lang="en-US" altLang="zh-CN" sz="1500" b="1" dirty="0">
                <a:solidFill>
                  <a:schemeClr val="accent3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1500" b="1" dirty="0">
                  <a:solidFill>
                    <a:schemeClr val="accent3"/>
                  </a:solidFill>
                  <a:latin typeface="+mj-ea"/>
                  <a:ea typeface="+mj-ea"/>
                </a:rPr>
                <a:t>内容</a:t>
              </a:r>
              <a:endParaRPr lang="zh-CN" altLang="en-US" sz="1500" b="1" dirty="0">
                <a:solidFill>
                  <a:schemeClr val="accent3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7" name="原创设计师QQ598969553     _13"/>
          <p:cNvGrpSpPr/>
          <p:nvPr/>
        </p:nvGrpSpPr>
        <p:grpSpPr>
          <a:xfrm>
            <a:off x="3635896" y="2082565"/>
            <a:ext cx="1458024" cy="1458024"/>
            <a:chOff x="792868" y="618113"/>
            <a:chExt cx="1314008" cy="1314008"/>
          </a:xfrm>
        </p:grpSpPr>
        <p:grpSp>
          <p:nvGrpSpPr>
            <p:cNvPr id="48" name="组合 47"/>
            <p:cNvGrpSpPr/>
            <p:nvPr/>
          </p:nvGrpSpPr>
          <p:grpSpPr>
            <a:xfrm>
              <a:off x="792868" y="618113"/>
              <a:ext cx="1314008" cy="131400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0" name="同心圆 4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49" name="椭圆 48"/>
            <p:cNvSpPr/>
            <p:nvPr/>
          </p:nvSpPr>
          <p:spPr>
            <a:xfrm>
              <a:off x="859391" y="680166"/>
              <a:ext cx="1188000" cy="1188000"/>
            </a:xfrm>
            <a:prstGeom prst="ellipse">
              <a:avLst/>
            </a:prstGeom>
            <a:blipFill dpi="0" rotWithShape="1">
              <a:blip r:embed="rId1" cstate="screen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52" name="原创设计师QQ598969553     _14"/>
          <p:cNvGrpSpPr/>
          <p:nvPr/>
        </p:nvGrpSpPr>
        <p:grpSpPr>
          <a:xfrm>
            <a:off x="1355242" y="1114494"/>
            <a:ext cx="1356392" cy="432536"/>
            <a:chOff x="814328" y="3219334"/>
            <a:chExt cx="1356392" cy="432536"/>
          </a:xfrm>
        </p:grpSpPr>
        <p:grpSp>
          <p:nvGrpSpPr>
            <p:cNvPr id="53" name="组合 52"/>
            <p:cNvGrpSpPr/>
            <p:nvPr/>
          </p:nvGrpSpPr>
          <p:grpSpPr>
            <a:xfrm>
              <a:off x="814328" y="3219334"/>
              <a:ext cx="1356392" cy="432536"/>
              <a:chOff x="2173927" y="3285519"/>
              <a:chExt cx="1721136" cy="548848"/>
            </a:xfrm>
          </p:grpSpPr>
          <p:grpSp>
            <p:nvGrpSpPr>
              <p:cNvPr id="55" name="组合 54"/>
              <p:cNvGrpSpPr/>
              <p:nvPr/>
            </p:nvGrpSpPr>
            <p:grpSpPr>
              <a:xfrm>
                <a:off x="2173927" y="3285519"/>
                <a:ext cx="1721136" cy="548848"/>
                <a:chOff x="4304043" y="1286668"/>
                <a:chExt cx="3837944" cy="2757793"/>
              </a:xfrm>
              <a:effectLst>
                <a:outerShdw blurRad="381000" dist="2540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7" name="圆角矩形 56"/>
                <p:cNvSpPr/>
                <p:nvPr/>
              </p:nvSpPr>
              <p:spPr>
                <a:xfrm>
                  <a:off x="4304043" y="1286668"/>
                  <a:ext cx="3837944" cy="2757793"/>
                </a:xfrm>
                <a:prstGeom prst="roundRect">
                  <a:avLst/>
                </a:prstGeom>
                <a:gradFill>
                  <a:gsLst>
                    <a:gs pos="62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>
                  <a:off x="4351927" y="1373342"/>
                  <a:ext cx="3742173" cy="2584452"/>
                </a:xfrm>
                <a:prstGeom prst="roundRect">
                  <a:avLst/>
                </a:prstGeom>
                <a:gradFill>
                  <a:gsLst>
                    <a:gs pos="42000">
                      <a:srgbClr val="F0F0F0"/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56" name="椭圆 55"/>
              <p:cNvSpPr/>
              <p:nvPr/>
            </p:nvSpPr>
            <p:spPr>
              <a:xfrm>
                <a:off x="2307128" y="3420211"/>
                <a:ext cx="279463" cy="27946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88900" dist="63500" dir="8100000" algn="tr" rotWithShape="0">
                  <a:prstClr val="black">
                    <a:alpha val="5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54" name="TextBox 75"/>
            <p:cNvSpPr txBox="1"/>
            <p:nvPr/>
          </p:nvSpPr>
          <p:spPr>
            <a:xfrm>
              <a:off x="1224127" y="3331792"/>
              <a:ext cx="78783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>
                  <a:solidFill>
                    <a:schemeClr val="accent1"/>
                  </a:solidFill>
                  <a:latin typeface="+mj-ea"/>
                  <a:ea typeface="+mj-ea"/>
                </a:rPr>
                <a:t>标题内容</a:t>
              </a:r>
              <a:endParaRPr lang="zh-CN" altLang="en-US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59" name="原创设计师QQ598969553     _15"/>
          <p:cNvSpPr txBox="1"/>
          <p:nvPr/>
        </p:nvSpPr>
        <p:spPr>
          <a:xfrm>
            <a:off x="491146" y="2914694"/>
            <a:ext cx="2952328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60" name="原创设计师QQ598969553     _16"/>
          <p:cNvSpPr txBox="1"/>
          <p:nvPr/>
        </p:nvSpPr>
        <p:spPr>
          <a:xfrm>
            <a:off x="491146" y="4138830"/>
            <a:ext cx="2952328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grpSp>
        <p:nvGrpSpPr>
          <p:cNvPr id="61" name="原创设计师QQ598969553     _17"/>
          <p:cNvGrpSpPr/>
          <p:nvPr/>
        </p:nvGrpSpPr>
        <p:grpSpPr>
          <a:xfrm>
            <a:off x="1355242" y="2347574"/>
            <a:ext cx="1356392" cy="432536"/>
            <a:chOff x="814328" y="3219334"/>
            <a:chExt cx="1356392" cy="432536"/>
          </a:xfrm>
        </p:grpSpPr>
        <p:grpSp>
          <p:nvGrpSpPr>
            <p:cNvPr id="62" name="组合 61"/>
            <p:cNvGrpSpPr/>
            <p:nvPr/>
          </p:nvGrpSpPr>
          <p:grpSpPr>
            <a:xfrm>
              <a:off x="814328" y="3219334"/>
              <a:ext cx="1356392" cy="432536"/>
              <a:chOff x="2173927" y="3285519"/>
              <a:chExt cx="1721136" cy="548848"/>
            </a:xfrm>
          </p:grpSpPr>
          <p:grpSp>
            <p:nvGrpSpPr>
              <p:cNvPr id="64" name="组合 63"/>
              <p:cNvGrpSpPr/>
              <p:nvPr/>
            </p:nvGrpSpPr>
            <p:grpSpPr>
              <a:xfrm>
                <a:off x="2173927" y="3285519"/>
                <a:ext cx="1721136" cy="548848"/>
                <a:chOff x="4304043" y="1286668"/>
                <a:chExt cx="3837944" cy="2757793"/>
              </a:xfrm>
              <a:effectLst>
                <a:outerShdw blurRad="381000" dist="2540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6" name="圆角矩形 65"/>
                <p:cNvSpPr/>
                <p:nvPr/>
              </p:nvSpPr>
              <p:spPr>
                <a:xfrm>
                  <a:off x="4304043" y="1286668"/>
                  <a:ext cx="3837944" cy="2757793"/>
                </a:xfrm>
                <a:prstGeom prst="roundRect">
                  <a:avLst/>
                </a:prstGeom>
                <a:gradFill>
                  <a:gsLst>
                    <a:gs pos="62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67" name="圆角矩形 66"/>
                <p:cNvSpPr/>
                <p:nvPr/>
              </p:nvSpPr>
              <p:spPr>
                <a:xfrm>
                  <a:off x="4351927" y="1373342"/>
                  <a:ext cx="3742173" cy="2584452"/>
                </a:xfrm>
                <a:prstGeom prst="roundRect">
                  <a:avLst/>
                </a:prstGeom>
                <a:gradFill>
                  <a:gsLst>
                    <a:gs pos="42000">
                      <a:srgbClr val="F0F0F0"/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65" name="椭圆 64"/>
              <p:cNvSpPr/>
              <p:nvPr/>
            </p:nvSpPr>
            <p:spPr>
              <a:xfrm>
                <a:off x="2307128" y="3420211"/>
                <a:ext cx="279463" cy="27946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88900" dist="63500" dir="8100000" algn="tr" rotWithShape="0">
                  <a:prstClr val="black">
                    <a:alpha val="5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63" name="TextBox 86"/>
            <p:cNvSpPr txBox="1"/>
            <p:nvPr/>
          </p:nvSpPr>
          <p:spPr>
            <a:xfrm>
              <a:off x="1224127" y="3331792"/>
              <a:ext cx="78783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>
                  <a:solidFill>
                    <a:schemeClr val="accent2"/>
                  </a:solidFill>
                  <a:latin typeface="+mj-ea"/>
                  <a:ea typeface="+mj-ea"/>
                </a:rPr>
                <a:t>标题内容</a:t>
              </a:r>
              <a:endParaRPr lang="zh-CN" altLang="en-US" dirty="0">
                <a:solidFill>
                  <a:schemeClr val="accent2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8" name="原创设计师QQ598969553     _18"/>
          <p:cNvGrpSpPr/>
          <p:nvPr/>
        </p:nvGrpSpPr>
        <p:grpSpPr>
          <a:xfrm>
            <a:off x="1355241" y="3569621"/>
            <a:ext cx="1356392" cy="432536"/>
            <a:chOff x="814328" y="3219334"/>
            <a:chExt cx="1356392" cy="432536"/>
          </a:xfrm>
        </p:grpSpPr>
        <p:grpSp>
          <p:nvGrpSpPr>
            <p:cNvPr id="69" name="组合 68"/>
            <p:cNvGrpSpPr/>
            <p:nvPr/>
          </p:nvGrpSpPr>
          <p:grpSpPr>
            <a:xfrm>
              <a:off x="814328" y="3219334"/>
              <a:ext cx="1356392" cy="432536"/>
              <a:chOff x="2173927" y="3285519"/>
              <a:chExt cx="1721136" cy="548848"/>
            </a:xfrm>
          </p:grpSpPr>
          <p:grpSp>
            <p:nvGrpSpPr>
              <p:cNvPr id="71" name="组合 70"/>
              <p:cNvGrpSpPr/>
              <p:nvPr/>
            </p:nvGrpSpPr>
            <p:grpSpPr>
              <a:xfrm>
                <a:off x="2173927" y="3285519"/>
                <a:ext cx="1721136" cy="548848"/>
                <a:chOff x="4304043" y="1286668"/>
                <a:chExt cx="3837944" cy="2757793"/>
              </a:xfrm>
              <a:effectLst>
                <a:outerShdw blurRad="381000" dist="2540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3" name="圆角矩形 72"/>
                <p:cNvSpPr/>
                <p:nvPr/>
              </p:nvSpPr>
              <p:spPr>
                <a:xfrm>
                  <a:off x="4304043" y="1286668"/>
                  <a:ext cx="3837944" cy="2757793"/>
                </a:xfrm>
                <a:prstGeom prst="roundRect">
                  <a:avLst/>
                </a:prstGeom>
                <a:gradFill>
                  <a:gsLst>
                    <a:gs pos="62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74" name="圆角矩形 73"/>
                <p:cNvSpPr/>
                <p:nvPr/>
              </p:nvSpPr>
              <p:spPr>
                <a:xfrm>
                  <a:off x="4351927" y="1373342"/>
                  <a:ext cx="3742173" cy="2584452"/>
                </a:xfrm>
                <a:prstGeom prst="roundRect">
                  <a:avLst/>
                </a:prstGeom>
                <a:gradFill>
                  <a:gsLst>
                    <a:gs pos="42000">
                      <a:srgbClr val="F0F0F0"/>
                    </a:gs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72" name="椭圆 71"/>
              <p:cNvSpPr/>
              <p:nvPr/>
            </p:nvSpPr>
            <p:spPr>
              <a:xfrm>
                <a:off x="2307128" y="3420211"/>
                <a:ext cx="279463" cy="27946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88900" dist="63500" dir="8100000" algn="tr" rotWithShape="0">
                  <a:prstClr val="black">
                    <a:alpha val="5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70" name="TextBox 93"/>
            <p:cNvSpPr txBox="1"/>
            <p:nvPr/>
          </p:nvSpPr>
          <p:spPr>
            <a:xfrm>
              <a:off x="1224127" y="3331792"/>
              <a:ext cx="78783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>
                  <a:solidFill>
                    <a:schemeClr val="accent3"/>
                  </a:solidFill>
                  <a:latin typeface="+mj-ea"/>
                  <a:ea typeface="+mj-ea"/>
                </a:rPr>
                <a:t>标题内容</a:t>
              </a:r>
              <a:endParaRPr lang="zh-CN" altLang="en-US" dirty="0">
                <a:solidFill>
                  <a:schemeClr val="accent3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3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9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93827E-6 L 0.17847 0.88797 " pathEditMode="relative" rAng="0" ptsTypes="AA">
                                      <p:cBhvr>
                                        <p:cTn id="34" dur="600" spd="-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24" y="44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59" grpId="0"/>
      <p:bldP spid="6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>
            <a:off x="2051581" y="1738257"/>
            <a:ext cx="2165350" cy="2165350"/>
          </a:xfrm>
          <a:prstGeom prst="star5">
            <a:avLst/>
          </a:prstGeom>
          <a:noFill/>
          <a:ln w="762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+mj-ea"/>
              <a:ea typeface="+mj-ea"/>
            </a:endParaRPr>
          </a:p>
        </p:txBody>
      </p:sp>
      <p:grpSp>
        <p:nvGrpSpPr>
          <p:cNvPr id="5" name="原创设计师QQ598969553     _4"/>
          <p:cNvGrpSpPr/>
          <p:nvPr/>
        </p:nvGrpSpPr>
        <p:grpSpPr>
          <a:xfrm>
            <a:off x="2524904" y="2354207"/>
            <a:ext cx="1218704" cy="1218704"/>
            <a:chOff x="3962648" y="2819400"/>
            <a:chExt cx="1218704" cy="1218704"/>
          </a:xfrm>
        </p:grpSpPr>
        <p:grpSp>
          <p:nvGrpSpPr>
            <p:cNvPr id="6" name="组合 5"/>
            <p:cNvGrpSpPr/>
            <p:nvPr/>
          </p:nvGrpSpPr>
          <p:grpSpPr>
            <a:xfrm>
              <a:off x="3962648" y="2819400"/>
              <a:ext cx="1218704" cy="121870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" name="同心圆 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latin typeface="+mj-ea"/>
                  <a:ea typeface="+mj-ea"/>
                </a:endParaRPr>
              </a:p>
            </p:txBody>
          </p:sp>
        </p:grpSp>
        <p:sp>
          <p:nvSpPr>
            <p:cNvPr id="7" name="TextBox 5"/>
            <p:cNvSpPr txBox="1"/>
            <p:nvPr/>
          </p:nvSpPr>
          <p:spPr>
            <a:xfrm>
              <a:off x="4126543" y="3108951"/>
              <a:ext cx="877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利益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最大化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0" name="原创设计师QQ598969553     _5"/>
          <p:cNvSpPr/>
          <p:nvPr/>
        </p:nvSpPr>
        <p:spPr>
          <a:xfrm>
            <a:off x="1548834" y="2218743"/>
            <a:ext cx="710139" cy="71013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11" name="原创设计师QQ598969553     _6"/>
          <p:cNvSpPr/>
          <p:nvPr/>
        </p:nvSpPr>
        <p:spPr>
          <a:xfrm>
            <a:off x="2779187" y="1221793"/>
            <a:ext cx="710139" cy="71013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latin typeface="+mj-ea"/>
              <a:ea typeface="+mj-ea"/>
            </a:endParaRPr>
          </a:p>
        </p:txBody>
      </p:sp>
      <p:sp>
        <p:nvSpPr>
          <p:cNvPr id="12" name="原创设计师QQ598969553     _7"/>
          <p:cNvSpPr/>
          <p:nvPr/>
        </p:nvSpPr>
        <p:spPr>
          <a:xfrm>
            <a:off x="4023786" y="2218743"/>
            <a:ext cx="710139" cy="71013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13" name="原创设计师QQ598969553     _8"/>
          <p:cNvSpPr/>
          <p:nvPr/>
        </p:nvSpPr>
        <p:spPr>
          <a:xfrm>
            <a:off x="3532192" y="3661811"/>
            <a:ext cx="710139" cy="71013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14" name="原创设计师QQ598969553     _9"/>
          <p:cNvSpPr/>
          <p:nvPr/>
        </p:nvSpPr>
        <p:spPr>
          <a:xfrm>
            <a:off x="2038835" y="3649111"/>
            <a:ext cx="710139" cy="71013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15" name="原创设计师QQ598969553     _10"/>
          <p:cNvSpPr txBox="1"/>
          <p:nvPr/>
        </p:nvSpPr>
        <p:spPr>
          <a:xfrm>
            <a:off x="1782167" y="140161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标题内容</a:t>
            </a:r>
            <a:endParaRPr lang="zh-CN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原创设计师QQ598969553     _11"/>
          <p:cNvSpPr txBox="1"/>
          <p:nvPr/>
        </p:nvSpPr>
        <p:spPr>
          <a:xfrm>
            <a:off x="4844876" y="241812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标题内容</a:t>
            </a:r>
            <a:endParaRPr lang="zh-CN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" name="原创设计师QQ598969553     _12"/>
          <p:cNvSpPr txBox="1"/>
          <p:nvPr/>
        </p:nvSpPr>
        <p:spPr>
          <a:xfrm>
            <a:off x="4338218" y="392015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标题内容</a:t>
            </a:r>
            <a:endParaRPr lang="zh-CN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8" name="原创设计师QQ598969553     _13"/>
          <p:cNvSpPr txBox="1"/>
          <p:nvPr/>
        </p:nvSpPr>
        <p:spPr>
          <a:xfrm>
            <a:off x="499348" y="245160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标题内容</a:t>
            </a:r>
            <a:endParaRPr lang="zh-CN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9" name="原创设计师QQ598969553     _14"/>
          <p:cNvSpPr txBox="1"/>
          <p:nvPr/>
        </p:nvSpPr>
        <p:spPr>
          <a:xfrm>
            <a:off x="1009878" y="387031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标题内容</a:t>
            </a:r>
            <a:endParaRPr lang="zh-CN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20" name="原创设计师QQ598969553     _15"/>
          <p:cNvGrpSpPr/>
          <p:nvPr/>
        </p:nvGrpSpPr>
        <p:grpSpPr>
          <a:xfrm>
            <a:off x="6161692" y="1275118"/>
            <a:ext cx="2077200" cy="432536"/>
            <a:chOff x="814328" y="3219334"/>
            <a:chExt cx="2077200" cy="432536"/>
          </a:xfrm>
        </p:grpSpPr>
        <p:grpSp>
          <p:nvGrpSpPr>
            <p:cNvPr id="21" name="组合 20"/>
            <p:cNvGrpSpPr/>
            <p:nvPr/>
          </p:nvGrpSpPr>
          <p:grpSpPr>
            <a:xfrm>
              <a:off x="814328" y="3219334"/>
              <a:ext cx="2077200" cy="432536"/>
              <a:chOff x="4304043" y="1286668"/>
              <a:chExt cx="5877487" cy="2757793"/>
            </a:xfrm>
            <a:effectLst>
              <a:outerShdw blurRad="381000" dist="2540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23" name="圆角矩形 22"/>
              <p:cNvSpPr/>
              <p:nvPr/>
            </p:nvSpPr>
            <p:spPr>
              <a:xfrm>
                <a:off x="4304043" y="1286668"/>
                <a:ext cx="5877487" cy="2757793"/>
              </a:xfrm>
              <a:prstGeom prst="roundRect">
                <a:avLst/>
              </a:prstGeom>
              <a:gradFill>
                <a:gsLst>
                  <a:gs pos="62000">
                    <a:schemeClr val="bg1">
                      <a:lumMod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24" name="圆角矩形 23"/>
              <p:cNvSpPr/>
              <p:nvPr/>
            </p:nvSpPr>
            <p:spPr>
              <a:xfrm>
                <a:off x="4351924" y="1373342"/>
                <a:ext cx="5775624" cy="2584452"/>
              </a:xfrm>
              <a:prstGeom prst="roundRect">
                <a:avLst/>
              </a:prstGeom>
              <a:gradFill>
                <a:gsLst>
                  <a:gs pos="42000">
                    <a:srgbClr val="F0F0F0"/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22" name="TextBox 20"/>
            <p:cNvSpPr txBox="1"/>
            <p:nvPr/>
          </p:nvSpPr>
          <p:spPr>
            <a:xfrm>
              <a:off x="831250" y="3331792"/>
              <a:ext cx="199930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>
                  <a:solidFill>
                    <a:schemeClr val="accent1"/>
                  </a:solidFill>
                  <a:latin typeface="+mj-ea"/>
                  <a:ea typeface="+mj-ea"/>
                </a:rPr>
                <a:t>点击输入标题文本</a:t>
              </a:r>
              <a:endParaRPr lang="zh-CN" altLang="en-US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5" name="原创设计师QQ598969553     _16"/>
          <p:cNvSpPr txBox="1"/>
          <p:nvPr/>
        </p:nvSpPr>
        <p:spPr>
          <a:xfrm>
            <a:off x="5940152" y="2004549"/>
            <a:ext cx="2520281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latin typeface="+mj-ea"/>
                <a:ea typeface="+mj-ea"/>
              </a:rPr>
              <a:t>01</a:t>
            </a:r>
            <a:r>
              <a:rPr lang="zh-CN" altLang="en-US" sz="1100" dirty="0">
                <a:latin typeface="+mj-ea"/>
                <a:ea typeface="+mj-ea"/>
              </a:rPr>
              <a:t>、点击输入简要文字内容，文字内容需概括精炼，不用多余的文字修饰，言简意赅的说明分项内容</a:t>
            </a:r>
            <a:r>
              <a:rPr lang="en-US" altLang="zh-CN" sz="1100" dirty="0">
                <a:latin typeface="+mj-ea"/>
                <a:ea typeface="+mj-ea"/>
              </a:rPr>
              <a:t>……</a:t>
            </a:r>
            <a:endParaRPr lang="zh-CN" altLang="en-US" sz="1100" dirty="0">
              <a:latin typeface="+mj-ea"/>
              <a:ea typeface="+mj-ea"/>
            </a:endParaRPr>
          </a:p>
        </p:txBody>
      </p:sp>
      <p:sp>
        <p:nvSpPr>
          <p:cNvPr id="26" name="原创设计师QQ598969553     _17"/>
          <p:cNvSpPr txBox="1"/>
          <p:nvPr/>
        </p:nvSpPr>
        <p:spPr>
          <a:xfrm>
            <a:off x="5940152" y="2827348"/>
            <a:ext cx="2520281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latin typeface="+mj-ea"/>
                <a:ea typeface="+mj-ea"/>
              </a:rPr>
              <a:t>02</a:t>
            </a:r>
            <a:r>
              <a:rPr lang="zh-CN" altLang="en-US" sz="1100" dirty="0">
                <a:latin typeface="+mj-ea"/>
                <a:ea typeface="+mj-ea"/>
              </a:rPr>
              <a:t>、点击输入简要文字内容，文字内容需概括精炼，不用多余的文字修饰，言简意赅的说明分项内容</a:t>
            </a:r>
            <a:r>
              <a:rPr lang="en-US" altLang="zh-CN" sz="1100" dirty="0">
                <a:latin typeface="+mj-ea"/>
                <a:ea typeface="+mj-ea"/>
              </a:rPr>
              <a:t>……</a:t>
            </a:r>
            <a:endParaRPr lang="zh-CN" altLang="en-US" sz="1100" dirty="0">
              <a:latin typeface="+mj-ea"/>
              <a:ea typeface="+mj-ea"/>
            </a:endParaRPr>
          </a:p>
        </p:txBody>
      </p:sp>
      <p:sp>
        <p:nvSpPr>
          <p:cNvPr id="27" name="原创设计师QQ598969553     _18"/>
          <p:cNvSpPr txBox="1"/>
          <p:nvPr/>
        </p:nvSpPr>
        <p:spPr>
          <a:xfrm>
            <a:off x="5940152" y="3691444"/>
            <a:ext cx="2520281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latin typeface="+mj-ea"/>
                <a:ea typeface="+mj-ea"/>
              </a:rPr>
              <a:t>03</a:t>
            </a:r>
            <a:r>
              <a:rPr lang="zh-CN" altLang="en-US" sz="1100" dirty="0">
                <a:latin typeface="+mj-ea"/>
                <a:ea typeface="+mj-ea"/>
              </a:rPr>
              <a:t>、点击输入简要文字内容，文字内容需概括精炼，不用多余的文字修饰，言简意赅的说明分项内容</a:t>
            </a:r>
            <a:r>
              <a:rPr lang="en-US" altLang="zh-CN" sz="1100" dirty="0">
                <a:latin typeface="+mj-ea"/>
                <a:ea typeface="+mj-ea"/>
              </a:rPr>
              <a:t>……</a:t>
            </a:r>
            <a:endParaRPr lang="zh-CN" altLang="en-US" sz="1100" dirty="0">
              <a:latin typeface="+mj-ea"/>
              <a:ea typeface="+mj-ea"/>
            </a:endParaRPr>
          </a:p>
        </p:txBody>
      </p:sp>
      <p:sp>
        <p:nvSpPr>
          <p:cNvPr id="28" name="原创设计师QQ598969553     _19"/>
          <p:cNvSpPr txBox="1"/>
          <p:nvPr/>
        </p:nvSpPr>
        <p:spPr>
          <a:xfrm>
            <a:off x="2799460" y="1451298"/>
            <a:ext cx="67135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+mj-ea"/>
                <a:ea typeface="+mj-ea"/>
              </a:rPr>
              <a:t>20%</a:t>
            </a:r>
            <a:endParaRPr lang="zh-CN" altLang="en-US" sz="1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9" name="原创设计师QQ598969553     _20"/>
          <p:cNvSpPr txBox="1"/>
          <p:nvPr/>
        </p:nvSpPr>
        <p:spPr>
          <a:xfrm>
            <a:off x="1562212" y="2453379"/>
            <a:ext cx="67135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+mj-ea"/>
                <a:ea typeface="+mj-ea"/>
              </a:rPr>
              <a:t>15%</a:t>
            </a:r>
            <a:endParaRPr lang="zh-CN" altLang="en-US" sz="1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0" name="原创设计师QQ598969553     _21"/>
          <p:cNvSpPr txBox="1"/>
          <p:nvPr/>
        </p:nvSpPr>
        <p:spPr>
          <a:xfrm>
            <a:off x="4043175" y="2453379"/>
            <a:ext cx="67135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+mj-ea"/>
                <a:ea typeface="+mj-ea"/>
              </a:rPr>
              <a:t>10%</a:t>
            </a:r>
            <a:endParaRPr lang="zh-CN" altLang="en-US" sz="1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1" name="原创设计师QQ598969553     _22"/>
          <p:cNvSpPr txBox="1"/>
          <p:nvPr/>
        </p:nvSpPr>
        <p:spPr>
          <a:xfrm>
            <a:off x="2058224" y="3893769"/>
            <a:ext cx="67135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+mj-ea"/>
                <a:ea typeface="+mj-ea"/>
              </a:rPr>
              <a:t>35%</a:t>
            </a:r>
            <a:endParaRPr lang="zh-CN" altLang="en-US" sz="1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2" name="原创设计师QQ598969553     _23"/>
          <p:cNvSpPr txBox="1"/>
          <p:nvPr/>
        </p:nvSpPr>
        <p:spPr>
          <a:xfrm>
            <a:off x="3545572" y="3901091"/>
            <a:ext cx="67135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+mj-ea"/>
                <a:ea typeface="+mj-ea"/>
              </a:rPr>
              <a:t>20%</a:t>
            </a:r>
            <a:endParaRPr lang="zh-CN" altLang="en-US" sz="1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42000" fill="hold" nodeType="after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8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8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7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9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8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8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9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1" presetID="2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9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/>
          <p:bldP spid="16" grpId="0"/>
          <p:bldP spid="17" grpId="0"/>
          <p:bldP spid="18" grpId="0"/>
          <p:bldP spid="19" grpId="0"/>
          <p:bldP spid="25" grpId="0"/>
          <p:bldP spid="26" grpId="0"/>
          <p:bldP spid="27" grpId="0"/>
          <p:bldP spid="28" grpId="0"/>
          <p:bldP spid="29" grpId="0"/>
          <p:bldP spid="30" grpId="0"/>
          <p:bldP spid="31" grpId="0"/>
          <p:bldP spid="3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4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8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7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9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8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8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9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1" presetID="2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9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/>
          <p:bldP spid="16" grpId="0"/>
          <p:bldP spid="17" grpId="0"/>
          <p:bldP spid="18" grpId="0"/>
          <p:bldP spid="19" grpId="0"/>
          <p:bldP spid="25" grpId="0"/>
          <p:bldP spid="26" grpId="0"/>
          <p:bldP spid="27" grpId="0"/>
          <p:bldP spid="28" grpId="0"/>
          <p:bldP spid="29" grpId="0"/>
          <p:bldP spid="30" grpId="0"/>
          <p:bldP spid="31" grpId="0"/>
          <p:bldP spid="32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原创设计师QQ598969553     _1"/>
          <p:cNvGrpSpPr/>
          <p:nvPr/>
        </p:nvGrpSpPr>
        <p:grpSpPr>
          <a:xfrm>
            <a:off x="706852" y="1347614"/>
            <a:ext cx="2352980" cy="235298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9" name="同心圆 1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+mj-ea"/>
                <a:ea typeface="+mj-ea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1" name="原创设计师QQ598969553     _2"/>
          <p:cNvSpPr/>
          <p:nvPr/>
        </p:nvSpPr>
        <p:spPr>
          <a:xfrm>
            <a:off x="1039273" y="2093217"/>
            <a:ext cx="165219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340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000" b="1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rPr>
              <a:t>目 录</a:t>
            </a:r>
            <a:endParaRPr kumimoji="0" lang="zh-CN" altLang="en-US" sz="5000" b="1" i="0" u="none" strike="noStrike" kern="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grpSp>
        <p:nvGrpSpPr>
          <p:cNvPr id="84" name="原创设计师QQ598969553     _3"/>
          <p:cNvGrpSpPr/>
          <p:nvPr/>
        </p:nvGrpSpPr>
        <p:grpSpPr>
          <a:xfrm>
            <a:off x="5731949" y="1480847"/>
            <a:ext cx="1602228" cy="1359398"/>
            <a:chOff x="5553262" y="2638733"/>
            <a:chExt cx="2397222" cy="2093640"/>
          </a:xfrm>
        </p:grpSpPr>
        <p:grpSp>
          <p:nvGrpSpPr>
            <p:cNvPr id="85" name="组合 84"/>
            <p:cNvGrpSpPr/>
            <p:nvPr/>
          </p:nvGrpSpPr>
          <p:grpSpPr>
            <a:xfrm>
              <a:off x="5553262" y="2638733"/>
              <a:ext cx="2397222" cy="2093640"/>
              <a:chOff x="5553262" y="2638733"/>
              <a:chExt cx="2397222" cy="2093640"/>
            </a:xfrm>
          </p:grpSpPr>
          <p:grpSp>
            <p:nvGrpSpPr>
              <p:cNvPr id="87" name="组合 86"/>
              <p:cNvGrpSpPr/>
              <p:nvPr/>
            </p:nvGrpSpPr>
            <p:grpSpPr>
              <a:xfrm>
                <a:off x="5553262" y="2638733"/>
                <a:ext cx="2397222" cy="2093640"/>
                <a:chOff x="1511944" y="2420246"/>
                <a:chExt cx="2627152" cy="2294453"/>
              </a:xfrm>
              <a:effectLst>
                <a:outerShdw blurRad="203200" dist="38100" dir="3780000" sx="103000" sy="103000" algn="t" rotWithShape="0">
                  <a:prstClr val="black">
                    <a:alpha val="25000"/>
                  </a:prstClr>
                </a:outerShdw>
              </a:effectLst>
            </p:grpSpPr>
            <p:sp>
              <p:nvSpPr>
                <p:cNvPr id="89" name="Freeform 6"/>
                <p:cNvSpPr/>
                <p:nvPr/>
              </p:nvSpPr>
              <p:spPr bwMode="auto">
                <a:xfrm>
                  <a:off x="1511944" y="2420246"/>
                  <a:ext cx="2627152" cy="2294453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  <p:sp>
              <p:nvSpPr>
                <p:cNvPr id="90" name="Freeform 6"/>
                <p:cNvSpPr/>
                <p:nvPr/>
              </p:nvSpPr>
              <p:spPr bwMode="auto">
                <a:xfrm>
                  <a:off x="1524106" y="2431739"/>
                  <a:ext cx="2602832" cy="2271469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82000"/>
                        <a:lumOff val="18000"/>
                      </a:schemeClr>
                    </a:gs>
                    <a:gs pos="47000">
                      <a:srgbClr val="F5F5F5"/>
                    </a:gs>
                    <a:gs pos="100000">
                      <a:schemeClr val="bg1">
                        <a:lumMod val="95000"/>
                        <a:lumOff val="5000"/>
                      </a:schemeClr>
                    </a:gs>
                  </a:gsLst>
                  <a:lin ang="18900000" scaled="0"/>
                </a:gra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88" name="Freeform 7"/>
              <p:cNvSpPr/>
              <p:nvPr/>
            </p:nvSpPr>
            <p:spPr bwMode="auto">
              <a:xfrm>
                <a:off x="5864945" y="2882683"/>
                <a:ext cx="1773860" cy="1540629"/>
              </a:xfrm>
              <a:custGeom>
                <a:avLst/>
                <a:gdLst>
                  <a:gd name="T0" fmla="*/ 3404 w 3431"/>
                  <a:gd name="T1" fmla="*/ 1576 h 2999"/>
                  <a:gd name="T2" fmla="*/ 3015 w 3431"/>
                  <a:gd name="T3" fmla="*/ 2249 h 2999"/>
                  <a:gd name="T4" fmla="*/ 2625 w 3431"/>
                  <a:gd name="T5" fmla="*/ 2923 h 2999"/>
                  <a:gd name="T6" fmla="*/ 2494 w 3431"/>
                  <a:gd name="T7" fmla="*/ 2999 h 2999"/>
                  <a:gd name="T8" fmla="*/ 1716 w 3431"/>
                  <a:gd name="T9" fmla="*/ 2999 h 2999"/>
                  <a:gd name="T10" fmla="*/ 938 w 3431"/>
                  <a:gd name="T11" fmla="*/ 2999 h 2999"/>
                  <a:gd name="T12" fmla="*/ 806 w 3431"/>
                  <a:gd name="T13" fmla="*/ 2923 h 2999"/>
                  <a:gd name="T14" fmla="*/ 417 w 3431"/>
                  <a:gd name="T15" fmla="*/ 2249 h 2999"/>
                  <a:gd name="T16" fmla="*/ 28 w 3431"/>
                  <a:gd name="T17" fmla="*/ 1576 h 2999"/>
                  <a:gd name="T18" fmla="*/ 28 w 3431"/>
                  <a:gd name="T19" fmla="*/ 1424 h 2999"/>
                  <a:gd name="T20" fmla="*/ 417 w 3431"/>
                  <a:gd name="T21" fmla="*/ 750 h 2999"/>
                  <a:gd name="T22" fmla="*/ 806 w 3431"/>
                  <a:gd name="T23" fmla="*/ 76 h 2999"/>
                  <a:gd name="T24" fmla="*/ 938 w 3431"/>
                  <a:gd name="T25" fmla="*/ 0 h 2999"/>
                  <a:gd name="T26" fmla="*/ 1716 w 3431"/>
                  <a:gd name="T27" fmla="*/ 0 h 2999"/>
                  <a:gd name="T28" fmla="*/ 2494 w 3431"/>
                  <a:gd name="T29" fmla="*/ 0 h 2999"/>
                  <a:gd name="T30" fmla="*/ 2625 w 3431"/>
                  <a:gd name="T31" fmla="*/ 76 h 2999"/>
                  <a:gd name="T32" fmla="*/ 3015 w 3431"/>
                  <a:gd name="T33" fmla="*/ 750 h 2999"/>
                  <a:gd name="T34" fmla="*/ 3404 w 3431"/>
                  <a:gd name="T35" fmla="*/ 1424 h 2999"/>
                  <a:gd name="T36" fmla="*/ 3404 w 3431"/>
                  <a:gd name="T37" fmla="*/ 1576 h 2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431" h="2999">
                    <a:moveTo>
                      <a:pt x="3404" y="1576"/>
                    </a:moveTo>
                    <a:lnTo>
                      <a:pt x="3015" y="2249"/>
                    </a:lnTo>
                    <a:lnTo>
                      <a:pt x="2625" y="2923"/>
                    </a:lnTo>
                    <a:cubicBezTo>
                      <a:pt x="2598" y="2972"/>
                      <a:pt x="2550" y="2999"/>
                      <a:pt x="2494" y="2999"/>
                    </a:cubicBezTo>
                    <a:lnTo>
                      <a:pt x="1716" y="2999"/>
                    </a:lnTo>
                    <a:lnTo>
                      <a:pt x="938" y="2999"/>
                    </a:lnTo>
                    <a:cubicBezTo>
                      <a:pt x="882" y="2999"/>
                      <a:pt x="834" y="2972"/>
                      <a:pt x="806" y="2923"/>
                    </a:cubicBezTo>
                    <a:lnTo>
                      <a:pt x="417" y="2249"/>
                    </a:lnTo>
                    <a:lnTo>
                      <a:pt x="28" y="1576"/>
                    </a:lnTo>
                    <a:cubicBezTo>
                      <a:pt x="0" y="1527"/>
                      <a:pt x="0" y="1472"/>
                      <a:pt x="28" y="1424"/>
                    </a:cubicBezTo>
                    <a:lnTo>
                      <a:pt x="417" y="750"/>
                    </a:lnTo>
                    <a:lnTo>
                      <a:pt x="806" y="76"/>
                    </a:lnTo>
                    <a:cubicBezTo>
                      <a:pt x="834" y="28"/>
                      <a:pt x="882" y="0"/>
                      <a:pt x="938" y="0"/>
                    </a:cubicBezTo>
                    <a:lnTo>
                      <a:pt x="1716" y="0"/>
                    </a:lnTo>
                    <a:lnTo>
                      <a:pt x="2494" y="0"/>
                    </a:lnTo>
                    <a:cubicBezTo>
                      <a:pt x="2550" y="0"/>
                      <a:pt x="2598" y="28"/>
                      <a:pt x="2625" y="76"/>
                    </a:cubicBezTo>
                    <a:lnTo>
                      <a:pt x="3015" y="750"/>
                    </a:lnTo>
                    <a:lnTo>
                      <a:pt x="3404" y="1424"/>
                    </a:lnTo>
                    <a:cubicBezTo>
                      <a:pt x="3431" y="1472"/>
                      <a:pt x="3431" y="1527"/>
                      <a:pt x="3404" y="157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6259489" y="3110169"/>
              <a:ext cx="1273333" cy="995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+mj-ea"/>
                  <a:ea typeface="+mj-ea"/>
                </a:rPr>
                <a:t>03</a:t>
              </a:r>
              <a:endParaRPr lang="zh-CN" altLang="en-US" sz="36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91" name="原创设计师QQ598969553     _4"/>
          <p:cNvGrpSpPr/>
          <p:nvPr/>
        </p:nvGrpSpPr>
        <p:grpSpPr>
          <a:xfrm>
            <a:off x="3278088" y="1492091"/>
            <a:ext cx="1602228" cy="1359398"/>
            <a:chOff x="1881842" y="2656049"/>
            <a:chExt cx="2397222" cy="2093640"/>
          </a:xfrm>
        </p:grpSpPr>
        <p:grpSp>
          <p:nvGrpSpPr>
            <p:cNvPr id="92" name="组合 91"/>
            <p:cNvGrpSpPr/>
            <p:nvPr/>
          </p:nvGrpSpPr>
          <p:grpSpPr>
            <a:xfrm>
              <a:off x="1881842" y="2656049"/>
              <a:ext cx="2397222" cy="2093640"/>
              <a:chOff x="1511944" y="2420246"/>
              <a:chExt cx="2627152" cy="2294453"/>
            </a:xfrm>
            <a:effectLst>
              <a:outerShdw blurRad="203200" dist="38100" dir="3780000" sx="103000" sy="103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95" name="Freeform 6"/>
              <p:cNvSpPr/>
              <p:nvPr/>
            </p:nvSpPr>
            <p:spPr bwMode="auto">
              <a:xfrm>
                <a:off x="1511944" y="2420246"/>
                <a:ext cx="2627152" cy="2294453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96" name="Freeform 6"/>
              <p:cNvSpPr/>
              <p:nvPr/>
            </p:nvSpPr>
            <p:spPr bwMode="auto">
              <a:xfrm>
                <a:off x="1524106" y="2431739"/>
                <a:ext cx="2602832" cy="2271469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2000"/>
                      <a:lumOff val="18000"/>
                    </a:schemeClr>
                  </a:gs>
                  <a:gs pos="47000">
                    <a:srgbClr val="F5F5F5"/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18900000" scaled="0"/>
              </a:gra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93" name="Freeform 7"/>
            <p:cNvSpPr/>
            <p:nvPr/>
          </p:nvSpPr>
          <p:spPr bwMode="auto">
            <a:xfrm>
              <a:off x="2193523" y="2932555"/>
              <a:ext cx="1773860" cy="1540629"/>
            </a:xfrm>
            <a:custGeom>
              <a:avLst/>
              <a:gdLst>
                <a:gd name="T0" fmla="*/ 3404 w 3431"/>
                <a:gd name="T1" fmla="*/ 1576 h 2999"/>
                <a:gd name="T2" fmla="*/ 3015 w 3431"/>
                <a:gd name="T3" fmla="*/ 2249 h 2999"/>
                <a:gd name="T4" fmla="*/ 2625 w 3431"/>
                <a:gd name="T5" fmla="*/ 2923 h 2999"/>
                <a:gd name="T6" fmla="*/ 2494 w 3431"/>
                <a:gd name="T7" fmla="*/ 2999 h 2999"/>
                <a:gd name="T8" fmla="*/ 1716 w 3431"/>
                <a:gd name="T9" fmla="*/ 2999 h 2999"/>
                <a:gd name="T10" fmla="*/ 938 w 3431"/>
                <a:gd name="T11" fmla="*/ 2999 h 2999"/>
                <a:gd name="T12" fmla="*/ 806 w 3431"/>
                <a:gd name="T13" fmla="*/ 2923 h 2999"/>
                <a:gd name="T14" fmla="*/ 417 w 3431"/>
                <a:gd name="T15" fmla="*/ 2249 h 2999"/>
                <a:gd name="T16" fmla="*/ 28 w 3431"/>
                <a:gd name="T17" fmla="*/ 1576 h 2999"/>
                <a:gd name="T18" fmla="*/ 28 w 3431"/>
                <a:gd name="T19" fmla="*/ 1424 h 2999"/>
                <a:gd name="T20" fmla="*/ 417 w 3431"/>
                <a:gd name="T21" fmla="*/ 750 h 2999"/>
                <a:gd name="T22" fmla="*/ 806 w 3431"/>
                <a:gd name="T23" fmla="*/ 76 h 2999"/>
                <a:gd name="T24" fmla="*/ 938 w 3431"/>
                <a:gd name="T25" fmla="*/ 0 h 2999"/>
                <a:gd name="T26" fmla="*/ 1716 w 3431"/>
                <a:gd name="T27" fmla="*/ 0 h 2999"/>
                <a:gd name="T28" fmla="*/ 2494 w 3431"/>
                <a:gd name="T29" fmla="*/ 0 h 2999"/>
                <a:gd name="T30" fmla="*/ 2625 w 3431"/>
                <a:gd name="T31" fmla="*/ 76 h 2999"/>
                <a:gd name="T32" fmla="*/ 3015 w 3431"/>
                <a:gd name="T33" fmla="*/ 750 h 2999"/>
                <a:gd name="T34" fmla="*/ 3404 w 3431"/>
                <a:gd name="T35" fmla="*/ 1424 h 2999"/>
                <a:gd name="T36" fmla="*/ 3404 w 3431"/>
                <a:gd name="T37" fmla="*/ 1576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31" h="2999">
                  <a:moveTo>
                    <a:pt x="3404" y="1576"/>
                  </a:moveTo>
                  <a:lnTo>
                    <a:pt x="3015" y="2249"/>
                  </a:lnTo>
                  <a:lnTo>
                    <a:pt x="2625" y="2923"/>
                  </a:lnTo>
                  <a:cubicBezTo>
                    <a:pt x="2598" y="2972"/>
                    <a:pt x="2550" y="2999"/>
                    <a:pt x="2494" y="2999"/>
                  </a:cubicBezTo>
                  <a:lnTo>
                    <a:pt x="1716" y="2999"/>
                  </a:lnTo>
                  <a:lnTo>
                    <a:pt x="938" y="2999"/>
                  </a:lnTo>
                  <a:cubicBezTo>
                    <a:pt x="882" y="2999"/>
                    <a:pt x="834" y="2972"/>
                    <a:pt x="806" y="2923"/>
                  </a:cubicBezTo>
                  <a:lnTo>
                    <a:pt x="417" y="2249"/>
                  </a:lnTo>
                  <a:lnTo>
                    <a:pt x="28" y="1576"/>
                  </a:lnTo>
                  <a:cubicBezTo>
                    <a:pt x="0" y="1527"/>
                    <a:pt x="0" y="1472"/>
                    <a:pt x="28" y="1424"/>
                  </a:cubicBezTo>
                  <a:lnTo>
                    <a:pt x="417" y="750"/>
                  </a:lnTo>
                  <a:lnTo>
                    <a:pt x="806" y="76"/>
                  </a:lnTo>
                  <a:cubicBezTo>
                    <a:pt x="834" y="28"/>
                    <a:pt x="882" y="0"/>
                    <a:pt x="938" y="0"/>
                  </a:cubicBezTo>
                  <a:lnTo>
                    <a:pt x="1716" y="0"/>
                  </a:lnTo>
                  <a:lnTo>
                    <a:pt x="2494" y="0"/>
                  </a:lnTo>
                  <a:cubicBezTo>
                    <a:pt x="2550" y="0"/>
                    <a:pt x="2598" y="28"/>
                    <a:pt x="2625" y="76"/>
                  </a:cubicBezTo>
                  <a:lnTo>
                    <a:pt x="3015" y="750"/>
                  </a:lnTo>
                  <a:lnTo>
                    <a:pt x="3404" y="1424"/>
                  </a:lnTo>
                  <a:cubicBezTo>
                    <a:pt x="3431" y="1472"/>
                    <a:pt x="3431" y="1527"/>
                    <a:pt x="3404" y="1576"/>
                  </a:cubicBezTo>
                  <a:close/>
                </a:path>
              </a:pathLst>
            </a:custGeom>
            <a:solidFill>
              <a:schemeClr val="accent1"/>
            </a:soli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575311" y="3250047"/>
              <a:ext cx="1157729" cy="995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+mj-ea"/>
                  <a:ea typeface="+mj-ea"/>
                </a:rPr>
                <a:t>01</a:t>
              </a:r>
              <a:endParaRPr lang="zh-CN" altLang="en-US" sz="36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97" name="原创设计师QQ598969553     _5"/>
          <p:cNvGrpSpPr/>
          <p:nvPr/>
        </p:nvGrpSpPr>
        <p:grpSpPr>
          <a:xfrm>
            <a:off x="4507954" y="2171789"/>
            <a:ext cx="1602228" cy="1359398"/>
            <a:chOff x="3721944" y="3702869"/>
            <a:chExt cx="2397222" cy="2093640"/>
          </a:xfrm>
        </p:grpSpPr>
        <p:grpSp>
          <p:nvGrpSpPr>
            <p:cNvPr id="98" name="组合 97"/>
            <p:cNvGrpSpPr/>
            <p:nvPr/>
          </p:nvGrpSpPr>
          <p:grpSpPr>
            <a:xfrm>
              <a:off x="3721944" y="3702869"/>
              <a:ext cx="2397222" cy="2093640"/>
              <a:chOff x="3721944" y="3702869"/>
              <a:chExt cx="2397222" cy="2093640"/>
            </a:xfrm>
          </p:grpSpPr>
          <p:grpSp>
            <p:nvGrpSpPr>
              <p:cNvPr id="100" name="组合 99"/>
              <p:cNvGrpSpPr/>
              <p:nvPr/>
            </p:nvGrpSpPr>
            <p:grpSpPr>
              <a:xfrm>
                <a:off x="3721944" y="3702869"/>
                <a:ext cx="2397222" cy="2093640"/>
                <a:chOff x="1511944" y="2420246"/>
                <a:chExt cx="2627152" cy="2294453"/>
              </a:xfrm>
              <a:effectLst>
                <a:outerShdw blurRad="203200" dist="38100" dir="3780000" sx="103000" sy="103000" algn="t" rotWithShape="0">
                  <a:prstClr val="black">
                    <a:alpha val="25000"/>
                  </a:prstClr>
                </a:outerShdw>
              </a:effectLst>
            </p:grpSpPr>
            <p:sp>
              <p:nvSpPr>
                <p:cNvPr id="102" name="Freeform 6"/>
                <p:cNvSpPr/>
                <p:nvPr/>
              </p:nvSpPr>
              <p:spPr bwMode="auto">
                <a:xfrm>
                  <a:off x="1511944" y="2420246"/>
                  <a:ext cx="2627152" cy="2294453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  <p:sp>
              <p:nvSpPr>
                <p:cNvPr id="103" name="Freeform 6"/>
                <p:cNvSpPr/>
                <p:nvPr/>
              </p:nvSpPr>
              <p:spPr bwMode="auto">
                <a:xfrm>
                  <a:off x="1524106" y="2431739"/>
                  <a:ext cx="2602832" cy="2271469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82000"/>
                        <a:lumOff val="18000"/>
                      </a:schemeClr>
                    </a:gs>
                    <a:gs pos="47000">
                      <a:srgbClr val="F5F5F5"/>
                    </a:gs>
                    <a:gs pos="100000">
                      <a:schemeClr val="bg1">
                        <a:lumMod val="95000"/>
                        <a:lumOff val="5000"/>
                      </a:schemeClr>
                    </a:gs>
                  </a:gsLst>
                  <a:lin ang="18900000" scaled="0"/>
                </a:gra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01" name="Freeform 7"/>
              <p:cNvSpPr/>
              <p:nvPr/>
            </p:nvSpPr>
            <p:spPr bwMode="auto">
              <a:xfrm>
                <a:off x="4033627" y="3946819"/>
                <a:ext cx="1773860" cy="1540629"/>
              </a:xfrm>
              <a:custGeom>
                <a:avLst/>
                <a:gdLst>
                  <a:gd name="T0" fmla="*/ 3404 w 3431"/>
                  <a:gd name="T1" fmla="*/ 1576 h 2999"/>
                  <a:gd name="T2" fmla="*/ 3015 w 3431"/>
                  <a:gd name="T3" fmla="*/ 2249 h 2999"/>
                  <a:gd name="T4" fmla="*/ 2625 w 3431"/>
                  <a:gd name="T5" fmla="*/ 2923 h 2999"/>
                  <a:gd name="T6" fmla="*/ 2494 w 3431"/>
                  <a:gd name="T7" fmla="*/ 2999 h 2999"/>
                  <a:gd name="T8" fmla="*/ 1716 w 3431"/>
                  <a:gd name="T9" fmla="*/ 2999 h 2999"/>
                  <a:gd name="T10" fmla="*/ 938 w 3431"/>
                  <a:gd name="T11" fmla="*/ 2999 h 2999"/>
                  <a:gd name="T12" fmla="*/ 806 w 3431"/>
                  <a:gd name="T13" fmla="*/ 2923 h 2999"/>
                  <a:gd name="T14" fmla="*/ 417 w 3431"/>
                  <a:gd name="T15" fmla="*/ 2249 h 2999"/>
                  <a:gd name="T16" fmla="*/ 28 w 3431"/>
                  <a:gd name="T17" fmla="*/ 1576 h 2999"/>
                  <a:gd name="T18" fmla="*/ 28 w 3431"/>
                  <a:gd name="T19" fmla="*/ 1424 h 2999"/>
                  <a:gd name="T20" fmla="*/ 417 w 3431"/>
                  <a:gd name="T21" fmla="*/ 750 h 2999"/>
                  <a:gd name="T22" fmla="*/ 806 w 3431"/>
                  <a:gd name="T23" fmla="*/ 76 h 2999"/>
                  <a:gd name="T24" fmla="*/ 938 w 3431"/>
                  <a:gd name="T25" fmla="*/ 0 h 2999"/>
                  <a:gd name="T26" fmla="*/ 1716 w 3431"/>
                  <a:gd name="T27" fmla="*/ 0 h 2999"/>
                  <a:gd name="T28" fmla="*/ 2494 w 3431"/>
                  <a:gd name="T29" fmla="*/ 0 h 2999"/>
                  <a:gd name="T30" fmla="*/ 2625 w 3431"/>
                  <a:gd name="T31" fmla="*/ 76 h 2999"/>
                  <a:gd name="T32" fmla="*/ 3015 w 3431"/>
                  <a:gd name="T33" fmla="*/ 750 h 2999"/>
                  <a:gd name="T34" fmla="*/ 3404 w 3431"/>
                  <a:gd name="T35" fmla="*/ 1424 h 2999"/>
                  <a:gd name="T36" fmla="*/ 3404 w 3431"/>
                  <a:gd name="T37" fmla="*/ 1576 h 2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431" h="2999">
                    <a:moveTo>
                      <a:pt x="3404" y="1576"/>
                    </a:moveTo>
                    <a:lnTo>
                      <a:pt x="3015" y="2249"/>
                    </a:lnTo>
                    <a:lnTo>
                      <a:pt x="2625" y="2923"/>
                    </a:lnTo>
                    <a:cubicBezTo>
                      <a:pt x="2598" y="2972"/>
                      <a:pt x="2550" y="2999"/>
                      <a:pt x="2494" y="2999"/>
                    </a:cubicBezTo>
                    <a:lnTo>
                      <a:pt x="1716" y="2999"/>
                    </a:lnTo>
                    <a:lnTo>
                      <a:pt x="938" y="2999"/>
                    </a:lnTo>
                    <a:cubicBezTo>
                      <a:pt x="882" y="2999"/>
                      <a:pt x="834" y="2972"/>
                      <a:pt x="806" y="2923"/>
                    </a:cubicBezTo>
                    <a:lnTo>
                      <a:pt x="417" y="2249"/>
                    </a:lnTo>
                    <a:lnTo>
                      <a:pt x="28" y="1576"/>
                    </a:lnTo>
                    <a:cubicBezTo>
                      <a:pt x="0" y="1527"/>
                      <a:pt x="0" y="1472"/>
                      <a:pt x="28" y="1424"/>
                    </a:cubicBezTo>
                    <a:lnTo>
                      <a:pt x="417" y="750"/>
                    </a:lnTo>
                    <a:lnTo>
                      <a:pt x="806" y="76"/>
                    </a:lnTo>
                    <a:cubicBezTo>
                      <a:pt x="834" y="28"/>
                      <a:pt x="882" y="0"/>
                      <a:pt x="938" y="0"/>
                    </a:cubicBezTo>
                    <a:lnTo>
                      <a:pt x="1716" y="0"/>
                    </a:lnTo>
                    <a:lnTo>
                      <a:pt x="2494" y="0"/>
                    </a:lnTo>
                    <a:cubicBezTo>
                      <a:pt x="2550" y="0"/>
                      <a:pt x="2598" y="28"/>
                      <a:pt x="2625" y="76"/>
                    </a:cubicBezTo>
                    <a:lnTo>
                      <a:pt x="3015" y="750"/>
                    </a:lnTo>
                    <a:lnTo>
                      <a:pt x="3404" y="1424"/>
                    </a:lnTo>
                    <a:cubicBezTo>
                      <a:pt x="3431" y="1472"/>
                      <a:pt x="3431" y="1527"/>
                      <a:pt x="3404" y="157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99" name="TextBox 98"/>
            <p:cNvSpPr txBox="1"/>
            <p:nvPr/>
          </p:nvSpPr>
          <p:spPr>
            <a:xfrm>
              <a:off x="4382515" y="4183862"/>
              <a:ext cx="1220570" cy="995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+mj-ea"/>
                  <a:ea typeface="+mj-ea"/>
                </a:rPr>
                <a:t>02</a:t>
              </a:r>
              <a:endParaRPr lang="zh-CN" altLang="en-US" sz="36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4" name="原创设计师QQ598969553     _6"/>
          <p:cNvGrpSpPr/>
          <p:nvPr/>
        </p:nvGrpSpPr>
        <p:grpSpPr>
          <a:xfrm>
            <a:off x="6958451" y="2164982"/>
            <a:ext cx="1602228" cy="1359398"/>
            <a:chOff x="7388330" y="3692384"/>
            <a:chExt cx="2397222" cy="2093640"/>
          </a:xfrm>
        </p:grpSpPr>
        <p:grpSp>
          <p:nvGrpSpPr>
            <p:cNvPr id="105" name="组合 104"/>
            <p:cNvGrpSpPr/>
            <p:nvPr/>
          </p:nvGrpSpPr>
          <p:grpSpPr>
            <a:xfrm>
              <a:off x="7388330" y="3692384"/>
              <a:ext cx="2397222" cy="2093640"/>
              <a:chOff x="7388330" y="3692384"/>
              <a:chExt cx="2397222" cy="2093640"/>
            </a:xfrm>
          </p:grpSpPr>
          <p:grpSp>
            <p:nvGrpSpPr>
              <p:cNvPr id="107" name="组合 106"/>
              <p:cNvGrpSpPr/>
              <p:nvPr/>
            </p:nvGrpSpPr>
            <p:grpSpPr>
              <a:xfrm>
                <a:off x="7388330" y="3692384"/>
                <a:ext cx="2397222" cy="2093640"/>
                <a:chOff x="1511944" y="2420246"/>
                <a:chExt cx="2627152" cy="2294453"/>
              </a:xfrm>
              <a:effectLst>
                <a:outerShdw blurRad="203200" dist="38100" dir="3780000" sx="103000" sy="103000" algn="t" rotWithShape="0">
                  <a:prstClr val="black">
                    <a:alpha val="25000"/>
                  </a:prstClr>
                </a:outerShdw>
              </a:effectLst>
            </p:grpSpPr>
            <p:sp>
              <p:nvSpPr>
                <p:cNvPr id="109" name="Freeform 6"/>
                <p:cNvSpPr/>
                <p:nvPr/>
              </p:nvSpPr>
              <p:spPr bwMode="auto">
                <a:xfrm>
                  <a:off x="1511944" y="2420246"/>
                  <a:ext cx="2627152" cy="2294453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  <p:sp>
              <p:nvSpPr>
                <p:cNvPr id="110" name="Freeform 6"/>
                <p:cNvSpPr/>
                <p:nvPr/>
              </p:nvSpPr>
              <p:spPr bwMode="auto">
                <a:xfrm>
                  <a:off x="1524106" y="2431739"/>
                  <a:ext cx="2602832" cy="2271469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82000"/>
                        <a:lumOff val="18000"/>
                      </a:schemeClr>
                    </a:gs>
                    <a:gs pos="47000">
                      <a:srgbClr val="F5F5F5"/>
                    </a:gs>
                    <a:gs pos="100000">
                      <a:schemeClr val="bg1">
                        <a:lumMod val="95000"/>
                        <a:lumOff val="5000"/>
                      </a:schemeClr>
                    </a:gs>
                  </a:gsLst>
                  <a:lin ang="18900000" scaled="0"/>
                </a:gra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08" name="Freeform 7"/>
              <p:cNvSpPr/>
              <p:nvPr/>
            </p:nvSpPr>
            <p:spPr bwMode="auto">
              <a:xfrm>
                <a:off x="7700013" y="3936334"/>
                <a:ext cx="1773860" cy="1540629"/>
              </a:xfrm>
              <a:custGeom>
                <a:avLst/>
                <a:gdLst>
                  <a:gd name="T0" fmla="*/ 3404 w 3431"/>
                  <a:gd name="T1" fmla="*/ 1576 h 2999"/>
                  <a:gd name="T2" fmla="*/ 3015 w 3431"/>
                  <a:gd name="T3" fmla="*/ 2249 h 2999"/>
                  <a:gd name="T4" fmla="*/ 2625 w 3431"/>
                  <a:gd name="T5" fmla="*/ 2923 h 2999"/>
                  <a:gd name="T6" fmla="*/ 2494 w 3431"/>
                  <a:gd name="T7" fmla="*/ 2999 h 2999"/>
                  <a:gd name="T8" fmla="*/ 1716 w 3431"/>
                  <a:gd name="T9" fmla="*/ 2999 h 2999"/>
                  <a:gd name="T10" fmla="*/ 938 w 3431"/>
                  <a:gd name="T11" fmla="*/ 2999 h 2999"/>
                  <a:gd name="T12" fmla="*/ 806 w 3431"/>
                  <a:gd name="T13" fmla="*/ 2923 h 2999"/>
                  <a:gd name="T14" fmla="*/ 417 w 3431"/>
                  <a:gd name="T15" fmla="*/ 2249 h 2999"/>
                  <a:gd name="T16" fmla="*/ 28 w 3431"/>
                  <a:gd name="T17" fmla="*/ 1576 h 2999"/>
                  <a:gd name="T18" fmla="*/ 28 w 3431"/>
                  <a:gd name="T19" fmla="*/ 1424 h 2999"/>
                  <a:gd name="T20" fmla="*/ 417 w 3431"/>
                  <a:gd name="T21" fmla="*/ 750 h 2999"/>
                  <a:gd name="T22" fmla="*/ 806 w 3431"/>
                  <a:gd name="T23" fmla="*/ 76 h 2999"/>
                  <a:gd name="T24" fmla="*/ 938 w 3431"/>
                  <a:gd name="T25" fmla="*/ 0 h 2999"/>
                  <a:gd name="T26" fmla="*/ 1716 w 3431"/>
                  <a:gd name="T27" fmla="*/ 0 h 2999"/>
                  <a:gd name="T28" fmla="*/ 2494 w 3431"/>
                  <a:gd name="T29" fmla="*/ 0 h 2999"/>
                  <a:gd name="T30" fmla="*/ 2625 w 3431"/>
                  <a:gd name="T31" fmla="*/ 76 h 2999"/>
                  <a:gd name="T32" fmla="*/ 3015 w 3431"/>
                  <a:gd name="T33" fmla="*/ 750 h 2999"/>
                  <a:gd name="T34" fmla="*/ 3404 w 3431"/>
                  <a:gd name="T35" fmla="*/ 1424 h 2999"/>
                  <a:gd name="T36" fmla="*/ 3404 w 3431"/>
                  <a:gd name="T37" fmla="*/ 1576 h 2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431" h="2999">
                    <a:moveTo>
                      <a:pt x="3404" y="1576"/>
                    </a:moveTo>
                    <a:lnTo>
                      <a:pt x="3015" y="2249"/>
                    </a:lnTo>
                    <a:lnTo>
                      <a:pt x="2625" y="2923"/>
                    </a:lnTo>
                    <a:cubicBezTo>
                      <a:pt x="2598" y="2972"/>
                      <a:pt x="2550" y="2999"/>
                      <a:pt x="2494" y="2999"/>
                    </a:cubicBezTo>
                    <a:lnTo>
                      <a:pt x="1716" y="2999"/>
                    </a:lnTo>
                    <a:lnTo>
                      <a:pt x="938" y="2999"/>
                    </a:lnTo>
                    <a:cubicBezTo>
                      <a:pt x="882" y="2999"/>
                      <a:pt x="834" y="2972"/>
                      <a:pt x="806" y="2923"/>
                    </a:cubicBezTo>
                    <a:lnTo>
                      <a:pt x="417" y="2249"/>
                    </a:lnTo>
                    <a:lnTo>
                      <a:pt x="28" y="1576"/>
                    </a:lnTo>
                    <a:cubicBezTo>
                      <a:pt x="0" y="1527"/>
                      <a:pt x="0" y="1472"/>
                      <a:pt x="28" y="1424"/>
                    </a:cubicBezTo>
                    <a:lnTo>
                      <a:pt x="417" y="750"/>
                    </a:lnTo>
                    <a:lnTo>
                      <a:pt x="806" y="76"/>
                    </a:lnTo>
                    <a:cubicBezTo>
                      <a:pt x="834" y="28"/>
                      <a:pt x="882" y="0"/>
                      <a:pt x="938" y="0"/>
                    </a:cubicBezTo>
                    <a:lnTo>
                      <a:pt x="1716" y="0"/>
                    </a:lnTo>
                    <a:lnTo>
                      <a:pt x="2494" y="0"/>
                    </a:lnTo>
                    <a:cubicBezTo>
                      <a:pt x="2550" y="0"/>
                      <a:pt x="2598" y="28"/>
                      <a:pt x="2625" y="76"/>
                    </a:cubicBezTo>
                    <a:lnTo>
                      <a:pt x="3015" y="750"/>
                    </a:lnTo>
                    <a:lnTo>
                      <a:pt x="3404" y="1424"/>
                    </a:lnTo>
                    <a:cubicBezTo>
                      <a:pt x="3431" y="1472"/>
                      <a:pt x="3431" y="1527"/>
                      <a:pt x="3404" y="157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8048903" y="4173377"/>
              <a:ext cx="1185202" cy="995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+mj-ea"/>
                  <a:ea typeface="+mj-ea"/>
                </a:rPr>
                <a:t>04</a:t>
              </a:r>
              <a:endParaRPr lang="zh-CN" altLang="en-US" sz="36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11" name="原创设计师QQ598969553     _7"/>
          <p:cNvGrpSpPr/>
          <p:nvPr/>
        </p:nvGrpSpPr>
        <p:grpSpPr>
          <a:xfrm>
            <a:off x="3639327" y="2967176"/>
            <a:ext cx="1027882" cy="471555"/>
            <a:chOff x="2328257" y="4927865"/>
            <a:chExt cx="1537897" cy="726254"/>
          </a:xfrm>
        </p:grpSpPr>
        <p:sp>
          <p:nvSpPr>
            <p:cNvPr id="112" name="TextBox 111"/>
            <p:cNvSpPr txBox="1"/>
            <p:nvPr/>
          </p:nvSpPr>
          <p:spPr>
            <a:xfrm>
              <a:off x="2328257" y="4927865"/>
              <a:ext cx="1537897" cy="49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标题内容</a:t>
              </a:r>
              <a:endPara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419469" y="5322308"/>
              <a:ext cx="1379770" cy="331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WORKREPORT</a:t>
              </a:r>
              <a:endParaRPr lang="zh-CN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14" name="原创设计师QQ598969553     _8"/>
          <p:cNvGrpSpPr/>
          <p:nvPr/>
        </p:nvGrpSpPr>
        <p:grpSpPr>
          <a:xfrm>
            <a:off x="4858857" y="1541057"/>
            <a:ext cx="1027882" cy="446865"/>
            <a:chOff x="4246958" y="2731461"/>
            <a:chExt cx="1537897" cy="688227"/>
          </a:xfrm>
        </p:grpSpPr>
        <p:sp>
          <p:nvSpPr>
            <p:cNvPr id="115" name="TextBox 114"/>
            <p:cNvSpPr txBox="1"/>
            <p:nvPr/>
          </p:nvSpPr>
          <p:spPr>
            <a:xfrm>
              <a:off x="4246958" y="2731461"/>
              <a:ext cx="1537897" cy="49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标题内容</a:t>
              </a:r>
              <a:endPara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335082" y="3111579"/>
              <a:ext cx="1286284" cy="308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WORKREPORT</a:t>
              </a:r>
              <a:endParaRPr lang="zh-CN" alt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17" name="原创设计师QQ598969553     _9"/>
          <p:cNvGrpSpPr/>
          <p:nvPr/>
        </p:nvGrpSpPr>
        <p:grpSpPr>
          <a:xfrm>
            <a:off x="6093849" y="3000164"/>
            <a:ext cx="1027882" cy="466656"/>
            <a:chOff x="5982926" y="4927865"/>
            <a:chExt cx="1537897" cy="718707"/>
          </a:xfrm>
        </p:grpSpPr>
        <p:sp>
          <p:nvSpPr>
            <p:cNvPr id="118" name="TextBox 117"/>
            <p:cNvSpPr txBox="1"/>
            <p:nvPr/>
          </p:nvSpPr>
          <p:spPr>
            <a:xfrm>
              <a:off x="5982926" y="4927865"/>
              <a:ext cx="1537897" cy="49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标题内容</a:t>
              </a:r>
              <a:endPara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071050" y="5338463"/>
              <a:ext cx="1286284" cy="308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WORKREPORT</a:t>
              </a:r>
              <a:endParaRPr lang="zh-CN" alt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0" name="原创设计师QQ598969553     _10"/>
          <p:cNvGrpSpPr/>
          <p:nvPr/>
        </p:nvGrpSpPr>
        <p:grpSpPr>
          <a:xfrm>
            <a:off x="7259916" y="1541057"/>
            <a:ext cx="1027882" cy="446865"/>
            <a:chOff x="7839376" y="2731461"/>
            <a:chExt cx="1537897" cy="688227"/>
          </a:xfrm>
        </p:grpSpPr>
        <p:sp>
          <p:nvSpPr>
            <p:cNvPr id="121" name="TextBox 120"/>
            <p:cNvSpPr txBox="1"/>
            <p:nvPr/>
          </p:nvSpPr>
          <p:spPr>
            <a:xfrm>
              <a:off x="7839376" y="2731461"/>
              <a:ext cx="1537897" cy="49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标题内容</a:t>
              </a:r>
              <a:endPara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947821" y="3111579"/>
              <a:ext cx="1286284" cy="308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WORKREPORT</a:t>
              </a:r>
              <a:endParaRPr lang="zh-CN" alt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0">
        <p14:warp dir="in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7" dur="2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8" dur="2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" presetClass="entr" presetSubtype="3" accel="52000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18" dur="2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19" dur="2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12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2" dur="2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3" dur="2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3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6" dur="2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7" dur="2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12" accel="5200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0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1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42" presetClass="entr" presetSubtype="0" fill="hold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1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47" presetClass="entr" presetSubtype="0" fill="hold" nodeType="withEffect">
                                      <p:stCondLst>
                                        <p:cond delay="16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42" presetClass="entr" presetSubtype="0" fill="hold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5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47" presetClass="entr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1000"/>
                                            <p:tgtEl>
                                              <p:spTgt spid="1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" presetClass="entr" presetSubtype="3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2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2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12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2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2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3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2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2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12" accel="5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42" presetClass="entr" presetSubtype="0" fill="hold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1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47" presetClass="entr" presetSubtype="0" fill="hold" nodeType="withEffect">
                                      <p:stCondLst>
                                        <p:cond delay="16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42" presetClass="entr" presetSubtype="0" fill="hold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5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47" presetClass="entr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1000"/>
                                            <p:tgtEl>
                                              <p:spTgt spid="1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/>
        </p:bldLst>
      </p:timing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 rot="5400000">
            <a:off x="2570636" y="2903009"/>
            <a:ext cx="2093533" cy="116108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5" name="原创设计师QQ598969553     _4"/>
          <p:cNvGrpSpPr/>
          <p:nvPr/>
        </p:nvGrpSpPr>
        <p:grpSpPr>
          <a:xfrm>
            <a:off x="3184393" y="3575022"/>
            <a:ext cx="886646" cy="88664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" name="同心圆 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8" name="原创设计师QQ598969553     _5"/>
          <p:cNvGrpSpPr/>
          <p:nvPr/>
        </p:nvGrpSpPr>
        <p:grpSpPr>
          <a:xfrm>
            <a:off x="1558466" y="1864187"/>
            <a:ext cx="1161081" cy="2666129"/>
            <a:chOff x="4013612" y="985436"/>
            <a:chExt cx="1443428" cy="3314468"/>
          </a:xfrm>
        </p:grpSpPr>
        <p:sp>
          <p:nvSpPr>
            <p:cNvPr id="9" name="圆角矩形 8"/>
            <p:cNvSpPr/>
            <p:nvPr/>
          </p:nvSpPr>
          <p:spPr>
            <a:xfrm rot="5400000">
              <a:off x="3078092" y="1920956"/>
              <a:ext cx="3314468" cy="1443428"/>
            </a:xfrm>
            <a:prstGeom prst="roundRect">
              <a:avLst>
                <a:gd name="adj" fmla="val 50000"/>
              </a:avLst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0" name="圆角矩形 9"/>
            <p:cNvSpPr/>
            <p:nvPr/>
          </p:nvSpPr>
          <p:spPr>
            <a:xfrm rot="5400000">
              <a:off x="3109761" y="1976006"/>
              <a:ext cx="3251129" cy="1352701"/>
            </a:xfrm>
            <a:prstGeom prst="roundRect">
              <a:avLst>
                <a:gd name="adj" fmla="val 50000"/>
              </a:avLst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11" name="原创设计师QQ598969553     _6"/>
          <p:cNvSpPr/>
          <p:nvPr/>
        </p:nvSpPr>
        <p:spPr>
          <a:xfrm>
            <a:off x="1696948" y="3568355"/>
            <a:ext cx="899981" cy="89998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12" name="原创设计师QQ598969553     _7"/>
          <p:cNvSpPr/>
          <p:nvPr/>
        </p:nvSpPr>
        <p:spPr>
          <a:xfrm rot="5400000">
            <a:off x="5286529" y="2662110"/>
            <a:ext cx="2575331" cy="116108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13" name="原创设计师QQ598969553     _8"/>
          <p:cNvGrpSpPr/>
          <p:nvPr/>
        </p:nvGrpSpPr>
        <p:grpSpPr>
          <a:xfrm>
            <a:off x="6145946" y="3575022"/>
            <a:ext cx="886646" cy="88664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" name="同心圆 1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16" name="原创设计师QQ598969553     _9"/>
          <p:cNvGrpSpPr/>
          <p:nvPr/>
        </p:nvGrpSpPr>
        <p:grpSpPr>
          <a:xfrm>
            <a:off x="4515258" y="1864187"/>
            <a:ext cx="1161081" cy="2666129"/>
            <a:chOff x="4013612" y="985436"/>
            <a:chExt cx="1443428" cy="3314468"/>
          </a:xfrm>
        </p:grpSpPr>
        <p:sp>
          <p:nvSpPr>
            <p:cNvPr id="17" name="圆角矩形 16"/>
            <p:cNvSpPr/>
            <p:nvPr/>
          </p:nvSpPr>
          <p:spPr>
            <a:xfrm rot="5400000">
              <a:off x="3078092" y="1920956"/>
              <a:ext cx="3314468" cy="1443428"/>
            </a:xfrm>
            <a:prstGeom prst="roundRect">
              <a:avLst>
                <a:gd name="adj" fmla="val 50000"/>
              </a:avLst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5400000">
              <a:off x="3109761" y="1976006"/>
              <a:ext cx="3251129" cy="1352701"/>
            </a:xfrm>
            <a:prstGeom prst="roundRect">
              <a:avLst>
                <a:gd name="adj" fmla="val 50000"/>
              </a:avLst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19" name="原创设计师QQ598969553     _10"/>
          <p:cNvSpPr/>
          <p:nvPr/>
        </p:nvSpPr>
        <p:spPr>
          <a:xfrm>
            <a:off x="4658502" y="3568355"/>
            <a:ext cx="899981" cy="89998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20" name="原创设计师QQ598969553     _11"/>
          <p:cNvSpPr txBox="1"/>
          <p:nvPr/>
        </p:nvSpPr>
        <p:spPr>
          <a:xfrm>
            <a:off x="4703573" y="22735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+mj-ea"/>
                <a:ea typeface="+mj-ea"/>
              </a:rPr>
              <a:t>25%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21" name="原创设计师QQ598969553     _12"/>
          <p:cNvSpPr txBox="1"/>
          <p:nvPr/>
        </p:nvSpPr>
        <p:spPr>
          <a:xfrm>
            <a:off x="1712519" y="22735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+mj-ea"/>
                <a:ea typeface="+mj-ea"/>
              </a:rPr>
              <a:t>25%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22" name="原创设计师QQ598969553     _13"/>
          <p:cNvSpPr txBox="1"/>
          <p:nvPr/>
        </p:nvSpPr>
        <p:spPr>
          <a:xfrm>
            <a:off x="3184393" y="27832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+mj-ea"/>
                <a:ea typeface="+mj-ea"/>
              </a:rPr>
              <a:t>15%</a:t>
            </a:r>
            <a:endParaRPr lang="zh-CN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原创设计师QQ598969553     _14"/>
          <p:cNvSpPr txBox="1"/>
          <p:nvPr/>
        </p:nvSpPr>
        <p:spPr>
          <a:xfrm>
            <a:off x="6165297" y="22735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+mj-ea"/>
                <a:ea typeface="+mj-ea"/>
              </a:rPr>
              <a:t>25%</a:t>
            </a:r>
            <a:endParaRPr lang="zh-CN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4" name="原创设计师QQ598969553     _15"/>
          <p:cNvSpPr txBox="1"/>
          <p:nvPr/>
        </p:nvSpPr>
        <p:spPr>
          <a:xfrm>
            <a:off x="1691680" y="828257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5" name="原创设计师QQ598969553     _16"/>
          <p:cNvSpPr txBox="1"/>
          <p:nvPr/>
        </p:nvSpPr>
        <p:spPr>
          <a:xfrm>
            <a:off x="1691680" y="98757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</p:txBody>
      </p:sp>
      <p:cxnSp>
        <p:nvCxnSpPr>
          <p:cNvPr id="26" name="原创设计师QQ598969553     _17"/>
          <p:cNvCxnSpPr/>
          <p:nvPr/>
        </p:nvCxnSpPr>
        <p:spPr>
          <a:xfrm flipV="1">
            <a:off x="1563059" y="838247"/>
            <a:ext cx="0" cy="57651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0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1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4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5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grpId="0" nodeType="withEffect" p14:presetBounceEnd="44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8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9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nodeType="withEffect" p14:presetBounceEnd="44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32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33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6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2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22" presetClass="entr" presetSubtype="4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2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1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1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2" presetClass="entr" presetSubtype="1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11" grpId="0" animBg="1"/>
          <p:bldP spid="12" grpId="0" animBg="1"/>
          <p:bldP spid="19" grpId="0" animBg="1"/>
          <p:bldP spid="20" grpId="0"/>
          <p:bldP spid="21" grpId="0"/>
          <p:bldP spid="22" grpId="0"/>
          <p:bldP spid="23" grpId="0"/>
          <p:bldP spid="24" grpId="0"/>
          <p:bldP spid="2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6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2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22" presetClass="entr" presetSubtype="4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2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1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1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2" presetClass="entr" presetSubtype="1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11" grpId="0" animBg="1"/>
          <p:bldP spid="12" grpId="0" animBg="1"/>
          <p:bldP spid="19" grpId="0" animBg="1"/>
          <p:bldP spid="20" grpId="0"/>
          <p:bldP spid="21" grpId="0"/>
          <p:bldP spid="22" grpId="0"/>
          <p:bldP spid="23" grpId="0"/>
          <p:bldP spid="24" grpId="0"/>
          <p:bldP spid="25" grpId="0"/>
        </p:bldLst>
      </p:timing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>
            <a:off x="1071563" y="1685446"/>
            <a:ext cx="6800850" cy="2115029"/>
          </a:xfrm>
          <a:custGeom>
            <a:avLst/>
            <a:gdLst>
              <a:gd name="connsiteX0" fmla="*/ 0 w 6800850"/>
              <a:gd name="connsiteY0" fmla="*/ 2115029 h 2115029"/>
              <a:gd name="connsiteX1" fmla="*/ 971550 w 6800850"/>
              <a:gd name="connsiteY1" fmla="*/ 914879 h 2115029"/>
              <a:gd name="connsiteX2" fmla="*/ 1943100 w 6800850"/>
              <a:gd name="connsiteY2" fmla="*/ 1600679 h 2115029"/>
              <a:gd name="connsiteX3" fmla="*/ 2857500 w 6800850"/>
              <a:gd name="connsiteY3" fmla="*/ 479 h 2115029"/>
              <a:gd name="connsiteX4" fmla="*/ 3857625 w 6800850"/>
              <a:gd name="connsiteY4" fmla="*/ 1786417 h 2115029"/>
              <a:gd name="connsiteX5" fmla="*/ 4800600 w 6800850"/>
              <a:gd name="connsiteY5" fmla="*/ 829154 h 2115029"/>
              <a:gd name="connsiteX6" fmla="*/ 5786437 w 6800850"/>
              <a:gd name="connsiteY6" fmla="*/ 1157767 h 2115029"/>
              <a:gd name="connsiteX7" fmla="*/ 6800850 w 6800850"/>
              <a:gd name="connsiteY7" fmla="*/ 479 h 2115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00850" h="2115029">
                <a:moveTo>
                  <a:pt x="0" y="2115029"/>
                </a:moveTo>
                <a:cubicBezTo>
                  <a:pt x="323850" y="1557816"/>
                  <a:pt x="647700" y="1000604"/>
                  <a:pt x="971550" y="914879"/>
                </a:cubicBezTo>
                <a:cubicBezTo>
                  <a:pt x="1295400" y="829154"/>
                  <a:pt x="1628775" y="1753079"/>
                  <a:pt x="1943100" y="1600679"/>
                </a:cubicBezTo>
                <a:cubicBezTo>
                  <a:pt x="2257425" y="1448279"/>
                  <a:pt x="2538413" y="-30477"/>
                  <a:pt x="2857500" y="479"/>
                </a:cubicBezTo>
                <a:cubicBezTo>
                  <a:pt x="3176587" y="31435"/>
                  <a:pt x="3533775" y="1648305"/>
                  <a:pt x="3857625" y="1786417"/>
                </a:cubicBezTo>
                <a:cubicBezTo>
                  <a:pt x="4181475" y="1924529"/>
                  <a:pt x="4479131" y="933929"/>
                  <a:pt x="4800600" y="829154"/>
                </a:cubicBezTo>
                <a:cubicBezTo>
                  <a:pt x="5122069" y="724379"/>
                  <a:pt x="5453062" y="1295879"/>
                  <a:pt x="5786437" y="1157767"/>
                </a:cubicBezTo>
                <a:cubicBezTo>
                  <a:pt x="6119812" y="1019655"/>
                  <a:pt x="6622256" y="205266"/>
                  <a:pt x="6800850" y="479"/>
                </a:cubicBezTo>
              </a:path>
            </a:pathLst>
          </a:custGeom>
          <a:ln w="76200">
            <a:solidFill>
              <a:srgbClr val="5F5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0808"/>
              </a:solidFill>
              <a:latin typeface="+mj-ea"/>
              <a:ea typeface="+mj-ea"/>
            </a:endParaRPr>
          </a:p>
        </p:txBody>
      </p:sp>
      <p:grpSp>
        <p:nvGrpSpPr>
          <p:cNvPr id="5" name="原创设计师QQ598969553     _4"/>
          <p:cNvGrpSpPr/>
          <p:nvPr/>
        </p:nvGrpSpPr>
        <p:grpSpPr>
          <a:xfrm>
            <a:off x="1757497" y="2304367"/>
            <a:ext cx="609409" cy="60940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" name="同心圆 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8" name="原创设计师QQ598969553     _5"/>
          <p:cNvSpPr/>
          <p:nvPr/>
        </p:nvSpPr>
        <p:spPr>
          <a:xfrm>
            <a:off x="784268" y="3454524"/>
            <a:ext cx="618574" cy="61857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0808"/>
              </a:solidFill>
              <a:latin typeface="+mj-ea"/>
              <a:ea typeface="+mj-ea"/>
            </a:endParaRPr>
          </a:p>
        </p:txBody>
      </p:sp>
      <p:grpSp>
        <p:nvGrpSpPr>
          <p:cNvPr id="9" name="原创设计师QQ598969553     _6"/>
          <p:cNvGrpSpPr/>
          <p:nvPr/>
        </p:nvGrpSpPr>
        <p:grpSpPr>
          <a:xfrm>
            <a:off x="3694790" y="1398971"/>
            <a:ext cx="609409" cy="60940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" name="同心圆 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2" name="原创设计师QQ598969553     _7"/>
          <p:cNvSpPr/>
          <p:nvPr/>
        </p:nvSpPr>
        <p:spPr>
          <a:xfrm>
            <a:off x="2721561" y="2936446"/>
            <a:ext cx="618574" cy="61857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13" name="原创设计师QQ598969553     _8"/>
          <p:cNvSpPr/>
          <p:nvPr/>
        </p:nvSpPr>
        <p:spPr>
          <a:xfrm>
            <a:off x="4658854" y="3139631"/>
            <a:ext cx="618574" cy="61857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0808"/>
              </a:solidFill>
              <a:latin typeface="+mj-ea"/>
              <a:ea typeface="+mj-ea"/>
            </a:endParaRPr>
          </a:p>
        </p:txBody>
      </p:sp>
      <p:grpSp>
        <p:nvGrpSpPr>
          <p:cNvPr id="14" name="原创设计师QQ598969553     _9"/>
          <p:cNvGrpSpPr/>
          <p:nvPr/>
        </p:nvGrpSpPr>
        <p:grpSpPr>
          <a:xfrm>
            <a:off x="5632083" y="2235155"/>
            <a:ext cx="609409" cy="60940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7" name="原创设计师QQ598969553     _10"/>
          <p:cNvSpPr/>
          <p:nvPr/>
        </p:nvSpPr>
        <p:spPr>
          <a:xfrm>
            <a:off x="6596147" y="2533358"/>
            <a:ext cx="618574" cy="618574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0808"/>
              </a:solidFill>
              <a:latin typeface="+mj-ea"/>
              <a:ea typeface="+mj-ea"/>
            </a:endParaRPr>
          </a:p>
        </p:txBody>
      </p:sp>
      <p:grpSp>
        <p:nvGrpSpPr>
          <p:cNvPr id="18" name="原创设计师QQ598969553     _11"/>
          <p:cNvGrpSpPr/>
          <p:nvPr/>
        </p:nvGrpSpPr>
        <p:grpSpPr>
          <a:xfrm>
            <a:off x="7569379" y="1361651"/>
            <a:ext cx="609409" cy="60940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9" name="同心圆 1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1" name="原创设计师QQ598969553     _12"/>
          <p:cNvSpPr txBox="1"/>
          <p:nvPr/>
        </p:nvSpPr>
        <p:spPr>
          <a:xfrm>
            <a:off x="539557" y="425149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2" name="原创设计师QQ598969553     _13"/>
          <p:cNvSpPr txBox="1"/>
          <p:nvPr/>
        </p:nvSpPr>
        <p:spPr>
          <a:xfrm>
            <a:off x="1508203" y="1869880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3" name="原创设计师QQ598969553     _14"/>
          <p:cNvSpPr txBox="1"/>
          <p:nvPr/>
        </p:nvSpPr>
        <p:spPr>
          <a:xfrm>
            <a:off x="2535507" y="3758205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4" name="原创设计师QQ598969553     _15"/>
          <p:cNvSpPr txBox="1"/>
          <p:nvPr/>
        </p:nvSpPr>
        <p:spPr>
          <a:xfrm>
            <a:off x="3421144" y="957855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5" name="原创设计师QQ598969553     _16"/>
          <p:cNvSpPr txBox="1"/>
          <p:nvPr/>
        </p:nvSpPr>
        <p:spPr>
          <a:xfrm>
            <a:off x="4393505" y="392965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6" name="原创设计师QQ598969553     _17"/>
          <p:cNvSpPr txBox="1"/>
          <p:nvPr/>
        </p:nvSpPr>
        <p:spPr>
          <a:xfrm>
            <a:off x="5382790" y="176210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7" name="原创设计师QQ598969553     _18"/>
          <p:cNvSpPr txBox="1"/>
          <p:nvPr/>
        </p:nvSpPr>
        <p:spPr>
          <a:xfrm>
            <a:off x="6351436" y="333899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8" name="原创设计师QQ598969553     _19"/>
          <p:cNvSpPr txBox="1"/>
          <p:nvPr/>
        </p:nvSpPr>
        <p:spPr>
          <a:xfrm>
            <a:off x="7320086" y="91499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4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4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4" fill="hold" nodeType="withEffect" p14:presetBounceEnd="4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 p14:presetBounceEnd="40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12" presetClass="entr" presetSubtype="4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7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4" fill="hold" nodeType="withEffect" p14:presetBounceEnd="40000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12" presetClass="entr" presetSubtype="1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grpId="0" nodeType="withEffect" p14:presetBounceEnd="40000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12" presetClass="entr" presetSubtype="4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43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nodeType="withEffect" p14:presetBounceEnd="40000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12" presetClass="entr" presetSubtype="1" fill="hold" grpId="0" nodeType="withEffect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grpId="0" nodeType="withEffect" p14:presetBounceEnd="40000">
                                      <p:stCondLst>
                                        <p:cond delay="290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4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5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12" presetClass="entr" presetSubtype="4" fill="hold" grpId="0" nodeType="withEffect">
                                      <p:stCondLst>
                                        <p:cond delay="29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nodeType="withEffect" p14:presetBounceEnd="40000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12" presetClass="entr" presetSubtype="1" fill="hold" grpId="0" nodeType="withEffect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67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12" presetClass="entr" presetSubtype="4" fill="hold" grpId="0" nodeType="withEffect">
                                      <p:stCondLst>
                                        <p:cond delay="39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8" grpId="0" animBg="1"/>
          <p:bldP spid="12" grpId="0" animBg="1"/>
          <p:bldP spid="13" grpId="0" animBg="1"/>
          <p:bldP spid="17" grpId="0" animBg="1"/>
          <p:bldP spid="21" grpId="0"/>
          <p:bldP spid="22" grpId="0"/>
          <p:bldP spid="23" grpId="0"/>
          <p:bldP spid="24" grpId="0"/>
          <p:bldP spid="25" grpId="0"/>
          <p:bldP spid="26" grpId="0"/>
          <p:bldP spid="27" grpId="0"/>
          <p:bldP spid="2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4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12" presetClass="entr" presetSubtype="4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7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4" fill="hold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12" presetClass="entr" presetSubtype="1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12" presetClass="entr" presetSubtype="4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43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nodeType="withEffect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12" presetClass="entr" presetSubtype="1" fill="hold" grpId="0" nodeType="withEffect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grpId="0" nodeType="withEffect">
                                      <p:stCondLst>
                                        <p:cond delay="290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12" presetClass="entr" presetSubtype="4" fill="hold" grpId="0" nodeType="withEffect">
                                      <p:stCondLst>
                                        <p:cond delay="29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nodeType="withEffect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12" presetClass="entr" presetSubtype="1" fill="hold" grpId="0" nodeType="withEffect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67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12" presetClass="entr" presetSubtype="4" fill="hold" grpId="0" nodeType="withEffect">
                                      <p:stCondLst>
                                        <p:cond delay="39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8" grpId="0" animBg="1"/>
          <p:bldP spid="12" grpId="0" animBg="1"/>
          <p:bldP spid="13" grpId="0" animBg="1"/>
          <p:bldP spid="17" grpId="0" animBg="1"/>
          <p:bldP spid="21" grpId="0"/>
          <p:bldP spid="22" grpId="0"/>
          <p:bldP spid="23" grpId="0"/>
          <p:bldP spid="24" grpId="0"/>
          <p:bldP spid="25" grpId="0"/>
          <p:bldP spid="26" grpId="0"/>
          <p:bldP spid="27" grpId="0"/>
          <p:bldP spid="28" grpId="0"/>
        </p:bldLst>
      </p:timing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原创设计师QQ598969553     _3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原创设计师QQ598969553     _4"/>
          <p:cNvGrpSpPr/>
          <p:nvPr/>
        </p:nvGrpSpPr>
        <p:grpSpPr>
          <a:xfrm>
            <a:off x="1438419" y="3087127"/>
            <a:ext cx="6228098" cy="1282133"/>
            <a:chOff x="8121873" y="2010009"/>
            <a:chExt cx="1739454" cy="1412819"/>
          </a:xfrm>
        </p:grpSpPr>
        <p:sp>
          <p:nvSpPr>
            <p:cNvPr id="97" name="圆角矩形 96"/>
            <p:cNvSpPr/>
            <p:nvPr/>
          </p:nvSpPr>
          <p:spPr>
            <a:xfrm>
              <a:off x="8121873" y="2010009"/>
              <a:ext cx="1739454" cy="1412819"/>
            </a:xfrm>
            <a:prstGeom prst="roundRect">
              <a:avLst>
                <a:gd name="adj" fmla="val 0"/>
              </a:avLst>
            </a:prstGeom>
            <a:solidFill>
              <a:schemeClr val="accent3"/>
            </a:solidFill>
            <a:ln w="3175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98" name="圆角矩形 97"/>
            <p:cNvSpPr/>
            <p:nvPr/>
          </p:nvSpPr>
          <p:spPr>
            <a:xfrm>
              <a:off x="8147445" y="2102827"/>
              <a:ext cx="1688298" cy="122717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44450" h="12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99" name="原创设计师QQ598969553     _5"/>
          <p:cNvSpPr txBox="1"/>
          <p:nvPr/>
        </p:nvSpPr>
        <p:spPr>
          <a:xfrm>
            <a:off x="1706397" y="3310069"/>
            <a:ext cx="12801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schemeClr val="accent3"/>
                </a:solidFill>
                <a:latin typeface="+mj-ea"/>
                <a:ea typeface="+mj-ea"/>
              </a:rPr>
              <a:t>标题</a:t>
            </a:r>
            <a:endParaRPr lang="zh-CN" altLang="en-US" sz="3000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  <p:sp>
        <p:nvSpPr>
          <p:cNvPr id="100" name="原创设计师QQ598969553     _6"/>
          <p:cNvSpPr txBox="1"/>
          <p:nvPr/>
        </p:nvSpPr>
        <p:spPr>
          <a:xfrm>
            <a:off x="1745711" y="3915479"/>
            <a:ext cx="12015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PERCEPTUAL</a:t>
            </a:r>
            <a:endParaRPr lang="en-US" altLang="zh-CN" sz="105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101" name="原创设计师QQ598969553     _7"/>
          <p:cNvCxnSpPr/>
          <p:nvPr/>
        </p:nvCxnSpPr>
        <p:spPr>
          <a:xfrm>
            <a:off x="3077997" y="3372943"/>
            <a:ext cx="0" cy="710495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原创设计师QQ598969553     _8"/>
          <p:cNvSpPr txBox="1"/>
          <p:nvPr/>
        </p:nvSpPr>
        <p:spPr bwMode="auto">
          <a:xfrm>
            <a:off x="3162973" y="3381942"/>
            <a:ext cx="4224134" cy="611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rPr>
              <a:t>此处添加详细文本描述，建议与标题相关并符合整体语言风格，语言描述尽量此处添加详细文本描述，建议与标题相关并符合整体语言风格，语言描述尽量此处添加详细文本描述，建议与标题相关并符合整体语言风格，</a:t>
            </a:r>
            <a:endParaRPr lang="en-US" altLang="zh-CN" sz="900" dirty="0">
              <a:solidFill>
                <a:srgbClr val="000000"/>
              </a:solidFill>
              <a:latin typeface="+mj-ea"/>
              <a:ea typeface="+mj-ea"/>
              <a:cs typeface="Lato Light" charset="0"/>
              <a:sym typeface="Lato Light" charset="0"/>
            </a:endParaRPr>
          </a:p>
        </p:txBody>
      </p:sp>
      <p:grpSp>
        <p:nvGrpSpPr>
          <p:cNvPr id="103" name="原创设计师QQ598969553     _9"/>
          <p:cNvGrpSpPr/>
          <p:nvPr/>
        </p:nvGrpSpPr>
        <p:grpSpPr>
          <a:xfrm>
            <a:off x="3801866" y="1131590"/>
            <a:ext cx="593418" cy="593418"/>
            <a:chOff x="3237545" y="4561747"/>
            <a:chExt cx="1146960" cy="1146960"/>
          </a:xfrm>
        </p:grpSpPr>
        <p:sp>
          <p:nvSpPr>
            <p:cNvPr id="104" name="圆角矩形 103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105" name="圆角矩形 104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6" name="原创设计师QQ598969553     _10"/>
          <p:cNvGrpSpPr/>
          <p:nvPr/>
        </p:nvGrpSpPr>
        <p:grpSpPr>
          <a:xfrm>
            <a:off x="4716016" y="1131590"/>
            <a:ext cx="593418" cy="593418"/>
            <a:chOff x="3237545" y="4561747"/>
            <a:chExt cx="1146960" cy="1146960"/>
          </a:xfrm>
        </p:grpSpPr>
        <p:sp>
          <p:nvSpPr>
            <p:cNvPr id="107" name="圆角矩形 106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108" name="圆角矩形 107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9" name="原创设计师QQ598969553     _11"/>
          <p:cNvGrpSpPr/>
          <p:nvPr/>
        </p:nvGrpSpPr>
        <p:grpSpPr>
          <a:xfrm>
            <a:off x="3801866" y="2045990"/>
            <a:ext cx="593418" cy="593418"/>
            <a:chOff x="3237545" y="4561747"/>
            <a:chExt cx="1146960" cy="1146960"/>
          </a:xfrm>
        </p:grpSpPr>
        <p:sp>
          <p:nvSpPr>
            <p:cNvPr id="110" name="圆角矩形 109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254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111" name="圆角矩形 110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12" name="原创设计师QQ598969553     _12"/>
          <p:cNvGrpSpPr/>
          <p:nvPr/>
        </p:nvGrpSpPr>
        <p:grpSpPr>
          <a:xfrm>
            <a:off x="4716016" y="2045990"/>
            <a:ext cx="593418" cy="593418"/>
            <a:chOff x="3237545" y="4561747"/>
            <a:chExt cx="1146960" cy="1146960"/>
          </a:xfrm>
        </p:grpSpPr>
        <p:sp>
          <p:nvSpPr>
            <p:cNvPr id="113" name="圆角矩形 112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254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114" name="圆角矩形 113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15" name="原创设计师QQ598969553     _13"/>
          <p:cNvGrpSpPr/>
          <p:nvPr/>
        </p:nvGrpSpPr>
        <p:grpSpPr>
          <a:xfrm>
            <a:off x="5418786" y="1159680"/>
            <a:ext cx="2105481" cy="605265"/>
            <a:chOff x="2744012" y="4525702"/>
            <a:chExt cx="2349784" cy="807020"/>
          </a:xfrm>
        </p:grpSpPr>
        <p:sp>
          <p:nvSpPr>
            <p:cNvPr id="116" name="文本框 115"/>
            <p:cNvSpPr txBox="1"/>
            <p:nvPr/>
          </p:nvSpPr>
          <p:spPr bwMode="auto">
            <a:xfrm>
              <a:off x="2744012" y="4747946"/>
              <a:ext cx="2253438" cy="584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ea typeface="+mj-ea"/>
                  <a:cs typeface="Lato Light" charset="0"/>
                  <a:sym typeface="Lato Light" charset="0"/>
                </a:rPr>
                <a:t>此处添加详细文本描述，建议与标题相关并符合整体语言风格，</a:t>
              </a:r>
              <a:endParaRPr lang="en-US" altLang="zh-CN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endParaRPr>
            </a:p>
          </p:txBody>
        </p:sp>
        <p:sp>
          <p:nvSpPr>
            <p:cNvPr id="117" name="文本框 116"/>
            <p:cNvSpPr txBox="1"/>
            <p:nvPr/>
          </p:nvSpPr>
          <p:spPr bwMode="auto">
            <a:xfrm>
              <a:off x="2744012" y="4525702"/>
              <a:ext cx="234978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1200" spc="7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20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18" name="原创设计师QQ598969553     _14"/>
          <p:cNvGrpSpPr/>
          <p:nvPr/>
        </p:nvGrpSpPr>
        <p:grpSpPr>
          <a:xfrm>
            <a:off x="5418786" y="2045985"/>
            <a:ext cx="2105481" cy="605265"/>
            <a:chOff x="2744012" y="4525702"/>
            <a:chExt cx="2349784" cy="807020"/>
          </a:xfrm>
        </p:grpSpPr>
        <p:sp>
          <p:nvSpPr>
            <p:cNvPr id="119" name="文本框 118"/>
            <p:cNvSpPr txBox="1"/>
            <p:nvPr/>
          </p:nvSpPr>
          <p:spPr bwMode="auto">
            <a:xfrm>
              <a:off x="2744012" y="4747946"/>
              <a:ext cx="2253438" cy="584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ea typeface="+mj-ea"/>
                  <a:cs typeface="Lato Light" charset="0"/>
                  <a:sym typeface="Lato Light" charset="0"/>
                </a:rPr>
                <a:t>此处添加详细文本描述，建议与标题相关并符合整体语言风格，</a:t>
              </a:r>
              <a:endParaRPr lang="en-US" altLang="zh-CN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endParaRPr>
            </a:p>
          </p:txBody>
        </p:sp>
        <p:sp>
          <p:nvSpPr>
            <p:cNvPr id="120" name="文本框 119"/>
            <p:cNvSpPr txBox="1"/>
            <p:nvPr/>
          </p:nvSpPr>
          <p:spPr bwMode="auto">
            <a:xfrm>
              <a:off x="2744012" y="4525702"/>
              <a:ext cx="234978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1200" spc="7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20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1" name="原创设计师QQ598969553     _15"/>
          <p:cNvGrpSpPr/>
          <p:nvPr/>
        </p:nvGrpSpPr>
        <p:grpSpPr>
          <a:xfrm>
            <a:off x="1745710" y="1159684"/>
            <a:ext cx="1991084" cy="605265"/>
            <a:chOff x="2353658" y="3819717"/>
            <a:chExt cx="2654778" cy="807019"/>
          </a:xfrm>
        </p:grpSpPr>
        <p:sp>
          <p:nvSpPr>
            <p:cNvPr id="122" name="文本框 121"/>
            <p:cNvSpPr txBox="1"/>
            <p:nvPr/>
          </p:nvSpPr>
          <p:spPr bwMode="auto">
            <a:xfrm>
              <a:off x="2353658" y="4041961"/>
              <a:ext cx="2654778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ea typeface="+mj-ea"/>
                  <a:cs typeface="Lato Light" charset="0"/>
                  <a:sym typeface="Lato Light" charset="0"/>
                </a:rPr>
                <a:t>此处添加详细文本描述，建议与标题相关并符合整体语言风格，</a:t>
              </a:r>
              <a:endParaRPr lang="en-US" altLang="zh-CN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endParaRPr>
            </a:p>
          </p:txBody>
        </p:sp>
        <p:sp>
          <p:nvSpPr>
            <p:cNvPr id="123" name="文本框 122"/>
            <p:cNvSpPr txBox="1"/>
            <p:nvPr/>
          </p:nvSpPr>
          <p:spPr bwMode="auto">
            <a:xfrm>
              <a:off x="2658653" y="3819717"/>
              <a:ext cx="234978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zh-CN" altLang="en-US" sz="1200" spc="7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20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4" name="原创设计师QQ598969553     _16"/>
          <p:cNvGrpSpPr/>
          <p:nvPr/>
        </p:nvGrpSpPr>
        <p:grpSpPr>
          <a:xfrm>
            <a:off x="1745710" y="2045985"/>
            <a:ext cx="1991084" cy="605265"/>
            <a:chOff x="2353658" y="5001457"/>
            <a:chExt cx="2654778" cy="807020"/>
          </a:xfrm>
        </p:grpSpPr>
        <p:sp>
          <p:nvSpPr>
            <p:cNvPr id="125" name="文本框 124"/>
            <p:cNvSpPr txBox="1"/>
            <p:nvPr/>
          </p:nvSpPr>
          <p:spPr bwMode="auto">
            <a:xfrm>
              <a:off x="2353658" y="5223701"/>
              <a:ext cx="2654778" cy="584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900" dirty="0">
                  <a:solidFill>
                    <a:srgbClr val="000000"/>
                  </a:solidFill>
                  <a:latin typeface="+mj-ea"/>
                  <a:ea typeface="+mj-ea"/>
                  <a:cs typeface="Lato Light" charset="0"/>
                  <a:sym typeface="Lato Light" charset="0"/>
                </a:rPr>
                <a:t>此处添加详细文本描述，建议与标题相关并符合整体语言风格，</a:t>
              </a:r>
              <a:endParaRPr lang="en-US" altLang="zh-CN" sz="900" dirty="0">
                <a:solidFill>
                  <a:srgbClr val="000000"/>
                </a:solidFill>
                <a:latin typeface="+mj-ea"/>
                <a:ea typeface="+mj-ea"/>
                <a:cs typeface="Lato Light" charset="0"/>
                <a:sym typeface="Lato Light" charset="0"/>
              </a:endParaRPr>
            </a:p>
          </p:txBody>
        </p:sp>
        <p:sp>
          <p:nvSpPr>
            <p:cNvPr id="126" name="文本框 125"/>
            <p:cNvSpPr txBox="1"/>
            <p:nvPr/>
          </p:nvSpPr>
          <p:spPr bwMode="auto">
            <a:xfrm>
              <a:off x="2658653" y="5001457"/>
              <a:ext cx="234978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zh-CN" altLang="en-US" sz="1200" spc="7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在此添加标题</a:t>
              </a:r>
              <a:endParaRPr lang="zh-CN" altLang="en-US" sz="120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7" name="原创设计师QQ598969553     _17"/>
          <p:cNvGrpSpPr/>
          <p:nvPr/>
        </p:nvGrpSpPr>
        <p:grpSpPr>
          <a:xfrm>
            <a:off x="3985193" y="1338344"/>
            <a:ext cx="226765" cy="182696"/>
            <a:chOff x="2702739" y="3017462"/>
            <a:chExt cx="535636" cy="431545"/>
          </a:xfrm>
          <a:solidFill>
            <a:schemeClr val="accent1"/>
          </a:solidFill>
        </p:grpSpPr>
        <p:sp>
          <p:nvSpPr>
            <p:cNvPr id="128" name="Freeform 45"/>
            <p:cNvSpPr/>
            <p:nvPr/>
          </p:nvSpPr>
          <p:spPr bwMode="auto">
            <a:xfrm>
              <a:off x="2772133" y="3189864"/>
              <a:ext cx="176739" cy="35782"/>
            </a:xfrm>
            <a:custGeom>
              <a:avLst/>
              <a:gdLst>
                <a:gd name="T0" fmla="*/ 63 w 69"/>
                <a:gd name="T1" fmla="*/ 14 h 14"/>
                <a:gd name="T2" fmla="*/ 7 w 69"/>
                <a:gd name="T3" fmla="*/ 14 h 14"/>
                <a:gd name="T4" fmla="*/ 0 w 69"/>
                <a:gd name="T5" fmla="*/ 7 h 14"/>
                <a:gd name="T6" fmla="*/ 7 w 69"/>
                <a:gd name="T7" fmla="*/ 0 h 14"/>
                <a:gd name="T8" fmla="*/ 63 w 69"/>
                <a:gd name="T9" fmla="*/ 0 h 14"/>
                <a:gd name="T10" fmla="*/ 69 w 69"/>
                <a:gd name="T11" fmla="*/ 7 h 14"/>
                <a:gd name="T12" fmla="*/ 63 w 69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14">
                  <a:moveTo>
                    <a:pt x="63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6" y="0"/>
                    <a:pt x="69" y="3"/>
                    <a:pt x="69" y="7"/>
                  </a:cubicBezTo>
                  <a:cubicBezTo>
                    <a:pt x="69" y="11"/>
                    <a:pt x="66" y="14"/>
                    <a:pt x="6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29" name="Freeform 46"/>
            <p:cNvSpPr/>
            <p:nvPr/>
          </p:nvSpPr>
          <p:spPr bwMode="auto">
            <a:xfrm>
              <a:off x="2792734" y="3194201"/>
              <a:ext cx="35782" cy="72647"/>
            </a:xfrm>
            <a:custGeom>
              <a:avLst/>
              <a:gdLst>
                <a:gd name="T0" fmla="*/ 7 w 14"/>
                <a:gd name="T1" fmla="*/ 28 h 28"/>
                <a:gd name="T2" fmla="*/ 0 w 14"/>
                <a:gd name="T3" fmla="*/ 21 h 28"/>
                <a:gd name="T4" fmla="*/ 0 w 14"/>
                <a:gd name="T5" fmla="*/ 7 h 28"/>
                <a:gd name="T6" fmla="*/ 7 w 14"/>
                <a:gd name="T7" fmla="*/ 0 h 28"/>
                <a:gd name="T8" fmla="*/ 14 w 14"/>
                <a:gd name="T9" fmla="*/ 7 h 28"/>
                <a:gd name="T10" fmla="*/ 14 w 14"/>
                <a:gd name="T11" fmla="*/ 21 h 28"/>
                <a:gd name="T12" fmla="*/ 7 w 14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28">
                  <a:moveTo>
                    <a:pt x="7" y="28"/>
                  </a:moveTo>
                  <a:cubicBezTo>
                    <a:pt x="3" y="28"/>
                    <a:pt x="0" y="25"/>
                    <a:pt x="0" y="2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5"/>
                    <a:pt x="11" y="28"/>
                    <a:pt x="7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0" name="Freeform 47"/>
            <p:cNvSpPr/>
            <p:nvPr/>
          </p:nvSpPr>
          <p:spPr bwMode="auto">
            <a:xfrm>
              <a:off x="2836106" y="3194201"/>
              <a:ext cx="33613" cy="72647"/>
            </a:xfrm>
            <a:custGeom>
              <a:avLst/>
              <a:gdLst>
                <a:gd name="T0" fmla="*/ 7 w 13"/>
                <a:gd name="T1" fmla="*/ 28 h 28"/>
                <a:gd name="T2" fmla="*/ 0 w 13"/>
                <a:gd name="T3" fmla="*/ 21 h 28"/>
                <a:gd name="T4" fmla="*/ 0 w 13"/>
                <a:gd name="T5" fmla="*/ 7 h 28"/>
                <a:gd name="T6" fmla="*/ 7 w 13"/>
                <a:gd name="T7" fmla="*/ 0 h 28"/>
                <a:gd name="T8" fmla="*/ 13 w 13"/>
                <a:gd name="T9" fmla="*/ 7 h 28"/>
                <a:gd name="T10" fmla="*/ 13 w 13"/>
                <a:gd name="T11" fmla="*/ 21 h 28"/>
                <a:gd name="T12" fmla="*/ 7 w 13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28">
                  <a:moveTo>
                    <a:pt x="7" y="28"/>
                  </a:moveTo>
                  <a:cubicBezTo>
                    <a:pt x="3" y="28"/>
                    <a:pt x="0" y="25"/>
                    <a:pt x="0" y="2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25"/>
                    <a:pt x="10" y="28"/>
                    <a:pt x="7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1" name="Freeform 48"/>
            <p:cNvSpPr>
              <a:spLocks noEditPoints="1"/>
            </p:cNvSpPr>
            <p:nvPr/>
          </p:nvSpPr>
          <p:spPr bwMode="auto">
            <a:xfrm>
              <a:off x="2920680" y="3133481"/>
              <a:ext cx="101923" cy="148547"/>
            </a:xfrm>
            <a:custGeom>
              <a:avLst/>
              <a:gdLst>
                <a:gd name="T0" fmla="*/ 20 w 40"/>
                <a:gd name="T1" fmla="*/ 58 h 58"/>
                <a:gd name="T2" fmla="*/ 0 w 40"/>
                <a:gd name="T3" fmla="*/ 38 h 58"/>
                <a:gd name="T4" fmla="*/ 0 w 40"/>
                <a:gd name="T5" fmla="*/ 20 h 58"/>
                <a:gd name="T6" fmla="*/ 20 w 40"/>
                <a:gd name="T7" fmla="*/ 0 h 58"/>
                <a:gd name="T8" fmla="*/ 40 w 40"/>
                <a:gd name="T9" fmla="*/ 20 h 58"/>
                <a:gd name="T10" fmla="*/ 40 w 40"/>
                <a:gd name="T11" fmla="*/ 38 h 58"/>
                <a:gd name="T12" fmla="*/ 20 w 40"/>
                <a:gd name="T13" fmla="*/ 58 h 58"/>
                <a:gd name="T14" fmla="*/ 20 w 40"/>
                <a:gd name="T15" fmla="*/ 13 h 58"/>
                <a:gd name="T16" fmla="*/ 14 w 40"/>
                <a:gd name="T17" fmla="*/ 20 h 58"/>
                <a:gd name="T18" fmla="*/ 14 w 40"/>
                <a:gd name="T19" fmla="*/ 38 h 58"/>
                <a:gd name="T20" fmla="*/ 20 w 40"/>
                <a:gd name="T21" fmla="*/ 45 h 58"/>
                <a:gd name="T22" fmla="*/ 27 w 40"/>
                <a:gd name="T23" fmla="*/ 38 h 58"/>
                <a:gd name="T24" fmla="*/ 27 w 40"/>
                <a:gd name="T25" fmla="*/ 20 h 58"/>
                <a:gd name="T26" fmla="*/ 20 w 40"/>
                <a:gd name="T27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58">
                  <a:moveTo>
                    <a:pt x="20" y="58"/>
                  </a:moveTo>
                  <a:cubicBezTo>
                    <a:pt x="9" y="58"/>
                    <a:pt x="0" y="49"/>
                    <a:pt x="0" y="3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0" y="49"/>
                    <a:pt x="31" y="58"/>
                    <a:pt x="20" y="58"/>
                  </a:cubicBezTo>
                  <a:close/>
                  <a:moveTo>
                    <a:pt x="20" y="13"/>
                  </a:moveTo>
                  <a:cubicBezTo>
                    <a:pt x="17" y="13"/>
                    <a:pt x="14" y="16"/>
                    <a:pt x="14" y="20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42"/>
                    <a:pt x="17" y="45"/>
                    <a:pt x="20" y="45"/>
                  </a:cubicBezTo>
                  <a:cubicBezTo>
                    <a:pt x="24" y="45"/>
                    <a:pt x="27" y="42"/>
                    <a:pt x="27" y="38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16"/>
                    <a:pt x="24" y="13"/>
                    <a:pt x="2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2" name="Freeform 49"/>
            <p:cNvSpPr>
              <a:spLocks noEditPoints="1"/>
            </p:cNvSpPr>
            <p:nvPr/>
          </p:nvSpPr>
          <p:spPr bwMode="auto">
            <a:xfrm>
              <a:off x="2702739" y="3017462"/>
              <a:ext cx="535636" cy="431545"/>
            </a:xfrm>
            <a:custGeom>
              <a:avLst/>
              <a:gdLst>
                <a:gd name="T0" fmla="*/ 200 w 209"/>
                <a:gd name="T1" fmla="*/ 140 h 168"/>
                <a:gd name="T2" fmla="*/ 159 w 209"/>
                <a:gd name="T3" fmla="*/ 114 h 168"/>
                <a:gd name="T4" fmla="*/ 148 w 209"/>
                <a:gd name="T5" fmla="*/ 112 h 168"/>
                <a:gd name="T6" fmla="*/ 144 w 209"/>
                <a:gd name="T7" fmla="*/ 113 h 168"/>
                <a:gd name="T8" fmla="*/ 137 w 209"/>
                <a:gd name="T9" fmla="*/ 109 h 168"/>
                <a:gd name="T10" fmla="*/ 144 w 209"/>
                <a:gd name="T11" fmla="*/ 60 h 168"/>
                <a:gd name="T12" fmla="*/ 60 w 209"/>
                <a:gd name="T13" fmla="*/ 9 h 168"/>
                <a:gd name="T14" fmla="*/ 9 w 209"/>
                <a:gd name="T15" fmla="*/ 92 h 168"/>
                <a:gd name="T16" fmla="*/ 93 w 209"/>
                <a:gd name="T17" fmla="*/ 143 h 168"/>
                <a:gd name="T18" fmla="*/ 129 w 209"/>
                <a:gd name="T19" fmla="*/ 121 h 168"/>
                <a:gd name="T20" fmla="*/ 136 w 209"/>
                <a:gd name="T21" fmla="*/ 125 h 168"/>
                <a:gd name="T22" fmla="*/ 143 w 209"/>
                <a:gd name="T23" fmla="*/ 139 h 168"/>
                <a:gd name="T24" fmla="*/ 183 w 209"/>
                <a:gd name="T25" fmla="*/ 165 h 168"/>
                <a:gd name="T26" fmla="*/ 195 w 209"/>
                <a:gd name="T27" fmla="*/ 167 h 168"/>
                <a:gd name="T28" fmla="*/ 204 w 209"/>
                <a:gd name="T29" fmla="*/ 161 h 168"/>
                <a:gd name="T30" fmla="*/ 200 w 209"/>
                <a:gd name="T31" fmla="*/ 140 h 168"/>
                <a:gd name="T32" fmla="*/ 90 w 209"/>
                <a:gd name="T33" fmla="*/ 131 h 168"/>
                <a:gd name="T34" fmla="*/ 22 w 209"/>
                <a:gd name="T35" fmla="*/ 89 h 168"/>
                <a:gd name="T36" fmla="*/ 63 w 209"/>
                <a:gd name="T37" fmla="*/ 21 h 168"/>
                <a:gd name="T38" fmla="*/ 131 w 209"/>
                <a:gd name="T39" fmla="*/ 63 h 168"/>
                <a:gd name="T40" fmla="*/ 90 w 209"/>
                <a:gd name="T41" fmla="*/ 13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9" h="168">
                  <a:moveTo>
                    <a:pt x="200" y="140"/>
                  </a:moveTo>
                  <a:cubicBezTo>
                    <a:pt x="159" y="114"/>
                    <a:pt x="159" y="114"/>
                    <a:pt x="159" y="114"/>
                  </a:cubicBezTo>
                  <a:cubicBezTo>
                    <a:pt x="156" y="111"/>
                    <a:pt x="152" y="111"/>
                    <a:pt x="148" y="112"/>
                  </a:cubicBezTo>
                  <a:cubicBezTo>
                    <a:pt x="146" y="112"/>
                    <a:pt x="145" y="113"/>
                    <a:pt x="144" y="113"/>
                  </a:cubicBezTo>
                  <a:cubicBezTo>
                    <a:pt x="137" y="109"/>
                    <a:pt x="137" y="109"/>
                    <a:pt x="137" y="109"/>
                  </a:cubicBezTo>
                  <a:cubicBezTo>
                    <a:pt x="145" y="94"/>
                    <a:pt x="148" y="77"/>
                    <a:pt x="144" y="60"/>
                  </a:cubicBezTo>
                  <a:cubicBezTo>
                    <a:pt x="135" y="22"/>
                    <a:pt x="97" y="0"/>
                    <a:pt x="60" y="9"/>
                  </a:cubicBezTo>
                  <a:cubicBezTo>
                    <a:pt x="23" y="18"/>
                    <a:pt x="0" y="55"/>
                    <a:pt x="9" y="92"/>
                  </a:cubicBezTo>
                  <a:cubicBezTo>
                    <a:pt x="18" y="129"/>
                    <a:pt x="56" y="152"/>
                    <a:pt x="93" y="143"/>
                  </a:cubicBezTo>
                  <a:cubicBezTo>
                    <a:pt x="108" y="140"/>
                    <a:pt x="120" y="132"/>
                    <a:pt x="129" y="121"/>
                  </a:cubicBezTo>
                  <a:cubicBezTo>
                    <a:pt x="136" y="125"/>
                    <a:pt x="136" y="125"/>
                    <a:pt x="136" y="125"/>
                  </a:cubicBezTo>
                  <a:cubicBezTo>
                    <a:pt x="136" y="131"/>
                    <a:pt x="138" y="136"/>
                    <a:pt x="143" y="139"/>
                  </a:cubicBezTo>
                  <a:cubicBezTo>
                    <a:pt x="183" y="165"/>
                    <a:pt x="183" y="165"/>
                    <a:pt x="183" y="165"/>
                  </a:cubicBezTo>
                  <a:cubicBezTo>
                    <a:pt x="187" y="168"/>
                    <a:pt x="191" y="168"/>
                    <a:pt x="195" y="167"/>
                  </a:cubicBezTo>
                  <a:cubicBezTo>
                    <a:pt x="199" y="166"/>
                    <a:pt x="202" y="164"/>
                    <a:pt x="204" y="161"/>
                  </a:cubicBezTo>
                  <a:cubicBezTo>
                    <a:pt x="209" y="154"/>
                    <a:pt x="207" y="144"/>
                    <a:pt x="200" y="140"/>
                  </a:cubicBezTo>
                  <a:close/>
                  <a:moveTo>
                    <a:pt x="90" y="131"/>
                  </a:moveTo>
                  <a:cubicBezTo>
                    <a:pt x="60" y="138"/>
                    <a:pt x="29" y="120"/>
                    <a:pt x="22" y="89"/>
                  </a:cubicBezTo>
                  <a:cubicBezTo>
                    <a:pt x="14" y="59"/>
                    <a:pt x="33" y="28"/>
                    <a:pt x="63" y="21"/>
                  </a:cubicBezTo>
                  <a:cubicBezTo>
                    <a:pt x="94" y="14"/>
                    <a:pt x="124" y="32"/>
                    <a:pt x="131" y="63"/>
                  </a:cubicBezTo>
                  <a:cubicBezTo>
                    <a:pt x="139" y="93"/>
                    <a:pt x="120" y="123"/>
                    <a:pt x="90" y="1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33" name="原创设计师QQ598969553     _18"/>
          <p:cNvGrpSpPr/>
          <p:nvPr/>
        </p:nvGrpSpPr>
        <p:grpSpPr>
          <a:xfrm>
            <a:off x="4914711" y="1352448"/>
            <a:ext cx="229061" cy="164794"/>
            <a:chOff x="3820635" y="3071676"/>
            <a:chExt cx="541058" cy="389258"/>
          </a:xfrm>
          <a:solidFill>
            <a:schemeClr val="accent2"/>
          </a:solidFill>
        </p:grpSpPr>
        <p:sp>
          <p:nvSpPr>
            <p:cNvPr id="134" name="Freeform 226"/>
            <p:cNvSpPr>
              <a:spLocks noEditPoints="1"/>
            </p:cNvSpPr>
            <p:nvPr/>
          </p:nvSpPr>
          <p:spPr bwMode="auto">
            <a:xfrm>
              <a:off x="3820635" y="3071676"/>
              <a:ext cx="438051" cy="389258"/>
            </a:xfrm>
            <a:custGeom>
              <a:avLst/>
              <a:gdLst>
                <a:gd name="T0" fmla="*/ 166 w 171"/>
                <a:gd name="T1" fmla="*/ 0 h 152"/>
                <a:gd name="T2" fmla="*/ 6 w 171"/>
                <a:gd name="T3" fmla="*/ 0 h 152"/>
                <a:gd name="T4" fmla="*/ 0 w 171"/>
                <a:gd name="T5" fmla="*/ 6 h 152"/>
                <a:gd name="T6" fmla="*/ 0 w 171"/>
                <a:gd name="T7" fmla="*/ 147 h 152"/>
                <a:gd name="T8" fmla="*/ 6 w 171"/>
                <a:gd name="T9" fmla="*/ 152 h 152"/>
                <a:gd name="T10" fmla="*/ 166 w 171"/>
                <a:gd name="T11" fmla="*/ 152 h 152"/>
                <a:gd name="T12" fmla="*/ 171 w 171"/>
                <a:gd name="T13" fmla="*/ 147 h 152"/>
                <a:gd name="T14" fmla="*/ 171 w 171"/>
                <a:gd name="T15" fmla="*/ 6 h 152"/>
                <a:gd name="T16" fmla="*/ 166 w 171"/>
                <a:gd name="T17" fmla="*/ 0 h 152"/>
                <a:gd name="T18" fmla="*/ 132 w 171"/>
                <a:gd name="T19" fmla="*/ 12 h 152"/>
                <a:gd name="T20" fmla="*/ 139 w 171"/>
                <a:gd name="T21" fmla="*/ 19 h 152"/>
                <a:gd name="T22" fmla="*/ 132 w 171"/>
                <a:gd name="T23" fmla="*/ 26 h 152"/>
                <a:gd name="T24" fmla="*/ 124 w 171"/>
                <a:gd name="T25" fmla="*/ 19 h 152"/>
                <a:gd name="T26" fmla="*/ 132 w 171"/>
                <a:gd name="T27" fmla="*/ 12 h 152"/>
                <a:gd name="T28" fmla="*/ 110 w 171"/>
                <a:gd name="T29" fmla="*/ 12 h 152"/>
                <a:gd name="T30" fmla="*/ 118 w 171"/>
                <a:gd name="T31" fmla="*/ 19 h 152"/>
                <a:gd name="T32" fmla="*/ 110 w 171"/>
                <a:gd name="T33" fmla="*/ 26 h 152"/>
                <a:gd name="T34" fmla="*/ 103 w 171"/>
                <a:gd name="T35" fmla="*/ 19 h 152"/>
                <a:gd name="T36" fmla="*/ 110 w 171"/>
                <a:gd name="T37" fmla="*/ 12 h 152"/>
                <a:gd name="T38" fmla="*/ 160 w 171"/>
                <a:gd name="T39" fmla="*/ 141 h 152"/>
                <a:gd name="T40" fmla="*/ 11 w 171"/>
                <a:gd name="T41" fmla="*/ 141 h 152"/>
                <a:gd name="T42" fmla="*/ 11 w 171"/>
                <a:gd name="T43" fmla="*/ 38 h 152"/>
                <a:gd name="T44" fmla="*/ 160 w 171"/>
                <a:gd name="T45" fmla="*/ 38 h 152"/>
                <a:gd name="T46" fmla="*/ 160 w 171"/>
                <a:gd name="T47" fmla="*/ 141 h 152"/>
                <a:gd name="T48" fmla="*/ 153 w 171"/>
                <a:gd name="T49" fmla="*/ 26 h 152"/>
                <a:gd name="T50" fmla="*/ 146 w 171"/>
                <a:gd name="T51" fmla="*/ 19 h 152"/>
                <a:gd name="T52" fmla="*/ 153 w 171"/>
                <a:gd name="T53" fmla="*/ 12 h 152"/>
                <a:gd name="T54" fmla="*/ 160 w 171"/>
                <a:gd name="T55" fmla="*/ 19 h 152"/>
                <a:gd name="T56" fmla="*/ 153 w 171"/>
                <a:gd name="T57" fmla="*/ 2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1" h="152">
                  <a:moveTo>
                    <a:pt x="16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0"/>
                    <a:pt x="3" y="152"/>
                    <a:pt x="6" y="152"/>
                  </a:cubicBezTo>
                  <a:cubicBezTo>
                    <a:pt x="166" y="152"/>
                    <a:pt x="166" y="152"/>
                    <a:pt x="166" y="152"/>
                  </a:cubicBezTo>
                  <a:cubicBezTo>
                    <a:pt x="169" y="152"/>
                    <a:pt x="171" y="150"/>
                    <a:pt x="171" y="147"/>
                  </a:cubicBezTo>
                  <a:cubicBezTo>
                    <a:pt x="171" y="6"/>
                    <a:pt x="171" y="6"/>
                    <a:pt x="171" y="6"/>
                  </a:cubicBezTo>
                  <a:cubicBezTo>
                    <a:pt x="171" y="3"/>
                    <a:pt x="169" y="0"/>
                    <a:pt x="166" y="0"/>
                  </a:cubicBezTo>
                  <a:close/>
                  <a:moveTo>
                    <a:pt x="132" y="12"/>
                  </a:moveTo>
                  <a:cubicBezTo>
                    <a:pt x="136" y="12"/>
                    <a:pt x="139" y="15"/>
                    <a:pt x="139" y="19"/>
                  </a:cubicBezTo>
                  <a:cubicBezTo>
                    <a:pt x="139" y="23"/>
                    <a:pt x="136" y="26"/>
                    <a:pt x="132" y="26"/>
                  </a:cubicBezTo>
                  <a:cubicBezTo>
                    <a:pt x="128" y="26"/>
                    <a:pt x="124" y="23"/>
                    <a:pt x="124" y="19"/>
                  </a:cubicBezTo>
                  <a:cubicBezTo>
                    <a:pt x="124" y="15"/>
                    <a:pt x="128" y="12"/>
                    <a:pt x="132" y="12"/>
                  </a:cubicBezTo>
                  <a:close/>
                  <a:moveTo>
                    <a:pt x="110" y="12"/>
                  </a:moveTo>
                  <a:cubicBezTo>
                    <a:pt x="114" y="12"/>
                    <a:pt x="118" y="15"/>
                    <a:pt x="118" y="19"/>
                  </a:cubicBezTo>
                  <a:cubicBezTo>
                    <a:pt x="118" y="23"/>
                    <a:pt x="114" y="26"/>
                    <a:pt x="110" y="26"/>
                  </a:cubicBezTo>
                  <a:cubicBezTo>
                    <a:pt x="106" y="26"/>
                    <a:pt x="103" y="23"/>
                    <a:pt x="103" y="19"/>
                  </a:cubicBezTo>
                  <a:cubicBezTo>
                    <a:pt x="103" y="15"/>
                    <a:pt x="106" y="12"/>
                    <a:pt x="110" y="12"/>
                  </a:cubicBezTo>
                  <a:close/>
                  <a:moveTo>
                    <a:pt x="160" y="141"/>
                  </a:moveTo>
                  <a:cubicBezTo>
                    <a:pt x="11" y="141"/>
                    <a:pt x="11" y="141"/>
                    <a:pt x="11" y="141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60" y="38"/>
                    <a:pt x="160" y="38"/>
                    <a:pt x="160" y="38"/>
                  </a:cubicBezTo>
                  <a:lnTo>
                    <a:pt x="160" y="141"/>
                  </a:lnTo>
                  <a:close/>
                  <a:moveTo>
                    <a:pt x="153" y="26"/>
                  </a:moveTo>
                  <a:cubicBezTo>
                    <a:pt x="149" y="26"/>
                    <a:pt x="146" y="23"/>
                    <a:pt x="146" y="19"/>
                  </a:cubicBezTo>
                  <a:cubicBezTo>
                    <a:pt x="146" y="15"/>
                    <a:pt x="149" y="12"/>
                    <a:pt x="153" y="12"/>
                  </a:cubicBezTo>
                  <a:cubicBezTo>
                    <a:pt x="157" y="12"/>
                    <a:pt x="160" y="15"/>
                    <a:pt x="160" y="19"/>
                  </a:cubicBezTo>
                  <a:cubicBezTo>
                    <a:pt x="160" y="23"/>
                    <a:pt x="157" y="26"/>
                    <a:pt x="15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5" name="Freeform 227"/>
            <p:cNvSpPr/>
            <p:nvPr/>
          </p:nvSpPr>
          <p:spPr bwMode="auto">
            <a:xfrm>
              <a:off x="4117729" y="3336242"/>
              <a:ext cx="41203" cy="40119"/>
            </a:xfrm>
            <a:custGeom>
              <a:avLst/>
              <a:gdLst>
                <a:gd name="T0" fmla="*/ 12 w 38"/>
                <a:gd name="T1" fmla="*/ 0 h 37"/>
                <a:gd name="T2" fmla="*/ 12 w 38"/>
                <a:gd name="T3" fmla="*/ 2 h 37"/>
                <a:gd name="T4" fmla="*/ 0 w 38"/>
                <a:gd name="T5" fmla="*/ 37 h 37"/>
                <a:gd name="T6" fmla="*/ 36 w 38"/>
                <a:gd name="T7" fmla="*/ 28 h 37"/>
                <a:gd name="T8" fmla="*/ 38 w 38"/>
                <a:gd name="T9" fmla="*/ 26 h 37"/>
                <a:gd name="T10" fmla="*/ 12 w 38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7">
                  <a:moveTo>
                    <a:pt x="12" y="0"/>
                  </a:moveTo>
                  <a:lnTo>
                    <a:pt x="12" y="2"/>
                  </a:lnTo>
                  <a:lnTo>
                    <a:pt x="0" y="37"/>
                  </a:lnTo>
                  <a:lnTo>
                    <a:pt x="36" y="28"/>
                  </a:lnTo>
                  <a:lnTo>
                    <a:pt x="38" y="26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6" name="Freeform 228"/>
            <p:cNvSpPr/>
            <p:nvPr/>
          </p:nvSpPr>
          <p:spPr bwMode="auto">
            <a:xfrm>
              <a:off x="4281456" y="3135649"/>
              <a:ext cx="80237" cy="76984"/>
            </a:xfrm>
            <a:custGeom>
              <a:avLst/>
              <a:gdLst>
                <a:gd name="T0" fmla="*/ 23 w 31"/>
                <a:gd name="T1" fmla="*/ 30 h 30"/>
                <a:gd name="T2" fmla="*/ 29 w 31"/>
                <a:gd name="T3" fmla="*/ 24 h 30"/>
                <a:gd name="T4" fmla="*/ 29 w 31"/>
                <a:gd name="T5" fmla="*/ 17 h 30"/>
                <a:gd name="T6" fmla="*/ 13 w 31"/>
                <a:gd name="T7" fmla="*/ 2 h 30"/>
                <a:gd name="T8" fmla="*/ 6 w 31"/>
                <a:gd name="T9" fmla="*/ 2 h 30"/>
                <a:gd name="T10" fmla="*/ 0 w 31"/>
                <a:gd name="T11" fmla="*/ 8 h 30"/>
                <a:gd name="T12" fmla="*/ 23 w 31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23" y="3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1" y="22"/>
                    <a:pt x="31" y="19"/>
                    <a:pt x="29" y="17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1" y="0"/>
                    <a:pt x="8" y="0"/>
                    <a:pt x="6" y="2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2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7" name="Freeform 229"/>
            <p:cNvSpPr/>
            <p:nvPr/>
          </p:nvSpPr>
          <p:spPr bwMode="auto">
            <a:xfrm>
              <a:off x="4151342" y="3161672"/>
              <a:ext cx="182160" cy="184328"/>
            </a:xfrm>
            <a:custGeom>
              <a:avLst/>
              <a:gdLst>
                <a:gd name="T0" fmla="*/ 49 w 71"/>
                <a:gd name="T1" fmla="*/ 0 h 72"/>
                <a:gd name="T2" fmla="*/ 48 w 71"/>
                <a:gd name="T3" fmla="*/ 1 h 72"/>
                <a:gd name="T4" fmla="*/ 2 w 71"/>
                <a:gd name="T5" fmla="*/ 47 h 72"/>
                <a:gd name="T6" fmla="*/ 2 w 71"/>
                <a:gd name="T7" fmla="*/ 55 h 72"/>
                <a:gd name="T8" fmla="*/ 2 w 71"/>
                <a:gd name="T9" fmla="*/ 55 h 72"/>
                <a:gd name="T10" fmla="*/ 8 w 71"/>
                <a:gd name="T11" fmla="*/ 57 h 72"/>
                <a:gd name="T12" fmla="*/ 9 w 71"/>
                <a:gd name="T13" fmla="*/ 62 h 72"/>
                <a:gd name="T14" fmla="*/ 9 w 71"/>
                <a:gd name="T15" fmla="*/ 62 h 72"/>
                <a:gd name="T16" fmla="*/ 15 w 71"/>
                <a:gd name="T17" fmla="*/ 64 h 72"/>
                <a:gd name="T18" fmla="*/ 16 w 71"/>
                <a:gd name="T19" fmla="*/ 69 h 72"/>
                <a:gd name="T20" fmla="*/ 17 w 71"/>
                <a:gd name="T21" fmla="*/ 70 h 72"/>
                <a:gd name="T22" fmla="*/ 24 w 71"/>
                <a:gd name="T23" fmla="*/ 70 h 72"/>
                <a:gd name="T24" fmla="*/ 71 w 71"/>
                <a:gd name="T25" fmla="*/ 23 h 72"/>
                <a:gd name="T26" fmla="*/ 71 w 71"/>
                <a:gd name="T27" fmla="*/ 23 h 72"/>
                <a:gd name="T28" fmla="*/ 49 w 71"/>
                <a:gd name="T2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72">
                  <a:moveTo>
                    <a:pt x="49" y="0"/>
                  </a:moveTo>
                  <a:cubicBezTo>
                    <a:pt x="49" y="0"/>
                    <a:pt x="48" y="0"/>
                    <a:pt x="48" y="1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0" y="49"/>
                    <a:pt x="0" y="53"/>
                    <a:pt x="2" y="55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4" y="57"/>
                    <a:pt x="6" y="57"/>
                    <a:pt x="8" y="57"/>
                  </a:cubicBezTo>
                  <a:cubicBezTo>
                    <a:pt x="7" y="58"/>
                    <a:pt x="7" y="60"/>
                    <a:pt x="9" y="62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1" y="64"/>
                    <a:pt x="13" y="64"/>
                    <a:pt x="15" y="64"/>
                  </a:cubicBezTo>
                  <a:cubicBezTo>
                    <a:pt x="14" y="66"/>
                    <a:pt x="15" y="68"/>
                    <a:pt x="16" y="69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9" y="72"/>
                    <a:pt x="22" y="72"/>
                    <a:pt x="24" y="70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3"/>
                    <a:pt x="71" y="23"/>
                    <a:pt x="71" y="23"/>
                  </a:cubicBezTo>
                  <a:lnTo>
                    <a:pt x="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8" name="Rectangle 230"/>
            <p:cNvSpPr>
              <a:spLocks noChangeArrowheads="1"/>
            </p:cNvSpPr>
            <p:nvPr/>
          </p:nvSpPr>
          <p:spPr bwMode="auto">
            <a:xfrm>
              <a:off x="3879187" y="3222392"/>
              <a:ext cx="140957" cy="162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39" name="Rectangle 231"/>
            <p:cNvSpPr>
              <a:spLocks noChangeArrowheads="1"/>
            </p:cNvSpPr>
            <p:nvPr/>
          </p:nvSpPr>
          <p:spPr bwMode="auto">
            <a:xfrm>
              <a:off x="3879187" y="3269016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0" name="Rectangle 232"/>
            <p:cNvSpPr>
              <a:spLocks noChangeArrowheads="1"/>
            </p:cNvSpPr>
            <p:nvPr/>
          </p:nvSpPr>
          <p:spPr bwMode="auto">
            <a:xfrm>
              <a:off x="3879187" y="331564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1" name="Rectangle 233"/>
            <p:cNvSpPr>
              <a:spLocks noChangeArrowheads="1"/>
            </p:cNvSpPr>
            <p:nvPr/>
          </p:nvSpPr>
          <p:spPr bwMode="auto">
            <a:xfrm>
              <a:off x="3879187" y="336118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42" name="原创设计师QQ598969553     _19"/>
          <p:cNvGrpSpPr/>
          <p:nvPr/>
        </p:nvGrpSpPr>
        <p:grpSpPr>
          <a:xfrm>
            <a:off x="3986563" y="2246725"/>
            <a:ext cx="207026" cy="195550"/>
            <a:chOff x="4882149" y="3025052"/>
            <a:chExt cx="489013" cy="461905"/>
          </a:xfrm>
          <a:solidFill>
            <a:schemeClr val="accent3"/>
          </a:solidFill>
        </p:grpSpPr>
        <p:sp>
          <p:nvSpPr>
            <p:cNvPr id="143" name="Freeform 250"/>
            <p:cNvSpPr/>
            <p:nvPr/>
          </p:nvSpPr>
          <p:spPr bwMode="auto">
            <a:xfrm>
              <a:off x="4882149" y="3161672"/>
              <a:ext cx="468411" cy="325285"/>
            </a:xfrm>
            <a:custGeom>
              <a:avLst/>
              <a:gdLst>
                <a:gd name="T0" fmla="*/ 102 w 183"/>
                <a:gd name="T1" fmla="*/ 127 h 127"/>
                <a:gd name="T2" fmla="*/ 65 w 183"/>
                <a:gd name="T3" fmla="*/ 119 h 127"/>
                <a:gd name="T4" fmla="*/ 20 w 183"/>
                <a:gd name="T5" fmla="*/ 0 h 127"/>
                <a:gd name="T6" fmla="*/ 50 w 183"/>
                <a:gd name="T7" fmla="*/ 14 h 127"/>
                <a:gd name="T8" fmla="*/ 78 w 183"/>
                <a:gd name="T9" fmla="*/ 89 h 127"/>
                <a:gd name="T10" fmla="*/ 154 w 183"/>
                <a:gd name="T11" fmla="*/ 60 h 127"/>
                <a:gd name="T12" fmla="*/ 183 w 183"/>
                <a:gd name="T13" fmla="*/ 74 h 127"/>
                <a:gd name="T14" fmla="*/ 134 w 183"/>
                <a:gd name="T15" fmla="*/ 121 h 127"/>
                <a:gd name="T16" fmla="*/ 102 w 18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27">
                  <a:moveTo>
                    <a:pt x="102" y="127"/>
                  </a:moveTo>
                  <a:cubicBezTo>
                    <a:pt x="89" y="127"/>
                    <a:pt x="77" y="124"/>
                    <a:pt x="65" y="119"/>
                  </a:cubicBezTo>
                  <a:cubicBezTo>
                    <a:pt x="20" y="98"/>
                    <a:pt x="0" y="45"/>
                    <a:pt x="20" y="0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37" y="42"/>
                    <a:pt x="50" y="76"/>
                    <a:pt x="78" y="89"/>
                  </a:cubicBezTo>
                  <a:cubicBezTo>
                    <a:pt x="107" y="102"/>
                    <a:pt x="141" y="89"/>
                    <a:pt x="154" y="60"/>
                  </a:cubicBezTo>
                  <a:cubicBezTo>
                    <a:pt x="183" y="74"/>
                    <a:pt x="183" y="74"/>
                    <a:pt x="183" y="74"/>
                  </a:cubicBezTo>
                  <a:cubicBezTo>
                    <a:pt x="174" y="96"/>
                    <a:pt x="156" y="112"/>
                    <a:pt x="134" y="121"/>
                  </a:cubicBezTo>
                  <a:cubicBezTo>
                    <a:pt x="123" y="125"/>
                    <a:pt x="112" y="127"/>
                    <a:pt x="10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4" name="Freeform 251"/>
            <p:cNvSpPr/>
            <p:nvPr/>
          </p:nvSpPr>
          <p:spPr bwMode="auto">
            <a:xfrm>
              <a:off x="4942869" y="3028305"/>
              <a:ext cx="179991" cy="148547"/>
            </a:xfrm>
            <a:custGeom>
              <a:avLst/>
              <a:gdLst>
                <a:gd name="T0" fmla="*/ 70 w 70"/>
                <a:gd name="T1" fmla="*/ 0 h 58"/>
                <a:gd name="T2" fmla="*/ 8 w 70"/>
                <a:gd name="T3" fmla="*/ 33 h 58"/>
                <a:gd name="T4" fmla="*/ 0 w 70"/>
                <a:gd name="T5" fmla="*/ 45 h 58"/>
                <a:gd name="T6" fmla="*/ 30 w 70"/>
                <a:gd name="T7" fmla="*/ 58 h 58"/>
                <a:gd name="T8" fmla="*/ 33 w 70"/>
                <a:gd name="T9" fmla="*/ 53 h 58"/>
                <a:gd name="T10" fmla="*/ 70 w 70"/>
                <a:gd name="T11" fmla="*/ 33 h 58"/>
                <a:gd name="T12" fmla="*/ 70 w 70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58">
                  <a:moveTo>
                    <a:pt x="70" y="0"/>
                  </a:moveTo>
                  <a:cubicBezTo>
                    <a:pt x="45" y="2"/>
                    <a:pt x="23" y="14"/>
                    <a:pt x="8" y="33"/>
                  </a:cubicBezTo>
                  <a:cubicBezTo>
                    <a:pt x="5" y="37"/>
                    <a:pt x="2" y="41"/>
                    <a:pt x="0" y="45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1" y="57"/>
                    <a:pt x="32" y="55"/>
                    <a:pt x="33" y="53"/>
                  </a:cubicBezTo>
                  <a:cubicBezTo>
                    <a:pt x="42" y="42"/>
                    <a:pt x="55" y="35"/>
                    <a:pt x="70" y="33"/>
                  </a:cubicBezTo>
                  <a:lnTo>
                    <a:pt x="7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5" name="Freeform 252"/>
            <p:cNvSpPr/>
            <p:nvPr/>
          </p:nvSpPr>
          <p:spPr bwMode="auto">
            <a:xfrm>
              <a:off x="5284419" y="3276606"/>
              <a:ext cx="86743" cy="54214"/>
            </a:xfrm>
            <a:custGeom>
              <a:avLst/>
              <a:gdLst>
                <a:gd name="T0" fmla="*/ 1 w 34"/>
                <a:gd name="T1" fmla="*/ 0 h 21"/>
                <a:gd name="T2" fmla="*/ 0 w 34"/>
                <a:gd name="T3" fmla="*/ 8 h 21"/>
                <a:gd name="T4" fmla="*/ 29 w 34"/>
                <a:gd name="T5" fmla="*/ 21 h 21"/>
                <a:gd name="T6" fmla="*/ 34 w 34"/>
                <a:gd name="T7" fmla="*/ 0 h 21"/>
                <a:gd name="T8" fmla="*/ 1 w 3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1">
                  <a:moveTo>
                    <a:pt x="1" y="0"/>
                  </a:moveTo>
                  <a:cubicBezTo>
                    <a:pt x="1" y="3"/>
                    <a:pt x="0" y="5"/>
                    <a:pt x="0" y="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2" y="14"/>
                    <a:pt x="33" y="7"/>
                    <a:pt x="34" y="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6" name="Freeform 253"/>
            <p:cNvSpPr/>
            <p:nvPr/>
          </p:nvSpPr>
          <p:spPr bwMode="auto">
            <a:xfrm>
              <a:off x="5143462" y="3025052"/>
              <a:ext cx="227700" cy="230953"/>
            </a:xfrm>
            <a:custGeom>
              <a:avLst/>
              <a:gdLst>
                <a:gd name="T0" fmla="*/ 89 w 89"/>
                <a:gd name="T1" fmla="*/ 90 h 90"/>
                <a:gd name="T2" fmla="*/ 57 w 89"/>
                <a:gd name="T3" fmla="*/ 90 h 90"/>
                <a:gd name="T4" fmla="*/ 0 w 89"/>
                <a:gd name="T5" fmla="*/ 33 h 90"/>
                <a:gd name="T6" fmla="*/ 0 w 89"/>
                <a:gd name="T7" fmla="*/ 0 h 90"/>
                <a:gd name="T8" fmla="*/ 89 w 89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90">
                  <a:moveTo>
                    <a:pt x="89" y="90"/>
                  </a:moveTo>
                  <a:cubicBezTo>
                    <a:pt x="57" y="90"/>
                    <a:pt x="57" y="90"/>
                    <a:pt x="57" y="90"/>
                  </a:cubicBezTo>
                  <a:cubicBezTo>
                    <a:pt x="57" y="59"/>
                    <a:pt x="31" y="33"/>
                    <a:pt x="0" y="3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9" y="0"/>
                    <a:pt x="89" y="41"/>
                    <a:pt x="89" y="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7" name="Rectangle 254"/>
            <p:cNvSpPr>
              <a:spLocks noChangeArrowheads="1"/>
            </p:cNvSpPr>
            <p:nvPr/>
          </p:nvSpPr>
          <p:spPr bwMode="auto">
            <a:xfrm>
              <a:off x="5058888" y="3284196"/>
              <a:ext cx="43371" cy="5421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8" name="Rectangle 255"/>
            <p:cNvSpPr>
              <a:spLocks noChangeArrowheads="1"/>
            </p:cNvSpPr>
            <p:nvPr/>
          </p:nvSpPr>
          <p:spPr bwMode="auto">
            <a:xfrm>
              <a:off x="5122860" y="3218054"/>
              <a:ext cx="41203" cy="1203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49" name="Rectangle 256"/>
            <p:cNvSpPr>
              <a:spLocks noChangeArrowheads="1"/>
            </p:cNvSpPr>
            <p:nvPr/>
          </p:nvSpPr>
          <p:spPr bwMode="auto">
            <a:xfrm>
              <a:off x="5184664" y="3182273"/>
              <a:ext cx="41203" cy="1561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50" name="原创设计师QQ598969553     _20"/>
          <p:cNvGrpSpPr/>
          <p:nvPr/>
        </p:nvGrpSpPr>
        <p:grpSpPr>
          <a:xfrm>
            <a:off x="4894054" y="2229778"/>
            <a:ext cx="226765" cy="226765"/>
            <a:chOff x="5958843" y="2994692"/>
            <a:chExt cx="535637" cy="535637"/>
          </a:xfrm>
          <a:solidFill>
            <a:schemeClr val="accent4"/>
          </a:solidFill>
        </p:grpSpPr>
        <p:sp>
          <p:nvSpPr>
            <p:cNvPr id="151" name="Freeform 257"/>
            <p:cNvSpPr>
              <a:spLocks noEditPoints="1"/>
            </p:cNvSpPr>
            <p:nvPr/>
          </p:nvSpPr>
          <p:spPr bwMode="auto">
            <a:xfrm>
              <a:off x="6077030" y="3109626"/>
              <a:ext cx="302516" cy="305768"/>
            </a:xfrm>
            <a:custGeom>
              <a:avLst/>
              <a:gdLst>
                <a:gd name="T0" fmla="*/ 101 w 118"/>
                <a:gd name="T1" fmla="*/ 91 h 119"/>
                <a:gd name="T2" fmla="*/ 107 w 118"/>
                <a:gd name="T3" fmla="*/ 77 h 119"/>
                <a:gd name="T4" fmla="*/ 23 w 118"/>
                <a:gd name="T5" fmla="*/ 25 h 119"/>
                <a:gd name="T6" fmla="*/ 30 w 118"/>
                <a:gd name="T7" fmla="*/ 25 h 119"/>
                <a:gd name="T8" fmla="*/ 27 w 118"/>
                <a:gd name="T9" fmla="*/ 24 h 119"/>
                <a:gd name="T10" fmla="*/ 21 w 118"/>
                <a:gd name="T11" fmla="*/ 35 h 119"/>
                <a:gd name="T12" fmla="*/ 28 w 118"/>
                <a:gd name="T13" fmla="*/ 33 h 119"/>
                <a:gd name="T14" fmla="*/ 33 w 118"/>
                <a:gd name="T15" fmla="*/ 41 h 119"/>
                <a:gd name="T16" fmla="*/ 25 w 118"/>
                <a:gd name="T17" fmla="*/ 46 h 119"/>
                <a:gd name="T18" fmla="*/ 15 w 118"/>
                <a:gd name="T19" fmla="*/ 54 h 119"/>
                <a:gd name="T20" fmla="*/ 25 w 118"/>
                <a:gd name="T21" fmla="*/ 63 h 119"/>
                <a:gd name="T22" fmla="*/ 40 w 118"/>
                <a:gd name="T23" fmla="*/ 72 h 119"/>
                <a:gd name="T24" fmla="*/ 34 w 118"/>
                <a:gd name="T25" fmla="*/ 89 h 119"/>
                <a:gd name="T26" fmla="*/ 28 w 118"/>
                <a:gd name="T27" fmla="*/ 102 h 119"/>
                <a:gd name="T28" fmla="*/ 25 w 118"/>
                <a:gd name="T29" fmla="*/ 92 h 119"/>
                <a:gd name="T30" fmla="*/ 21 w 118"/>
                <a:gd name="T31" fmla="*/ 70 h 119"/>
                <a:gd name="T32" fmla="*/ 11 w 118"/>
                <a:gd name="T33" fmla="*/ 57 h 119"/>
                <a:gd name="T34" fmla="*/ 34 w 118"/>
                <a:gd name="T35" fmla="*/ 12 h 119"/>
                <a:gd name="T36" fmla="*/ 23 w 118"/>
                <a:gd name="T37" fmla="*/ 20 h 119"/>
                <a:gd name="T38" fmla="*/ 105 w 118"/>
                <a:gd name="T39" fmla="*/ 50 h 119"/>
                <a:gd name="T40" fmla="*/ 98 w 118"/>
                <a:gd name="T41" fmla="*/ 59 h 119"/>
                <a:gd name="T42" fmla="*/ 94 w 118"/>
                <a:gd name="T43" fmla="*/ 64 h 119"/>
                <a:gd name="T44" fmla="*/ 86 w 118"/>
                <a:gd name="T45" fmla="*/ 65 h 119"/>
                <a:gd name="T46" fmla="*/ 76 w 118"/>
                <a:gd name="T47" fmla="*/ 55 h 119"/>
                <a:gd name="T48" fmla="*/ 70 w 118"/>
                <a:gd name="T49" fmla="*/ 60 h 119"/>
                <a:gd name="T50" fmla="*/ 70 w 118"/>
                <a:gd name="T51" fmla="*/ 70 h 119"/>
                <a:gd name="T52" fmla="*/ 57 w 118"/>
                <a:gd name="T53" fmla="*/ 77 h 119"/>
                <a:gd name="T54" fmla="*/ 45 w 118"/>
                <a:gd name="T55" fmla="*/ 58 h 119"/>
                <a:gd name="T56" fmla="*/ 61 w 118"/>
                <a:gd name="T57" fmla="*/ 51 h 119"/>
                <a:gd name="T58" fmla="*/ 63 w 118"/>
                <a:gd name="T59" fmla="*/ 49 h 119"/>
                <a:gd name="T60" fmla="*/ 59 w 118"/>
                <a:gd name="T61" fmla="*/ 48 h 119"/>
                <a:gd name="T62" fmla="*/ 48 w 118"/>
                <a:gd name="T63" fmla="*/ 48 h 119"/>
                <a:gd name="T64" fmla="*/ 50 w 118"/>
                <a:gd name="T65" fmla="*/ 39 h 119"/>
                <a:gd name="T66" fmla="*/ 54 w 118"/>
                <a:gd name="T67" fmla="*/ 38 h 119"/>
                <a:gd name="T68" fmla="*/ 59 w 118"/>
                <a:gd name="T69" fmla="*/ 24 h 119"/>
                <a:gd name="T70" fmla="*/ 75 w 118"/>
                <a:gd name="T71" fmla="*/ 25 h 119"/>
                <a:gd name="T72" fmla="*/ 83 w 118"/>
                <a:gd name="T73" fmla="*/ 20 h 119"/>
                <a:gd name="T74" fmla="*/ 95 w 118"/>
                <a:gd name="T75" fmla="*/ 21 h 119"/>
                <a:gd name="T76" fmla="*/ 105 w 118"/>
                <a:gd name="T77" fmla="*/ 63 h 119"/>
                <a:gd name="T78" fmla="*/ 105 w 118"/>
                <a:gd name="T79" fmla="*/ 70 h 119"/>
                <a:gd name="T80" fmla="*/ 102 w 118"/>
                <a:gd name="T81" fmla="*/ 68 h 119"/>
                <a:gd name="T82" fmla="*/ 105 w 118"/>
                <a:gd name="T83" fmla="*/ 59 h 119"/>
                <a:gd name="T84" fmla="*/ 107 w 118"/>
                <a:gd name="T85" fmla="*/ 50 h 119"/>
                <a:gd name="T86" fmla="*/ 109 w 118"/>
                <a:gd name="T87" fmla="*/ 39 h 119"/>
                <a:gd name="T88" fmla="*/ 86 w 118"/>
                <a:gd name="T89" fmla="*/ 66 h 119"/>
                <a:gd name="T90" fmla="*/ 73 w 118"/>
                <a:gd name="T91" fmla="*/ 76 h 119"/>
                <a:gd name="T92" fmla="*/ 35 w 118"/>
                <a:gd name="T93" fmla="*/ 26 h 119"/>
                <a:gd name="T94" fmla="*/ 31 w 118"/>
                <a:gd name="T95" fmla="*/ 17 h 119"/>
                <a:gd name="T96" fmla="*/ 46 w 118"/>
                <a:gd name="T97" fmla="*/ 11 h 119"/>
                <a:gd name="T98" fmla="*/ 50 w 118"/>
                <a:gd name="T99" fmla="*/ 18 h 119"/>
                <a:gd name="T100" fmla="*/ 42 w 118"/>
                <a:gd name="T101" fmla="*/ 27 h 119"/>
                <a:gd name="T102" fmla="*/ 57 w 118"/>
                <a:gd name="T103" fmla="*/ 16 h 119"/>
                <a:gd name="T104" fmla="*/ 59 w 118"/>
                <a:gd name="T105" fmla="*/ 14 h 119"/>
                <a:gd name="T106" fmla="*/ 47 w 118"/>
                <a:gd name="T107" fmla="*/ 27 h 119"/>
                <a:gd name="T108" fmla="*/ 75 w 118"/>
                <a:gd name="T109" fmla="*/ 19 h 119"/>
                <a:gd name="T110" fmla="*/ 87 w 118"/>
                <a:gd name="T111" fmla="*/ 15 h 119"/>
                <a:gd name="T112" fmla="*/ 27 w 118"/>
                <a:gd name="T113" fmla="*/ 59 h 119"/>
                <a:gd name="T114" fmla="*/ 24 w 118"/>
                <a:gd name="T115" fmla="*/ 59 h 119"/>
                <a:gd name="T116" fmla="*/ 23 w 118"/>
                <a:gd name="T117" fmla="*/ 55 h 119"/>
                <a:gd name="T118" fmla="*/ 111 w 118"/>
                <a:gd name="T119" fmla="*/ 7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8" h="119">
                  <a:moveTo>
                    <a:pt x="59" y="0"/>
                  </a:moveTo>
                  <a:cubicBezTo>
                    <a:pt x="26" y="0"/>
                    <a:pt x="0" y="27"/>
                    <a:pt x="0" y="60"/>
                  </a:cubicBezTo>
                  <a:cubicBezTo>
                    <a:pt x="0" y="92"/>
                    <a:pt x="26" y="119"/>
                    <a:pt x="59" y="119"/>
                  </a:cubicBezTo>
                  <a:cubicBezTo>
                    <a:pt x="91" y="119"/>
                    <a:pt x="118" y="92"/>
                    <a:pt x="118" y="60"/>
                  </a:cubicBezTo>
                  <a:cubicBezTo>
                    <a:pt x="118" y="27"/>
                    <a:pt x="91" y="0"/>
                    <a:pt x="59" y="0"/>
                  </a:cubicBezTo>
                  <a:close/>
                  <a:moveTo>
                    <a:pt x="110" y="77"/>
                  </a:moveTo>
                  <a:cubicBezTo>
                    <a:pt x="110" y="77"/>
                    <a:pt x="110" y="77"/>
                    <a:pt x="110" y="78"/>
                  </a:cubicBezTo>
                  <a:cubicBezTo>
                    <a:pt x="110" y="78"/>
                    <a:pt x="110" y="78"/>
                    <a:pt x="110" y="78"/>
                  </a:cubicBezTo>
                  <a:cubicBezTo>
                    <a:pt x="108" y="82"/>
                    <a:pt x="107" y="86"/>
                    <a:pt x="104" y="89"/>
                  </a:cubicBezTo>
                  <a:cubicBezTo>
                    <a:pt x="104" y="89"/>
                    <a:pt x="104" y="89"/>
                    <a:pt x="103" y="90"/>
                  </a:cubicBezTo>
                  <a:cubicBezTo>
                    <a:pt x="102" y="89"/>
                    <a:pt x="102" y="90"/>
                    <a:pt x="101" y="91"/>
                  </a:cubicBezTo>
                  <a:cubicBezTo>
                    <a:pt x="100" y="91"/>
                    <a:pt x="100" y="90"/>
                    <a:pt x="100" y="90"/>
                  </a:cubicBezTo>
                  <a:cubicBezTo>
                    <a:pt x="100" y="89"/>
                    <a:pt x="100" y="89"/>
                    <a:pt x="100" y="88"/>
                  </a:cubicBezTo>
                  <a:cubicBezTo>
                    <a:pt x="100" y="87"/>
                    <a:pt x="100" y="87"/>
                    <a:pt x="99" y="87"/>
                  </a:cubicBezTo>
                  <a:cubicBezTo>
                    <a:pt x="100" y="86"/>
                    <a:pt x="99" y="85"/>
                    <a:pt x="99" y="84"/>
                  </a:cubicBezTo>
                  <a:cubicBezTo>
                    <a:pt x="99" y="83"/>
                    <a:pt x="100" y="83"/>
                    <a:pt x="101" y="83"/>
                  </a:cubicBezTo>
                  <a:cubicBezTo>
                    <a:pt x="101" y="83"/>
                    <a:pt x="101" y="81"/>
                    <a:pt x="102" y="81"/>
                  </a:cubicBezTo>
                  <a:cubicBezTo>
                    <a:pt x="102" y="80"/>
                    <a:pt x="102" y="81"/>
                    <a:pt x="102" y="81"/>
                  </a:cubicBezTo>
                  <a:cubicBezTo>
                    <a:pt x="103" y="81"/>
                    <a:pt x="102" y="80"/>
                    <a:pt x="103" y="80"/>
                  </a:cubicBezTo>
                  <a:cubicBezTo>
                    <a:pt x="103" y="80"/>
                    <a:pt x="104" y="79"/>
                    <a:pt x="104" y="80"/>
                  </a:cubicBezTo>
                  <a:cubicBezTo>
                    <a:pt x="105" y="80"/>
                    <a:pt x="105" y="79"/>
                    <a:pt x="105" y="78"/>
                  </a:cubicBezTo>
                  <a:cubicBezTo>
                    <a:pt x="105" y="78"/>
                    <a:pt x="106" y="77"/>
                    <a:pt x="107" y="77"/>
                  </a:cubicBezTo>
                  <a:cubicBezTo>
                    <a:pt x="107" y="77"/>
                    <a:pt x="107" y="76"/>
                    <a:pt x="107" y="76"/>
                  </a:cubicBezTo>
                  <a:cubicBezTo>
                    <a:pt x="108" y="77"/>
                    <a:pt x="109" y="76"/>
                    <a:pt x="110" y="77"/>
                  </a:cubicBezTo>
                  <a:cubicBezTo>
                    <a:pt x="110" y="77"/>
                    <a:pt x="110" y="77"/>
                    <a:pt x="110" y="77"/>
                  </a:cubicBezTo>
                  <a:close/>
                  <a:moveTo>
                    <a:pt x="17" y="25"/>
                  </a:moveTo>
                  <a:cubicBezTo>
                    <a:pt x="17" y="25"/>
                    <a:pt x="18" y="25"/>
                    <a:pt x="18" y="25"/>
                  </a:cubicBezTo>
                  <a:cubicBezTo>
                    <a:pt x="19" y="25"/>
                    <a:pt x="19" y="24"/>
                    <a:pt x="19" y="25"/>
                  </a:cubicBezTo>
                  <a:cubicBezTo>
                    <a:pt x="19" y="25"/>
                    <a:pt x="20" y="26"/>
                    <a:pt x="20" y="26"/>
                  </a:cubicBezTo>
                  <a:cubicBezTo>
                    <a:pt x="20" y="25"/>
                    <a:pt x="20" y="24"/>
                    <a:pt x="20" y="23"/>
                  </a:cubicBezTo>
                  <a:cubicBezTo>
                    <a:pt x="20" y="23"/>
                    <a:pt x="20" y="23"/>
                    <a:pt x="20" y="22"/>
                  </a:cubicBezTo>
                  <a:cubicBezTo>
                    <a:pt x="21" y="22"/>
                    <a:pt x="21" y="23"/>
                    <a:pt x="21" y="23"/>
                  </a:cubicBezTo>
                  <a:cubicBezTo>
                    <a:pt x="22" y="24"/>
                    <a:pt x="22" y="24"/>
                    <a:pt x="23" y="25"/>
                  </a:cubicBezTo>
                  <a:cubicBezTo>
                    <a:pt x="23" y="25"/>
                    <a:pt x="22" y="25"/>
                    <a:pt x="23" y="26"/>
                  </a:cubicBezTo>
                  <a:cubicBezTo>
                    <a:pt x="23" y="25"/>
                    <a:pt x="23" y="25"/>
                    <a:pt x="24" y="24"/>
                  </a:cubicBezTo>
                  <a:cubicBezTo>
                    <a:pt x="24" y="24"/>
                    <a:pt x="23" y="24"/>
                    <a:pt x="23" y="24"/>
                  </a:cubicBezTo>
                  <a:cubicBezTo>
                    <a:pt x="22" y="23"/>
                    <a:pt x="23" y="21"/>
                    <a:pt x="24" y="20"/>
                  </a:cubicBezTo>
                  <a:cubicBezTo>
                    <a:pt x="24" y="20"/>
                    <a:pt x="24" y="21"/>
                    <a:pt x="24" y="21"/>
                  </a:cubicBezTo>
                  <a:cubicBezTo>
                    <a:pt x="25" y="21"/>
                    <a:pt x="26" y="20"/>
                    <a:pt x="26" y="22"/>
                  </a:cubicBezTo>
                  <a:cubicBezTo>
                    <a:pt x="27" y="22"/>
                    <a:pt x="27" y="21"/>
                    <a:pt x="28" y="21"/>
                  </a:cubicBezTo>
                  <a:cubicBezTo>
                    <a:pt x="28" y="22"/>
                    <a:pt x="28" y="22"/>
                    <a:pt x="28" y="23"/>
                  </a:cubicBezTo>
                  <a:cubicBezTo>
                    <a:pt x="29" y="23"/>
                    <a:pt x="29" y="23"/>
                    <a:pt x="30" y="23"/>
                  </a:cubicBezTo>
                  <a:cubicBezTo>
                    <a:pt x="30" y="23"/>
                    <a:pt x="30" y="24"/>
                    <a:pt x="31" y="24"/>
                  </a:cubicBezTo>
                  <a:cubicBezTo>
                    <a:pt x="31" y="24"/>
                    <a:pt x="30" y="24"/>
                    <a:pt x="30" y="25"/>
                  </a:cubicBezTo>
                  <a:cubicBezTo>
                    <a:pt x="31" y="25"/>
                    <a:pt x="31" y="25"/>
                    <a:pt x="32" y="25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1" y="27"/>
                    <a:pt x="31" y="28"/>
                    <a:pt x="32" y="28"/>
                  </a:cubicBezTo>
                  <a:cubicBezTo>
                    <a:pt x="31" y="28"/>
                    <a:pt x="31" y="27"/>
                    <a:pt x="30" y="27"/>
                  </a:cubicBezTo>
                  <a:cubicBezTo>
                    <a:pt x="30" y="28"/>
                    <a:pt x="31" y="28"/>
                    <a:pt x="31" y="29"/>
                  </a:cubicBezTo>
                  <a:cubicBezTo>
                    <a:pt x="31" y="30"/>
                    <a:pt x="30" y="30"/>
                    <a:pt x="30" y="31"/>
                  </a:cubicBezTo>
                  <a:cubicBezTo>
                    <a:pt x="29" y="31"/>
                    <a:pt x="29" y="29"/>
                    <a:pt x="27" y="29"/>
                  </a:cubicBezTo>
                  <a:cubicBezTo>
                    <a:pt x="27" y="29"/>
                    <a:pt x="26" y="29"/>
                    <a:pt x="26" y="28"/>
                  </a:cubicBezTo>
                  <a:cubicBezTo>
                    <a:pt x="26" y="27"/>
                    <a:pt x="28" y="27"/>
                    <a:pt x="28" y="26"/>
                  </a:cubicBezTo>
                  <a:cubicBezTo>
                    <a:pt x="28" y="25"/>
                    <a:pt x="27" y="26"/>
                    <a:pt x="27" y="24"/>
                  </a:cubicBezTo>
                  <a:cubicBezTo>
                    <a:pt x="27" y="25"/>
                    <a:pt x="26" y="24"/>
                    <a:pt x="26" y="24"/>
                  </a:cubicBezTo>
                  <a:cubicBezTo>
                    <a:pt x="25" y="24"/>
                    <a:pt x="25" y="24"/>
                    <a:pt x="24" y="24"/>
                  </a:cubicBezTo>
                  <a:cubicBezTo>
                    <a:pt x="24" y="24"/>
                    <a:pt x="25" y="24"/>
                    <a:pt x="25" y="25"/>
                  </a:cubicBezTo>
                  <a:cubicBezTo>
                    <a:pt x="25" y="25"/>
                    <a:pt x="25" y="26"/>
                    <a:pt x="25" y="27"/>
                  </a:cubicBezTo>
                  <a:cubicBezTo>
                    <a:pt x="24" y="27"/>
                    <a:pt x="23" y="27"/>
                    <a:pt x="22" y="28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9"/>
                    <a:pt x="21" y="29"/>
                    <a:pt x="21" y="30"/>
                  </a:cubicBezTo>
                  <a:cubicBezTo>
                    <a:pt x="20" y="30"/>
                    <a:pt x="20" y="31"/>
                    <a:pt x="19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3"/>
                    <a:pt x="20" y="33"/>
                    <a:pt x="19" y="34"/>
                  </a:cubicBezTo>
                  <a:cubicBezTo>
                    <a:pt x="20" y="34"/>
                    <a:pt x="21" y="35"/>
                    <a:pt x="21" y="35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6"/>
                    <a:pt x="23" y="37"/>
                    <a:pt x="24" y="38"/>
                  </a:cubicBezTo>
                  <a:cubicBezTo>
                    <a:pt x="24" y="37"/>
                    <a:pt x="24" y="36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4"/>
                    <a:pt x="25" y="35"/>
                    <a:pt x="25" y="35"/>
                  </a:cubicBezTo>
                  <a:cubicBezTo>
                    <a:pt x="25" y="33"/>
                    <a:pt x="25" y="32"/>
                    <a:pt x="25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6" y="30"/>
                    <a:pt x="27" y="30"/>
                  </a:cubicBezTo>
                  <a:cubicBezTo>
                    <a:pt x="28" y="30"/>
                    <a:pt x="28" y="31"/>
                    <a:pt x="28" y="31"/>
                  </a:cubicBezTo>
                  <a:cubicBezTo>
                    <a:pt x="28" y="31"/>
                    <a:pt x="28" y="32"/>
                    <a:pt x="28" y="33"/>
                  </a:cubicBezTo>
                  <a:cubicBezTo>
                    <a:pt x="29" y="33"/>
                    <a:pt x="29" y="33"/>
                    <a:pt x="30" y="33"/>
                  </a:cubicBezTo>
                  <a:cubicBezTo>
                    <a:pt x="30" y="33"/>
                    <a:pt x="30" y="32"/>
                    <a:pt x="30" y="32"/>
                  </a:cubicBezTo>
                  <a:cubicBezTo>
                    <a:pt x="31" y="32"/>
                    <a:pt x="31" y="33"/>
                    <a:pt x="31" y="34"/>
                  </a:cubicBezTo>
                  <a:cubicBezTo>
                    <a:pt x="31" y="34"/>
                    <a:pt x="31" y="35"/>
                    <a:pt x="31" y="35"/>
                  </a:cubicBezTo>
                  <a:cubicBezTo>
                    <a:pt x="31" y="36"/>
                    <a:pt x="32" y="36"/>
                    <a:pt x="32" y="37"/>
                  </a:cubicBezTo>
                  <a:cubicBezTo>
                    <a:pt x="33" y="37"/>
                    <a:pt x="33" y="36"/>
                    <a:pt x="33" y="37"/>
                  </a:cubicBezTo>
                  <a:cubicBezTo>
                    <a:pt x="33" y="38"/>
                    <a:pt x="33" y="38"/>
                    <a:pt x="33" y="39"/>
                  </a:cubicBezTo>
                  <a:cubicBezTo>
                    <a:pt x="33" y="40"/>
                    <a:pt x="33" y="41"/>
                    <a:pt x="34" y="41"/>
                  </a:cubicBezTo>
                  <a:cubicBezTo>
                    <a:pt x="34" y="41"/>
                    <a:pt x="34" y="42"/>
                    <a:pt x="34" y="42"/>
                  </a:cubicBezTo>
                  <a:cubicBezTo>
                    <a:pt x="34" y="42"/>
                    <a:pt x="33" y="42"/>
                    <a:pt x="33" y="42"/>
                  </a:cubicBezTo>
                  <a:cubicBezTo>
                    <a:pt x="33" y="42"/>
                    <a:pt x="33" y="42"/>
                    <a:pt x="33" y="41"/>
                  </a:cubicBezTo>
                  <a:cubicBezTo>
                    <a:pt x="32" y="41"/>
                    <a:pt x="32" y="42"/>
                    <a:pt x="31" y="42"/>
                  </a:cubicBezTo>
                  <a:cubicBezTo>
                    <a:pt x="32" y="40"/>
                    <a:pt x="32" y="40"/>
                    <a:pt x="33" y="39"/>
                  </a:cubicBezTo>
                  <a:cubicBezTo>
                    <a:pt x="32" y="38"/>
                    <a:pt x="31" y="40"/>
                    <a:pt x="30" y="39"/>
                  </a:cubicBezTo>
                  <a:cubicBezTo>
                    <a:pt x="30" y="40"/>
                    <a:pt x="31" y="40"/>
                    <a:pt x="30" y="40"/>
                  </a:cubicBezTo>
                  <a:cubicBezTo>
                    <a:pt x="30" y="41"/>
                    <a:pt x="29" y="41"/>
                    <a:pt x="29" y="41"/>
                  </a:cubicBezTo>
                  <a:cubicBezTo>
                    <a:pt x="29" y="42"/>
                    <a:pt x="30" y="42"/>
                    <a:pt x="31" y="42"/>
                  </a:cubicBezTo>
                  <a:cubicBezTo>
                    <a:pt x="30" y="43"/>
                    <a:pt x="29" y="43"/>
                    <a:pt x="29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28" y="43"/>
                    <a:pt x="27" y="43"/>
                    <a:pt x="26" y="44"/>
                  </a:cubicBezTo>
                  <a:cubicBezTo>
                    <a:pt x="26" y="45"/>
                    <a:pt x="27" y="44"/>
                    <a:pt x="27" y="45"/>
                  </a:cubicBezTo>
                  <a:cubicBezTo>
                    <a:pt x="26" y="45"/>
                    <a:pt x="26" y="46"/>
                    <a:pt x="25" y="46"/>
                  </a:cubicBezTo>
                  <a:cubicBezTo>
                    <a:pt x="25" y="47"/>
                    <a:pt x="24" y="47"/>
                    <a:pt x="25" y="48"/>
                  </a:cubicBezTo>
                  <a:cubicBezTo>
                    <a:pt x="24" y="48"/>
                    <a:pt x="24" y="49"/>
                    <a:pt x="24" y="49"/>
                  </a:cubicBezTo>
                  <a:cubicBezTo>
                    <a:pt x="24" y="49"/>
                    <a:pt x="24" y="49"/>
                    <a:pt x="24" y="50"/>
                  </a:cubicBezTo>
                  <a:cubicBezTo>
                    <a:pt x="23" y="50"/>
                    <a:pt x="22" y="51"/>
                    <a:pt x="21" y="52"/>
                  </a:cubicBezTo>
                  <a:cubicBezTo>
                    <a:pt x="21" y="53"/>
                    <a:pt x="22" y="53"/>
                    <a:pt x="22" y="53"/>
                  </a:cubicBezTo>
                  <a:cubicBezTo>
                    <a:pt x="22" y="54"/>
                    <a:pt x="22" y="54"/>
                    <a:pt x="22" y="55"/>
                  </a:cubicBezTo>
                  <a:cubicBezTo>
                    <a:pt x="21" y="55"/>
                    <a:pt x="21" y="55"/>
                    <a:pt x="21" y="54"/>
                  </a:cubicBezTo>
                  <a:cubicBezTo>
                    <a:pt x="21" y="53"/>
                    <a:pt x="19" y="53"/>
                    <a:pt x="19" y="53"/>
                  </a:cubicBezTo>
                  <a:cubicBezTo>
                    <a:pt x="18" y="53"/>
                    <a:pt x="18" y="53"/>
                    <a:pt x="18" y="54"/>
                  </a:cubicBezTo>
                  <a:cubicBezTo>
                    <a:pt x="17" y="54"/>
                    <a:pt x="17" y="53"/>
                    <a:pt x="16" y="53"/>
                  </a:cubicBezTo>
                  <a:cubicBezTo>
                    <a:pt x="16" y="53"/>
                    <a:pt x="15" y="54"/>
                    <a:pt x="15" y="54"/>
                  </a:cubicBezTo>
                  <a:cubicBezTo>
                    <a:pt x="15" y="55"/>
                    <a:pt x="14" y="59"/>
                    <a:pt x="16" y="59"/>
                  </a:cubicBezTo>
                  <a:cubicBezTo>
                    <a:pt x="17" y="59"/>
                    <a:pt x="16" y="58"/>
                    <a:pt x="17" y="57"/>
                  </a:cubicBezTo>
                  <a:cubicBezTo>
                    <a:pt x="18" y="58"/>
                    <a:pt x="18" y="58"/>
                    <a:pt x="19" y="57"/>
                  </a:cubicBezTo>
                  <a:cubicBezTo>
                    <a:pt x="19" y="59"/>
                    <a:pt x="18" y="59"/>
                    <a:pt x="18" y="60"/>
                  </a:cubicBezTo>
                  <a:cubicBezTo>
                    <a:pt x="19" y="61"/>
                    <a:pt x="20" y="60"/>
                    <a:pt x="20" y="61"/>
                  </a:cubicBezTo>
                  <a:cubicBezTo>
                    <a:pt x="20" y="62"/>
                    <a:pt x="20" y="63"/>
                    <a:pt x="20" y="64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22" y="64"/>
                    <a:pt x="22" y="64"/>
                    <a:pt x="22" y="65"/>
                  </a:cubicBezTo>
                  <a:cubicBezTo>
                    <a:pt x="23" y="64"/>
                    <a:pt x="23" y="64"/>
                    <a:pt x="24" y="63"/>
                  </a:cubicBezTo>
                  <a:cubicBezTo>
                    <a:pt x="24" y="63"/>
                    <a:pt x="24" y="62"/>
                    <a:pt x="24" y="62"/>
                  </a:cubicBezTo>
                  <a:cubicBezTo>
                    <a:pt x="25" y="62"/>
                    <a:pt x="25" y="63"/>
                    <a:pt x="25" y="63"/>
                  </a:cubicBezTo>
                  <a:cubicBezTo>
                    <a:pt x="26" y="63"/>
                    <a:pt x="26" y="62"/>
                    <a:pt x="26" y="62"/>
                  </a:cubicBezTo>
                  <a:cubicBezTo>
                    <a:pt x="26" y="63"/>
                    <a:pt x="27" y="63"/>
                    <a:pt x="27" y="64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29" y="64"/>
                    <a:pt x="30" y="64"/>
                    <a:pt x="30" y="65"/>
                  </a:cubicBezTo>
                  <a:cubicBezTo>
                    <a:pt x="31" y="66"/>
                    <a:pt x="31" y="66"/>
                    <a:pt x="32" y="67"/>
                  </a:cubicBezTo>
                  <a:cubicBezTo>
                    <a:pt x="33" y="66"/>
                    <a:pt x="34" y="68"/>
                    <a:pt x="34" y="69"/>
                  </a:cubicBezTo>
                  <a:cubicBezTo>
                    <a:pt x="34" y="70"/>
                    <a:pt x="34" y="70"/>
                    <a:pt x="35" y="70"/>
                  </a:cubicBezTo>
                  <a:cubicBezTo>
                    <a:pt x="35" y="71"/>
                    <a:pt x="36" y="70"/>
                    <a:pt x="36" y="71"/>
                  </a:cubicBezTo>
                  <a:cubicBezTo>
                    <a:pt x="37" y="71"/>
                    <a:pt x="37" y="71"/>
                    <a:pt x="38" y="71"/>
                  </a:cubicBezTo>
                  <a:cubicBezTo>
                    <a:pt x="38" y="71"/>
                    <a:pt x="39" y="71"/>
                    <a:pt x="39" y="72"/>
                  </a:cubicBezTo>
                  <a:cubicBezTo>
                    <a:pt x="40" y="72"/>
                    <a:pt x="40" y="72"/>
                    <a:pt x="40" y="72"/>
                  </a:cubicBezTo>
                  <a:cubicBezTo>
                    <a:pt x="40" y="73"/>
                    <a:pt x="41" y="73"/>
                    <a:pt x="41" y="74"/>
                  </a:cubicBezTo>
                  <a:cubicBezTo>
                    <a:pt x="41" y="74"/>
                    <a:pt x="40" y="74"/>
                    <a:pt x="40" y="75"/>
                  </a:cubicBezTo>
                  <a:cubicBezTo>
                    <a:pt x="40" y="75"/>
                    <a:pt x="40" y="76"/>
                    <a:pt x="40" y="76"/>
                  </a:cubicBezTo>
                  <a:cubicBezTo>
                    <a:pt x="40" y="77"/>
                    <a:pt x="39" y="77"/>
                    <a:pt x="39" y="78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9" y="79"/>
                    <a:pt x="38" y="79"/>
                    <a:pt x="38" y="79"/>
                  </a:cubicBezTo>
                  <a:cubicBezTo>
                    <a:pt x="39" y="81"/>
                    <a:pt x="38" y="82"/>
                    <a:pt x="38" y="83"/>
                  </a:cubicBezTo>
                  <a:cubicBezTo>
                    <a:pt x="37" y="83"/>
                    <a:pt x="37" y="83"/>
                    <a:pt x="36" y="84"/>
                  </a:cubicBezTo>
                  <a:cubicBezTo>
                    <a:pt x="36" y="84"/>
                    <a:pt x="36" y="85"/>
                    <a:pt x="35" y="85"/>
                  </a:cubicBezTo>
                  <a:cubicBezTo>
                    <a:pt x="35" y="86"/>
                    <a:pt x="35" y="86"/>
                    <a:pt x="35" y="87"/>
                  </a:cubicBezTo>
                  <a:cubicBezTo>
                    <a:pt x="35" y="87"/>
                    <a:pt x="34" y="87"/>
                    <a:pt x="34" y="89"/>
                  </a:cubicBezTo>
                  <a:cubicBezTo>
                    <a:pt x="34" y="89"/>
                    <a:pt x="34" y="89"/>
                    <a:pt x="34" y="90"/>
                  </a:cubicBezTo>
                  <a:cubicBezTo>
                    <a:pt x="33" y="90"/>
                    <a:pt x="33" y="90"/>
                    <a:pt x="33" y="90"/>
                  </a:cubicBezTo>
                  <a:cubicBezTo>
                    <a:pt x="33" y="90"/>
                    <a:pt x="32" y="90"/>
                    <a:pt x="32" y="90"/>
                  </a:cubicBezTo>
                  <a:cubicBezTo>
                    <a:pt x="32" y="91"/>
                    <a:pt x="32" y="91"/>
                    <a:pt x="32" y="92"/>
                  </a:cubicBezTo>
                  <a:cubicBezTo>
                    <a:pt x="31" y="92"/>
                    <a:pt x="31" y="93"/>
                    <a:pt x="30" y="93"/>
                  </a:cubicBezTo>
                  <a:cubicBezTo>
                    <a:pt x="30" y="94"/>
                    <a:pt x="30" y="95"/>
                    <a:pt x="29" y="94"/>
                  </a:cubicBezTo>
                  <a:cubicBezTo>
                    <a:pt x="30" y="95"/>
                    <a:pt x="29" y="97"/>
                    <a:pt x="29" y="97"/>
                  </a:cubicBezTo>
                  <a:cubicBezTo>
                    <a:pt x="29" y="98"/>
                    <a:pt x="29" y="98"/>
                    <a:pt x="29" y="99"/>
                  </a:cubicBezTo>
                  <a:cubicBezTo>
                    <a:pt x="29" y="99"/>
                    <a:pt x="29" y="99"/>
                    <a:pt x="28" y="99"/>
                  </a:cubicBezTo>
                  <a:cubicBezTo>
                    <a:pt x="28" y="100"/>
                    <a:pt x="28" y="100"/>
                    <a:pt x="28" y="101"/>
                  </a:cubicBezTo>
                  <a:cubicBezTo>
                    <a:pt x="28" y="102"/>
                    <a:pt x="29" y="102"/>
                    <a:pt x="28" y="102"/>
                  </a:cubicBezTo>
                  <a:cubicBezTo>
                    <a:pt x="29" y="103"/>
                    <a:pt x="29" y="103"/>
                    <a:pt x="30" y="103"/>
                  </a:cubicBezTo>
                  <a:cubicBezTo>
                    <a:pt x="29" y="104"/>
                    <a:pt x="28" y="104"/>
                    <a:pt x="28" y="104"/>
                  </a:cubicBezTo>
                  <a:cubicBezTo>
                    <a:pt x="27" y="103"/>
                    <a:pt x="27" y="103"/>
                    <a:pt x="27" y="103"/>
                  </a:cubicBezTo>
                  <a:cubicBezTo>
                    <a:pt x="27" y="103"/>
                    <a:pt x="27" y="103"/>
                    <a:pt x="26" y="103"/>
                  </a:cubicBezTo>
                  <a:cubicBezTo>
                    <a:pt x="27" y="103"/>
                    <a:pt x="26" y="103"/>
                    <a:pt x="26" y="102"/>
                  </a:cubicBezTo>
                  <a:cubicBezTo>
                    <a:pt x="26" y="102"/>
                    <a:pt x="26" y="101"/>
                    <a:pt x="25" y="100"/>
                  </a:cubicBezTo>
                  <a:cubicBezTo>
                    <a:pt x="26" y="99"/>
                    <a:pt x="25" y="98"/>
                    <a:pt x="25" y="97"/>
                  </a:cubicBezTo>
                  <a:cubicBezTo>
                    <a:pt x="25" y="96"/>
                    <a:pt x="25" y="96"/>
                    <a:pt x="25" y="95"/>
                  </a:cubicBezTo>
                  <a:cubicBezTo>
                    <a:pt x="25" y="94"/>
                    <a:pt x="24" y="95"/>
                    <a:pt x="25" y="94"/>
                  </a:cubicBezTo>
                  <a:cubicBezTo>
                    <a:pt x="25" y="94"/>
                    <a:pt x="26" y="94"/>
                    <a:pt x="26" y="93"/>
                  </a:cubicBezTo>
                  <a:cubicBezTo>
                    <a:pt x="25" y="92"/>
                    <a:pt x="25" y="93"/>
                    <a:pt x="25" y="92"/>
                  </a:cubicBezTo>
                  <a:cubicBezTo>
                    <a:pt x="25" y="91"/>
                    <a:pt x="25" y="89"/>
                    <a:pt x="26" y="88"/>
                  </a:cubicBezTo>
                  <a:cubicBezTo>
                    <a:pt x="26" y="87"/>
                    <a:pt x="25" y="86"/>
                    <a:pt x="26" y="85"/>
                  </a:cubicBezTo>
                  <a:cubicBezTo>
                    <a:pt x="26" y="84"/>
                    <a:pt x="25" y="84"/>
                    <a:pt x="25" y="84"/>
                  </a:cubicBezTo>
                  <a:cubicBezTo>
                    <a:pt x="25" y="84"/>
                    <a:pt x="25" y="83"/>
                    <a:pt x="26" y="83"/>
                  </a:cubicBezTo>
                  <a:cubicBezTo>
                    <a:pt x="26" y="81"/>
                    <a:pt x="25" y="81"/>
                    <a:pt x="25" y="80"/>
                  </a:cubicBezTo>
                  <a:cubicBezTo>
                    <a:pt x="24" y="80"/>
                    <a:pt x="23" y="78"/>
                    <a:pt x="23" y="78"/>
                  </a:cubicBezTo>
                  <a:cubicBezTo>
                    <a:pt x="23" y="77"/>
                    <a:pt x="23" y="77"/>
                    <a:pt x="23" y="77"/>
                  </a:cubicBezTo>
                  <a:cubicBezTo>
                    <a:pt x="22" y="76"/>
                    <a:pt x="21" y="76"/>
                    <a:pt x="21" y="74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22" y="73"/>
                    <a:pt x="21" y="73"/>
                    <a:pt x="21" y="73"/>
                  </a:cubicBezTo>
                  <a:cubicBezTo>
                    <a:pt x="22" y="72"/>
                    <a:pt x="21" y="71"/>
                    <a:pt x="21" y="70"/>
                  </a:cubicBezTo>
                  <a:cubicBezTo>
                    <a:pt x="21" y="69"/>
                    <a:pt x="22" y="69"/>
                    <a:pt x="22" y="68"/>
                  </a:cubicBezTo>
                  <a:cubicBezTo>
                    <a:pt x="21" y="67"/>
                    <a:pt x="22" y="67"/>
                    <a:pt x="22" y="67"/>
                  </a:cubicBezTo>
                  <a:cubicBezTo>
                    <a:pt x="22" y="66"/>
                    <a:pt x="21" y="66"/>
                    <a:pt x="21" y="65"/>
                  </a:cubicBezTo>
                  <a:cubicBezTo>
                    <a:pt x="21" y="65"/>
                    <a:pt x="21" y="66"/>
                    <a:pt x="21" y="66"/>
                  </a:cubicBezTo>
                  <a:cubicBezTo>
                    <a:pt x="20" y="66"/>
                    <a:pt x="20" y="64"/>
                    <a:pt x="19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17" y="63"/>
                    <a:pt x="17" y="62"/>
                    <a:pt x="16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4" y="61"/>
                    <a:pt x="13" y="60"/>
                    <a:pt x="11" y="60"/>
                  </a:cubicBezTo>
                  <a:cubicBezTo>
                    <a:pt x="11" y="59"/>
                    <a:pt x="11" y="58"/>
                    <a:pt x="11" y="57"/>
                  </a:cubicBezTo>
                  <a:cubicBezTo>
                    <a:pt x="10" y="56"/>
                    <a:pt x="10" y="56"/>
                    <a:pt x="9" y="55"/>
                  </a:cubicBezTo>
                  <a:cubicBezTo>
                    <a:pt x="9" y="55"/>
                    <a:pt x="9" y="54"/>
                    <a:pt x="9" y="54"/>
                  </a:cubicBezTo>
                  <a:cubicBezTo>
                    <a:pt x="9" y="56"/>
                    <a:pt x="9" y="55"/>
                    <a:pt x="9" y="56"/>
                  </a:cubicBezTo>
                  <a:cubicBezTo>
                    <a:pt x="9" y="56"/>
                    <a:pt x="9" y="56"/>
                    <a:pt x="8" y="56"/>
                  </a:cubicBezTo>
                  <a:cubicBezTo>
                    <a:pt x="8" y="55"/>
                    <a:pt x="8" y="54"/>
                    <a:pt x="7" y="54"/>
                  </a:cubicBezTo>
                  <a:cubicBezTo>
                    <a:pt x="7" y="54"/>
                    <a:pt x="7" y="53"/>
                    <a:pt x="7" y="53"/>
                  </a:cubicBezTo>
                  <a:cubicBezTo>
                    <a:pt x="7" y="53"/>
                    <a:pt x="7" y="51"/>
                    <a:pt x="6" y="50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7" y="41"/>
                    <a:pt x="11" y="32"/>
                    <a:pt x="17" y="25"/>
                  </a:cubicBezTo>
                  <a:close/>
                  <a:moveTo>
                    <a:pt x="24" y="18"/>
                  </a:moveTo>
                  <a:cubicBezTo>
                    <a:pt x="27" y="16"/>
                    <a:pt x="30" y="14"/>
                    <a:pt x="34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3" y="13"/>
                    <a:pt x="32" y="13"/>
                  </a:cubicBezTo>
                  <a:cubicBezTo>
                    <a:pt x="32" y="13"/>
                    <a:pt x="32" y="14"/>
                    <a:pt x="32" y="14"/>
                  </a:cubicBezTo>
                  <a:cubicBezTo>
                    <a:pt x="31" y="14"/>
                    <a:pt x="31" y="15"/>
                    <a:pt x="31" y="15"/>
                  </a:cubicBezTo>
                  <a:cubicBezTo>
                    <a:pt x="30" y="15"/>
                    <a:pt x="30" y="16"/>
                    <a:pt x="29" y="16"/>
                  </a:cubicBezTo>
                  <a:cubicBezTo>
                    <a:pt x="29" y="17"/>
                    <a:pt x="28" y="17"/>
                    <a:pt x="28" y="18"/>
                  </a:cubicBezTo>
                  <a:cubicBezTo>
                    <a:pt x="27" y="18"/>
                    <a:pt x="27" y="18"/>
                    <a:pt x="26" y="18"/>
                  </a:cubicBezTo>
                  <a:cubicBezTo>
                    <a:pt x="26" y="19"/>
                    <a:pt x="27" y="18"/>
                    <a:pt x="27" y="19"/>
                  </a:cubicBezTo>
                  <a:cubicBezTo>
                    <a:pt x="27" y="19"/>
                    <a:pt x="27" y="19"/>
                    <a:pt x="26" y="19"/>
                  </a:cubicBezTo>
                  <a:cubicBezTo>
                    <a:pt x="26" y="21"/>
                    <a:pt x="24" y="20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4" y="19"/>
                    <a:pt x="24" y="19"/>
                    <a:pt x="25" y="19"/>
                  </a:cubicBezTo>
                  <a:cubicBezTo>
                    <a:pt x="25" y="19"/>
                    <a:pt x="24" y="18"/>
                    <a:pt x="24" y="18"/>
                  </a:cubicBezTo>
                  <a:close/>
                  <a:moveTo>
                    <a:pt x="107" y="35"/>
                  </a:moveTo>
                  <a:cubicBezTo>
                    <a:pt x="107" y="35"/>
                    <a:pt x="106" y="35"/>
                    <a:pt x="106" y="36"/>
                  </a:cubicBezTo>
                  <a:cubicBezTo>
                    <a:pt x="106" y="37"/>
                    <a:pt x="107" y="36"/>
                    <a:pt x="107" y="36"/>
                  </a:cubicBezTo>
                  <a:cubicBezTo>
                    <a:pt x="108" y="36"/>
                    <a:pt x="108" y="37"/>
                    <a:pt x="108" y="38"/>
                  </a:cubicBezTo>
                  <a:cubicBezTo>
                    <a:pt x="108" y="39"/>
                    <a:pt x="109" y="40"/>
                    <a:pt x="108" y="41"/>
                  </a:cubicBezTo>
                  <a:cubicBezTo>
                    <a:pt x="108" y="42"/>
                    <a:pt x="107" y="43"/>
                    <a:pt x="107" y="44"/>
                  </a:cubicBezTo>
                  <a:cubicBezTo>
                    <a:pt x="106" y="44"/>
                    <a:pt x="106" y="44"/>
                    <a:pt x="106" y="45"/>
                  </a:cubicBezTo>
                  <a:cubicBezTo>
                    <a:pt x="105" y="46"/>
                    <a:pt x="106" y="49"/>
                    <a:pt x="105" y="50"/>
                  </a:cubicBezTo>
                  <a:cubicBezTo>
                    <a:pt x="104" y="49"/>
                    <a:pt x="104" y="49"/>
                    <a:pt x="104" y="48"/>
                  </a:cubicBezTo>
                  <a:cubicBezTo>
                    <a:pt x="104" y="47"/>
                    <a:pt x="103" y="47"/>
                    <a:pt x="103" y="46"/>
                  </a:cubicBezTo>
                  <a:cubicBezTo>
                    <a:pt x="102" y="46"/>
                    <a:pt x="103" y="47"/>
                    <a:pt x="103" y="48"/>
                  </a:cubicBezTo>
                  <a:cubicBezTo>
                    <a:pt x="103" y="48"/>
                    <a:pt x="102" y="48"/>
                    <a:pt x="102" y="48"/>
                  </a:cubicBezTo>
                  <a:cubicBezTo>
                    <a:pt x="102" y="49"/>
                    <a:pt x="102" y="49"/>
                    <a:pt x="102" y="49"/>
                  </a:cubicBezTo>
                  <a:cubicBezTo>
                    <a:pt x="102" y="50"/>
                    <a:pt x="102" y="50"/>
                    <a:pt x="103" y="50"/>
                  </a:cubicBezTo>
                  <a:cubicBezTo>
                    <a:pt x="103" y="51"/>
                    <a:pt x="103" y="51"/>
                    <a:pt x="103" y="51"/>
                  </a:cubicBezTo>
                  <a:cubicBezTo>
                    <a:pt x="103" y="52"/>
                    <a:pt x="103" y="54"/>
                    <a:pt x="103" y="54"/>
                  </a:cubicBezTo>
                  <a:cubicBezTo>
                    <a:pt x="102" y="54"/>
                    <a:pt x="102" y="55"/>
                    <a:pt x="102" y="55"/>
                  </a:cubicBezTo>
                  <a:cubicBezTo>
                    <a:pt x="102" y="56"/>
                    <a:pt x="101" y="57"/>
                    <a:pt x="100" y="58"/>
                  </a:cubicBezTo>
                  <a:cubicBezTo>
                    <a:pt x="100" y="58"/>
                    <a:pt x="99" y="58"/>
                    <a:pt x="98" y="59"/>
                  </a:cubicBezTo>
                  <a:cubicBezTo>
                    <a:pt x="99" y="59"/>
                    <a:pt x="99" y="59"/>
                    <a:pt x="99" y="59"/>
                  </a:cubicBezTo>
                  <a:cubicBezTo>
                    <a:pt x="99" y="59"/>
                    <a:pt x="99" y="60"/>
                    <a:pt x="98" y="60"/>
                  </a:cubicBezTo>
                  <a:cubicBezTo>
                    <a:pt x="99" y="63"/>
                    <a:pt x="98" y="65"/>
                    <a:pt x="97" y="65"/>
                  </a:cubicBezTo>
                  <a:cubicBezTo>
                    <a:pt x="97" y="64"/>
                    <a:pt x="96" y="64"/>
                    <a:pt x="96" y="64"/>
                  </a:cubicBezTo>
                  <a:cubicBezTo>
                    <a:pt x="96" y="64"/>
                    <a:pt x="95" y="63"/>
                    <a:pt x="95" y="62"/>
                  </a:cubicBezTo>
                  <a:cubicBezTo>
                    <a:pt x="94" y="63"/>
                    <a:pt x="95" y="64"/>
                    <a:pt x="95" y="64"/>
                  </a:cubicBezTo>
                  <a:cubicBezTo>
                    <a:pt x="95" y="65"/>
                    <a:pt x="95" y="65"/>
                    <a:pt x="96" y="66"/>
                  </a:cubicBezTo>
                  <a:cubicBezTo>
                    <a:pt x="96" y="67"/>
                    <a:pt x="97" y="67"/>
                    <a:pt x="97" y="69"/>
                  </a:cubicBezTo>
                  <a:cubicBezTo>
                    <a:pt x="96" y="68"/>
                    <a:pt x="95" y="67"/>
                    <a:pt x="94" y="66"/>
                  </a:cubicBezTo>
                  <a:cubicBezTo>
                    <a:pt x="94" y="65"/>
                    <a:pt x="94" y="65"/>
                    <a:pt x="94" y="65"/>
                  </a:cubicBezTo>
                  <a:cubicBezTo>
                    <a:pt x="93" y="64"/>
                    <a:pt x="94" y="64"/>
                    <a:pt x="94" y="64"/>
                  </a:cubicBezTo>
                  <a:cubicBezTo>
                    <a:pt x="94" y="63"/>
                    <a:pt x="94" y="62"/>
                    <a:pt x="93" y="62"/>
                  </a:cubicBezTo>
                  <a:cubicBezTo>
                    <a:pt x="93" y="62"/>
                    <a:pt x="93" y="61"/>
                    <a:pt x="93" y="61"/>
                  </a:cubicBezTo>
                  <a:cubicBezTo>
                    <a:pt x="93" y="60"/>
                    <a:pt x="92" y="61"/>
                    <a:pt x="91" y="60"/>
                  </a:cubicBezTo>
                  <a:cubicBezTo>
                    <a:pt x="91" y="60"/>
                    <a:pt x="92" y="60"/>
                    <a:pt x="92" y="59"/>
                  </a:cubicBezTo>
                  <a:cubicBezTo>
                    <a:pt x="91" y="59"/>
                    <a:pt x="91" y="58"/>
                    <a:pt x="91" y="57"/>
                  </a:cubicBezTo>
                  <a:cubicBezTo>
                    <a:pt x="90" y="58"/>
                    <a:pt x="89" y="58"/>
                    <a:pt x="89" y="58"/>
                  </a:cubicBezTo>
                  <a:cubicBezTo>
                    <a:pt x="89" y="59"/>
                    <a:pt x="88" y="59"/>
                    <a:pt x="88" y="60"/>
                  </a:cubicBezTo>
                  <a:cubicBezTo>
                    <a:pt x="87" y="60"/>
                    <a:pt x="88" y="61"/>
                    <a:pt x="87" y="60"/>
                  </a:cubicBezTo>
                  <a:cubicBezTo>
                    <a:pt x="87" y="61"/>
                    <a:pt x="87" y="61"/>
                    <a:pt x="87" y="61"/>
                  </a:cubicBezTo>
                  <a:cubicBezTo>
                    <a:pt x="87" y="61"/>
                    <a:pt x="87" y="61"/>
                    <a:pt x="86" y="61"/>
                  </a:cubicBezTo>
                  <a:cubicBezTo>
                    <a:pt x="87" y="63"/>
                    <a:pt x="86" y="64"/>
                    <a:pt x="86" y="65"/>
                  </a:cubicBezTo>
                  <a:cubicBezTo>
                    <a:pt x="85" y="65"/>
                    <a:pt x="85" y="65"/>
                    <a:pt x="84" y="65"/>
                  </a:cubicBezTo>
                  <a:cubicBezTo>
                    <a:pt x="84" y="65"/>
                    <a:pt x="84" y="64"/>
                    <a:pt x="84" y="64"/>
                  </a:cubicBezTo>
                  <a:cubicBezTo>
                    <a:pt x="84" y="63"/>
                    <a:pt x="84" y="63"/>
                    <a:pt x="84" y="62"/>
                  </a:cubicBezTo>
                  <a:cubicBezTo>
                    <a:pt x="83" y="61"/>
                    <a:pt x="83" y="60"/>
                    <a:pt x="82" y="59"/>
                  </a:cubicBezTo>
                  <a:cubicBezTo>
                    <a:pt x="83" y="59"/>
                    <a:pt x="82" y="59"/>
                    <a:pt x="82" y="58"/>
                  </a:cubicBezTo>
                  <a:cubicBezTo>
                    <a:pt x="82" y="58"/>
                    <a:pt x="81" y="58"/>
                    <a:pt x="81" y="57"/>
                  </a:cubicBezTo>
                  <a:cubicBezTo>
                    <a:pt x="81" y="57"/>
                    <a:pt x="81" y="57"/>
                    <a:pt x="82" y="57"/>
                  </a:cubicBezTo>
                  <a:cubicBezTo>
                    <a:pt x="81" y="57"/>
                    <a:pt x="80" y="56"/>
                    <a:pt x="79" y="56"/>
                  </a:cubicBezTo>
                  <a:cubicBezTo>
                    <a:pt x="79" y="56"/>
                    <a:pt x="79" y="56"/>
                    <a:pt x="79" y="55"/>
                  </a:cubicBezTo>
                  <a:cubicBezTo>
                    <a:pt x="78" y="55"/>
                    <a:pt x="78" y="56"/>
                    <a:pt x="77" y="56"/>
                  </a:cubicBezTo>
                  <a:cubicBezTo>
                    <a:pt x="77" y="55"/>
                    <a:pt x="77" y="55"/>
                    <a:pt x="76" y="55"/>
                  </a:cubicBezTo>
                  <a:cubicBezTo>
                    <a:pt x="75" y="55"/>
                    <a:pt x="75" y="53"/>
                    <a:pt x="74" y="52"/>
                  </a:cubicBezTo>
                  <a:cubicBezTo>
                    <a:pt x="74" y="52"/>
                    <a:pt x="73" y="53"/>
                    <a:pt x="73" y="53"/>
                  </a:cubicBezTo>
                  <a:cubicBezTo>
                    <a:pt x="74" y="53"/>
                    <a:pt x="74" y="54"/>
                    <a:pt x="74" y="54"/>
                  </a:cubicBezTo>
                  <a:cubicBezTo>
                    <a:pt x="74" y="55"/>
                    <a:pt x="75" y="55"/>
                    <a:pt x="75" y="56"/>
                  </a:cubicBezTo>
                  <a:cubicBezTo>
                    <a:pt x="75" y="55"/>
                    <a:pt x="76" y="55"/>
                    <a:pt x="76" y="55"/>
                  </a:cubicBezTo>
                  <a:cubicBezTo>
                    <a:pt x="76" y="57"/>
                    <a:pt x="77" y="57"/>
                    <a:pt x="77" y="57"/>
                  </a:cubicBezTo>
                  <a:cubicBezTo>
                    <a:pt x="77" y="58"/>
                    <a:pt x="77" y="58"/>
                    <a:pt x="77" y="59"/>
                  </a:cubicBezTo>
                  <a:cubicBezTo>
                    <a:pt x="76" y="59"/>
                    <a:pt x="76" y="60"/>
                    <a:pt x="75" y="60"/>
                  </a:cubicBezTo>
                  <a:cubicBezTo>
                    <a:pt x="75" y="60"/>
                    <a:pt x="75" y="61"/>
                    <a:pt x="75" y="61"/>
                  </a:cubicBezTo>
                  <a:cubicBezTo>
                    <a:pt x="73" y="61"/>
                    <a:pt x="72" y="62"/>
                    <a:pt x="71" y="63"/>
                  </a:cubicBezTo>
                  <a:cubicBezTo>
                    <a:pt x="70" y="62"/>
                    <a:pt x="70" y="61"/>
                    <a:pt x="70" y="60"/>
                  </a:cubicBezTo>
                  <a:cubicBezTo>
                    <a:pt x="69" y="59"/>
                    <a:pt x="69" y="58"/>
                    <a:pt x="68" y="57"/>
                  </a:cubicBezTo>
                  <a:cubicBezTo>
                    <a:pt x="68" y="56"/>
                    <a:pt x="67" y="55"/>
                    <a:pt x="67" y="55"/>
                  </a:cubicBezTo>
                  <a:cubicBezTo>
                    <a:pt x="67" y="55"/>
                    <a:pt x="67" y="56"/>
                    <a:pt x="67" y="57"/>
                  </a:cubicBezTo>
                  <a:cubicBezTo>
                    <a:pt x="67" y="57"/>
                    <a:pt x="68" y="57"/>
                    <a:pt x="68" y="58"/>
                  </a:cubicBezTo>
                  <a:cubicBezTo>
                    <a:pt x="68" y="59"/>
                    <a:pt x="69" y="59"/>
                    <a:pt x="69" y="61"/>
                  </a:cubicBezTo>
                  <a:cubicBezTo>
                    <a:pt x="70" y="61"/>
                    <a:pt x="70" y="62"/>
                    <a:pt x="71" y="63"/>
                  </a:cubicBezTo>
                  <a:cubicBezTo>
                    <a:pt x="71" y="63"/>
                    <a:pt x="72" y="63"/>
                    <a:pt x="72" y="63"/>
                  </a:cubicBezTo>
                  <a:cubicBezTo>
                    <a:pt x="73" y="63"/>
                    <a:pt x="73" y="63"/>
                    <a:pt x="74" y="63"/>
                  </a:cubicBezTo>
                  <a:cubicBezTo>
                    <a:pt x="74" y="63"/>
                    <a:pt x="74" y="64"/>
                    <a:pt x="74" y="65"/>
                  </a:cubicBezTo>
                  <a:cubicBezTo>
                    <a:pt x="73" y="66"/>
                    <a:pt x="72" y="68"/>
                    <a:pt x="71" y="69"/>
                  </a:cubicBezTo>
                  <a:cubicBezTo>
                    <a:pt x="71" y="70"/>
                    <a:pt x="70" y="70"/>
                    <a:pt x="70" y="70"/>
                  </a:cubicBezTo>
                  <a:cubicBezTo>
                    <a:pt x="70" y="72"/>
                    <a:pt x="69" y="72"/>
                    <a:pt x="69" y="73"/>
                  </a:cubicBezTo>
                  <a:cubicBezTo>
                    <a:pt x="69" y="75"/>
                    <a:pt x="69" y="77"/>
                    <a:pt x="69" y="79"/>
                  </a:cubicBezTo>
                  <a:cubicBezTo>
                    <a:pt x="68" y="80"/>
                    <a:pt x="67" y="82"/>
                    <a:pt x="67" y="84"/>
                  </a:cubicBezTo>
                  <a:cubicBezTo>
                    <a:pt x="66" y="84"/>
                    <a:pt x="66" y="84"/>
                    <a:pt x="66" y="84"/>
                  </a:cubicBezTo>
                  <a:cubicBezTo>
                    <a:pt x="66" y="85"/>
                    <a:pt x="66" y="86"/>
                    <a:pt x="66" y="86"/>
                  </a:cubicBezTo>
                  <a:cubicBezTo>
                    <a:pt x="65" y="87"/>
                    <a:pt x="64" y="88"/>
                    <a:pt x="64" y="89"/>
                  </a:cubicBezTo>
                  <a:cubicBezTo>
                    <a:pt x="62" y="89"/>
                    <a:pt x="62" y="90"/>
                    <a:pt x="60" y="91"/>
                  </a:cubicBezTo>
                  <a:cubicBezTo>
                    <a:pt x="59" y="89"/>
                    <a:pt x="59" y="87"/>
                    <a:pt x="58" y="86"/>
                  </a:cubicBezTo>
                  <a:cubicBezTo>
                    <a:pt x="58" y="86"/>
                    <a:pt x="58" y="85"/>
                    <a:pt x="58" y="84"/>
                  </a:cubicBezTo>
                  <a:cubicBezTo>
                    <a:pt x="58" y="83"/>
                    <a:pt x="57" y="82"/>
                    <a:pt x="57" y="81"/>
                  </a:cubicBezTo>
                  <a:cubicBezTo>
                    <a:pt x="57" y="80"/>
                    <a:pt x="57" y="78"/>
                    <a:pt x="57" y="77"/>
                  </a:cubicBezTo>
                  <a:cubicBezTo>
                    <a:pt x="57" y="76"/>
                    <a:pt x="57" y="75"/>
                    <a:pt x="57" y="74"/>
                  </a:cubicBezTo>
                  <a:cubicBezTo>
                    <a:pt x="57" y="73"/>
                    <a:pt x="56" y="72"/>
                    <a:pt x="55" y="71"/>
                  </a:cubicBezTo>
                  <a:cubicBezTo>
                    <a:pt x="55" y="70"/>
                    <a:pt x="56" y="69"/>
                    <a:pt x="56" y="67"/>
                  </a:cubicBezTo>
                  <a:cubicBezTo>
                    <a:pt x="55" y="67"/>
                    <a:pt x="55" y="68"/>
                    <a:pt x="55" y="68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3" y="67"/>
                    <a:pt x="53" y="66"/>
                    <a:pt x="53" y="66"/>
                  </a:cubicBezTo>
                  <a:cubicBezTo>
                    <a:pt x="52" y="66"/>
                    <a:pt x="52" y="67"/>
                    <a:pt x="52" y="68"/>
                  </a:cubicBezTo>
                  <a:cubicBezTo>
                    <a:pt x="51" y="67"/>
                    <a:pt x="50" y="68"/>
                    <a:pt x="49" y="68"/>
                  </a:cubicBezTo>
                  <a:cubicBezTo>
                    <a:pt x="48" y="68"/>
                    <a:pt x="47" y="67"/>
                    <a:pt x="46" y="66"/>
                  </a:cubicBezTo>
                  <a:cubicBezTo>
                    <a:pt x="46" y="65"/>
                    <a:pt x="46" y="64"/>
                    <a:pt x="45" y="63"/>
                  </a:cubicBezTo>
                  <a:cubicBezTo>
                    <a:pt x="45" y="61"/>
                    <a:pt x="45" y="59"/>
                    <a:pt x="45" y="58"/>
                  </a:cubicBezTo>
                  <a:cubicBezTo>
                    <a:pt x="45" y="57"/>
                    <a:pt x="46" y="56"/>
                    <a:pt x="46" y="55"/>
                  </a:cubicBezTo>
                  <a:cubicBezTo>
                    <a:pt x="46" y="54"/>
                    <a:pt x="47" y="54"/>
                    <a:pt x="48" y="53"/>
                  </a:cubicBezTo>
                  <a:cubicBezTo>
                    <a:pt x="48" y="52"/>
                    <a:pt x="48" y="51"/>
                    <a:pt x="48" y="50"/>
                  </a:cubicBezTo>
                  <a:cubicBezTo>
                    <a:pt x="49" y="50"/>
                    <a:pt x="49" y="49"/>
                    <a:pt x="50" y="49"/>
                  </a:cubicBezTo>
                  <a:cubicBezTo>
                    <a:pt x="50" y="49"/>
                    <a:pt x="50" y="49"/>
                    <a:pt x="51" y="49"/>
                  </a:cubicBezTo>
                  <a:cubicBezTo>
                    <a:pt x="51" y="49"/>
                    <a:pt x="53" y="48"/>
                    <a:pt x="54" y="49"/>
                  </a:cubicBezTo>
                  <a:cubicBezTo>
                    <a:pt x="55" y="48"/>
                    <a:pt x="56" y="48"/>
                    <a:pt x="57" y="48"/>
                  </a:cubicBezTo>
                  <a:cubicBezTo>
                    <a:pt x="57" y="48"/>
                    <a:pt x="57" y="49"/>
                    <a:pt x="57" y="49"/>
                  </a:cubicBezTo>
                  <a:cubicBezTo>
                    <a:pt x="57" y="49"/>
                    <a:pt x="57" y="49"/>
                    <a:pt x="57" y="50"/>
                  </a:cubicBezTo>
                  <a:cubicBezTo>
                    <a:pt x="58" y="51"/>
                    <a:pt x="59" y="51"/>
                    <a:pt x="60" y="52"/>
                  </a:cubicBezTo>
                  <a:cubicBezTo>
                    <a:pt x="61" y="52"/>
                    <a:pt x="61" y="51"/>
                    <a:pt x="61" y="51"/>
                  </a:cubicBezTo>
                  <a:cubicBezTo>
                    <a:pt x="63" y="51"/>
                    <a:pt x="64" y="51"/>
                    <a:pt x="66" y="52"/>
                  </a:cubicBezTo>
                  <a:cubicBezTo>
                    <a:pt x="67" y="52"/>
                    <a:pt x="66" y="50"/>
                    <a:pt x="67" y="50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66" y="48"/>
                    <a:pt x="67" y="50"/>
                    <a:pt x="66" y="50"/>
                  </a:cubicBezTo>
                  <a:cubicBezTo>
                    <a:pt x="65" y="50"/>
                    <a:pt x="66" y="49"/>
                    <a:pt x="65" y="49"/>
                  </a:cubicBezTo>
                  <a:cubicBezTo>
                    <a:pt x="65" y="49"/>
                    <a:pt x="64" y="49"/>
                    <a:pt x="63" y="49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7"/>
                    <a:pt x="63" y="47"/>
                    <a:pt x="63" y="46"/>
                  </a:cubicBezTo>
                  <a:cubicBezTo>
                    <a:pt x="63" y="46"/>
                    <a:pt x="62" y="46"/>
                    <a:pt x="62" y="46"/>
                  </a:cubicBezTo>
                  <a:cubicBezTo>
                    <a:pt x="62" y="47"/>
                    <a:pt x="62" y="48"/>
                    <a:pt x="62" y="49"/>
                  </a:cubicBezTo>
                  <a:cubicBezTo>
                    <a:pt x="63" y="48"/>
                    <a:pt x="63" y="49"/>
                    <a:pt x="63" y="49"/>
                  </a:cubicBezTo>
                  <a:cubicBezTo>
                    <a:pt x="62" y="49"/>
                    <a:pt x="62" y="49"/>
                    <a:pt x="62" y="49"/>
                  </a:cubicBezTo>
                  <a:cubicBezTo>
                    <a:pt x="62" y="49"/>
                    <a:pt x="62" y="49"/>
                    <a:pt x="62" y="49"/>
                  </a:cubicBezTo>
                  <a:cubicBezTo>
                    <a:pt x="62" y="49"/>
                    <a:pt x="61" y="49"/>
                    <a:pt x="61" y="48"/>
                  </a:cubicBezTo>
                  <a:cubicBezTo>
                    <a:pt x="61" y="48"/>
                    <a:pt x="61" y="47"/>
                    <a:pt x="61" y="47"/>
                  </a:cubicBezTo>
                  <a:cubicBezTo>
                    <a:pt x="61" y="47"/>
                    <a:pt x="61" y="46"/>
                    <a:pt x="60" y="46"/>
                  </a:cubicBezTo>
                  <a:cubicBezTo>
                    <a:pt x="60" y="46"/>
                    <a:pt x="60" y="45"/>
                    <a:pt x="60" y="45"/>
                  </a:cubicBezTo>
                  <a:cubicBezTo>
                    <a:pt x="59" y="44"/>
                    <a:pt x="58" y="44"/>
                    <a:pt x="58" y="43"/>
                  </a:cubicBezTo>
                  <a:cubicBezTo>
                    <a:pt x="57" y="45"/>
                    <a:pt x="60" y="45"/>
                    <a:pt x="60" y="46"/>
                  </a:cubicBezTo>
                  <a:cubicBezTo>
                    <a:pt x="60" y="47"/>
                    <a:pt x="59" y="45"/>
                    <a:pt x="59" y="46"/>
                  </a:cubicBezTo>
                  <a:cubicBezTo>
                    <a:pt x="59" y="46"/>
                    <a:pt x="60" y="46"/>
                    <a:pt x="59" y="47"/>
                  </a:cubicBezTo>
                  <a:cubicBezTo>
                    <a:pt x="59" y="47"/>
                    <a:pt x="58" y="47"/>
                    <a:pt x="59" y="48"/>
                  </a:cubicBezTo>
                  <a:cubicBezTo>
                    <a:pt x="58" y="48"/>
                    <a:pt x="58" y="48"/>
                    <a:pt x="58" y="47"/>
                  </a:cubicBezTo>
                  <a:cubicBezTo>
                    <a:pt x="58" y="47"/>
                    <a:pt x="59" y="47"/>
                    <a:pt x="59" y="47"/>
                  </a:cubicBezTo>
                  <a:cubicBezTo>
                    <a:pt x="58" y="46"/>
                    <a:pt x="58" y="45"/>
                    <a:pt x="57" y="45"/>
                  </a:cubicBezTo>
                  <a:cubicBezTo>
                    <a:pt x="57" y="45"/>
                    <a:pt x="57" y="45"/>
                    <a:pt x="56" y="44"/>
                  </a:cubicBezTo>
                  <a:cubicBezTo>
                    <a:pt x="56" y="46"/>
                    <a:pt x="57" y="47"/>
                    <a:pt x="56" y="47"/>
                  </a:cubicBezTo>
                  <a:cubicBezTo>
                    <a:pt x="56" y="46"/>
                    <a:pt x="55" y="44"/>
                    <a:pt x="56" y="44"/>
                  </a:cubicBezTo>
                  <a:cubicBezTo>
                    <a:pt x="55" y="44"/>
                    <a:pt x="55" y="44"/>
                    <a:pt x="54" y="44"/>
                  </a:cubicBezTo>
                  <a:cubicBezTo>
                    <a:pt x="53" y="44"/>
                    <a:pt x="53" y="45"/>
                    <a:pt x="52" y="46"/>
                  </a:cubicBezTo>
                  <a:cubicBezTo>
                    <a:pt x="53" y="47"/>
                    <a:pt x="52" y="48"/>
                    <a:pt x="52" y="49"/>
                  </a:cubicBezTo>
                  <a:cubicBezTo>
                    <a:pt x="51" y="48"/>
                    <a:pt x="51" y="48"/>
                    <a:pt x="50" y="49"/>
                  </a:cubicBezTo>
                  <a:cubicBezTo>
                    <a:pt x="50" y="48"/>
                    <a:pt x="49" y="48"/>
                    <a:pt x="48" y="48"/>
                  </a:cubicBezTo>
                  <a:cubicBezTo>
                    <a:pt x="49" y="47"/>
                    <a:pt x="48" y="47"/>
                    <a:pt x="48" y="46"/>
                  </a:cubicBezTo>
                  <a:cubicBezTo>
                    <a:pt x="49" y="46"/>
                    <a:pt x="48" y="45"/>
                    <a:pt x="48" y="44"/>
                  </a:cubicBezTo>
                  <a:cubicBezTo>
                    <a:pt x="50" y="44"/>
                    <a:pt x="50" y="43"/>
                    <a:pt x="51" y="44"/>
                  </a:cubicBezTo>
                  <a:cubicBezTo>
                    <a:pt x="52" y="44"/>
                    <a:pt x="52" y="43"/>
                    <a:pt x="52" y="43"/>
                  </a:cubicBezTo>
                  <a:cubicBezTo>
                    <a:pt x="52" y="42"/>
                    <a:pt x="51" y="42"/>
                    <a:pt x="51" y="41"/>
                  </a:cubicBezTo>
                  <a:cubicBezTo>
                    <a:pt x="51" y="41"/>
                    <a:pt x="50" y="41"/>
                    <a:pt x="50" y="41"/>
                  </a:cubicBezTo>
                  <a:cubicBezTo>
                    <a:pt x="50" y="40"/>
                    <a:pt x="50" y="40"/>
                    <a:pt x="51" y="40"/>
                  </a:cubicBezTo>
                  <a:cubicBezTo>
                    <a:pt x="51" y="40"/>
                    <a:pt x="51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1" y="39"/>
                    <a:pt x="50" y="39"/>
                    <a:pt x="49" y="39"/>
                  </a:cubicBezTo>
                  <a:cubicBezTo>
                    <a:pt x="49" y="39"/>
                    <a:pt x="50" y="39"/>
                    <a:pt x="50" y="39"/>
                  </a:cubicBezTo>
                  <a:cubicBezTo>
                    <a:pt x="50" y="38"/>
                    <a:pt x="50" y="38"/>
                    <a:pt x="50" y="37"/>
                  </a:cubicBezTo>
                  <a:cubicBezTo>
                    <a:pt x="50" y="37"/>
                    <a:pt x="51" y="37"/>
                    <a:pt x="51" y="36"/>
                  </a:cubicBezTo>
                  <a:cubicBezTo>
                    <a:pt x="51" y="36"/>
                    <a:pt x="50" y="36"/>
                    <a:pt x="50" y="35"/>
                  </a:cubicBezTo>
                  <a:cubicBezTo>
                    <a:pt x="50" y="34"/>
                    <a:pt x="50" y="34"/>
                    <a:pt x="50" y="33"/>
                  </a:cubicBezTo>
                  <a:cubicBezTo>
                    <a:pt x="51" y="32"/>
                    <a:pt x="51" y="32"/>
                    <a:pt x="52" y="32"/>
                  </a:cubicBezTo>
                  <a:cubicBezTo>
                    <a:pt x="52" y="33"/>
                    <a:pt x="51" y="33"/>
                    <a:pt x="51" y="33"/>
                  </a:cubicBezTo>
                  <a:cubicBezTo>
                    <a:pt x="51" y="33"/>
                    <a:pt x="51" y="33"/>
                    <a:pt x="52" y="34"/>
                  </a:cubicBezTo>
                  <a:cubicBezTo>
                    <a:pt x="51" y="35"/>
                    <a:pt x="52" y="35"/>
                    <a:pt x="52" y="36"/>
                  </a:cubicBezTo>
                  <a:cubicBezTo>
                    <a:pt x="52" y="37"/>
                    <a:pt x="53" y="37"/>
                    <a:pt x="53" y="37"/>
                  </a:cubicBezTo>
                  <a:cubicBezTo>
                    <a:pt x="52" y="38"/>
                    <a:pt x="52" y="38"/>
                    <a:pt x="52" y="39"/>
                  </a:cubicBezTo>
                  <a:cubicBezTo>
                    <a:pt x="53" y="39"/>
                    <a:pt x="52" y="38"/>
                    <a:pt x="54" y="38"/>
                  </a:cubicBezTo>
                  <a:cubicBezTo>
                    <a:pt x="53" y="37"/>
                    <a:pt x="54" y="37"/>
                    <a:pt x="54" y="37"/>
                  </a:cubicBezTo>
                  <a:cubicBezTo>
                    <a:pt x="54" y="37"/>
                    <a:pt x="55" y="36"/>
                    <a:pt x="55" y="36"/>
                  </a:cubicBezTo>
                  <a:cubicBezTo>
                    <a:pt x="55" y="36"/>
                    <a:pt x="56" y="36"/>
                    <a:pt x="55" y="36"/>
                  </a:cubicBezTo>
                  <a:cubicBezTo>
                    <a:pt x="55" y="35"/>
                    <a:pt x="55" y="35"/>
                    <a:pt x="56" y="34"/>
                  </a:cubicBezTo>
                  <a:cubicBezTo>
                    <a:pt x="56" y="34"/>
                    <a:pt x="55" y="34"/>
                    <a:pt x="54" y="33"/>
                  </a:cubicBezTo>
                  <a:cubicBezTo>
                    <a:pt x="54" y="33"/>
                    <a:pt x="54" y="32"/>
                    <a:pt x="54" y="31"/>
                  </a:cubicBezTo>
                  <a:cubicBezTo>
                    <a:pt x="54" y="30"/>
                    <a:pt x="55" y="29"/>
                    <a:pt x="56" y="29"/>
                  </a:cubicBezTo>
                  <a:cubicBezTo>
                    <a:pt x="56" y="29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7" y="28"/>
                    <a:pt x="57" y="27"/>
                    <a:pt x="57" y="26"/>
                  </a:cubicBezTo>
                  <a:cubicBezTo>
                    <a:pt x="58" y="25"/>
                    <a:pt x="59" y="25"/>
                    <a:pt x="59" y="24"/>
                  </a:cubicBezTo>
                  <a:cubicBezTo>
                    <a:pt x="60" y="24"/>
                    <a:pt x="60" y="23"/>
                    <a:pt x="60" y="24"/>
                  </a:cubicBezTo>
                  <a:cubicBezTo>
                    <a:pt x="61" y="23"/>
                    <a:pt x="61" y="23"/>
                    <a:pt x="61" y="23"/>
                  </a:cubicBezTo>
                  <a:cubicBezTo>
                    <a:pt x="62" y="23"/>
                    <a:pt x="63" y="23"/>
                    <a:pt x="63" y="23"/>
                  </a:cubicBezTo>
                  <a:cubicBezTo>
                    <a:pt x="63" y="23"/>
                    <a:pt x="64" y="23"/>
                    <a:pt x="64" y="24"/>
                  </a:cubicBezTo>
                  <a:cubicBezTo>
                    <a:pt x="65" y="24"/>
                    <a:pt x="65" y="24"/>
                    <a:pt x="65" y="25"/>
                  </a:cubicBezTo>
                  <a:cubicBezTo>
                    <a:pt x="67" y="25"/>
                    <a:pt x="68" y="25"/>
                    <a:pt x="68" y="27"/>
                  </a:cubicBezTo>
                  <a:cubicBezTo>
                    <a:pt x="69" y="27"/>
                    <a:pt x="69" y="26"/>
                    <a:pt x="69" y="25"/>
                  </a:cubicBezTo>
                  <a:cubicBezTo>
                    <a:pt x="69" y="25"/>
                    <a:pt x="69" y="25"/>
                    <a:pt x="70" y="25"/>
                  </a:cubicBezTo>
                  <a:cubicBezTo>
                    <a:pt x="70" y="25"/>
                    <a:pt x="70" y="26"/>
                    <a:pt x="70" y="26"/>
                  </a:cubicBezTo>
                  <a:cubicBezTo>
                    <a:pt x="71" y="26"/>
                    <a:pt x="71" y="25"/>
                    <a:pt x="72" y="25"/>
                  </a:cubicBezTo>
                  <a:cubicBezTo>
                    <a:pt x="73" y="25"/>
                    <a:pt x="74" y="24"/>
                    <a:pt x="75" y="25"/>
                  </a:cubicBezTo>
                  <a:cubicBezTo>
                    <a:pt x="75" y="24"/>
                    <a:pt x="74" y="24"/>
                    <a:pt x="74" y="23"/>
                  </a:cubicBezTo>
                  <a:cubicBezTo>
                    <a:pt x="75" y="23"/>
                    <a:pt x="75" y="24"/>
                    <a:pt x="76" y="24"/>
                  </a:cubicBezTo>
                  <a:cubicBezTo>
                    <a:pt x="77" y="23"/>
                    <a:pt x="78" y="22"/>
                    <a:pt x="78" y="21"/>
                  </a:cubicBezTo>
                  <a:cubicBezTo>
                    <a:pt x="79" y="21"/>
                    <a:pt x="79" y="22"/>
                    <a:pt x="79" y="22"/>
                  </a:cubicBezTo>
                  <a:cubicBezTo>
                    <a:pt x="80" y="23"/>
                    <a:pt x="80" y="21"/>
                    <a:pt x="80" y="22"/>
                  </a:cubicBezTo>
                  <a:cubicBezTo>
                    <a:pt x="80" y="22"/>
                    <a:pt x="80" y="23"/>
                    <a:pt x="80" y="23"/>
                  </a:cubicBezTo>
                  <a:cubicBezTo>
                    <a:pt x="81" y="23"/>
                    <a:pt x="81" y="22"/>
                    <a:pt x="81" y="22"/>
                  </a:cubicBezTo>
                  <a:cubicBezTo>
                    <a:pt x="82" y="22"/>
                    <a:pt x="82" y="22"/>
                    <a:pt x="83" y="23"/>
                  </a:cubicBezTo>
                  <a:cubicBezTo>
                    <a:pt x="83" y="22"/>
                    <a:pt x="82" y="22"/>
                    <a:pt x="82" y="21"/>
                  </a:cubicBezTo>
                  <a:cubicBezTo>
                    <a:pt x="82" y="20"/>
                    <a:pt x="82" y="21"/>
                    <a:pt x="83" y="21"/>
                  </a:cubicBezTo>
                  <a:cubicBezTo>
                    <a:pt x="83" y="21"/>
                    <a:pt x="83" y="20"/>
                    <a:pt x="83" y="20"/>
                  </a:cubicBezTo>
                  <a:cubicBezTo>
                    <a:pt x="84" y="20"/>
                    <a:pt x="84" y="19"/>
                    <a:pt x="84" y="19"/>
                  </a:cubicBezTo>
                  <a:cubicBezTo>
                    <a:pt x="85" y="19"/>
                    <a:pt x="86" y="19"/>
                    <a:pt x="87" y="18"/>
                  </a:cubicBezTo>
                  <a:cubicBezTo>
                    <a:pt x="87" y="18"/>
                    <a:pt x="87" y="19"/>
                    <a:pt x="87" y="19"/>
                  </a:cubicBezTo>
                  <a:cubicBezTo>
                    <a:pt x="88" y="19"/>
                    <a:pt x="88" y="18"/>
                    <a:pt x="89" y="18"/>
                  </a:cubicBezTo>
                  <a:cubicBezTo>
                    <a:pt x="89" y="18"/>
                    <a:pt x="89" y="17"/>
                    <a:pt x="89" y="17"/>
                  </a:cubicBezTo>
                  <a:cubicBezTo>
                    <a:pt x="90" y="17"/>
                    <a:pt x="90" y="17"/>
                    <a:pt x="90" y="18"/>
                  </a:cubicBezTo>
                  <a:cubicBezTo>
                    <a:pt x="91" y="18"/>
                    <a:pt x="92" y="18"/>
                    <a:pt x="92" y="17"/>
                  </a:cubicBezTo>
                  <a:cubicBezTo>
                    <a:pt x="93" y="18"/>
                    <a:pt x="93" y="18"/>
                    <a:pt x="93" y="19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4" y="20"/>
                    <a:pt x="94" y="21"/>
                    <a:pt x="95" y="21"/>
                  </a:cubicBezTo>
                  <a:cubicBezTo>
                    <a:pt x="95" y="21"/>
                    <a:pt x="95" y="21"/>
                    <a:pt x="95" y="21"/>
                  </a:cubicBezTo>
                  <a:cubicBezTo>
                    <a:pt x="96" y="21"/>
                    <a:pt x="96" y="21"/>
                    <a:pt x="97" y="21"/>
                  </a:cubicBezTo>
                  <a:cubicBezTo>
                    <a:pt x="101" y="25"/>
                    <a:pt x="104" y="30"/>
                    <a:pt x="107" y="35"/>
                  </a:cubicBezTo>
                  <a:close/>
                  <a:moveTo>
                    <a:pt x="111" y="44"/>
                  </a:moveTo>
                  <a:cubicBezTo>
                    <a:pt x="111" y="44"/>
                    <a:pt x="111" y="44"/>
                    <a:pt x="111" y="44"/>
                  </a:cubicBezTo>
                  <a:cubicBezTo>
                    <a:pt x="110" y="45"/>
                    <a:pt x="110" y="44"/>
                    <a:pt x="110" y="44"/>
                  </a:cubicBezTo>
                  <a:cubicBezTo>
                    <a:pt x="109" y="44"/>
                    <a:pt x="109" y="45"/>
                    <a:pt x="109" y="44"/>
                  </a:cubicBezTo>
                  <a:cubicBezTo>
                    <a:pt x="109" y="43"/>
                    <a:pt x="109" y="43"/>
                    <a:pt x="109" y="42"/>
                  </a:cubicBezTo>
                  <a:cubicBezTo>
                    <a:pt x="109" y="42"/>
                    <a:pt x="110" y="42"/>
                    <a:pt x="110" y="42"/>
                  </a:cubicBezTo>
                  <a:cubicBezTo>
                    <a:pt x="110" y="43"/>
                    <a:pt x="111" y="44"/>
                    <a:pt x="111" y="44"/>
                  </a:cubicBezTo>
                  <a:close/>
                  <a:moveTo>
                    <a:pt x="104" y="63"/>
                  </a:moveTo>
                  <a:cubicBezTo>
                    <a:pt x="105" y="63"/>
                    <a:pt x="105" y="62"/>
                    <a:pt x="105" y="63"/>
                  </a:cubicBezTo>
                  <a:cubicBezTo>
                    <a:pt x="105" y="62"/>
                    <a:pt x="105" y="61"/>
                    <a:pt x="106" y="61"/>
                  </a:cubicBezTo>
                  <a:cubicBezTo>
                    <a:pt x="106" y="61"/>
                    <a:pt x="106" y="62"/>
                    <a:pt x="106" y="62"/>
                  </a:cubicBezTo>
                  <a:cubicBezTo>
                    <a:pt x="107" y="63"/>
                    <a:pt x="107" y="63"/>
                    <a:pt x="107" y="64"/>
                  </a:cubicBezTo>
                  <a:cubicBezTo>
                    <a:pt x="106" y="63"/>
                    <a:pt x="106" y="64"/>
                    <a:pt x="106" y="64"/>
                  </a:cubicBezTo>
                  <a:cubicBezTo>
                    <a:pt x="105" y="64"/>
                    <a:pt x="105" y="64"/>
                    <a:pt x="105" y="63"/>
                  </a:cubicBezTo>
                  <a:cubicBezTo>
                    <a:pt x="105" y="63"/>
                    <a:pt x="105" y="64"/>
                    <a:pt x="104" y="63"/>
                  </a:cubicBezTo>
                  <a:close/>
                  <a:moveTo>
                    <a:pt x="105" y="72"/>
                  </a:moveTo>
                  <a:cubicBezTo>
                    <a:pt x="104" y="72"/>
                    <a:pt x="104" y="72"/>
                    <a:pt x="104" y="71"/>
                  </a:cubicBezTo>
                  <a:cubicBezTo>
                    <a:pt x="103" y="72"/>
                    <a:pt x="103" y="72"/>
                    <a:pt x="103" y="73"/>
                  </a:cubicBezTo>
                  <a:cubicBezTo>
                    <a:pt x="102" y="72"/>
                    <a:pt x="103" y="69"/>
                    <a:pt x="104" y="69"/>
                  </a:cubicBezTo>
                  <a:cubicBezTo>
                    <a:pt x="104" y="69"/>
                    <a:pt x="105" y="69"/>
                    <a:pt x="105" y="70"/>
                  </a:cubicBezTo>
                  <a:cubicBezTo>
                    <a:pt x="105" y="70"/>
                    <a:pt x="104" y="70"/>
                    <a:pt x="104" y="70"/>
                  </a:cubicBezTo>
                  <a:cubicBezTo>
                    <a:pt x="104" y="71"/>
                    <a:pt x="105" y="71"/>
                    <a:pt x="105" y="72"/>
                  </a:cubicBezTo>
                  <a:close/>
                  <a:moveTo>
                    <a:pt x="102" y="70"/>
                  </a:moveTo>
                  <a:cubicBezTo>
                    <a:pt x="102" y="70"/>
                    <a:pt x="102" y="71"/>
                    <a:pt x="102" y="72"/>
                  </a:cubicBezTo>
                  <a:cubicBezTo>
                    <a:pt x="102" y="72"/>
                    <a:pt x="102" y="72"/>
                    <a:pt x="102" y="72"/>
                  </a:cubicBezTo>
                  <a:cubicBezTo>
                    <a:pt x="102" y="72"/>
                    <a:pt x="101" y="72"/>
                    <a:pt x="101" y="72"/>
                  </a:cubicBezTo>
                  <a:cubicBezTo>
                    <a:pt x="100" y="73"/>
                    <a:pt x="100" y="71"/>
                    <a:pt x="99" y="72"/>
                  </a:cubicBezTo>
                  <a:cubicBezTo>
                    <a:pt x="99" y="71"/>
                    <a:pt x="98" y="70"/>
                    <a:pt x="98" y="70"/>
                  </a:cubicBezTo>
                  <a:cubicBezTo>
                    <a:pt x="99" y="68"/>
                    <a:pt x="101" y="68"/>
                    <a:pt x="101" y="66"/>
                  </a:cubicBezTo>
                  <a:cubicBezTo>
                    <a:pt x="102" y="66"/>
                    <a:pt x="102" y="66"/>
                    <a:pt x="103" y="67"/>
                  </a:cubicBezTo>
                  <a:cubicBezTo>
                    <a:pt x="103" y="67"/>
                    <a:pt x="103" y="68"/>
                    <a:pt x="102" y="68"/>
                  </a:cubicBezTo>
                  <a:cubicBezTo>
                    <a:pt x="103" y="68"/>
                    <a:pt x="102" y="69"/>
                    <a:pt x="102" y="70"/>
                  </a:cubicBezTo>
                  <a:close/>
                  <a:moveTo>
                    <a:pt x="101" y="75"/>
                  </a:moveTo>
                  <a:cubicBezTo>
                    <a:pt x="99" y="75"/>
                    <a:pt x="99" y="74"/>
                    <a:pt x="97" y="74"/>
                  </a:cubicBezTo>
                  <a:cubicBezTo>
                    <a:pt x="97" y="73"/>
                    <a:pt x="97" y="73"/>
                    <a:pt x="97" y="73"/>
                  </a:cubicBezTo>
                  <a:cubicBezTo>
                    <a:pt x="98" y="73"/>
                    <a:pt x="99" y="73"/>
                    <a:pt x="101" y="73"/>
                  </a:cubicBezTo>
                  <a:cubicBezTo>
                    <a:pt x="101" y="74"/>
                    <a:pt x="101" y="74"/>
                    <a:pt x="101" y="75"/>
                  </a:cubicBezTo>
                  <a:close/>
                  <a:moveTo>
                    <a:pt x="103" y="57"/>
                  </a:moveTo>
                  <a:cubicBezTo>
                    <a:pt x="103" y="57"/>
                    <a:pt x="102" y="56"/>
                    <a:pt x="102" y="56"/>
                  </a:cubicBezTo>
                  <a:cubicBezTo>
                    <a:pt x="102" y="55"/>
                    <a:pt x="103" y="55"/>
                    <a:pt x="103" y="55"/>
                  </a:cubicBezTo>
                  <a:cubicBezTo>
                    <a:pt x="103" y="56"/>
                    <a:pt x="103" y="57"/>
                    <a:pt x="103" y="57"/>
                  </a:cubicBezTo>
                  <a:close/>
                  <a:moveTo>
                    <a:pt x="105" y="59"/>
                  </a:moveTo>
                  <a:cubicBezTo>
                    <a:pt x="105" y="60"/>
                    <a:pt x="104" y="60"/>
                    <a:pt x="104" y="61"/>
                  </a:cubicBezTo>
                  <a:cubicBezTo>
                    <a:pt x="103" y="60"/>
                    <a:pt x="103" y="60"/>
                    <a:pt x="103" y="59"/>
                  </a:cubicBezTo>
                  <a:cubicBezTo>
                    <a:pt x="103" y="58"/>
                    <a:pt x="104" y="58"/>
                    <a:pt x="105" y="59"/>
                  </a:cubicBezTo>
                  <a:close/>
                  <a:moveTo>
                    <a:pt x="109" y="69"/>
                  </a:moveTo>
                  <a:cubicBezTo>
                    <a:pt x="109" y="70"/>
                    <a:pt x="108" y="70"/>
                    <a:pt x="107" y="70"/>
                  </a:cubicBezTo>
                  <a:cubicBezTo>
                    <a:pt x="107" y="69"/>
                    <a:pt x="108" y="69"/>
                    <a:pt x="109" y="69"/>
                  </a:cubicBezTo>
                  <a:close/>
                  <a:moveTo>
                    <a:pt x="108" y="50"/>
                  </a:moveTo>
                  <a:cubicBezTo>
                    <a:pt x="108" y="50"/>
                    <a:pt x="108" y="50"/>
                    <a:pt x="108" y="50"/>
                  </a:cubicBezTo>
                  <a:cubicBezTo>
                    <a:pt x="107" y="51"/>
                    <a:pt x="107" y="51"/>
                    <a:pt x="107" y="52"/>
                  </a:cubicBezTo>
                  <a:cubicBezTo>
                    <a:pt x="106" y="51"/>
                    <a:pt x="106" y="51"/>
                    <a:pt x="106" y="50"/>
                  </a:cubicBezTo>
                  <a:cubicBezTo>
                    <a:pt x="106" y="50"/>
                    <a:pt x="107" y="50"/>
                    <a:pt x="107" y="50"/>
                  </a:cubicBezTo>
                  <a:cubicBezTo>
                    <a:pt x="107" y="50"/>
                    <a:pt x="106" y="51"/>
                    <a:pt x="106" y="50"/>
                  </a:cubicBezTo>
                  <a:cubicBezTo>
                    <a:pt x="106" y="49"/>
                    <a:pt x="107" y="49"/>
                    <a:pt x="108" y="49"/>
                  </a:cubicBezTo>
                  <a:cubicBezTo>
                    <a:pt x="109" y="48"/>
                    <a:pt x="109" y="48"/>
                    <a:pt x="110" y="47"/>
                  </a:cubicBezTo>
                  <a:cubicBezTo>
                    <a:pt x="109" y="47"/>
                    <a:pt x="110" y="47"/>
                    <a:pt x="110" y="47"/>
                  </a:cubicBezTo>
                  <a:cubicBezTo>
                    <a:pt x="109" y="46"/>
                    <a:pt x="110" y="45"/>
                    <a:pt x="110" y="44"/>
                  </a:cubicBezTo>
                  <a:cubicBezTo>
                    <a:pt x="110" y="44"/>
                    <a:pt x="110" y="44"/>
                    <a:pt x="110" y="44"/>
                  </a:cubicBezTo>
                  <a:cubicBezTo>
                    <a:pt x="110" y="46"/>
                    <a:pt x="111" y="47"/>
                    <a:pt x="111" y="49"/>
                  </a:cubicBezTo>
                  <a:cubicBezTo>
                    <a:pt x="110" y="50"/>
                    <a:pt x="109" y="50"/>
                    <a:pt x="108" y="50"/>
                  </a:cubicBezTo>
                  <a:close/>
                  <a:moveTo>
                    <a:pt x="109" y="39"/>
                  </a:moveTo>
                  <a:cubicBezTo>
                    <a:pt x="109" y="40"/>
                    <a:pt x="110" y="41"/>
                    <a:pt x="110" y="41"/>
                  </a:cubicBezTo>
                  <a:cubicBezTo>
                    <a:pt x="109" y="41"/>
                    <a:pt x="109" y="40"/>
                    <a:pt x="109" y="39"/>
                  </a:cubicBezTo>
                  <a:close/>
                  <a:moveTo>
                    <a:pt x="93" y="66"/>
                  </a:moveTo>
                  <a:cubicBezTo>
                    <a:pt x="93" y="66"/>
                    <a:pt x="93" y="67"/>
                    <a:pt x="93" y="66"/>
                  </a:cubicBezTo>
                  <a:cubicBezTo>
                    <a:pt x="94" y="66"/>
                    <a:pt x="94" y="67"/>
                    <a:pt x="94" y="67"/>
                  </a:cubicBezTo>
                  <a:cubicBezTo>
                    <a:pt x="94" y="67"/>
                    <a:pt x="95" y="68"/>
                    <a:pt x="95" y="68"/>
                  </a:cubicBezTo>
                  <a:cubicBezTo>
                    <a:pt x="95" y="69"/>
                    <a:pt x="96" y="69"/>
                    <a:pt x="96" y="70"/>
                  </a:cubicBezTo>
                  <a:cubicBezTo>
                    <a:pt x="96" y="71"/>
                    <a:pt x="97" y="72"/>
                    <a:pt x="97" y="72"/>
                  </a:cubicBezTo>
                  <a:cubicBezTo>
                    <a:pt x="96" y="73"/>
                    <a:pt x="96" y="71"/>
                    <a:pt x="95" y="71"/>
                  </a:cubicBezTo>
                  <a:cubicBezTo>
                    <a:pt x="95" y="68"/>
                    <a:pt x="93" y="69"/>
                    <a:pt x="93" y="66"/>
                  </a:cubicBezTo>
                  <a:close/>
                  <a:moveTo>
                    <a:pt x="86" y="64"/>
                  </a:moveTo>
                  <a:cubicBezTo>
                    <a:pt x="87" y="64"/>
                    <a:pt x="87" y="65"/>
                    <a:pt x="87" y="65"/>
                  </a:cubicBezTo>
                  <a:cubicBezTo>
                    <a:pt x="87" y="65"/>
                    <a:pt x="87" y="66"/>
                    <a:pt x="86" y="66"/>
                  </a:cubicBezTo>
                  <a:cubicBezTo>
                    <a:pt x="86" y="65"/>
                    <a:pt x="87" y="65"/>
                    <a:pt x="86" y="64"/>
                  </a:cubicBezTo>
                  <a:close/>
                  <a:moveTo>
                    <a:pt x="73" y="81"/>
                  </a:moveTo>
                  <a:cubicBezTo>
                    <a:pt x="73" y="81"/>
                    <a:pt x="73" y="81"/>
                    <a:pt x="73" y="81"/>
                  </a:cubicBezTo>
                  <a:cubicBezTo>
                    <a:pt x="73" y="82"/>
                    <a:pt x="73" y="82"/>
                    <a:pt x="73" y="83"/>
                  </a:cubicBezTo>
                  <a:cubicBezTo>
                    <a:pt x="72" y="83"/>
                    <a:pt x="72" y="84"/>
                    <a:pt x="72" y="85"/>
                  </a:cubicBezTo>
                  <a:cubicBezTo>
                    <a:pt x="71" y="85"/>
                    <a:pt x="71" y="85"/>
                    <a:pt x="71" y="85"/>
                  </a:cubicBezTo>
                  <a:cubicBezTo>
                    <a:pt x="70" y="84"/>
                    <a:pt x="70" y="83"/>
                    <a:pt x="70" y="83"/>
                  </a:cubicBezTo>
                  <a:cubicBezTo>
                    <a:pt x="70" y="82"/>
                    <a:pt x="70" y="82"/>
                    <a:pt x="71" y="81"/>
                  </a:cubicBezTo>
                  <a:cubicBezTo>
                    <a:pt x="71" y="81"/>
                    <a:pt x="70" y="81"/>
                    <a:pt x="70" y="80"/>
                  </a:cubicBezTo>
                  <a:cubicBezTo>
                    <a:pt x="71" y="79"/>
                    <a:pt x="71" y="79"/>
                    <a:pt x="72" y="78"/>
                  </a:cubicBezTo>
                  <a:cubicBezTo>
                    <a:pt x="72" y="77"/>
                    <a:pt x="72" y="77"/>
                    <a:pt x="73" y="76"/>
                  </a:cubicBezTo>
                  <a:cubicBezTo>
                    <a:pt x="73" y="76"/>
                    <a:pt x="73" y="78"/>
                    <a:pt x="73" y="78"/>
                  </a:cubicBezTo>
                  <a:cubicBezTo>
                    <a:pt x="73" y="79"/>
                    <a:pt x="73" y="80"/>
                    <a:pt x="73" y="81"/>
                  </a:cubicBezTo>
                  <a:close/>
                  <a:moveTo>
                    <a:pt x="32" y="100"/>
                  </a:moveTo>
                  <a:cubicBezTo>
                    <a:pt x="32" y="100"/>
                    <a:pt x="33" y="99"/>
                    <a:pt x="33" y="100"/>
                  </a:cubicBezTo>
                  <a:cubicBezTo>
                    <a:pt x="33" y="100"/>
                    <a:pt x="33" y="100"/>
                    <a:pt x="32" y="100"/>
                  </a:cubicBezTo>
                  <a:close/>
                  <a:moveTo>
                    <a:pt x="39" y="31"/>
                  </a:moveTo>
                  <a:cubicBezTo>
                    <a:pt x="39" y="32"/>
                    <a:pt x="39" y="32"/>
                    <a:pt x="38" y="32"/>
                  </a:cubicBezTo>
                  <a:cubicBezTo>
                    <a:pt x="38" y="33"/>
                    <a:pt x="38" y="32"/>
                    <a:pt x="38" y="32"/>
                  </a:cubicBezTo>
                  <a:cubicBezTo>
                    <a:pt x="37" y="32"/>
                    <a:pt x="37" y="32"/>
                    <a:pt x="36" y="32"/>
                  </a:cubicBezTo>
                  <a:cubicBezTo>
                    <a:pt x="35" y="30"/>
                    <a:pt x="36" y="28"/>
                    <a:pt x="35" y="27"/>
                  </a:cubicBezTo>
                  <a:cubicBezTo>
                    <a:pt x="35" y="26"/>
                    <a:pt x="36" y="26"/>
                    <a:pt x="35" y="26"/>
                  </a:cubicBezTo>
                  <a:cubicBezTo>
                    <a:pt x="36" y="25"/>
                    <a:pt x="36" y="25"/>
                    <a:pt x="37" y="25"/>
                  </a:cubicBezTo>
                  <a:cubicBezTo>
                    <a:pt x="36" y="24"/>
                    <a:pt x="35" y="24"/>
                    <a:pt x="35" y="23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36" y="22"/>
                    <a:pt x="36" y="23"/>
                    <a:pt x="35" y="23"/>
                  </a:cubicBezTo>
                  <a:cubicBezTo>
                    <a:pt x="35" y="22"/>
                    <a:pt x="35" y="22"/>
                    <a:pt x="35" y="21"/>
                  </a:cubicBezTo>
                  <a:cubicBezTo>
                    <a:pt x="35" y="21"/>
                    <a:pt x="34" y="20"/>
                    <a:pt x="35" y="19"/>
                  </a:cubicBezTo>
                  <a:cubicBezTo>
                    <a:pt x="34" y="20"/>
                    <a:pt x="33" y="19"/>
                    <a:pt x="32" y="19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1" y="19"/>
                    <a:pt x="30" y="19"/>
                    <a:pt x="30" y="18"/>
                  </a:cubicBezTo>
                  <a:cubicBezTo>
                    <a:pt x="31" y="17"/>
                    <a:pt x="32" y="18"/>
                    <a:pt x="32" y="18"/>
                  </a:cubicBezTo>
                  <a:cubicBezTo>
                    <a:pt x="32" y="17"/>
                    <a:pt x="32" y="17"/>
                    <a:pt x="31" y="17"/>
                  </a:cubicBezTo>
                  <a:cubicBezTo>
                    <a:pt x="31" y="17"/>
                    <a:pt x="30" y="17"/>
                    <a:pt x="30" y="17"/>
                  </a:cubicBezTo>
                  <a:cubicBezTo>
                    <a:pt x="30" y="17"/>
                    <a:pt x="30" y="17"/>
                    <a:pt x="29" y="17"/>
                  </a:cubicBezTo>
                  <a:cubicBezTo>
                    <a:pt x="30" y="16"/>
                    <a:pt x="30" y="16"/>
                    <a:pt x="31" y="16"/>
                  </a:cubicBezTo>
                  <a:cubicBezTo>
                    <a:pt x="31" y="16"/>
                    <a:pt x="32" y="16"/>
                    <a:pt x="33" y="15"/>
                  </a:cubicBezTo>
                  <a:cubicBezTo>
                    <a:pt x="33" y="15"/>
                    <a:pt x="32" y="15"/>
                    <a:pt x="32" y="14"/>
                  </a:cubicBezTo>
                  <a:cubicBezTo>
                    <a:pt x="34" y="14"/>
                    <a:pt x="35" y="13"/>
                    <a:pt x="36" y="13"/>
                  </a:cubicBezTo>
                  <a:cubicBezTo>
                    <a:pt x="38" y="13"/>
                    <a:pt x="38" y="13"/>
                    <a:pt x="40" y="13"/>
                  </a:cubicBezTo>
                  <a:cubicBezTo>
                    <a:pt x="40" y="13"/>
                    <a:pt x="39" y="12"/>
                    <a:pt x="39" y="11"/>
                  </a:cubicBezTo>
                  <a:cubicBezTo>
                    <a:pt x="40" y="11"/>
                    <a:pt x="41" y="11"/>
                    <a:pt x="42" y="11"/>
                  </a:cubicBezTo>
                  <a:cubicBezTo>
                    <a:pt x="42" y="10"/>
                    <a:pt x="44" y="11"/>
                    <a:pt x="45" y="10"/>
                  </a:cubicBezTo>
                  <a:cubicBezTo>
                    <a:pt x="45" y="11"/>
                    <a:pt x="46" y="11"/>
                    <a:pt x="46" y="11"/>
                  </a:cubicBezTo>
                  <a:cubicBezTo>
                    <a:pt x="46" y="10"/>
                    <a:pt x="47" y="11"/>
                    <a:pt x="47" y="11"/>
                  </a:cubicBezTo>
                  <a:cubicBezTo>
                    <a:pt x="48" y="11"/>
                    <a:pt x="49" y="11"/>
                    <a:pt x="50" y="12"/>
                  </a:cubicBezTo>
                  <a:cubicBezTo>
                    <a:pt x="49" y="12"/>
                    <a:pt x="48" y="12"/>
                    <a:pt x="48" y="13"/>
                  </a:cubicBezTo>
                  <a:cubicBezTo>
                    <a:pt x="48" y="13"/>
                    <a:pt x="49" y="12"/>
                    <a:pt x="50" y="13"/>
                  </a:cubicBezTo>
                  <a:cubicBezTo>
                    <a:pt x="50" y="12"/>
                    <a:pt x="50" y="13"/>
                    <a:pt x="51" y="13"/>
                  </a:cubicBezTo>
                  <a:cubicBezTo>
                    <a:pt x="51" y="14"/>
                    <a:pt x="52" y="13"/>
                    <a:pt x="52" y="14"/>
                  </a:cubicBezTo>
                  <a:cubicBezTo>
                    <a:pt x="52" y="15"/>
                    <a:pt x="51" y="14"/>
                    <a:pt x="50" y="14"/>
                  </a:cubicBezTo>
                  <a:cubicBezTo>
                    <a:pt x="50" y="14"/>
                    <a:pt x="50" y="15"/>
                    <a:pt x="49" y="15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49" y="16"/>
                    <a:pt x="49" y="17"/>
                    <a:pt x="48" y="17"/>
                  </a:cubicBezTo>
                  <a:cubicBezTo>
                    <a:pt x="49" y="17"/>
                    <a:pt x="50" y="17"/>
                    <a:pt x="50" y="18"/>
                  </a:cubicBezTo>
                  <a:cubicBezTo>
                    <a:pt x="49" y="18"/>
                    <a:pt x="48" y="18"/>
                    <a:pt x="48" y="18"/>
                  </a:cubicBezTo>
                  <a:cubicBezTo>
                    <a:pt x="48" y="19"/>
                    <a:pt x="49" y="21"/>
                    <a:pt x="47" y="21"/>
                  </a:cubicBezTo>
                  <a:cubicBezTo>
                    <a:pt x="47" y="22"/>
                    <a:pt x="48" y="22"/>
                    <a:pt x="48" y="23"/>
                  </a:cubicBezTo>
                  <a:cubicBezTo>
                    <a:pt x="47" y="23"/>
                    <a:pt x="47" y="22"/>
                    <a:pt x="47" y="22"/>
                  </a:cubicBezTo>
                  <a:cubicBezTo>
                    <a:pt x="46" y="23"/>
                    <a:pt x="48" y="23"/>
                    <a:pt x="47" y="24"/>
                  </a:cubicBezTo>
                  <a:cubicBezTo>
                    <a:pt x="46" y="24"/>
                    <a:pt x="46" y="23"/>
                    <a:pt x="45" y="2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4"/>
                    <a:pt x="46" y="24"/>
                  </a:cubicBezTo>
                  <a:cubicBezTo>
                    <a:pt x="47" y="24"/>
                    <a:pt x="45" y="25"/>
                    <a:pt x="45" y="25"/>
                  </a:cubicBezTo>
                  <a:cubicBezTo>
                    <a:pt x="44" y="25"/>
                    <a:pt x="44" y="26"/>
                    <a:pt x="43" y="27"/>
                  </a:cubicBezTo>
                  <a:cubicBezTo>
                    <a:pt x="43" y="27"/>
                    <a:pt x="42" y="27"/>
                    <a:pt x="42" y="27"/>
                  </a:cubicBezTo>
                  <a:cubicBezTo>
                    <a:pt x="41" y="27"/>
                    <a:pt x="41" y="28"/>
                    <a:pt x="41" y="27"/>
                  </a:cubicBezTo>
                  <a:cubicBezTo>
                    <a:pt x="40" y="27"/>
                    <a:pt x="40" y="28"/>
                    <a:pt x="40" y="28"/>
                  </a:cubicBezTo>
                  <a:cubicBezTo>
                    <a:pt x="40" y="30"/>
                    <a:pt x="39" y="30"/>
                    <a:pt x="39" y="31"/>
                  </a:cubicBezTo>
                  <a:close/>
                  <a:moveTo>
                    <a:pt x="59" y="15"/>
                  </a:moveTo>
                  <a:cubicBezTo>
                    <a:pt x="59" y="15"/>
                    <a:pt x="60" y="16"/>
                    <a:pt x="60" y="15"/>
                  </a:cubicBezTo>
                  <a:cubicBezTo>
                    <a:pt x="60" y="16"/>
                    <a:pt x="61" y="16"/>
                    <a:pt x="61" y="18"/>
                  </a:cubicBezTo>
                  <a:cubicBezTo>
                    <a:pt x="60" y="18"/>
                    <a:pt x="60" y="17"/>
                    <a:pt x="59" y="17"/>
                  </a:cubicBezTo>
                  <a:cubicBezTo>
                    <a:pt x="59" y="18"/>
                    <a:pt x="59" y="18"/>
                    <a:pt x="59" y="19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7" y="19"/>
                    <a:pt x="57" y="18"/>
                    <a:pt x="57" y="18"/>
                  </a:cubicBezTo>
                  <a:cubicBezTo>
                    <a:pt x="57" y="17"/>
                    <a:pt x="57" y="17"/>
                    <a:pt x="57" y="16"/>
                  </a:cubicBezTo>
                  <a:cubicBezTo>
                    <a:pt x="57" y="16"/>
                    <a:pt x="57" y="17"/>
                    <a:pt x="56" y="17"/>
                  </a:cubicBezTo>
                  <a:cubicBezTo>
                    <a:pt x="56" y="17"/>
                    <a:pt x="56" y="16"/>
                    <a:pt x="56" y="16"/>
                  </a:cubicBezTo>
                  <a:cubicBezTo>
                    <a:pt x="56" y="15"/>
                    <a:pt x="55" y="16"/>
                    <a:pt x="55" y="15"/>
                  </a:cubicBezTo>
                  <a:cubicBezTo>
                    <a:pt x="55" y="13"/>
                    <a:pt x="57" y="14"/>
                    <a:pt x="57" y="15"/>
                  </a:cubicBezTo>
                  <a:cubicBezTo>
                    <a:pt x="58" y="15"/>
                    <a:pt x="57" y="14"/>
                    <a:pt x="57" y="14"/>
                  </a:cubicBezTo>
                  <a:cubicBezTo>
                    <a:pt x="58" y="13"/>
                    <a:pt x="59" y="14"/>
                    <a:pt x="58" y="15"/>
                  </a:cubicBezTo>
                  <a:cubicBezTo>
                    <a:pt x="58" y="15"/>
                    <a:pt x="59" y="15"/>
                    <a:pt x="59" y="15"/>
                  </a:cubicBezTo>
                  <a:close/>
                  <a:moveTo>
                    <a:pt x="59" y="13"/>
                  </a:moveTo>
                  <a:cubicBezTo>
                    <a:pt x="60" y="13"/>
                    <a:pt x="62" y="13"/>
                    <a:pt x="64" y="14"/>
                  </a:cubicBezTo>
                  <a:cubicBezTo>
                    <a:pt x="64" y="15"/>
                    <a:pt x="63" y="14"/>
                    <a:pt x="63" y="15"/>
                  </a:cubicBezTo>
                  <a:cubicBezTo>
                    <a:pt x="61" y="15"/>
                    <a:pt x="60" y="15"/>
                    <a:pt x="59" y="14"/>
                  </a:cubicBezTo>
                  <a:cubicBezTo>
                    <a:pt x="59" y="14"/>
                    <a:pt x="59" y="14"/>
                    <a:pt x="59" y="13"/>
                  </a:cubicBezTo>
                  <a:close/>
                  <a:moveTo>
                    <a:pt x="50" y="37"/>
                  </a:moveTo>
                  <a:cubicBezTo>
                    <a:pt x="49" y="38"/>
                    <a:pt x="48" y="38"/>
                    <a:pt x="48" y="38"/>
                  </a:cubicBezTo>
                  <a:cubicBezTo>
                    <a:pt x="48" y="37"/>
                    <a:pt x="48" y="37"/>
                    <a:pt x="48" y="36"/>
                  </a:cubicBezTo>
                  <a:cubicBezTo>
                    <a:pt x="48" y="36"/>
                    <a:pt x="49" y="36"/>
                    <a:pt x="49" y="35"/>
                  </a:cubicBezTo>
                  <a:cubicBezTo>
                    <a:pt x="49" y="35"/>
                    <a:pt x="49" y="35"/>
                    <a:pt x="50" y="35"/>
                  </a:cubicBezTo>
                  <a:cubicBezTo>
                    <a:pt x="49" y="36"/>
                    <a:pt x="49" y="36"/>
                    <a:pt x="50" y="37"/>
                  </a:cubicBezTo>
                  <a:close/>
                  <a:moveTo>
                    <a:pt x="48" y="29"/>
                  </a:moveTo>
                  <a:cubicBezTo>
                    <a:pt x="48" y="29"/>
                    <a:pt x="48" y="28"/>
                    <a:pt x="47" y="28"/>
                  </a:cubicBezTo>
                  <a:cubicBezTo>
                    <a:pt x="47" y="28"/>
                    <a:pt x="47" y="28"/>
                    <a:pt x="47" y="27"/>
                  </a:cubicBezTo>
                  <a:cubicBezTo>
                    <a:pt x="47" y="27"/>
                    <a:pt x="47" y="28"/>
                    <a:pt x="47" y="27"/>
                  </a:cubicBezTo>
                  <a:cubicBezTo>
                    <a:pt x="47" y="27"/>
                    <a:pt x="47" y="27"/>
                    <a:pt x="47" y="26"/>
                  </a:cubicBezTo>
                  <a:cubicBezTo>
                    <a:pt x="48" y="26"/>
                    <a:pt x="48" y="27"/>
                    <a:pt x="48" y="27"/>
                  </a:cubicBezTo>
                  <a:cubicBezTo>
                    <a:pt x="49" y="26"/>
                    <a:pt x="49" y="27"/>
                    <a:pt x="50" y="27"/>
                  </a:cubicBezTo>
                  <a:cubicBezTo>
                    <a:pt x="50" y="27"/>
                    <a:pt x="51" y="28"/>
                    <a:pt x="51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49" y="29"/>
                    <a:pt x="48" y="29"/>
                    <a:pt x="48" y="29"/>
                  </a:cubicBezTo>
                  <a:close/>
                  <a:moveTo>
                    <a:pt x="72" y="19"/>
                  </a:moveTo>
                  <a:cubicBezTo>
                    <a:pt x="74" y="19"/>
                    <a:pt x="75" y="18"/>
                    <a:pt x="76" y="18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6" y="18"/>
                    <a:pt x="77" y="18"/>
                    <a:pt x="77" y="18"/>
                  </a:cubicBezTo>
                  <a:cubicBezTo>
                    <a:pt x="77" y="19"/>
                    <a:pt x="76" y="19"/>
                    <a:pt x="75" y="19"/>
                  </a:cubicBezTo>
                  <a:cubicBezTo>
                    <a:pt x="74" y="20"/>
                    <a:pt x="74" y="21"/>
                    <a:pt x="72" y="21"/>
                  </a:cubicBezTo>
                  <a:cubicBezTo>
                    <a:pt x="72" y="22"/>
                    <a:pt x="73" y="23"/>
                    <a:pt x="73" y="24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72" y="24"/>
                    <a:pt x="72" y="23"/>
                    <a:pt x="71" y="23"/>
                  </a:cubicBezTo>
                  <a:cubicBezTo>
                    <a:pt x="71" y="22"/>
                    <a:pt x="72" y="22"/>
                    <a:pt x="72" y="21"/>
                  </a:cubicBezTo>
                  <a:cubicBezTo>
                    <a:pt x="72" y="20"/>
                    <a:pt x="73" y="20"/>
                    <a:pt x="72" y="19"/>
                  </a:cubicBezTo>
                  <a:close/>
                  <a:moveTo>
                    <a:pt x="72" y="15"/>
                  </a:moveTo>
                  <a:cubicBezTo>
                    <a:pt x="72" y="14"/>
                    <a:pt x="74" y="13"/>
                    <a:pt x="74" y="14"/>
                  </a:cubicBezTo>
                  <a:cubicBezTo>
                    <a:pt x="73" y="14"/>
                    <a:pt x="73" y="15"/>
                    <a:pt x="72" y="15"/>
                  </a:cubicBezTo>
                  <a:close/>
                  <a:moveTo>
                    <a:pt x="84" y="14"/>
                  </a:moveTo>
                  <a:cubicBezTo>
                    <a:pt x="85" y="14"/>
                    <a:pt x="87" y="14"/>
                    <a:pt x="87" y="15"/>
                  </a:cubicBezTo>
                  <a:cubicBezTo>
                    <a:pt x="87" y="16"/>
                    <a:pt x="86" y="15"/>
                    <a:pt x="84" y="16"/>
                  </a:cubicBezTo>
                  <a:cubicBezTo>
                    <a:pt x="84" y="15"/>
                    <a:pt x="84" y="15"/>
                    <a:pt x="84" y="14"/>
                  </a:cubicBezTo>
                  <a:close/>
                  <a:moveTo>
                    <a:pt x="25" y="29"/>
                  </a:moveTo>
                  <a:cubicBezTo>
                    <a:pt x="25" y="31"/>
                    <a:pt x="23" y="28"/>
                    <a:pt x="23" y="30"/>
                  </a:cubicBezTo>
                  <a:cubicBezTo>
                    <a:pt x="23" y="30"/>
                    <a:pt x="22" y="30"/>
                    <a:pt x="22" y="29"/>
                  </a:cubicBezTo>
                  <a:cubicBezTo>
                    <a:pt x="23" y="29"/>
                    <a:pt x="23" y="28"/>
                    <a:pt x="23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5" y="29"/>
                    <a:pt x="24" y="29"/>
                    <a:pt x="25" y="29"/>
                  </a:cubicBezTo>
                  <a:close/>
                  <a:moveTo>
                    <a:pt x="28" y="59"/>
                  </a:moveTo>
                  <a:cubicBezTo>
                    <a:pt x="28" y="60"/>
                    <a:pt x="27" y="60"/>
                    <a:pt x="27" y="60"/>
                  </a:cubicBezTo>
                  <a:cubicBezTo>
                    <a:pt x="27" y="60"/>
                    <a:pt x="27" y="59"/>
                    <a:pt x="27" y="59"/>
                  </a:cubicBezTo>
                  <a:cubicBezTo>
                    <a:pt x="27" y="59"/>
                    <a:pt x="28" y="59"/>
                    <a:pt x="28" y="59"/>
                  </a:cubicBezTo>
                  <a:close/>
                  <a:moveTo>
                    <a:pt x="23" y="58"/>
                  </a:moveTo>
                  <a:cubicBezTo>
                    <a:pt x="22" y="58"/>
                    <a:pt x="22" y="57"/>
                    <a:pt x="21" y="57"/>
                  </a:cubicBezTo>
                  <a:cubicBezTo>
                    <a:pt x="20" y="57"/>
                    <a:pt x="20" y="58"/>
                    <a:pt x="20" y="58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21" y="57"/>
                    <a:pt x="22" y="57"/>
                    <a:pt x="23" y="57"/>
                  </a:cubicBezTo>
                  <a:cubicBezTo>
                    <a:pt x="23" y="57"/>
                    <a:pt x="23" y="57"/>
                    <a:pt x="24" y="57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5" y="58"/>
                    <a:pt x="26" y="58"/>
                    <a:pt x="26" y="59"/>
                  </a:cubicBezTo>
                  <a:cubicBezTo>
                    <a:pt x="26" y="60"/>
                    <a:pt x="25" y="59"/>
                    <a:pt x="25" y="60"/>
                  </a:cubicBezTo>
                  <a:cubicBezTo>
                    <a:pt x="25" y="60"/>
                    <a:pt x="25" y="59"/>
                    <a:pt x="24" y="59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58"/>
                    <a:pt x="23" y="59"/>
                    <a:pt x="23" y="58"/>
                  </a:cubicBezTo>
                  <a:close/>
                  <a:moveTo>
                    <a:pt x="23" y="60"/>
                  </a:moveTo>
                  <a:cubicBezTo>
                    <a:pt x="23" y="60"/>
                    <a:pt x="23" y="60"/>
                    <a:pt x="22" y="60"/>
                  </a:cubicBezTo>
                  <a:cubicBezTo>
                    <a:pt x="22" y="60"/>
                    <a:pt x="22" y="59"/>
                    <a:pt x="22" y="59"/>
                  </a:cubicBezTo>
                  <a:cubicBezTo>
                    <a:pt x="23" y="59"/>
                    <a:pt x="23" y="59"/>
                    <a:pt x="23" y="60"/>
                  </a:cubicBezTo>
                  <a:close/>
                  <a:moveTo>
                    <a:pt x="22" y="56"/>
                  </a:moveTo>
                  <a:cubicBezTo>
                    <a:pt x="22" y="56"/>
                    <a:pt x="22" y="56"/>
                    <a:pt x="22" y="55"/>
                  </a:cubicBezTo>
                  <a:cubicBezTo>
                    <a:pt x="23" y="55"/>
                    <a:pt x="23" y="56"/>
                    <a:pt x="23" y="56"/>
                  </a:cubicBezTo>
                  <a:cubicBezTo>
                    <a:pt x="23" y="56"/>
                    <a:pt x="22" y="56"/>
                    <a:pt x="22" y="56"/>
                  </a:cubicBezTo>
                  <a:close/>
                  <a:moveTo>
                    <a:pt x="23" y="55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3" y="56"/>
                    <a:pt x="23" y="56"/>
                    <a:pt x="23" y="55"/>
                  </a:cubicBezTo>
                  <a:close/>
                  <a:moveTo>
                    <a:pt x="24" y="57"/>
                  </a:moveTo>
                  <a:cubicBezTo>
                    <a:pt x="24" y="57"/>
                    <a:pt x="24" y="56"/>
                    <a:pt x="24" y="56"/>
                  </a:cubicBezTo>
                  <a:cubicBezTo>
                    <a:pt x="25" y="56"/>
                    <a:pt x="25" y="56"/>
                    <a:pt x="25" y="57"/>
                  </a:cubicBezTo>
                  <a:cubicBezTo>
                    <a:pt x="25" y="57"/>
                    <a:pt x="26" y="57"/>
                    <a:pt x="26" y="57"/>
                  </a:cubicBezTo>
                  <a:cubicBezTo>
                    <a:pt x="26" y="58"/>
                    <a:pt x="25" y="58"/>
                    <a:pt x="25" y="57"/>
                  </a:cubicBezTo>
                  <a:cubicBezTo>
                    <a:pt x="25" y="57"/>
                    <a:pt x="25" y="57"/>
                    <a:pt x="24" y="57"/>
                  </a:cubicBezTo>
                  <a:close/>
                  <a:moveTo>
                    <a:pt x="111" y="74"/>
                  </a:moveTo>
                  <a:cubicBezTo>
                    <a:pt x="111" y="74"/>
                    <a:pt x="111" y="73"/>
                    <a:pt x="111" y="73"/>
                  </a:cubicBezTo>
                  <a:cubicBezTo>
                    <a:pt x="110" y="72"/>
                    <a:pt x="109" y="72"/>
                    <a:pt x="108" y="71"/>
                  </a:cubicBezTo>
                  <a:cubicBezTo>
                    <a:pt x="108" y="71"/>
                    <a:pt x="108" y="71"/>
                    <a:pt x="108" y="71"/>
                  </a:cubicBezTo>
                  <a:cubicBezTo>
                    <a:pt x="107" y="70"/>
                    <a:pt x="108" y="71"/>
                    <a:pt x="108" y="70"/>
                  </a:cubicBezTo>
                  <a:cubicBezTo>
                    <a:pt x="109" y="70"/>
                    <a:pt x="108" y="71"/>
                    <a:pt x="109" y="70"/>
                  </a:cubicBezTo>
                  <a:cubicBezTo>
                    <a:pt x="109" y="71"/>
                    <a:pt x="110" y="70"/>
                    <a:pt x="110" y="70"/>
                  </a:cubicBezTo>
                  <a:cubicBezTo>
                    <a:pt x="110" y="70"/>
                    <a:pt x="111" y="70"/>
                    <a:pt x="111" y="70"/>
                  </a:cubicBezTo>
                  <a:cubicBezTo>
                    <a:pt x="111" y="70"/>
                    <a:pt x="112" y="70"/>
                    <a:pt x="112" y="70"/>
                  </a:cubicBezTo>
                  <a:cubicBezTo>
                    <a:pt x="112" y="72"/>
                    <a:pt x="111" y="73"/>
                    <a:pt x="111" y="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2" name="Freeform 258"/>
            <p:cNvSpPr/>
            <p:nvPr/>
          </p:nvSpPr>
          <p:spPr bwMode="auto">
            <a:xfrm>
              <a:off x="6143171" y="315841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3" name="Freeform 259"/>
            <p:cNvSpPr/>
            <p:nvPr/>
          </p:nvSpPr>
          <p:spPr bwMode="auto">
            <a:xfrm>
              <a:off x="6335089" y="3227813"/>
              <a:ext cx="3253" cy="5422"/>
            </a:xfrm>
            <a:custGeom>
              <a:avLst/>
              <a:gdLst>
                <a:gd name="T0" fmla="*/ 1 w 1"/>
                <a:gd name="T1" fmla="*/ 1 h 2"/>
                <a:gd name="T2" fmla="*/ 1 w 1"/>
                <a:gd name="T3" fmla="*/ 0 h 2"/>
                <a:gd name="T4" fmla="*/ 0 w 1"/>
                <a:gd name="T5" fmla="*/ 1 h 2"/>
                <a:gd name="T6" fmla="*/ 1 w 1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2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4" name="Freeform 260"/>
            <p:cNvSpPr/>
            <p:nvPr/>
          </p:nvSpPr>
          <p:spPr bwMode="auto">
            <a:xfrm>
              <a:off x="6310151" y="3163840"/>
              <a:ext cx="2169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5" name="Freeform 261"/>
            <p:cNvSpPr/>
            <p:nvPr/>
          </p:nvSpPr>
          <p:spPr bwMode="auto">
            <a:xfrm>
              <a:off x="6312320" y="316384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6" name="Freeform 262"/>
            <p:cNvSpPr/>
            <p:nvPr/>
          </p:nvSpPr>
          <p:spPr bwMode="auto">
            <a:xfrm>
              <a:off x="6278707" y="3171431"/>
              <a:ext cx="3253" cy="3253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7" name="Freeform 263"/>
            <p:cNvSpPr/>
            <p:nvPr/>
          </p:nvSpPr>
          <p:spPr bwMode="auto">
            <a:xfrm>
              <a:off x="6099800" y="324841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8" name="Freeform 264"/>
            <p:cNvSpPr/>
            <p:nvPr/>
          </p:nvSpPr>
          <p:spPr bwMode="auto">
            <a:xfrm>
              <a:off x="6220155" y="3222392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59" name="Freeform 265"/>
            <p:cNvSpPr/>
            <p:nvPr/>
          </p:nvSpPr>
          <p:spPr bwMode="auto">
            <a:xfrm>
              <a:off x="6220155" y="3179020"/>
              <a:ext cx="15180" cy="23854"/>
            </a:xfrm>
            <a:custGeom>
              <a:avLst/>
              <a:gdLst>
                <a:gd name="T0" fmla="*/ 5 w 6"/>
                <a:gd name="T1" fmla="*/ 0 h 9"/>
                <a:gd name="T2" fmla="*/ 3 w 6"/>
                <a:gd name="T3" fmla="*/ 4 h 9"/>
                <a:gd name="T4" fmla="*/ 3 w 6"/>
                <a:gd name="T5" fmla="*/ 6 h 9"/>
                <a:gd name="T6" fmla="*/ 2 w 6"/>
                <a:gd name="T7" fmla="*/ 8 h 9"/>
                <a:gd name="T8" fmla="*/ 0 w 6"/>
                <a:gd name="T9" fmla="*/ 6 h 9"/>
                <a:gd name="T10" fmla="*/ 1 w 6"/>
                <a:gd name="T11" fmla="*/ 8 h 9"/>
                <a:gd name="T12" fmla="*/ 1 w 6"/>
                <a:gd name="T13" fmla="*/ 9 h 9"/>
                <a:gd name="T14" fmla="*/ 1 w 6"/>
                <a:gd name="T15" fmla="*/ 9 h 9"/>
                <a:gd name="T16" fmla="*/ 3 w 6"/>
                <a:gd name="T17" fmla="*/ 9 h 9"/>
                <a:gd name="T18" fmla="*/ 4 w 6"/>
                <a:gd name="T19" fmla="*/ 9 h 9"/>
                <a:gd name="T20" fmla="*/ 5 w 6"/>
                <a:gd name="T21" fmla="*/ 6 h 9"/>
                <a:gd name="T22" fmla="*/ 5 w 6"/>
                <a:gd name="T23" fmla="*/ 7 h 9"/>
                <a:gd name="T24" fmla="*/ 5 w 6"/>
                <a:gd name="T25" fmla="*/ 5 h 9"/>
                <a:gd name="T26" fmla="*/ 4 w 6"/>
                <a:gd name="T27" fmla="*/ 4 h 9"/>
                <a:gd name="T28" fmla="*/ 5 w 6"/>
                <a:gd name="T29" fmla="*/ 1 h 9"/>
                <a:gd name="T30" fmla="*/ 5 w 6"/>
                <a:gd name="T3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" h="9">
                  <a:moveTo>
                    <a:pt x="5" y="0"/>
                  </a:moveTo>
                  <a:cubicBezTo>
                    <a:pt x="5" y="2"/>
                    <a:pt x="3" y="2"/>
                    <a:pt x="3" y="4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3" y="7"/>
                    <a:pt x="3" y="8"/>
                    <a:pt x="2" y="8"/>
                  </a:cubicBezTo>
                  <a:cubicBezTo>
                    <a:pt x="1" y="9"/>
                    <a:pt x="1" y="6"/>
                    <a:pt x="0" y="6"/>
                  </a:cubicBezTo>
                  <a:cubicBezTo>
                    <a:pt x="0" y="7"/>
                    <a:pt x="1" y="8"/>
                    <a:pt x="1" y="8"/>
                  </a:cubicBez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2" y="9"/>
                    <a:pt x="1" y="9"/>
                  </a:cubicBezTo>
                  <a:cubicBezTo>
                    <a:pt x="2" y="9"/>
                    <a:pt x="2" y="9"/>
                    <a:pt x="3" y="9"/>
                  </a:cubicBezTo>
                  <a:cubicBezTo>
                    <a:pt x="3" y="9"/>
                    <a:pt x="3" y="9"/>
                    <a:pt x="4" y="9"/>
                  </a:cubicBezTo>
                  <a:cubicBezTo>
                    <a:pt x="5" y="8"/>
                    <a:pt x="4" y="7"/>
                    <a:pt x="5" y="6"/>
                  </a:cubicBezTo>
                  <a:cubicBezTo>
                    <a:pt x="6" y="5"/>
                    <a:pt x="5" y="7"/>
                    <a:pt x="5" y="7"/>
                  </a:cubicBezTo>
                  <a:cubicBezTo>
                    <a:pt x="5" y="6"/>
                    <a:pt x="5" y="5"/>
                    <a:pt x="5" y="5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2"/>
                    <a:pt x="5" y="2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0" name="Freeform 266"/>
            <p:cNvSpPr/>
            <p:nvPr/>
          </p:nvSpPr>
          <p:spPr bwMode="auto">
            <a:xfrm>
              <a:off x="6158351" y="320504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1" name="Freeform 267"/>
            <p:cNvSpPr/>
            <p:nvPr/>
          </p:nvSpPr>
          <p:spPr bwMode="auto">
            <a:xfrm>
              <a:off x="6325331" y="3259257"/>
              <a:ext cx="2169" cy="4337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1 w 1"/>
                <a:gd name="T5" fmla="*/ 2 h 2"/>
                <a:gd name="T6" fmla="*/ 1 w 1"/>
                <a:gd name="T7" fmla="*/ 1 h 2"/>
                <a:gd name="T8" fmla="*/ 0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2" name="Freeform 268"/>
            <p:cNvSpPr/>
            <p:nvPr/>
          </p:nvSpPr>
          <p:spPr bwMode="auto">
            <a:xfrm>
              <a:off x="6242926" y="3176852"/>
              <a:ext cx="7590" cy="7590"/>
            </a:xfrm>
            <a:custGeom>
              <a:avLst/>
              <a:gdLst>
                <a:gd name="T0" fmla="*/ 0 w 3"/>
                <a:gd name="T1" fmla="*/ 1 h 3"/>
                <a:gd name="T2" fmla="*/ 1 w 3"/>
                <a:gd name="T3" fmla="*/ 2 h 3"/>
                <a:gd name="T4" fmla="*/ 2 w 3"/>
                <a:gd name="T5" fmla="*/ 2 h 3"/>
                <a:gd name="T6" fmla="*/ 3 w 3"/>
                <a:gd name="T7" fmla="*/ 1 h 3"/>
                <a:gd name="T8" fmla="*/ 0 w 3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2" y="2"/>
                    <a:pt x="1" y="2"/>
                    <a:pt x="2" y="2"/>
                  </a:cubicBezTo>
                  <a:cubicBezTo>
                    <a:pt x="2" y="1"/>
                    <a:pt x="3" y="2"/>
                    <a:pt x="3" y="1"/>
                  </a:cubicBezTo>
                  <a:cubicBezTo>
                    <a:pt x="2" y="0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3" name="Freeform 269"/>
            <p:cNvSpPr/>
            <p:nvPr/>
          </p:nvSpPr>
          <p:spPr bwMode="auto">
            <a:xfrm>
              <a:off x="6238588" y="3171431"/>
              <a:ext cx="2169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4" name="Freeform 270"/>
            <p:cNvSpPr/>
            <p:nvPr/>
          </p:nvSpPr>
          <p:spPr bwMode="auto">
            <a:xfrm>
              <a:off x="6248347" y="324841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5" name="Freeform 271"/>
            <p:cNvSpPr/>
            <p:nvPr/>
          </p:nvSpPr>
          <p:spPr bwMode="auto">
            <a:xfrm>
              <a:off x="6248347" y="318227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6" name="Freeform 272"/>
            <p:cNvSpPr/>
            <p:nvPr/>
          </p:nvSpPr>
          <p:spPr bwMode="auto">
            <a:xfrm>
              <a:off x="6278707" y="3169262"/>
              <a:ext cx="3253" cy="2169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7" name="Freeform 273"/>
            <p:cNvSpPr/>
            <p:nvPr/>
          </p:nvSpPr>
          <p:spPr bwMode="auto">
            <a:xfrm>
              <a:off x="6235335" y="3192032"/>
              <a:ext cx="3253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8" name="Freeform 274"/>
            <p:cNvSpPr/>
            <p:nvPr/>
          </p:nvSpPr>
          <p:spPr bwMode="auto">
            <a:xfrm>
              <a:off x="6312320" y="3161672"/>
              <a:ext cx="3253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69" name="Freeform 275"/>
            <p:cNvSpPr/>
            <p:nvPr/>
          </p:nvSpPr>
          <p:spPr bwMode="auto">
            <a:xfrm>
              <a:off x="6191964" y="3141071"/>
              <a:ext cx="7590" cy="2169"/>
            </a:xfrm>
            <a:custGeom>
              <a:avLst/>
              <a:gdLst>
                <a:gd name="T0" fmla="*/ 2 w 3"/>
                <a:gd name="T1" fmla="*/ 1 h 1"/>
                <a:gd name="T2" fmla="*/ 3 w 3"/>
                <a:gd name="T3" fmla="*/ 0 h 1"/>
                <a:gd name="T4" fmla="*/ 0 w 3"/>
                <a:gd name="T5" fmla="*/ 1 h 1"/>
                <a:gd name="T6" fmla="*/ 2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2" y="1"/>
                  </a:moveTo>
                  <a:cubicBezTo>
                    <a:pt x="2" y="1"/>
                    <a:pt x="3" y="1"/>
                    <a:pt x="3" y="0"/>
                  </a:cubicBezTo>
                  <a:cubicBezTo>
                    <a:pt x="2" y="0"/>
                    <a:pt x="0" y="0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0" name="Freeform 276"/>
            <p:cNvSpPr/>
            <p:nvPr/>
          </p:nvSpPr>
          <p:spPr bwMode="auto">
            <a:xfrm>
              <a:off x="6194132" y="3163840"/>
              <a:ext cx="3253" cy="2169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1" name="Freeform 277"/>
            <p:cNvSpPr/>
            <p:nvPr/>
          </p:nvSpPr>
          <p:spPr bwMode="auto">
            <a:xfrm>
              <a:off x="6097631" y="3246246"/>
              <a:ext cx="2169" cy="2169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2" name="Freeform 278"/>
            <p:cNvSpPr/>
            <p:nvPr/>
          </p:nvSpPr>
          <p:spPr bwMode="auto">
            <a:xfrm>
              <a:off x="6097631" y="3242993"/>
              <a:ext cx="0" cy="3253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3" name="Freeform 279"/>
            <p:cNvSpPr/>
            <p:nvPr/>
          </p:nvSpPr>
          <p:spPr bwMode="auto">
            <a:xfrm>
              <a:off x="5958843" y="3210465"/>
              <a:ext cx="66142" cy="107344"/>
            </a:xfrm>
            <a:custGeom>
              <a:avLst/>
              <a:gdLst>
                <a:gd name="T0" fmla="*/ 0 w 61"/>
                <a:gd name="T1" fmla="*/ 49 h 99"/>
                <a:gd name="T2" fmla="*/ 61 w 61"/>
                <a:gd name="T3" fmla="*/ 99 h 99"/>
                <a:gd name="T4" fmla="*/ 61 w 61"/>
                <a:gd name="T5" fmla="*/ 0 h 99"/>
                <a:gd name="T6" fmla="*/ 0 w 61"/>
                <a:gd name="T7" fmla="*/ 4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99">
                  <a:moveTo>
                    <a:pt x="0" y="49"/>
                  </a:moveTo>
                  <a:lnTo>
                    <a:pt x="61" y="99"/>
                  </a:lnTo>
                  <a:lnTo>
                    <a:pt x="61" y="0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4" name="Freeform 280"/>
            <p:cNvSpPr/>
            <p:nvPr/>
          </p:nvSpPr>
          <p:spPr bwMode="auto">
            <a:xfrm>
              <a:off x="6020647" y="3240825"/>
              <a:ext cx="40119" cy="43371"/>
            </a:xfrm>
            <a:custGeom>
              <a:avLst/>
              <a:gdLst>
                <a:gd name="T0" fmla="*/ 37 w 37"/>
                <a:gd name="T1" fmla="*/ 40 h 40"/>
                <a:gd name="T2" fmla="*/ 0 w 37"/>
                <a:gd name="T3" fmla="*/ 40 h 40"/>
                <a:gd name="T4" fmla="*/ 0 w 37"/>
                <a:gd name="T5" fmla="*/ 0 h 40"/>
                <a:gd name="T6" fmla="*/ 37 w 37"/>
                <a:gd name="T7" fmla="*/ 0 h 40"/>
                <a:gd name="T8" fmla="*/ 37 w 37"/>
                <a:gd name="T9" fmla="*/ 40 h 40"/>
                <a:gd name="T10" fmla="*/ 37 w 37"/>
                <a:gd name="T11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40">
                  <a:moveTo>
                    <a:pt x="37" y="40"/>
                  </a:moveTo>
                  <a:lnTo>
                    <a:pt x="0" y="40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40"/>
                  </a:lnTo>
                  <a:lnTo>
                    <a:pt x="37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5" name="Freeform 281"/>
            <p:cNvSpPr/>
            <p:nvPr/>
          </p:nvSpPr>
          <p:spPr bwMode="auto">
            <a:xfrm>
              <a:off x="6428338" y="3210465"/>
              <a:ext cx="66142" cy="107344"/>
            </a:xfrm>
            <a:custGeom>
              <a:avLst/>
              <a:gdLst>
                <a:gd name="T0" fmla="*/ 61 w 61"/>
                <a:gd name="T1" fmla="*/ 49 h 99"/>
                <a:gd name="T2" fmla="*/ 0 w 61"/>
                <a:gd name="T3" fmla="*/ 99 h 99"/>
                <a:gd name="T4" fmla="*/ 0 w 61"/>
                <a:gd name="T5" fmla="*/ 0 h 99"/>
                <a:gd name="T6" fmla="*/ 61 w 61"/>
                <a:gd name="T7" fmla="*/ 4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99">
                  <a:moveTo>
                    <a:pt x="61" y="49"/>
                  </a:moveTo>
                  <a:lnTo>
                    <a:pt x="0" y="99"/>
                  </a:lnTo>
                  <a:lnTo>
                    <a:pt x="0" y="0"/>
                  </a:lnTo>
                  <a:lnTo>
                    <a:pt x="61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6" name="Freeform 282"/>
            <p:cNvSpPr/>
            <p:nvPr/>
          </p:nvSpPr>
          <p:spPr bwMode="auto">
            <a:xfrm>
              <a:off x="6394725" y="3240825"/>
              <a:ext cx="41203" cy="43371"/>
            </a:xfrm>
            <a:custGeom>
              <a:avLst/>
              <a:gdLst>
                <a:gd name="T0" fmla="*/ 38 w 38"/>
                <a:gd name="T1" fmla="*/ 40 h 40"/>
                <a:gd name="T2" fmla="*/ 0 w 38"/>
                <a:gd name="T3" fmla="*/ 40 h 40"/>
                <a:gd name="T4" fmla="*/ 0 w 38"/>
                <a:gd name="T5" fmla="*/ 0 h 40"/>
                <a:gd name="T6" fmla="*/ 38 w 38"/>
                <a:gd name="T7" fmla="*/ 0 h 40"/>
                <a:gd name="T8" fmla="*/ 38 w 38"/>
                <a:gd name="T9" fmla="*/ 40 h 40"/>
                <a:gd name="T10" fmla="*/ 38 w 38"/>
                <a:gd name="T11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40">
                  <a:moveTo>
                    <a:pt x="38" y="40"/>
                  </a:moveTo>
                  <a:lnTo>
                    <a:pt x="0" y="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40"/>
                  </a:lnTo>
                  <a:lnTo>
                    <a:pt x="3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7" name="Freeform 283"/>
            <p:cNvSpPr/>
            <p:nvPr/>
          </p:nvSpPr>
          <p:spPr bwMode="auto">
            <a:xfrm>
              <a:off x="6173531" y="2994692"/>
              <a:ext cx="108428" cy="67226"/>
            </a:xfrm>
            <a:custGeom>
              <a:avLst/>
              <a:gdLst>
                <a:gd name="T0" fmla="*/ 50 w 100"/>
                <a:gd name="T1" fmla="*/ 0 h 62"/>
                <a:gd name="T2" fmla="*/ 0 w 100"/>
                <a:gd name="T3" fmla="*/ 62 h 62"/>
                <a:gd name="T4" fmla="*/ 100 w 100"/>
                <a:gd name="T5" fmla="*/ 62 h 62"/>
                <a:gd name="T6" fmla="*/ 50 w 100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2">
                  <a:moveTo>
                    <a:pt x="50" y="0"/>
                  </a:moveTo>
                  <a:lnTo>
                    <a:pt x="0" y="62"/>
                  </a:lnTo>
                  <a:lnTo>
                    <a:pt x="100" y="62"/>
                  </a:lnTo>
                  <a:lnTo>
                    <a:pt x="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8" name="Freeform 284"/>
            <p:cNvSpPr/>
            <p:nvPr/>
          </p:nvSpPr>
          <p:spPr bwMode="auto">
            <a:xfrm>
              <a:off x="6204975" y="3056497"/>
              <a:ext cx="43371" cy="41203"/>
            </a:xfrm>
            <a:custGeom>
              <a:avLst/>
              <a:gdLst>
                <a:gd name="T0" fmla="*/ 40 w 40"/>
                <a:gd name="T1" fmla="*/ 38 h 38"/>
                <a:gd name="T2" fmla="*/ 0 w 40"/>
                <a:gd name="T3" fmla="*/ 38 h 38"/>
                <a:gd name="T4" fmla="*/ 0 w 40"/>
                <a:gd name="T5" fmla="*/ 0 h 38"/>
                <a:gd name="T6" fmla="*/ 40 w 40"/>
                <a:gd name="T7" fmla="*/ 0 h 38"/>
                <a:gd name="T8" fmla="*/ 40 w 40"/>
                <a:gd name="T9" fmla="*/ 38 h 38"/>
                <a:gd name="T10" fmla="*/ 40 w 40"/>
                <a:gd name="T1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38">
                  <a:moveTo>
                    <a:pt x="40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38"/>
                  </a:lnTo>
                  <a:lnTo>
                    <a:pt x="40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9" name="Freeform 285"/>
            <p:cNvSpPr/>
            <p:nvPr/>
          </p:nvSpPr>
          <p:spPr bwMode="auto">
            <a:xfrm>
              <a:off x="6173531" y="3464187"/>
              <a:ext cx="108428" cy="66142"/>
            </a:xfrm>
            <a:custGeom>
              <a:avLst/>
              <a:gdLst>
                <a:gd name="T0" fmla="*/ 50 w 100"/>
                <a:gd name="T1" fmla="*/ 61 h 61"/>
                <a:gd name="T2" fmla="*/ 0 w 100"/>
                <a:gd name="T3" fmla="*/ 0 h 61"/>
                <a:gd name="T4" fmla="*/ 100 w 100"/>
                <a:gd name="T5" fmla="*/ 0 h 61"/>
                <a:gd name="T6" fmla="*/ 50 w 100"/>
                <a:gd name="T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1">
                  <a:moveTo>
                    <a:pt x="50" y="61"/>
                  </a:moveTo>
                  <a:lnTo>
                    <a:pt x="0" y="0"/>
                  </a:lnTo>
                  <a:lnTo>
                    <a:pt x="100" y="0"/>
                  </a:lnTo>
                  <a:lnTo>
                    <a:pt x="50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0" name="Freeform 286"/>
            <p:cNvSpPr/>
            <p:nvPr/>
          </p:nvSpPr>
          <p:spPr bwMode="auto">
            <a:xfrm>
              <a:off x="6204975" y="3430575"/>
              <a:ext cx="43371" cy="41203"/>
            </a:xfrm>
            <a:custGeom>
              <a:avLst/>
              <a:gdLst>
                <a:gd name="T0" fmla="*/ 40 w 40"/>
                <a:gd name="T1" fmla="*/ 38 h 38"/>
                <a:gd name="T2" fmla="*/ 0 w 40"/>
                <a:gd name="T3" fmla="*/ 38 h 38"/>
                <a:gd name="T4" fmla="*/ 0 w 40"/>
                <a:gd name="T5" fmla="*/ 0 h 38"/>
                <a:gd name="T6" fmla="*/ 40 w 40"/>
                <a:gd name="T7" fmla="*/ 0 h 38"/>
                <a:gd name="T8" fmla="*/ 40 w 40"/>
                <a:gd name="T9" fmla="*/ 38 h 38"/>
                <a:gd name="T10" fmla="*/ 40 w 40"/>
                <a:gd name="T1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38">
                  <a:moveTo>
                    <a:pt x="40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38"/>
                  </a:lnTo>
                  <a:lnTo>
                    <a:pt x="40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1" name="Freeform 287"/>
            <p:cNvSpPr/>
            <p:nvPr/>
          </p:nvSpPr>
          <p:spPr bwMode="auto">
            <a:xfrm>
              <a:off x="6037996" y="3073845"/>
              <a:ext cx="84574" cy="84574"/>
            </a:xfrm>
            <a:custGeom>
              <a:avLst/>
              <a:gdLst>
                <a:gd name="T0" fmla="*/ 0 w 78"/>
                <a:gd name="T1" fmla="*/ 0 h 78"/>
                <a:gd name="T2" fmla="*/ 7 w 78"/>
                <a:gd name="T3" fmla="*/ 78 h 78"/>
                <a:gd name="T4" fmla="*/ 78 w 78"/>
                <a:gd name="T5" fmla="*/ 7 h 78"/>
                <a:gd name="T6" fmla="*/ 0 w 78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78">
                  <a:moveTo>
                    <a:pt x="0" y="0"/>
                  </a:moveTo>
                  <a:lnTo>
                    <a:pt x="7" y="78"/>
                  </a:lnTo>
                  <a:lnTo>
                    <a:pt x="78" y="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2" name="Freeform 288"/>
            <p:cNvSpPr/>
            <p:nvPr/>
          </p:nvSpPr>
          <p:spPr bwMode="auto">
            <a:xfrm>
              <a:off x="6064018" y="3099868"/>
              <a:ext cx="61805" cy="61805"/>
            </a:xfrm>
            <a:custGeom>
              <a:avLst/>
              <a:gdLst>
                <a:gd name="T0" fmla="*/ 28 w 57"/>
                <a:gd name="T1" fmla="*/ 57 h 57"/>
                <a:gd name="T2" fmla="*/ 0 w 57"/>
                <a:gd name="T3" fmla="*/ 31 h 57"/>
                <a:gd name="T4" fmla="*/ 31 w 57"/>
                <a:gd name="T5" fmla="*/ 0 h 57"/>
                <a:gd name="T6" fmla="*/ 57 w 57"/>
                <a:gd name="T7" fmla="*/ 28 h 57"/>
                <a:gd name="T8" fmla="*/ 28 w 57"/>
                <a:gd name="T9" fmla="*/ 57 h 57"/>
                <a:gd name="T10" fmla="*/ 28 w 57"/>
                <a:gd name="T11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57">
                  <a:moveTo>
                    <a:pt x="28" y="57"/>
                  </a:moveTo>
                  <a:lnTo>
                    <a:pt x="0" y="31"/>
                  </a:lnTo>
                  <a:lnTo>
                    <a:pt x="31" y="0"/>
                  </a:lnTo>
                  <a:lnTo>
                    <a:pt x="57" y="28"/>
                  </a:lnTo>
                  <a:lnTo>
                    <a:pt x="28" y="57"/>
                  </a:lnTo>
                  <a:lnTo>
                    <a:pt x="28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3" name="Freeform 289"/>
            <p:cNvSpPr/>
            <p:nvPr/>
          </p:nvSpPr>
          <p:spPr bwMode="auto">
            <a:xfrm>
              <a:off x="6330752" y="3366602"/>
              <a:ext cx="86743" cy="86743"/>
            </a:xfrm>
            <a:custGeom>
              <a:avLst/>
              <a:gdLst>
                <a:gd name="T0" fmla="*/ 80 w 80"/>
                <a:gd name="T1" fmla="*/ 80 h 80"/>
                <a:gd name="T2" fmla="*/ 0 w 80"/>
                <a:gd name="T3" fmla="*/ 71 h 80"/>
                <a:gd name="T4" fmla="*/ 71 w 80"/>
                <a:gd name="T5" fmla="*/ 0 h 80"/>
                <a:gd name="T6" fmla="*/ 80 w 80"/>
                <a:gd name="T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80">
                  <a:moveTo>
                    <a:pt x="80" y="80"/>
                  </a:moveTo>
                  <a:lnTo>
                    <a:pt x="0" y="71"/>
                  </a:lnTo>
                  <a:lnTo>
                    <a:pt x="71" y="0"/>
                  </a:lnTo>
                  <a:lnTo>
                    <a:pt x="80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4" name="Freeform 290"/>
            <p:cNvSpPr/>
            <p:nvPr/>
          </p:nvSpPr>
          <p:spPr bwMode="auto">
            <a:xfrm>
              <a:off x="6327500" y="3364433"/>
              <a:ext cx="61805" cy="60720"/>
            </a:xfrm>
            <a:custGeom>
              <a:avLst/>
              <a:gdLst>
                <a:gd name="T0" fmla="*/ 29 w 57"/>
                <a:gd name="T1" fmla="*/ 56 h 56"/>
                <a:gd name="T2" fmla="*/ 0 w 57"/>
                <a:gd name="T3" fmla="*/ 30 h 56"/>
                <a:gd name="T4" fmla="*/ 31 w 57"/>
                <a:gd name="T5" fmla="*/ 0 h 56"/>
                <a:gd name="T6" fmla="*/ 57 w 57"/>
                <a:gd name="T7" fmla="*/ 28 h 56"/>
                <a:gd name="T8" fmla="*/ 29 w 57"/>
                <a:gd name="T9" fmla="*/ 56 h 56"/>
                <a:gd name="T10" fmla="*/ 29 w 57"/>
                <a:gd name="T1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56">
                  <a:moveTo>
                    <a:pt x="29" y="56"/>
                  </a:moveTo>
                  <a:lnTo>
                    <a:pt x="0" y="30"/>
                  </a:lnTo>
                  <a:lnTo>
                    <a:pt x="31" y="0"/>
                  </a:lnTo>
                  <a:lnTo>
                    <a:pt x="57" y="28"/>
                  </a:lnTo>
                  <a:lnTo>
                    <a:pt x="29" y="56"/>
                  </a:lnTo>
                  <a:lnTo>
                    <a:pt x="29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5" name="Freeform 291"/>
            <p:cNvSpPr/>
            <p:nvPr/>
          </p:nvSpPr>
          <p:spPr bwMode="auto">
            <a:xfrm>
              <a:off x="6330752" y="3073845"/>
              <a:ext cx="86743" cy="84574"/>
            </a:xfrm>
            <a:custGeom>
              <a:avLst/>
              <a:gdLst>
                <a:gd name="T0" fmla="*/ 80 w 80"/>
                <a:gd name="T1" fmla="*/ 0 h 78"/>
                <a:gd name="T2" fmla="*/ 0 w 80"/>
                <a:gd name="T3" fmla="*/ 7 h 78"/>
                <a:gd name="T4" fmla="*/ 71 w 80"/>
                <a:gd name="T5" fmla="*/ 78 h 78"/>
                <a:gd name="T6" fmla="*/ 80 w 80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8">
                  <a:moveTo>
                    <a:pt x="80" y="0"/>
                  </a:moveTo>
                  <a:lnTo>
                    <a:pt x="0" y="7"/>
                  </a:lnTo>
                  <a:lnTo>
                    <a:pt x="71" y="78"/>
                  </a:ln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6" name="Freeform 292"/>
            <p:cNvSpPr/>
            <p:nvPr/>
          </p:nvSpPr>
          <p:spPr bwMode="auto">
            <a:xfrm>
              <a:off x="6327500" y="3099868"/>
              <a:ext cx="61805" cy="61805"/>
            </a:xfrm>
            <a:custGeom>
              <a:avLst/>
              <a:gdLst>
                <a:gd name="T0" fmla="*/ 31 w 57"/>
                <a:gd name="T1" fmla="*/ 57 h 57"/>
                <a:gd name="T2" fmla="*/ 0 w 57"/>
                <a:gd name="T3" fmla="*/ 28 h 57"/>
                <a:gd name="T4" fmla="*/ 29 w 57"/>
                <a:gd name="T5" fmla="*/ 0 h 57"/>
                <a:gd name="T6" fmla="*/ 57 w 57"/>
                <a:gd name="T7" fmla="*/ 31 h 57"/>
                <a:gd name="T8" fmla="*/ 31 w 57"/>
                <a:gd name="T9" fmla="*/ 57 h 57"/>
                <a:gd name="T10" fmla="*/ 31 w 57"/>
                <a:gd name="T11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57">
                  <a:moveTo>
                    <a:pt x="31" y="57"/>
                  </a:moveTo>
                  <a:lnTo>
                    <a:pt x="0" y="28"/>
                  </a:lnTo>
                  <a:lnTo>
                    <a:pt x="29" y="0"/>
                  </a:lnTo>
                  <a:lnTo>
                    <a:pt x="57" y="31"/>
                  </a:lnTo>
                  <a:lnTo>
                    <a:pt x="31" y="57"/>
                  </a:lnTo>
                  <a:lnTo>
                    <a:pt x="31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7" name="Freeform 293"/>
            <p:cNvSpPr/>
            <p:nvPr/>
          </p:nvSpPr>
          <p:spPr bwMode="auto">
            <a:xfrm>
              <a:off x="6037996" y="3366602"/>
              <a:ext cx="84574" cy="86743"/>
            </a:xfrm>
            <a:custGeom>
              <a:avLst/>
              <a:gdLst>
                <a:gd name="T0" fmla="*/ 0 w 78"/>
                <a:gd name="T1" fmla="*/ 80 h 80"/>
                <a:gd name="T2" fmla="*/ 7 w 78"/>
                <a:gd name="T3" fmla="*/ 0 h 80"/>
                <a:gd name="T4" fmla="*/ 78 w 78"/>
                <a:gd name="T5" fmla="*/ 71 h 80"/>
                <a:gd name="T6" fmla="*/ 0 w 78"/>
                <a:gd name="T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80">
                  <a:moveTo>
                    <a:pt x="0" y="80"/>
                  </a:moveTo>
                  <a:lnTo>
                    <a:pt x="7" y="0"/>
                  </a:lnTo>
                  <a:lnTo>
                    <a:pt x="78" y="71"/>
                  </a:lnTo>
                  <a:lnTo>
                    <a:pt x="0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88" name="Freeform 294"/>
            <p:cNvSpPr/>
            <p:nvPr/>
          </p:nvSpPr>
          <p:spPr bwMode="auto">
            <a:xfrm>
              <a:off x="6064018" y="3364433"/>
              <a:ext cx="61805" cy="60720"/>
            </a:xfrm>
            <a:custGeom>
              <a:avLst/>
              <a:gdLst>
                <a:gd name="T0" fmla="*/ 31 w 57"/>
                <a:gd name="T1" fmla="*/ 56 h 56"/>
                <a:gd name="T2" fmla="*/ 0 w 57"/>
                <a:gd name="T3" fmla="*/ 28 h 56"/>
                <a:gd name="T4" fmla="*/ 28 w 57"/>
                <a:gd name="T5" fmla="*/ 0 h 56"/>
                <a:gd name="T6" fmla="*/ 57 w 57"/>
                <a:gd name="T7" fmla="*/ 30 h 56"/>
                <a:gd name="T8" fmla="*/ 31 w 57"/>
                <a:gd name="T9" fmla="*/ 56 h 56"/>
                <a:gd name="T10" fmla="*/ 31 w 57"/>
                <a:gd name="T1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56">
                  <a:moveTo>
                    <a:pt x="31" y="56"/>
                  </a:moveTo>
                  <a:lnTo>
                    <a:pt x="0" y="28"/>
                  </a:lnTo>
                  <a:lnTo>
                    <a:pt x="28" y="0"/>
                  </a:lnTo>
                  <a:lnTo>
                    <a:pt x="57" y="30"/>
                  </a:lnTo>
                  <a:lnTo>
                    <a:pt x="31" y="56"/>
                  </a:lnTo>
                  <a:lnTo>
                    <a:pt x="31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6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049"/>
                                </p:stCondLst>
                                <p:childTnLst>
                                  <p:par>
                                    <p:cTn id="19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21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49"/>
                                </p:stCondLst>
                                <p:childTnLst>
                                  <p:par>
                                    <p:cTn id="2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049"/>
                                </p:stCondLst>
                                <p:childTnLst>
                                  <p:par>
                                    <p:cTn id="27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9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549"/>
                                </p:stCondLst>
                                <p:childTnLst>
                                  <p:par>
                                    <p:cTn id="3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1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049"/>
                                </p:stCondLst>
                                <p:childTnLst>
                                  <p:par>
                                    <p:cTn id="40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2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1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3549"/>
                                </p:stCondLst>
                                <p:childTnLst>
                                  <p:par>
                                    <p:cTn id="4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049"/>
                                </p:stCondLst>
                                <p:childTnLst>
                                  <p:par>
                                    <p:cTn id="53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5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1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549"/>
                                </p:stCondLst>
                                <p:childTnLst>
                                  <p:par>
                                    <p:cTn id="6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4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049"/>
                                </p:stCondLst>
                                <p:childTnLst>
                                  <p:par>
                                    <p:cTn id="66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68" dur="500"/>
                                            <p:tgtEl>
                                              <p:spTgt spid="1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5549"/>
                                </p:stCondLst>
                                <p:childTnLst>
                                  <p:par>
                                    <p:cTn id="7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9" grpId="0"/>
          <p:bldP spid="100" grpId="0"/>
          <p:bldP spid="10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6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049"/>
                                </p:stCondLst>
                                <p:childTnLst>
                                  <p:par>
                                    <p:cTn id="19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21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49"/>
                                </p:stCondLst>
                                <p:childTnLst>
                                  <p:par>
                                    <p:cTn id="2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049"/>
                                </p:stCondLst>
                                <p:childTnLst>
                                  <p:par>
                                    <p:cTn id="27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9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549"/>
                                </p:stCondLst>
                                <p:childTnLst>
                                  <p:par>
                                    <p:cTn id="3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1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049"/>
                                </p:stCondLst>
                                <p:childTnLst>
                                  <p:par>
                                    <p:cTn id="40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2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1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3549"/>
                                </p:stCondLst>
                                <p:childTnLst>
                                  <p:par>
                                    <p:cTn id="4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049"/>
                                </p:stCondLst>
                                <p:childTnLst>
                                  <p:par>
                                    <p:cTn id="53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5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1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549"/>
                                </p:stCondLst>
                                <p:childTnLst>
                                  <p:par>
                                    <p:cTn id="6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4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049"/>
                                </p:stCondLst>
                                <p:childTnLst>
                                  <p:par>
                                    <p:cTn id="66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68" dur="500"/>
                                            <p:tgtEl>
                                              <p:spTgt spid="1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5549"/>
                                </p:stCondLst>
                                <p:childTnLst>
                                  <p:par>
                                    <p:cTn id="7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9" grpId="0"/>
          <p:bldP spid="100" grpId="0"/>
          <p:bldP spid="102" grpId="0"/>
        </p:bldLst>
      </p:timing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 rot="5400000">
            <a:off x="386026" y="1406854"/>
            <a:ext cx="3142978" cy="2924714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9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5" name="原创设计师QQ598969553     _4"/>
          <p:cNvCxnSpPr/>
          <p:nvPr/>
        </p:nvCxnSpPr>
        <p:spPr bwMode="auto">
          <a:xfrm>
            <a:off x="2566927" y="1492084"/>
            <a:ext cx="1441450" cy="0"/>
          </a:xfrm>
          <a:prstGeom prst="line">
            <a:avLst/>
          </a:prstGeom>
          <a:ln w="12700">
            <a:solidFill>
              <a:srgbClr val="9DA8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原创设计师QQ598969553     _5"/>
          <p:cNvCxnSpPr/>
          <p:nvPr/>
        </p:nvCxnSpPr>
        <p:spPr bwMode="auto">
          <a:xfrm>
            <a:off x="2616574" y="4282724"/>
            <a:ext cx="1439863" cy="0"/>
          </a:xfrm>
          <a:prstGeom prst="line">
            <a:avLst/>
          </a:prstGeom>
          <a:ln w="12700">
            <a:solidFill>
              <a:srgbClr val="9DA8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原创设计师QQ598969553     _6"/>
          <p:cNvCxnSpPr/>
          <p:nvPr/>
        </p:nvCxnSpPr>
        <p:spPr bwMode="auto">
          <a:xfrm>
            <a:off x="3438546" y="2438436"/>
            <a:ext cx="1334133" cy="0"/>
          </a:xfrm>
          <a:prstGeom prst="line">
            <a:avLst/>
          </a:prstGeom>
          <a:ln w="12700">
            <a:solidFill>
              <a:srgbClr val="9DA8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原创设计师QQ598969553     _7"/>
          <p:cNvCxnSpPr>
            <a:endCxn id="34" idx="2"/>
          </p:cNvCxnSpPr>
          <p:nvPr/>
        </p:nvCxnSpPr>
        <p:spPr bwMode="auto">
          <a:xfrm>
            <a:off x="3294063" y="3423431"/>
            <a:ext cx="1440700" cy="0"/>
          </a:xfrm>
          <a:prstGeom prst="line">
            <a:avLst/>
          </a:prstGeom>
          <a:ln w="12700">
            <a:solidFill>
              <a:srgbClr val="9DA8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原创设计师QQ598969553     _8"/>
          <p:cNvSpPr/>
          <p:nvPr/>
        </p:nvSpPr>
        <p:spPr>
          <a:xfrm>
            <a:off x="4961382" y="1136730"/>
            <a:ext cx="954089" cy="323157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zh-CN" altLang="en-US" sz="1500" dirty="0">
                <a:solidFill>
                  <a:schemeClr val="accent1"/>
                </a:solidFill>
                <a:latin typeface="+mj-ea"/>
                <a:ea typeface="+mj-ea"/>
              </a:rPr>
              <a:t>标题内容</a:t>
            </a:r>
            <a:endParaRPr lang="zh-CN" altLang="en-US" sz="15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10" name="原创设计师QQ598969553     _9"/>
          <p:cNvSpPr>
            <a:spLocks noChangeArrowheads="1"/>
          </p:cNvSpPr>
          <p:nvPr/>
        </p:nvSpPr>
        <p:spPr bwMode="auto">
          <a:xfrm>
            <a:off x="4932040" y="1369458"/>
            <a:ext cx="3043238" cy="553990"/>
          </a:xfrm>
          <a:prstGeom prst="rect">
            <a:avLst/>
          </a:prstGeom>
          <a:noFill/>
          <a:ln>
            <a:noFill/>
          </a:ln>
        </p:spPr>
        <p:txBody>
          <a:bodyPr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0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点击输入简要文字内容，文字内容需概括精炼，不用多余的文字修饰，言简意赅的说明该项内容。</a:t>
            </a:r>
            <a:endParaRPr lang="en-US" altLang="zh-CN" sz="10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grpSp>
        <p:nvGrpSpPr>
          <p:cNvPr id="11" name="原创设计师QQ598969553     _10"/>
          <p:cNvGrpSpPr/>
          <p:nvPr/>
        </p:nvGrpSpPr>
        <p:grpSpPr bwMode="auto">
          <a:xfrm>
            <a:off x="600323" y="1737476"/>
            <a:ext cx="2259643" cy="2259643"/>
            <a:chOff x="1103084" y="2155824"/>
            <a:chExt cx="3176815" cy="3176815"/>
          </a:xfrm>
        </p:grpSpPr>
        <p:sp>
          <p:nvSpPr>
            <p:cNvPr id="12" name="椭圆 11"/>
            <p:cNvSpPr/>
            <p:nvPr/>
          </p:nvSpPr>
          <p:spPr>
            <a:xfrm>
              <a:off x="1103084" y="2155824"/>
              <a:ext cx="3176815" cy="3176815"/>
            </a:xfrm>
            <a:prstGeom prst="ellipse">
              <a:avLst/>
            </a:prstGeom>
            <a:solidFill>
              <a:srgbClr val="CCD0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1281790" y="2334530"/>
              <a:ext cx="2819403" cy="2819403"/>
            </a:xfrm>
            <a:prstGeom prst="ellipse">
              <a:avLst/>
            </a:prstGeom>
            <a:blipFill dpi="0" rotWithShape="1">
              <a:blip r:embed="rId1" cstate="screen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sp>
        <p:nvSpPr>
          <p:cNvPr id="14" name="原创设计师QQ598969553     _11"/>
          <p:cNvSpPr/>
          <p:nvPr/>
        </p:nvSpPr>
        <p:spPr>
          <a:xfrm>
            <a:off x="2339752" y="1275606"/>
            <a:ext cx="373310" cy="37331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1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5" name="原创设计师QQ598969553     _12"/>
          <p:cNvSpPr/>
          <p:nvPr/>
        </p:nvSpPr>
        <p:spPr>
          <a:xfrm>
            <a:off x="3131840" y="2236528"/>
            <a:ext cx="373310" cy="37331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2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6" name="原创设计师QQ598969553     _13"/>
          <p:cNvSpPr/>
          <p:nvPr/>
        </p:nvSpPr>
        <p:spPr>
          <a:xfrm>
            <a:off x="3110900" y="3218921"/>
            <a:ext cx="373310" cy="37331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3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7" name="原创设计师QQ598969553     _14"/>
          <p:cNvSpPr/>
          <p:nvPr/>
        </p:nvSpPr>
        <p:spPr>
          <a:xfrm>
            <a:off x="2339752" y="4069127"/>
            <a:ext cx="373310" cy="37331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4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grpSp>
        <p:nvGrpSpPr>
          <p:cNvPr id="18" name="原创设计师QQ598969553     _15"/>
          <p:cNvGrpSpPr/>
          <p:nvPr/>
        </p:nvGrpSpPr>
        <p:grpSpPr>
          <a:xfrm>
            <a:off x="3989630" y="1064722"/>
            <a:ext cx="858956" cy="858956"/>
            <a:chOff x="3989630" y="984316"/>
            <a:chExt cx="858956" cy="858956"/>
          </a:xfrm>
        </p:grpSpPr>
        <p:grpSp>
          <p:nvGrpSpPr>
            <p:cNvPr id="19" name="组合 18"/>
            <p:cNvGrpSpPr/>
            <p:nvPr/>
          </p:nvGrpSpPr>
          <p:grpSpPr>
            <a:xfrm>
              <a:off x="3989630" y="984316"/>
              <a:ext cx="858956" cy="858956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3" name="同心圆 2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392112" y="760412"/>
                <a:ext cx="3825876" cy="3825876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grpSp>
          <p:nvGrpSpPr>
            <p:cNvPr id="20" name="组合 54"/>
            <p:cNvGrpSpPr>
              <a:grpSpLocks noChangeAspect="1"/>
            </p:cNvGrpSpPr>
            <p:nvPr/>
          </p:nvGrpSpPr>
          <p:grpSpPr bwMode="auto">
            <a:xfrm>
              <a:off x="4230408" y="1145668"/>
              <a:ext cx="389996" cy="469766"/>
              <a:chOff x="3452849" y="2667439"/>
              <a:chExt cx="239345" cy="288607"/>
            </a:xfrm>
          </p:grpSpPr>
          <p:sp>
            <p:nvSpPr>
              <p:cNvPr id="21" name="Freeform 846"/>
              <p:cNvSpPr/>
              <p:nvPr/>
            </p:nvSpPr>
            <p:spPr bwMode="auto">
              <a:xfrm>
                <a:off x="3452849" y="2721892"/>
                <a:ext cx="239345" cy="234154"/>
              </a:xfrm>
              <a:custGeom>
                <a:avLst/>
                <a:gdLst>
                  <a:gd name="T0" fmla="*/ 29 w 48"/>
                  <a:gd name="T1" fmla="*/ 0 h 47"/>
                  <a:gd name="T2" fmla="*/ 29 w 48"/>
                  <a:gd name="T3" fmla="*/ 7 h 47"/>
                  <a:gd name="T4" fmla="*/ 41 w 48"/>
                  <a:gd name="T5" fmla="*/ 23 h 47"/>
                  <a:gd name="T6" fmla="*/ 24 w 48"/>
                  <a:gd name="T7" fmla="*/ 41 h 47"/>
                  <a:gd name="T8" fmla="*/ 6 w 48"/>
                  <a:gd name="T9" fmla="*/ 23 h 47"/>
                  <a:gd name="T10" fmla="*/ 18 w 48"/>
                  <a:gd name="T11" fmla="*/ 7 h 47"/>
                  <a:gd name="T12" fmla="*/ 18 w 48"/>
                  <a:gd name="T13" fmla="*/ 0 h 47"/>
                  <a:gd name="T14" fmla="*/ 0 w 48"/>
                  <a:gd name="T15" fmla="*/ 23 h 47"/>
                  <a:gd name="T16" fmla="*/ 24 w 48"/>
                  <a:gd name="T17" fmla="*/ 47 h 47"/>
                  <a:gd name="T18" fmla="*/ 48 w 48"/>
                  <a:gd name="T19" fmla="*/ 23 h 47"/>
                  <a:gd name="T20" fmla="*/ 29 w 48"/>
                  <a:gd name="T21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8" h="47">
                    <a:moveTo>
                      <a:pt x="29" y="0"/>
                    </a:moveTo>
                    <a:cubicBezTo>
                      <a:pt x="29" y="7"/>
                      <a:pt x="29" y="7"/>
                      <a:pt x="29" y="7"/>
                    </a:cubicBezTo>
                    <a:cubicBezTo>
                      <a:pt x="36" y="9"/>
                      <a:pt x="41" y="16"/>
                      <a:pt x="41" y="23"/>
                    </a:cubicBezTo>
                    <a:cubicBezTo>
                      <a:pt x="41" y="33"/>
                      <a:pt x="33" y="41"/>
                      <a:pt x="24" y="41"/>
                    </a:cubicBezTo>
                    <a:cubicBezTo>
                      <a:pt x="14" y="41"/>
                      <a:pt x="6" y="33"/>
                      <a:pt x="6" y="23"/>
                    </a:cubicBezTo>
                    <a:cubicBezTo>
                      <a:pt x="6" y="16"/>
                      <a:pt x="11" y="9"/>
                      <a:pt x="18" y="7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7" y="2"/>
                      <a:pt x="0" y="12"/>
                      <a:pt x="0" y="23"/>
                    </a:cubicBezTo>
                    <a:cubicBezTo>
                      <a:pt x="0" y="37"/>
                      <a:pt x="10" y="47"/>
                      <a:pt x="24" y="47"/>
                    </a:cubicBezTo>
                    <a:cubicBezTo>
                      <a:pt x="37" y="47"/>
                      <a:pt x="48" y="37"/>
                      <a:pt x="48" y="23"/>
                    </a:cubicBezTo>
                    <a:cubicBezTo>
                      <a:pt x="48" y="12"/>
                      <a:pt x="40" y="2"/>
                      <a:pt x="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121920" tIns="60960" rIns="121920" bIns="60960"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490">
                  <a:solidFill>
                    <a:prstClr val="black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847"/>
              <p:cNvSpPr/>
              <p:nvPr/>
            </p:nvSpPr>
            <p:spPr bwMode="auto">
              <a:xfrm>
                <a:off x="3547138" y="2667439"/>
                <a:ext cx="44424" cy="138859"/>
              </a:xfrm>
              <a:custGeom>
                <a:avLst/>
                <a:gdLst>
                  <a:gd name="T0" fmla="*/ 7 w 9"/>
                  <a:gd name="T1" fmla="*/ 0 h 28"/>
                  <a:gd name="T2" fmla="*/ 2 w 9"/>
                  <a:gd name="T3" fmla="*/ 0 h 28"/>
                  <a:gd name="T4" fmla="*/ 0 w 9"/>
                  <a:gd name="T5" fmla="*/ 2 h 28"/>
                  <a:gd name="T6" fmla="*/ 0 w 9"/>
                  <a:gd name="T7" fmla="*/ 10 h 28"/>
                  <a:gd name="T8" fmla="*/ 0 w 9"/>
                  <a:gd name="T9" fmla="*/ 16 h 28"/>
                  <a:gd name="T10" fmla="*/ 0 w 9"/>
                  <a:gd name="T11" fmla="*/ 26 h 28"/>
                  <a:gd name="T12" fmla="*/ 2 w 9"/>
                  <a:gd name="T13" fmla="*/ 28 h 28"/>
                  <a:gd name="T14" fmla="*/ 7 w 9"/>
                  <a:gd name="T15" fmla="*/ 28 h 28"/>
                  <a:gd name="T16" fmla="*/ 9 w 9"/>
                  <a:gd name="T17" fmla="*/ 26 h 28"/>
                  <a:gd name="T18" fmla="*/ 9 w 9"/>
                  <a:gd name="T19" fmla="*/ 16 h 28"/>
                  <a:gd name="T20" fmla="*/ 9 w 9"/>
                  <a:gd name="T21" fmla="*/ 10 h 28"/>
                  <a:gd name="T22" fmla="*/ 9 w 9"/>
                  <a:gd name="T23" fmla="*/ 2 h 28"/>
                  <a:gd name="T24" fmla="*/ 7 w 9"/>
                  <a:gd name="T2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" h="28">
                    <a:moveTo>
                      <a:pt x="7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7"/>
                      <a:pt x="1" y="28"/>
                      <a:pt x="2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8" y="28"/>
                      <a:pt x="9" y="27"/>
                      <a:pt x="9" y="2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121920" tIns="60960" rIns="121920" bIns="60960"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490">
                  <a:solidFill>
                    <a:prstClr val="black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5" name="原创设计师QQ598969553     _16"/>
          <p:cNvGrpSpPr/>
          <p:nvPr/>
        </p:nvGrpSpPr>
        <p:grpSpPr>
          <a:xfrm>
            <a:off x="4684712" y="1948340"/>
            <a:ext cx="858956" cy="858956"/>
            <a:chOff x="4684712" y="1948340"/>
            <a:chExt cx="858956" cy="858956"/>
          </a:xfrm>
        </p:grpSpPr>
        <p:grpSp>
          <p:nvGrpSpPr>
            <p:cNvPr id="26" name="组合 25"/>
            <p:cNvGrpSpPr/>
            <p:nvPr/>
          </p:nvGrpSpPr>
          <p:grpSpPr>
            <a:xfrm>
              <a:off x="4684712" y="1948340"/>
              <a:ext cx="858956" cy="858956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7" name="Freeform 168"/>
            <p:cNvSpPr>
              <a:spLocks noChangeAspect="1" noEditPoints="1"/>
            </p:cNvSpPr>
            <p:nvPr/>
          </p:nvSpPr>
          <p:spPr bwMode="auto">
            <a:xfrm>
              <a:off x="4918327" y="2222412"/>
              <a:ext cx="425533" cy="364326"/>
            </a:xfrm>
            <a:custGeom>
              <a:avLst/>
              <a:gdLst>
                <a:gd name="T0" fmla="*/ 4 w 94"/>
                <a:gd name="T1" fmla="*/ 19 h 81"/>
                <a:gd name="T2" fmla="*/ 46 w 94"/>
                <a:gd name="T3" fmla="*/ 19 h 81"/>
                <a:gd name="T4" fmla="*/ 50 w 94"/>
                <a:gd name="T5" fmla="*/ 16 h 81"/>
                <a:gd name="T6" fmla="*/ 73 w 94"/>
                <a:gd name="T7" fmla="*/ 0 h 81"/>
                <a:gd name="T8" fmla="*/ 73 w 94"/>
                <a:gd name="T9" fmla="*/ 33 h 81"/>
                <a:gd name="T10" fmla="*/ 73 w 94"/>
                <a:gd name="T11" fmla="*/ 66 h 81"/>
                <a:gd name="T12" fmla="*/ 50 w 94"/>
                <a:gd name="T13" fmla="*/ 49 h 81"/>
                <a:gd name="T14" fmla="*/ 46 w 94"/>
                <a:gd name="T15" fmla="*/ 47 h 81"/>
                <a:gd name="T16" fmla="*/ 33 w 94"/>
                <a:gd name="T17" fmla="*/ 47 h 81"/>
                <a:gd name="T18" fmla="*/ 40 w 94"/>
                <a:gd name="T19" fmla="*/ 70 h 81"/>
                <a:gd name="T20" fmla="*/ 45 w 94"/>
                <a:gd name="T21" fmla="*/ 70 h 81"/>
                <a:gd name="T22" fmla="*/ 45 w 94"/>
                <a:gd name="T23" fmla="*/ 81 h 81"/>
                <a:gd name="T24" fmla="*/ 43 w 94"/>
                <a:gd name="T25" fmla="*/ 81 h 81"/>
                <a:gd name="T26" fmla="*/ 21 w 94"/>
                <a:gd name="T27" fmla="*/ 81 h 81"/>
                <a:gd name="T28" fmla="*/ 11 w 94"/>
                <a:gd name="T29" fmla="*/ 47 h 81"/>
                <a:gd name="T30" fmla="*/ 4 w 94"/>
                <a:gd name="T31" fmla="*/ 47 h 81"/>
                <a:gd name="T32" fmla="*/ 4 w 94"/>
                <a:gd name="T33" fmla="*/ 19 h 81"/>
                <a:gd name="T34" fmla="*/ 87 w 94"/>
                <a:gd name="T35" fmla="*/ 23 h 81"/>
                <a:gd name="T36" fmla="*/ 94 w 94"/>
                <a:gd name="T37" fmla="*/ 33 h 81"/>
                <a:gd name="T38" fmla="*/ 87 w 94"/>
                <a:gd name="T39" fmla="*/ 43 h 81"/>
                <a:gd name="T40" fmla="*/ 87 w 94"/>
                <a:gd name="T41" fmla="*/ 66 h 81"/>
                <a:gd name="T42" fmla="*/ 78 w 94"/>
                <a:gd name="T43" fmla="*/ 66 h 81"/>
                <a:gd name="T44" fmla="*/ 78 w 94"/>
                <a:gd name="T45" fmla="*/ 0 h 81"/>
                <a:gd name="T46" fmla="*/ 87 w 94"/>
                <a:gd name="T47" fmla="*/ 0 h 81"/>
                <a:gd name="T48" fmla="*/ 87 w 94"/>
                <a:gd name="T49" fmla="*/ 23 h 81"/>
                <a:gd name="T50" fmla="*/ 46 w 94"/>
                <a:gd name="T51" fmla="*/ 49 h 81"/>
                <a:gd name="T52" fmla="*/ 37 w 94"/>
                <a:gd name="T53" fmla="*/ 49 h 81"/>
                <a:gd name="T54" fmla="*/ 40 w 94"/>
                <a:gd name="T55" fmla="*/ 61 h 81"/>
                <a:gd name="T56" fmla="*/ 43 w 94"/>
                <a:gd name="T57" fmla="*/ 61 h 81"/>
                <a:gd name="T58" fmla="*/ 43 w 94"/>
                <a:gd name="T59" fmla="*/ 57 h 81"/>
                <a:gd name="T60" fmla="*/ 46 w 94"/>
                <a:gd name="T61" fmla="*/ 4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81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90">
                <a:solidFill>
                  <a:prstClr val="black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0" name="原创设计师QQ598969553     _17"/>
          <p:cNvGrpSpPr/>
          <p:nvPr/>
        </p:nvGrpSpPr>
        <p:grpSpPr>
          <a:xfrm>
            <a:off x="4716016" y="2993953"/>
            <a:ext cx="858956" cy="858956"/>
            <a:chOff x="4716016" y="2993953"/>
            <a:chExt cx="858956" cy="858956"/>
          </a:xfrm>
        </p:grpSpPr>
        <p:grpSp>
          <p:nvGrpSpPr>
            <p:cNvPr id="31" name="组合 30"/>
            <p:cNvGrpSpPr/>
            <p:nvPr/>
          </p:nvGrpSpPr>
          <p:grpSpPr>
            <a:xfrm>
              <a:off x="4716016" y="2993953"/>
              <a:ext cx="858956" cy="858956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3" name="同心圆 3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2" name="Freeform 203"/>
            <p:cNvSpPr>
              <a:spLocks noChangeAspect="1" noEditPoints="1"/>
            </p:cNvSpPr>
            <p:nvPr/>
          </p:nvSpPr>
          <p:spPr bwMode="auto">
            <a:xfrm>
              <a:off x="4972990" y="3242045"/>
              <a:ext cx="370870" cy="356606"/>
            </a:xfrm>
            <a:custGeom>
              <a:avLst/>
              <a:gdLst>
                <a:gd name="T0" fmla="*/ 88 w 218"/>
                <a:gd name="T1" fmla="*/ 43 h 209"/>
                <a:gd name="T2" fmla="*/ 36 w 218"/>
                <a:gd name="T3" fmla="*/ 43 h 209"/>
                <a:gd name="T4" fmla="*/ 26 w 218"/>
                <a:gd name="T5" fmla="*/ 57 h 209"/>
                <a:gd name="T6" fmla="*/ 36 w 218"/>
                <a:gd name="T7" fmla="*/ 71 h 209"/>
                <a:gd name="T8" fmla="*/ 88 w 218"/>
                <a:gd name="T9" fmla="*/ 71 h 209"/>
                <a:gd name="T10" fmla="*/ 88 w 218"/>
                <a:gd name="T11" fmla="*/ 43 h 209"/>
                <a:gd name="T12" fmla="*/ 88 w 218"/>
                <a:gd name="T13" fmla="*/ 43 h 209"/>
                <a:gd name="T14" fmla="*/ 126 w 218"/>
                <a:gd name="T15" fmla="*/ 71 h 209"/>
                <a:gd name="T16" fmla="*/ 187 w 218"/>
                <a:gd name="T17" fmla="*/ 71 h 209"/>
                <a:gd name="T18" fmla="*/ 194 w 218"/>
                <a:gd name="T19" fmla="*/ 71 h 209"/>
                <a:gd name="T20" fmla="*/ 197 w 218"/>
                <a:gd name="T21" fmla="*/ 76 h 209"/>
                <a:gd name="T22" fmla="*/ 213 w 218"/>
                <a:gd name="T23" fmla="*/ 102 h 209"/>
                <a:gd name="T24" fmla="*/ 218 w 218"/>
                <a:gd name="T25" fmla="*/ 109 h 209"/>
                <a:gd name="T26" fmla="*/ 213 w 218"/>
                <a:gd name="T27" fmla="*/ 114 h 209"/>
                <a:gd name="T28" fmla="*/ 197 w 218"/>
                <a:gd name="T29" fmla="*/ 140 h 209"/>
                <a:gd name="T30" fmla="*/ 194 w 218"/>
                <a:gd name="T31" fmla="*/ 147 h 209"/>
                <a:gd name="T32" fmla="*/ 187 w 218"/>
                <a:gd name="T33" fmla="*/ 147 h 209"/>
                <a:gd name="T34" fmla="*/ 126 w 218"/>
                <a:gd name="T35" fmla="*/ 147 h 209"/>
                <a:gd name="T36" fmla="*/ 126 w 218"/>
                <a:gd name="T37" fmla="*/ 180 h 209"/>
                <a:gd name="T38" fmla="*/ 180 w 218"/>
                <a:gd name="T39" fmla="*/ 180 h 209"/>
                <a:gd name="T40" fmla="*/ 180 w 218"/>
                <a:gd name="T41" fmla="*/ 209 h 209"/>
                <a:gd name="T42" fmla="*/ 40 w 218"/>
                <a:gd name="T43" fmla="*/ 209 h 209"/>
                <a:gd name="T44" fmla="*/ 40 w 218"/>
                <a:gd name="T45" fmla="*/ 180 h 209"/>
                <a:gd name="T46" fmla="*/ 90 w 218"/>
                <a:gd name="T47" fmla="*/ 180 h 209"/>
                <a:gd name="T48" fmla="*/ 90 w 218"/>
                <a:gd name="T49" fmla="*/ 95 h 209"/>
                <a:gd name="T50" fmla="*/ 29 w 218"/>
                <a:gd name="T51" fmla="*/ 95 h 209"/>
                <a:gd name="T52" fmla="*/ 22 w 218"/>
                <a:gd name="T53" fmla="*/ 95 h 209"/>
                <a:gd name="T54" fmla="*/ 19 w 218"/>
                <a:gd name="T55" fmla="*/ 88 h 209"/>
                <a:gd name="T56" fmla="*/ 3 w 218"/>
                <a:gd name="T57" fmla="*/ 62 h 209"/>
                <a:gd name="T58" fmla="*/ 0 w 218"/>
                <a:gd name="T59" fmla="*/ 57 h 209"/>
                <a:gd name="T60" fmla="*/ 3 w 218"/>
                <a:gd name="T61" fmla="*/ 50 h 209"/>
                <a:gd name="T62" fmla="*/ 19 w 218"/>
                <a:gd name="T63" fmla="*/ 24 h 209"/>
                <a:gd name="T64" fmla="*/ 22 w 218"/>
                <a:gd name="T65" fmla="*/ 19 h 209"/>
                <a:gd name="T66" fmla="*/ 29 w 218"/>
                <a:gd name="T67" fmla="*/ 19 h 209"/>
                <a:gd name="T68" fmla="*/ 90 w 218"/>
                <a:gd name="T69" fmla="*/ 19 h 209"/>
                <a:gd name="T70" fmla="*/ 90 w 218"/>
                <a:gd name="T71" fmla="*/ 15 h 209"/>
                <a:gd name="T72" fmla="*/ 109 w 218"/>
                <a:gd name="T73" fmla="*/ 0 h 209"/>
                <a:gd name="T74" fmla="*/ 126 w 218"/>
                <a:gd name="T75" fmla="*/ 15 h 209"/>
                <a:gd name="T76" fmla="*/ 126 w 218"/>
                <a:gd name="T77" fmla="*/ 71 h 209"/>
                <a:gd name="T78" fmla="*/ 126 w 218"/>
                <a:gd name="T79" fmla="*/ 71 h 209"/>
                <a:gd name="T80" fmla="*/ 182 w 218"/>
                <a:gd name="T81" fmla="*/ 93 h 209"/>
                <a:gd name="T82" fmla="*/ 128 w 218"/>
                <a:gd name="T83" fmla="*/ 93 h 209"/>
                <a:gd name="T84" fmla="*/ 128 w 218"/>
                <a:gd name="T85" fmla="*/ 123 h 209"/>
                <a:gd name="T86" fmla="*/ 182 w 218"/>
                <a:gd name="T87" fmla="*/ 123 h 209"/>
                <a:gd name="T88" fmla="*/ 192 w 218"/>
                <a:gd name="T89" fmla="*/ 109 h 209"/>
                <a:gd name="T90" fmla="*/ 182 w 218"/>
                <a:gd name="T91" fmla="*/ 93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8" h="209">
                  <a:moveTo>
                    <a:pt x="88" y="43"/>
                  </a:moveTo>
                  <a:lnTo>
                    <a:pt x="36" y="43"/>
                  </a:lnTo>
                  <a:lnTo>
                    <a:pt x="26" y="57"/>
                  </a:lnTo>
                  <a:lnTo>
                    <a:pt x="36" y="71"/>
                  </a:lnTo>
                  <a:lnTo>
                    <a:pt x="88" y="71"/>
                  </a:lnTo>
                  <a:lnTo>
                    <a:pt x="88" y="43"/>
                  </a:lnTo>
                  <a:lnTo>
                    <a:pt x="88" y="43"/>
                  </a:lnTo>
                  <a:close/>
                  <a:moveTo>
                    <a:pt x="126" y="71"/>
                  </a:moveTo>
                  <a:lnTo>
                    <a:pt x="187" y="71"/>
                  </a:lnTo>
                  <a:lnTo>
                    <a:pt x="194" y="71"/>
                  </a:lnTo>
                  <a:lnTo>
                    <a:pt x="197" y="76"/>
                  </a:lnTo>
                  <a:lnTo>
                    <a:pt x="213" y="102"/>
                  </a:lnTo>
                  <a:lnTo>
                    <a:pt x="218" y="109"/>
                  </a:lnTo>
                  <a:lnTo>
                    <a:pt x="213" y="114"/>
                  </a:lnTo>
                  <a:lnTo>
                    <a:pt x="197" y="140"/>
                  </a:lnTo>
                  <a:lnTo>
                    <a:pt x="194" y="147"/>
                  </a:lnTo>
                  <a:lnTo>
                    <a:pt x="187" y="147"/>
                  </a:lnTo>
                  <a:lnTo>
                    <a:pt x="126" y="147"/>
                  </a:lnTo>
                  <a:lnTo>
                    <a:pt x="126" y="180"/>
                  </a:lnTo>
                  <a:lnTo>
                    <a:pt x="180" y="180"/>
                  </a:lnTo>
                  <a:lnTo>
                    <a:pt x="180" y="209"/>
                  </a:lnTo>
                  <a:lnTo>
                    <a:pt x="40" y="209"/>
                  </a:lnTo>
                  <a:lnTo>
                    <a:pt x="40" y="180"/>
                  </a:lnTo>
                  <a:lnTo>
                    <a:pt x="90" y="180"/>
                  </a:lnTo>
                  <a:lnTo>
                    <a:pt x="90" y="95"/>
                  </a:lnTo>
                  <a:lnTo>
                    <a:pt x="29" y="95"/>
                  </a:lnTo>
                  <a:lnTo>
                    <a:pt x="22" y="95"/>
                  </a:lnTo>
                  <a:lnTo>
                    <a:pt x="19" y="88"/>
                  </a:lnTo>
                  <a:lnTo>
                    <a:pt x="3" y="62"/>
                  </a:lnTo>
                  <a:lnTo>
                    <a:pt x="0" y="57"/>
                  </a:lnTo>
                  <a:lnTo>
                    <a:pt x="3" y="50"/>
                  </a:lnTo>
                  <a:lnTo>
                    <a:pt x="19" y="24"/>
                  </a:lnTo>
                  <a:lnTo>
                    <a:pt x="22" y="19"/>
                  </a:lnTo>
                  <a:lnTo>
                    <a:pt x="29" y="19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109" y="0"/>
                  </a:lnTo>
                  <a:lnTo>
                    <a:pt x="126" y="15"/>
                  </a:lnTo>
                  <a:lnTo>
                    <a:pt x="126" y="71"/>
                  </a:lnTo>
                  <a:lnTo>
                    <a:pt x="126" y="71"/>
                  </a:lnTo>
                  <a:close/>
                  <a:moveTo>
                    <a:pt x="182" y="93"/>
                  </a:moveTo>
                  <a:lnTo>
                    <a:pt x="128" y="93"/>
                  </a:lnTo>
                  <a:lnTo>
                    <a:pt x="128" y="123"/>
                  </a:lnTo>
                  <a:lnTo>
                    <a:pt x="182" y="123"/>
                  </a:lnTo>
                  <a:lnTo>
                    <a:pt x="192" y="109"/>
                  </a:lnTo>
                  <a:lnTo>
                    <a:pt x="182" y="9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90">
                <a:solidFill>
                  <a:prstClr val="black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5" name="原创设计师QQ598969553     _18"/>
          <p:cNvGrpSpPr/>
          <p:nvPr/>
        </p:nvGrpSpPr>
        <p:grpSpPr>
          <a:xfrm>
            <a:off x="3996846" y="3864636"/>
            <a:ext cx="858956" cy="858956"/>
            <a:chOff x="3996846" y="3864636"/>
            <a:chExt cx="858956" cy="858956"/>
          </a:xfrm>
        </p:grpSpPr>
        <p:grpSp>
          <p:nvGrpSpPr>
            <p:cNvPr id="36" name="组合 35"/>
            <p:cNvGrpSpPr/>
            <p:nvPr/>
          </p:nvGrpSpPr>
          <p:grpSpPr>
            <a:xfrm>
              <a:off x="3996846" y="3864636"/>
              <a:ext cx="858956" cy="858956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8" name="同心圆 3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7" name="Freeform 110"/>
            <p:cNvSpPr>
              <a:spLocks noChangeAspect="1" noEditPoints="1"/>
            </p:cNvSpPr>
            <p:nvPr/>
          </p:nvSpPr>
          <p:spPr bwMode="auto">
            <a:xfrm>
              <a:off x="4211960" y="4064356"/>
              <a:ext cx="424516" cy="376344"/>
            </a:xfrm>
            <a:custGeom>
              <a:avLst/>
              <a:gdLst>
                <a:gd name="T0" fmla="*/ 55 w 100"/>
                <a:gd name="T1" fmla="*/ 4 h 88"/>
                <a:gd name="T2" fmla="*/ 76 w 100"/>
                <a:gd name="T3" fmla="*/ 41 h 88"/>
                <a:gd name="T4" fmla="*/ 76 w 100"/>
                <a:gd name="T5" fmla="*/ 41 h 88"/>
                <a:gd name="T6" fmla="*/ 98 w 100"/>
                <a:gd name="T7" fmla="*/ 79 h 88"/>
                <a:gd name="T8" fmla="*/ 96 w 100"/>
                <a:gd name="T9" fmla="*/ 87 h 88"/>
                <a:gd name="T10" fmla="*/ 92 w 100"/>
                <a:gd name="T11" fmla="*/ 88 h 88"/>
                <a:gd name="T12" fmla="*/ 92 w 100"/>
                <a:gd name="T13" fmla="*/ 88 h 88"/>
                <a:gd name="T14" fmla="*/ 49 w 100"/>
                <a:gd name="T15" fmla="*/ 88 h 88"/>
                <a:gd name="T16" fmla="*/ 7 w 100"/>
                <a:gd name="T17" fmla="*/ 88 h 88"/>
                <a:gd name="T18" fmla="*/ 0 w 100"/>
                <a:gd name="T19" fmla="*/ 82 h 88"/>
                <a:gd name="T20" fmla="*/ 1 w 100"/>
                <a:gd name="T21" fmla="*/ 78 h 88"/>
                <a:gd name="T22" fmla="*/ 23 w 100"/>
                <a:gd name="T23" fmla="*/ 41 h 88"/>
                <a:gd name="T24" fmla="*/ 23 w 100"/>
                <a:gd name="T25" fmla="*/ 41 h 88"/>
                <a:gd name="T26" fmla="*/ 44 w 100"/>
                <a:gd name="T27" fmla="*/ 4 h 88"/>
                <a:gd name="T28" fmla="*/ 53 w 100"/>
                <a:gd name="T29" fmla="*/ 2 h 88"/>
                <a:gd name="T30" fmla="*/ 55 w 100"/>
                <a:gd name="T31" fmla="*/ 4 h 88"/>
                <a:gd name="T32" fmla="*/ 44 w 100"/>
                <a:gd name="T33" fmla="*/ 34 h 88"/>
                <a:gd name="T34" fmla="*/ 44 w 100"/>
                <a:gd name="T35" fmla="*/ 37 h 88"/>
                <a:gd name="T36" fmla="*/ 46 w 100"/>
                <a:gd name="T37" fmla="*/ 62 h 88"/>
                <a:gd name="T38" fmla="*/ 52 w 100"/>
                <a:gd name="T39" fmla="*/ 62 h 88"/>
                <a:gd name="T40" fmla="*/ 54 w 100"/>
                <a:gd name="T41" fmla="*/ 37 h 88"/>
                <a:gd name="T42" fmla="*/ 54 w 100"/>
                <a:gd name="T43" fmla="*/ 34 h 88"/>
                <a:gd name="T44" fmla="*/ 44 w 100"/>
                <a:gd name="T45" fmla="*/ 34 h 88"/>
                <a:gd name="T46" fmla="*/ 49 w 100"/>
                <a:gd name="T47" fmla="*/ 72 h 88"/>
                <a:gd name="T48" fmla="*/ 53 w 100"/>
                <a:gd name="T49" fmla="*/ 69 h 88"/>
                <a:gd name="T50" fmla="*/ 49 w 100"/>
                <a:gd name="T51" fmla="*/ 65 h 88"/>
                <a:gd name="T52" fmla="*/ 45 w 100"/>
                <a:gd name="T53" fmla="*/ 69 h 88"/>
                <a:gd name="T54" fmla="*/ 49 w 100"/>
                <a:gd name="T55" fmla="*/ 72 h 88"/>
                <a:gd name="T56" fmla="*/ 65 w 100"/>
                <a:gd name="T57" fmla="*/ 48 h 88"/>
                <a:gd name="T58" fmla="*/ 49 w 100"/>
                <a:gd name="T59" fmla="*/ 20 h 88"/>
                <a:gd name="T60" fmla="*/ 34 w 100"/>
                <a:gd name="T61" fmla="*/ 47 h 88"/>
                <a:gd name="T62" fmla="*/ 33 w 100"/>
                <a:gd name="T63" fmla="*/ 48 h 88"/>
                <a:gd name="T64" fmla="*/ 17 w 100"/>
                <a:gd name="T65" fmla="*/ 75 h 88"/>
                <a:gd name="T66" fmla="*/ 49 w 100"/>
                <a:gd name="T67" fmla="*/ 75 h 88"/>
                <a:gd name="T68" fmla="*/ 81 w 100"/>
                <a:gd name="T69" fmla="*/ 75 h 88"/>
                <a:gd name="T70" fmla="*/ 65 w 100"/>
                <a:gd name="T71" fmla="*/ 48 h 88"/>
                <a:gd name="T72" fmla="*/ 65 w 100"/>
                <a:gd name="T73" fmla="*/ 4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0" h="88">
                  <a:moveTo>
                    <a:pt x="55" y="4"/>
                  </a:moveTo>
                  <a:cubicBezTo>
                    <a:pt x="76" y="41"/>
                    <a:pt x="76" y="41"/>
                    <a:pt x="76" y="41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100" y="82"/>
                    <a:pt x="99" y="85"/>
                    <a:pt x="96" y="87"/>
                  </a:cubicBezTo>
                  <a:cubicBezTo>
                    <a:pt x="95" y="88"/>
                    <a:pt x="93" y="88"/>
                    <a:pt x="92" y="88"/>
                  </a:cubicBezTo>
                  <a:cubicBezTo>
                    <a:pt x="92" y="88"/>
                    <a:pt x="92" y="88"/>
                    <a:pt x="92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7" y="88"/>
                    <a:pt x="7" y="88"/>
                    <a:pt x="7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80"/>
                    <a:pt x="1" y="79"/>
                    <a:pt x="1" y="78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6" y="1"/>
                    <a:pt x="50" y="0"/>
                    <a:pt x="53" y="2"/>
                  </a:cubicBezTo>
                  <a:cubicBezTo>
                    <a:pt x="54" y="3"/>
                    <a:pt x="54" y="3"/>
                    <a:pt x="55" y="4"/>
                  </a:cubicBezTo>
                  <a:close/>
                  <a:moveTo>
                    <a:pt x="44" y="34"/>
                  </a:moveTo>
                  <a:cubicBezTo>
                    <a:pt x="44" y="37"/>
                    <a:pt x="44" y="37"/>
                    <a:pt x="44" y="37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44" y="34"/>
                    <a:pt x="44" y="34"/>
                    <a:pt x="44" y="34"/>
                  </a:cubicBezTo>
                  <a:close/>
                  <a:moveTo>
                    <a:pt x="49" y="72"/>
                  </a:moveTo>
                  <a:cubicBezTo>
                    <a:pt x="52" y="72"/>
                    <a:pt x="53" y="71"/>
                    <a:pt x="53" y="69"/>
                  </a:cubicBezTo>
                  <a:cubicBezTo>
                    <a:pt x="53" y="66"/>
                    <a:pt x="51" y="65"/>
                    <a:pt x="49" y="65"/>
                  </a:cubicBezTo>
                  <a:cubicBezTo>
                    <a:pt x="47" y="65"/>
                    <a:pt x="45" y="66"/>
                    <a:pt x="45" y="69"/>
                  </a:cubicBezTo>
                  <a:cubicBezTo>
                    <a:pt x="45" y="71"/>
                    <a:pt x="47" y="72"/>
                    <a:pt x="49" y="72"/>
                  </a:cubicBezTo>
                  <a:close/>
                  <a:moveTo>
                    <a:pt x="65" y="48"/>
                  </a:moveTo>
                  <a:cubicBezTo>
                    <a:pt x="49" y="20"/>
                    <a:pt x="49" y="20"/>
                    <a:pt x="49" y="20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4" y="48"/>
                    <a:pt x="34" y="48"/>
                    <a:pt x="33" y="48"/>
                  </a:cubicBezTo>
                  <a:cubicBezTo>
                    <a:pt x="17" y="75"/>
                    <a:pt x="17" y="75"/>
                    <a:pt x="17" y="75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65" y="48"/>
                    <a:pt x="65" y="48"/>
                    <a:pt x="65" y="48"/>
                  </a:cubicBezTo>
                  <a:cubicBezTo>
                    <a:pt x="65" y="48"/>
                    <a:pt x="65" y="48"/>
                    <a:pt x="65" y="4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90">
                <a:solidFill>
                  <a:prstClr val="black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sp>
        <p:nvSpPr>
          <p:cNvPr id="40" name="原创设计师QQ598969553     _19"/>
          <p:cNvSpPr/>
          <p:nvPr/>
        </p:nvSpPr>
        <p:spPr>
          <a:xfrm>
            <a:off x="5609454" y="1997065"/>
            <a:ext cx="954089" cy="323157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zh-CN" altLang="en-US" sz="1500" dirty="0">
                <a:solidFill>
                  <a:schemeClr val="accent2"/>
                </a:solidFill>
                <a:latin typeface="+mj-ea"/>
                <a:ea typeface="+mj-ea"/>
              </a:rPr>
              <a:t>标题内容</a:t>
            </a:r>
            <a:endParaRPr lang="zh-CN" altLang="en-US" sz="1500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  <p:sp>
        <p:nvSpPr>
          <p:cNvPr id="41" name="原创设计师QQ598969553     _20"/>
          <p:cNvSpPr>
            <a:spLocks noChangeArrowheads="1"/>
          </p:cNvSpPr>
          <p:nvPr/>
        </p:nvSpPr>
        <p:spPr bwMode="auto">
          <a:xfrm>
            <a:off x="5580112" y="2229793"/>
            <a:ext cx="3043238" cy="553990"/>
          </a:xfrm>
          <a:prstGeom prst="rect">
            <a:avLst/>
          </a:prstGeom>
          <a:noFill/>
          <a:ln>
            <a:noFill/>
          </a:ln>
        </p:spPr>
        <p:txBody>
          <a:bodyPr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0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点击输入简要文字内容，文字内容需概括精炼，不用多余的文字修饰，言简意赅的说明该项内容。</a:t>
            </a:r>
            <a:endParaRPr lang="en-US" altLang="zh-CN" sz="10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42" name="原创设计师QQ598969553     _21"/>
          <p:cNvSpPr/>
          <p:nvPr/>
        </p:nvSpPr>
        <p:spPr>
          <a:xfrm>
            <a:off x="5684012" y="3028040"/>
            <a:ext cx="954089" cy="323157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zh-CN" altLang="en-US" sz="1500" dirty="0">
                <a:solidFill>
                  <a:schemeClr val="accent3"/>
                </a:solidFill>
                <a:latin typeface="+mj-ea"/>
                <a:ea typeface="+mj-ea"/>
              </a:rPr>
              <a:t>标题内容</a:t>
            </a:r>
            <a:endParaRPr lang="zh-CN" altLang="en-US" sz="1500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  <p:sp>
        <p:nvSpPr>
          <p:cNvPr id="43" name="原创设计师QQ598969553     _22"/>
          <p:cNvSpPr>
            <a:spLocks noChangeArrowheads="1"/>
          </p:cNvSpPr>
          <p:nvPr/>
        </p:nvSpPr>
        <p:spPr bwMode="auto">
          <a:xfrm>
            <a:off x="5654670" y="3260768"/>
            <a:ext cx="3043238" cy="553990"/>
          </a:xfrm>
          <a:prstGeom prst="rect">
            <a:avLst/>
          </a:prstGeom>
          <a:noFill/>
          <a:ln>
            <a:noFill/>
          </a:ln>
        </p:spPr>
        <p:txBody>
          <a:bodyPr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0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点击输入简要文字内容，文字内容需概括精炼，不用多余的文字修饰，言简意赅的说明该项内容。</a:t>
            </a:r>
            <a:endParaRPr lang="en-US" altLang="zh-CN" sz="10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44" name="原创设计师QQ598969553     _23"/>
          <p:cNvSpPr/>
          <p:nvPr/>
        </p:nvSpPr>
        <p:spPr>
          <a:xfrm>
            <a:off x="5009017" y="3972459"/>
            <a:ext cx="954089" cy="323157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zh-CN" altLang="en-US" sz="1500" dirty="0">
                <a:solidFill>
                  <a:schemeClr val="accent4"/>
                </a:solidFill>
                <a:latin typeface="+mj-ea"/>
                <a:ea typeface="+mj-ea"/>
              </a:rPr>
              <a:t>标题内容</a:t>
            </a:r>
            <a:endParaRPr lang="zh-CN" altLang="en-US" sz="1500" dirty="0">
              <a:solidFill>
                <a:schemeClr val="accent4"/>
              </a:solidFill>
              <a:latin typeface="+mj-ea"/>
              <a:ea typeface="+mj-ea"/>
            </a:endParaRPr>
          </a:p>
        </p:txBody>
      </p:sp>
      <p:sp>
        <p:nvSpPr>
          <p:cNvPr id="45" name="原创设计师QQ598969553     _24"/>
          <p:cNvSpPr>
            <a:spLocks noChangeArrowheads="1"/>
          </p:cNvSpPr>
          <p:nvPr/>
        </p:nvSpPr>
        <p:spPr bwMode="auto">
          <a:xfrm>
            <a:off x="4979675" y="4205187"/>
            <a:ext cx="3043238" cy="553990"/>
          </a:xfrm>
          <a:prstGeom prst="rect">
            <a:avLst/>
          </a:prstGeom>
          <a:noFill/>
          <a:ln>
            <a:noFill/>
          </a:ln>
        </p:spPr>
        <p:txBody>
          <a:bodyPr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0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点击输入简要文字内容，文字内容需概括精炼，不用多余的文字修饰，言简意赅的说明该项内容。</a:t>
            </a:r>
            <a:endParaRPr lang="en-US" altLang="zh-CN" sz="1000" dirty="0">
              <a:solidFill>
                <a:prstClr val="black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after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4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1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3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25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3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4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46" presetID="2" presetClass="entr" presetSubtype="2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9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4250"/>
                                </p:stCondLst>
                                <p:childTnLst>
                                  <p:par>
                                    <p:cTn id="5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6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250"/>
                                </p:stCondLst>
                                <p:childTnLst>
                                  <p:par>
                                    <p:cTn id="67" presetID="2" presetClass="entr" presetSubtype="2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5750"/>
                                </p:stCondLst>
                                <p:childTnLst>
                                  <p:par>
                                    <p:cTn id="7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6250"/>
                                </p:stCondLst>
                                <p:childTnLst>
                                  <p:par>
                                    <p:cTn id="8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6750"/>
                                </p:stCondLst>
                                <p:childTnLst>
                                  <p:par>
                                    <p:cTn id="88" presetID="2" presetClass="entr" presetSubtype="2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7250"/>
                                </p:stCondLst>
                                <p:childTnLst>
                                  <p:par>
                                    <p:cTn id="9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/>
          <p:bldP spid="10" grpId="0"/>
          <p:bldP spid="14" grpId="0" animBg="1"/>
          <p:bldP spid="15" grpId="0" animBg="1"/>
          <p:bldP spid="16" grpId="0" animBg="1"/>
          <p:bldP spid="17" grpId="0" animBg="1"/>
          <p:bldP spid="40" grpId="0"/>
          <p:bldP spid="41" grpId="0"/>
          <p:bldP spid="42" grpId="0"/>
          <p:bldP spid="43" grpId="0"/>
          <p:bldP spid="44" grpId="0"/>
          <p:bldP spid="4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after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4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1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3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25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3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4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46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4250"/>
                                </p:stCondLst>
                                <p:childTnLst>
                                  <p:par>
                                    <p:cTn id="5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6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250"/>
                                </p:stCondLst>
                                <p:childTnLst>
                                  <p:par>
                                    <p:cTn id="67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5750"/>
                                </p:stCondLst>
                                <p:childTnLst>
                                  <p:par>
                                    <p:cTn id="7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6250"/>
                                </p:stCondLst>
                                <p:childTnLst>
                                  <p:par>
                                    <p:cTn id="8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6750"/>
                                </p:stCondLst>
                                <p:childTnLst>
                                  <p:par>
                                    <p:cTn id="88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7250"/>
                                </p:stCondLst>
                                <p:childTnLst>
                                  <p:par>
                                    <p:cTn id="9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/>
          <p:bldP spid="10" grpId="0"/>
          <p:bldP spid="14" grpId="0" animBg="1"/>
          <p:bldP spid="15" grpId="0" animBg="1"/>
          <p:bldP spid="16" grpId="0" animBg="1"/>
          <p:bldP spid="17" grpId="0" animBg="1"/>
          <p:bldP spid="40" grpId="0"/>
          <p:bldP spid="41" grpId="0"/>
          <p:bldP spid="42" grpId="0"/>
          <p:bldP spid="43" grpId="0"/>
          <p:bldP spid="44" grpId="0"/>
          <p:bldP spid="45" grpId="0"/>
        </p:bldLst>
      </p:timing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 48"/>
          <p:cNvSpPr/>
          <p:nvPr/>
        </p:nvSpPr>
        <p:spPr>
          <a:xfrm>
            <a:off x="196464" y="161571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/>
        </p:txBody>
      </p:sp>
      <p:grpSp>
        <p:nvGrpSpPr>
          <p:cNvPr id="94" name="原创设计师QQ598969553     _1"/>
          <p:cNvGrpSpPr/>
          <p:nvPr/>
        </p:nvGrpSpPr>
        <p:grpSpPr>
          <a:xfrm>
            <a:off x="0" y="2063734"/>
            <a:ext cx="940068" cy="94006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95" name="同心圆 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" name="原创设计师QQ598969553     _2"/>
          <p:cNvGrpSpPr/>
          <p:nvPr/>
        </p:nvGrpSpPr>
        <p:grpSpPr>
          <a:xfrm>
            <a:off x="2169455" y="1419285"/>
            <a:ext cx="792088" cy="79208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3" name="同心圆 2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2" name="原创设计师QQ598969553     _3"/>
          <p:cNvGrpSpPr/>
          <p:nvPr/>
        </p:nvGrpSpPr>
        <p:grpSpPr>
          <a:xfrm>
            <a:off x="1488750" y="2296712"/>
            <a:ext cx="575388" cy="57538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3" name="同心圆 5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4" name="原创设计师QQ598969553     _4"/>
          <p:cNvGrpSpPr/>
          <p:nvPr/>
        </p:nvGrpSpPr>
        <p:grpSpPr>
          <a:xfrm>
            <a:off x="-376253" y="-195713"/>
            <a:ext cx="1152128" cy="115212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5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392113" y="760410"/>
              <a:ext cx="3825873" cy="382587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9" name="原创设计师QQ598969553     _5"/>
          <p:cNvGrpSpPr/>
          <p:nvPr/>
        </p:nvGrpSpPr>
        <p:grpSpPr>
          <a:xfrm>
            <a:off x="1919802" y="-194352"/>
            <a:ext cx="575388" cy="57538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0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7" name="原创设计师QQ598969553     _6"/>
          <p:cNvGrpSpPr/>
          <p:nvPr/>
        </p:nvGrpSpPr>
        <p:grpSpPr bwMode="auto">
          <a:xfrm>
            <a:off x="6804248" y="4504539"/>
            <a:ext cx="285036" cy="285091"/>
            <a:chOff x="0" y="0"/>
            <a:chExt cx="965499" cy="965499"/>
          </a:xfrm>
        </p:grpSpPr>
        <p:sp>
          <p:nvSpPr>
            <p:cNvPr id="68" name="AutoShape 11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69" name="AutoShape 12"/>
            <p:cNvSpPr/>
            <p:nvPr/>
          </p:nvSpPr>
          <p:spPr bwMode="auto">
            <a:xfrm>
              <a:off x="285759" y="283328"/>
              <a:ext cx="393981" cy="393980"/>
            </a:xfrm>
            <a:custGeom>
              <a:avLst/>
              <a:gdLst>
                <a:gd name="T0" fmla="*/ 196991 w 21376"/>
                <a:gd name="T1" fmla="*/ 196990 h 21600"/>
                <a:gd name="T2" fmla="*/ 196991 w 21376"/>
                <a:gd name="T3" fmla="*/ 196990 h 21600"/>
                <a:gd name="T4" fmla="*/ 196991 w 21376"/>
                <a:gd name="T5" fmla="*/ 196990 h 21600"/>
                <a:gd name="T6" fmla="*/ 196991 w 21376"/>
                <a:gd name="T7" fmla="*/ 1969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376" h="21600">
                  <a:moveTo>
                    <a:pt x="21036" y="18604"/>
                  </a:moveTo>
                  <a:cubicBezTo>
                    <a:pt x="21454" y="19261"/>
                    <a:pt x="21486" y="19922"/>
                    <a:pt x="21134" y="20586"/>
                  </a:cubicBezTo>
                  <a:cubicBezTo>
                    <a:pt x="20969" y="20915"/>
                    <a:pt x="20731" y="21168"/>
                    <a:pt x="20427" y="21338"/>
                  </a:cubicBezTo>
                  <a:cubicBezTo>
                    <a:pt x="20122" y="21514"/>
                    <a:pt x="19797" y="21600"/>
                    <a:pt x="19455" y="21600"/>
                  </a:cubicBezTo>
                  <a:lnTo>
                    <a:pt x="1928" y="21600"/>
                  </a:lnTo>
                  <a:cubicBezTo>
                    <a:pt x="1585" y="21600"/>
                    <a:pt x="1263" y="21514"/>
                    <a:pt x="965" y="21338"/>
                  </a:cubicBezTo>
                  <a:cubicBezTo>
                    <a:pt x="663" y="21168"/>
                    <a:pt x="425" y="20915"/>
                    <a:pt x="248" y="20586"/>
                  </a:cubicBezTo>
                  <a:cubicBezTo>
                    <a:pt x="-114" y="19914"/>
                    <a:pt x="-80" y="19250"/>
                    <a:pt x="344" y="18604"/>
                  </a:cubicBezTo>
                  <a:lnTo>
                    <a:pt x="7509" y="7313"/>
                  </a:lnTo>
                  <a:lnTo>
                    <a:pt x="7509" y="2167"/>
                  </a:lnTo>
                  <a:lnTo>
                    <a:pt x="6427" y="2167"/>
                  </a:lnTo>
                  <a:cubicBezTo>
                    <a:pt x="6122" y="2167"/>
                    <a:pt x="5870" y="2061"/>
                    <a:pt x="5670" y="1850"/>
                  </a:cubicBezTo>
                  <a:cubicBezTo>
                    <a:pt x="5473" y="1638"/>
                    <a:pt x="5371" y="1380"/>
                    <a:pt x="5371" y="1072"/>
                  </a:cubicBezTo>
                  <a:cubicBezTo>
                    <a:pt x="5371" y="778"/>
                    <a:pt x="5473" y="528"/>
                    <a:pt x="5670" y="320"/>
                  </a:cubicBezTo>
                  <a:cubicBezTo>
                    <a:pt x="5870" y="108"/>
                    <a:pt x="6122" y="0"/>
                    <a:pt x="6427" y="0"/>
                  </a:cubicBezTo>
                  <a:lnTo>
                    <a:pt x="14953" y="0"/>
                  </a:lnTo>
                  <a:cubicBezTo>
                    <a:pt x="15260" y="0"/>
                    <a:pt x="15515" y="108"/>
                    <a:pt x="15724" y="320"/>
                  </a:cubicBezTo>
                  <a:cubicBezTo>
                    <a:pt x="15933" y="528"/>
                    <a:pt x="16038" y="778"/>
                    <a:pt x="16038" y="1072"/>
                  </a:cubicBezTo>
                  <a:cubicBezTo>
                    <a:pt x="16038" y="1380"/>
                    <a:pt x="15933" y="1638"/>
                    <a:pt x="15724" y="1850"/>
                  </a:cubicBezTo>
                  <a:cubicBezTo>
                    <a:pt x="15515" y="2061"/>
                    <a:pt x="15260" y="2167"/>
                    <a:pt x="14953" y="2167"/>
                  </a:cubicBezTo>
                  <a:lnTo>
                    <a:pt x="13900" y="2167"/>
                  </a:lnTo>
                  <a:lnTo>
                    <a:pt x="13900" y="7339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3" y="7974"/>
                  </a:lnTo>
                  <a:lnTo>
                    <a:pt x="11773" y="2167"/>
                  </a:lnTo>
                  <a:lnTo>
                    <a:pt x="9635" y="2167"/>
                  </a:lnTo>
                  <a:lnTo>
                    <a:pt x="9635" y="7947"/>
                  </a:lnTo>
                  <a:lnTo>
                    <a:pt x="5261" y="1486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0" name="原创设计师QQ598969553     _7"/>
          <p:cNvGrpSpPr/>
          <p:nvPr/>
        </p:nvGrpSpPr>
        <p:grpSpPr bwMode="auto">
          <a:xfrm>
            <a:off x="7207399" y="4504539"/>
            <a:ext cx="285505" cy="285091"/>
            <a:chOff x="0" y="0"/>
            <a:chExt cx="965499" cy="965499"/>
          </a:xfrm>
        </p:grpSpPr>
        <p:sp>
          <p:nvSpPr>
            <p:cNvPr id="71" name="AutoShape 14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2" name="AutoShape 15"/>
            <p:cNvSpPr/>
            <p:nvPr/>
          </p:nvSpPr>
          <p:spPr bwMode="auto">
            <a:xfrm>
              <a:off x="285759" y="283328"/>
              <a:ext cx="393981" cy="393980"/>
            </a:xfrm>
            <a:custGeom>
              <a:avLst/>
              <a:gdLst>
                <a:gd name="T0" fmla="*/ 196991 w 21600"/>
                <a:gd name="T1" fmla="*/ 196990 h 21600"/>
                <a:gd name="T2" fmla="*/ 196991 w 21600"/>
                <a:gd name="T3" fmla="*/ 196990 h 21600"/>
                <a:gd name="T4" fmla="*/ 196991 w 21600"/>
                <a:gd name="T5" fmla="*/ 196990 h 21600"/>
                <a:gd name="T6" fmla="*/ 196991 w 21600"/>
                <a:gd name="T7" fmla="*/ 1969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328" y="11543"/>
                  </a:moveTo>
                  <a:cubicBezTo>
                    <a:pt x="21492" y="11930"/>
                    <a:pt x="21571" y="12337"/>
                    <a:pt x="21571" y="12758"/>
                  </a:cubicBezTo>
                  <a:cubicBezTo>
                    <a:pt x="21571" y="13464"/>
                    <a:pt x="21388" y="14105"/>
                    <a:pt x="21017" y="14678"/>
                  </a:cubicBezTo>
                  <a:cubicBezTo>
                    <a:pt x="21111" y="15215"/>
                    <a:pt x="21077" y="15745"/>
                    <a:pt x="20924" y="16285"/>
                  </a:cubicBezTo>
                  <a:cubicBezTo>
                    <a:pt x="20769" y="16819"/>
                    <a:pt x="20512" y="17287"/>
                    <a:pt x="20141" y="17697"/>
                  </a:cubicBezTo>
                  <a:cubicBezTo>
                    <a:pt x="20105" y="18451"/>
                    <a:pt x="19901" y="19081"/>
                    <a:pt x="19531" y="19580"/>
                  </a:cubicBezTo>
                  <a:cubicBezTo>
                    <a:pt x="19161" y="20080"/>
                    <a:pt x="18700" y="20481"/>
                    <a:pt x="18146" y="20783"/>
                  </a:cubicBezTo>
                  <a:cubicBezTo>
                    <a:pt x="17593" y="21088"/>
                    <a:pt x="16982" y="21297"/>
                    <a:pt x="16321" y="21419"/>
                  </a:cubicBezTo>
                  <a:cubicBezTo>
                    <a:pt x="15660" y="21540"/>
                    <a:pt x="15010" y="21599"/>
                    <a:pt x="14380" y="21599"/>
                  </a:cubicBezTo>
                  <a:cubicBezTo>
                    <a:pt x="13730" y="21599"/>
                    <a:pt x="13077" y="21554"/>
                    <a:pt x="12424" y="21461"/>
                  </a:cubicBezTo>
                  <a:cubicBezTo>
                    <a:pt x="11772" y="21362"/>
                    <a:pt x="11127" y="21235"/>
                    <a:pt x="10497" y="21074"/>
                  </a:cubicBezTo>
                  <a:cubicBezTo>
                    <a:pt x="9864" y="20894"/>
                    <a:pt x="9237" y="20702"/>
                    <a:pt x="8610" y="20493"/>
                  </a:cubicBezTo>
                  <a:cubicBezTo>
                    <a:pt x="7982" y="20286"/>
                    <a:pt x="7341" y="20182"/>
                    <a:pt x="6680" y="20182"/>
                  </a:cubicBezTo>
                  <a:lnTo>
                    <a:pt x="1607" y="20182"/>
                  </a:lnTo>
                  <a:cubicBezTo>
                    <a:pt x="1167" y="20182"/>
                    <a:pt x="785" y="20029"/>
                    <a:pt x="471" y="19713"/>
                  </a:cubicBezTo>
                  <a:cubicBezTo>
                    <a:pt x="158" y="19405"/>
                    <a:pt x="0" y="19024"/>
                    <a:pt x="0" y="18572"/>
                  </a:cubicBezTo>
                  <a:lnTo>
                    <a:pt x="0" y="9880"/>
                  </a:lnTo>
                  <a:cubicBezTo>
                    <a:pt x="0" y="9440"/>
                    <a:pt x="158" y="9064"/>
                    <a:pt x="471" y="8754"/>
                  </a:cubicBezTo>
                  <a:cubicBezTo>
                    <a:pt x="785" y="8440"/>
                    <a:pt x="1167" y="8285"/>
                    <a:pt x="1607" y="8285"/>
                  </a:cubicBezTo>
                  <a:lnTo>
                    <a:pt x="6315" y="8285"/>
                  </a:lnTo>
                  <a:cubicBezTo>
                    <a:pt x="6558" y="8160"/>
                    <a:pt x="6750" y="8022"/>
                    <a:pt x="6897" y="7872"/>
                  </a:cubicBezTo>
                  <a:cubicBezTo>
                    <a:pt x="7041" y="7723"/>
                    <a:pt x="7197" y="7548"/>
                    <a:pt x="7369" y="7342"/>
                  </a:cubicBezTo>
                  <a:cubicBezTo>
                    <a:pt x="7513" y="7161"/>
                    <a:pt x="7663" y="6986"/>
                    <a:pt x="7810" y="6819"/>
                  </a:cubicBezTo>
                  <a:cubicBezTo>
                    <a:pt x="7957" y="6653"/>
                    <a:pt x="8112" y="6483"/>
                    <a:pt x="8276" y="6311"/>
                  </a:cubicBezTo>
                  <a:cubicBezTo>
                    <a:pt x="8570" y="5997"/>
                    <a:pt x="8918" y="5690"/>
                    <a:pt x="9302" y="5385"/>
                  </a:cubicBezTo>
                  <a:cubicBezTo>
                    <a:pt x="9692" y="5085"/>
                    <a:pt x="9989" y="4749"/>
                    <a:pt x="10195" y="4379"/>
                  </a:cubicBezTo>
                  <a:cubicBezTo>
                    <a:pt x="10339" y="4117"/>
                    <a:pt x="10443" y="3826"/>
                    <a:pt x="10506" y="3507"/>
                  </a:cubicBezTo>
                  <a:cubicBezTo>
                    <a:pt x="10565" y="3188"/>
                    <a:pt x="10627" y="2866"/>
                    <a:pt x="10675" y="2538"/>
                  </a:cubicBezTo>
                  <a:cubicBezTo>
                    <a:pt x="10726" y="2216"/>
                    <a:pt x="10780" y="1900"/>
                    <a:pt x="10845" y="1592"/>
                  </a:cubicBezTo>
                  <a:cubicBezTo>
                    <a:pt x="10907" y="1287"/>
                    <a:pt x="11014" y="1016"/>
                    <a:pt x="11161" y="776"/>
                  </a:cubicBezTo>
                  <a:cubicBezTo>
                    <a:pt x="11311" y="536"/>
                    <a:pt x="11523" y="350"/>
                    <a:pt x="11800" y="208"/>
                  </a:cubicBezTo>
                  <a:cubicBezTo>
                    <a:pt x="12074" y="67"/>
                    <a:pt x="12441" y="0"/>
                    <a:pt x="12902" y="0"/>
                  </a:cubicBezTo>
                  <a:cubicBezTo>
                    <a:pt x="13450" y="0"/>
                    <a:pt x="13956" y="112"/>
                    <a:pt x="14411" y="344"/>
                  </a:cubicBezTo>
                  <a:cubicBezTo>
                    <a:pt x="14869" y="573"/>
                    <a:pt x="15250" y="881"/>
                    <a:pt x="15567" y="1270"/>
                  </a:cubicBezTo>
                  <a:cubicBezTo>
                    <a:pt x="15880" y="1657"/>
                    <a:pt x="16126" y="2101"/>
                    <a:pt x="16304" y="2600"/>
                  </a:cubicBezTo>
                  <a:cubicBezTo>
                    <a:pt x="16479" y="3103"/>
                    <a:pt x="16570" y="3609"/>
                    <a:pt x="16570" y="4123"/>
                  </a:cubicBezTo>
                  <a:cubicBezTo>
                    <a:pt x="16570" y="4653"/>
                    <a:pt x="16491" y="5162"/>
                    <a:pt x="16332" y="5645"/>
                  </a:cubicBezTo>
                  <a:cubicBezTo>
                    <a:pt x="16174" y="6125"/>
                    <a:pt x="15982" y="6610"/>
                    <a:pt x="15759" y="7096"/>
                  </a:cubicBezTo>
                  <a:cubicBezTo>
                    <a:pt x="16072" y="7079"/>
                    <a:pt x="16389" y="7057"/>
                    <a:pt x="16705" y="7034"/>
                  </a:cubicBezTo>
                  <a:cubicBezTo>
                    <a:pt x="17019" y="7011"/>
                    <a:pt x="17335" y="7000"/>
                    <a:pt x="17652" y="7000"/>
                  </a:cubicBezTo>
                  <a:cubicBezTo>
                    <a:pt x="18149" y="7000"/>
                    <a:pt x="18630" y="7048"/>
                    <a:pt x="19099" y="7144"/>
                  </a:cubicBezTo>
                  <a:cubicBezTo>
                    <a:pt x="19568" y="7237"/>
                    <a:pt x="19986" y="7395"/>
                    <a:pt x="20356" y="7616"/>
                  </a:cubicBezTo>
                  <a:cubicBezTo>
                    <a:pt x="20726" y="7839"/>
                    <a:pt x="21026" y="8144"/>
                    <a:pt x="21255" y="8528"/>
                  </a:cubicBezTo>
                  <a:cubicBezTo>
                    <a:pt x="21486" y="8918"/>
                    <a:pt x="21600" y="9409"/>
                    <a:pt x="21600" y="10002"/>
                  </a:cubicBezTo>
                  <a:cubicBezTo>
                    <a:pt x="21600" y="10265"/>
                    <a:pt x="21580" y="10519"/>
                    <a:pt x="21535" y="10773"/>
                  </a:cubicBezTo>
                  <a:cubicBezTo>
                    <a:pt x="21484" y="11030"/>
                    <a:pt x="21419" y="11284"/>
                    <a:pt x="21328" y="11543"/>
                  </a:cubicBezTo>
                  <a:moveTo>
                    <a:pt x="4258" y="18519"/>
                  </a:moveTo>
                  <a:cubicBezTo>
                    <a:pt x="4555" y="18519"/>
                    <a:pt x="4809" y="18417"/>
                    <a:pt x="5024" y="18214"/>
                  </a:cubicBezTo>
                  <a:cubicBezTo>
                    <a:pt x="5233" y="18013"/>
                    <a:pt x="5340" y="17759"/>
                    <a:pt x="5340" y="17454"/>
                  </a:cubicBezTo>
                  <a:cubicBezTo>
                    <a:pt x="5340" y="17155"/>
                    <a:pt x="5233" y="16900"/>
                    <a:pt x="5024" y="16686"/>
                  </a:cubicBezTo>
                  <a:cubicBezTo>
                    <a:pt x="4812" y="16477"/>
                    <a:pt x="4557" y="16372"/>
                    <a:pt x="4258" y="16372"/>
                  </a:cubicBezTo>
                  <a:cubicBezTo>
                    <a:pt x="3941" y="16372"/>
                    <a:pt x="3684" y="16477"/>
                    <a:pt x="3486" y="16686"/>
                  </a:cubicBezTo>
                  <a:cubicBezTo>
                    <a:pt x="3289" y="16900"/>
                    <a:pt x="3190" y="17155"/>
                    <a:pt x="3190" y="17454"/>
                  </a:cubicBezTo>
                  <a:cubicBezTo>
                    <a:pt x="3190" y="17767"/>
                    <a:pt x="3289" y="18024"/>
                    <a:pt x="3486" y="18222"/>
                  </a:cubicBezTo>
                  <a:cubicBezTo>
                    <a:pt x="3681" y="18420"/>
                    <a:pt x="3939" y="18519"/>
                    <a:pt x="4258" y="18519"/>
                  </a:cubicBezTo>
                  <a:moveTo>
                    <a:pt x="19164" y="14342"/>
                  </a:moveTo>
                  <a:cubicBezTo>
                    <a:pt x="19703" y="13901"/>
                    <a:pt x="19975" y="13345"/>
                    <a:pt x="19975" y="12679"/>
                  </a:cubicBezTo>
                  <a:cubicBezTo>
                    <a:pt x="19975" y="12473"/>
                    <a:pt x="19918" y="12281"/>
                    <a:pt x="19805" y="12097"/>
                  </a:cubicBezTo>
                  <a:cubicBezTo>
                    <a:pt x="19695" y="11919"/>
                    <a:pt x="19576" y="11761"/>
                    <a:pt x="19446" y="11623"/>
                  </a:cubicBezTo>
                  <a:cubicBezTo>
                    <a:pt x="19590" y="11363"/>
                    <a:pt x="19720" y="11106"/>
                    <a:pt x="19833" y="10849"/>
                  </a:cubicBezTo>
                  <a:cubicBezTo>
                    <a:pt x="19944" y="10592"/>
                    <a:pt x="20003" y="10312"/>
                    <a:pt x="20003" y="10002"/>
                  </a:cubicBezTo>
                  <a:cubicBezTo>
                    <a:pt x="20003" y="9688"/>
                    <a:pt x="19924" y="9440"/>
                    <a:pt x="19766" y="9251"/>
                  </a:cubicBezTo>
                  <a:cubicBezTo>
                    <a:pt x="19607" y="9070"/>
                    <a:pt x="19415" y="8929"/>
                    <a:pt x="19184" y="8833"/>
                  </a:cubicBezTo>
                  <a:cubicBezTo>
                    <a:pt x="18955" y="8739"/>
                    <a:pt x="18698" y="8683"/>
                    <a:pt x="18418" y="8663"/>
                  </a:cubicBezTo>
                  <a:cubicBezTo>
                    <a:pt x="18138" y="8643"/>
                    <a:pt x="17884" y="8635"/>
                    <a:pt x="17649" y="8635"/>
                  </a:cubicBezTo>
                  <a:cubicBezTo>
                    <a:pt x="17242" y="8635"/>
                    <a:pt x="16835" y="8649"/>
                    <a:pt x="16423" y="8677"/>
                  </a:cubicBezTo>
                  <a:cubicBezTo>
                    <a:pt x="16010" y="8706"/>
                    <a:pt x="15606" y="8720"/>
                    <a:pt x="15199" y="8720"/>
                  </a:cubicBezTo>
                  <a:cubicBezTo>
                    <a:pt x="14917" y="8720"/>
                    <a:pt x="14643" y="8706"/>
                    <a:pt x="14366" y="8677"/>
                  </a:cubicBezTo>
                  <a:cubicBezTo>
                    <a:pt x="14089" y="8649"/>
                    <a:pt x="13829" y="8584"/>
                    <a:pt x="13574" y="8474"/>
                  </a:cubicBezTo>
                  <a:cubicBezTo>
                    <a:pt x="13574" y="8104"/>
                    <a:pt x="13645" y="7754"/>
                    <a:pt x="13792" y="7421"/>
                  </a:cubicBezTo>
                  <a:cubicBezTo>
                    <a:pt x="13936" y="7087"/>
                    <a:pt x="14094" y="6751"/>
                    <a:pt x="14275" y="6413"/>
                  </a:cubicBezTo>
                  <a:cubicBezTo>
                    <a:pt x="14448" y="6074"/>
                    <a:pt x="14606" y="5721"/>
                    <a:pt x="14747" y="5351"/>
                  </a:cubicBezTo>
                  <a:cubicBezTo>
                    <a:pt x="14886" y="4984"/>
                    <a:pt x="14953" y="4574"/>
                    <a:pt x="14953" y="4122"/>
                  </a:cubicBezTo>
                  <a:cubicBezTo>
                    <a:pt x="14953" y="3823"/>
                    <a:pt x="14905" y="3529"/>
                    <a:pt x="14812" y="3236"/>
                  </a:cubicBezTo>
                  <a:cubicBezTo>
                    <a:pt x="14716" y="2945"/>
                    <a:pt x="14583" y="2677"/>
                    <a:pt x="14411" y="2439"/>
                  </a:cubicBezTo>
                  <a:cubicBezTo>
                    <a:pt x="14238" y="2199"/>
                    <a:pt x="14027" y="2002"/>
                    <a:pt x="13775" y="1843"/>
                  </a:cubicBezTo>
                  <a:cubicBezTo>
                    <a:pt x="13521" y="1688"/>
                    <a:pt x="13230" y="1606"/>
                    <a:pt x="12893" y="1606"/>
                  </a:cubicBezTo>
                  <a:lnTo>
                    <a:pt x="12744" y="1606"/>
                  </a:lnTo>
                  <a:cubicBezTo>
                    <a:pt x="12681" y="1606"/>
                    <a:pt x="12631" y="1617"/>
                    <a:pt x="12594" y="1634"/>
                  </a:cubicBezTo>
                  <a:cubicBezTo>
                    <a:pt x="12523" y="1671"/>
                    <a:pt x="12481" y="1705"/>
                    <a:pt x="12472" y="1742"/>
                  </a:cubicBezTo>
                  <a:cubicBezTo>
                    <a:pt x="12464" y="1778"/>
                    <a:pt x="12450" y="1838"/>
                    <a:pt x="12430" y="1920"/>
                  </a:cubicBezTo>
                  <a:cubicBezTo>
                    <a:pt x="12323" y="2450"/>
                    <a:pt x="12221" y="3007"/>
                    <a:pt x="12128" y="3586"/>
                  </a:cubicBezTo>
                  <a:cubicBezTo>
                    <a:pt x="12034" y="4167"/>
                    <a:pt x="11854" y="4698"/>
                    <a:pt x="11596" y="5176"/>
                  </a:cubicBezTo>
                  <a:cubicBezTo>
                    <a:pt x="11334" y="5636"/>
                    <a:pt x="11000" y="6034"/>
                    <a:pt x="10596" y="6367"/>
                  </a:cubicBezTo>
                  <a:cubicBezTo>
                    <a:pt x="10189" y="6701"/>
                    <a:pt x="9802" y="7051"/>
                    <a:pt x="9432" y="7421"/>
                  </a:cubicBezTo>
                  <a:cubicBezTo>
                    <a:pt x="9169" y="7700"/>
                    <a:pt x="8949" y="7954"/>
                    <a:pt x="8771" y="8183"/>
                  </a:cubicBezTo>
                  <a:cubicBezTo>
                    <a:pt x="8593" y="8412"/>
                    <a:pt x="8403" y="8632"/>
                    <a:pt x="8211" y="8833"/>
                  </a:cubicBezTo>
                  <a:cubicBezTo>
                    <a:pt x="8016" y="9036"/>
                    <a:pt x="7799" y="9222"/>
                    <a:pt x="7556" y="9400"/>
                  </a:cubicBezTo>
                  <a:cubicBezTo>
                    <a:pt x="7313" y="9575"/>
                    <a:pt x="7019" y="9736"/>
                    <a:pt x="6674" y="9880"/>
                  </a:cubicBezTo>
                  <a:lnTo>
                    <a:pt x="6646" y="9880"/>
                  </a:lnTo>
                  <a:lnTo>
                    <a:pt x="6646" y="18572"/>
                  </a:lnTo>
                  <a:cubicBezTo>
                    <a:pt x="7279" y="18572"/>
                    <a:pt x="7889" y="18649"/>
                    <a:pt x="8485" y="18795"/>
                  </a:cubicBezTo>
                  <a:cubicBezTo>
                    <a:pt x="9081" y="18945"/>
                    <a:pt x="9683" y="19103"/>
                    <a:pt x="10294" y="19270"/>
                  </a:cubicBezTo>
                  <a:cubicBezTo>
                    <a:pt x="10901" y="19439"/>
                    <a:pt x="11537" y="19592"/>
                    <a:pt x="12207" y="19741"/>
                  </a:cubicBezTo>
                  <a:cubicBezTo>
                    <a:pt x="12874" y="19891"/>
                    <a:pt x="13594" y="19965"/>
                    <a:pt x="14374" y="19965"/>
                  </a:cubicBezTo>
                  <a:cubicBezTo>
                    <a:pt x="14781" y="19965"/>
                    <a:pt x="15222" y="19939"/>
                    <a:pt x="15699" y="19885"/>
                  </a:cubicBezTo>
                  <a:cubicBezTo>
                    <a:pt x="16177" y="19829"/>
                    <a:pt x="16626" y="19710"/>
                    <a:pt x="17047" y="19527"/>
                  </a:cubicBezTo>
                  <a:cubicBezTo>
                    <a:pt x="17468" y="19343"/>
                    <a:pt x="17816" y="19086"/>
                    <a:pt x="18101" y="18762"/>
                  </a:cubicBezTo>
                  <a:cubicBezTo>
                    <a:pt x="18387" y="18440"/>
                    <a:pt x="18525" y="18010"/>
                    <a:pt x="18525" y="17477"/>
                  </a:cubicBezTo>
                  <a:cubicBezTo>
                    <a:pt x="18525" y="17386"/>
                    <a:pt x="18522" y="17304"/>
                    <a:pt x="18517" y="17225"/>
                  </a:cubicBezTo>
                  <a:cubicBezTo>
                    <a:pt x="18503" y="17152"/>
                    <a:pt x="18488" y="17070"/>
                    <a:pt x="18471" y="16980"/>
                  </a:cubicBezTo>
                  <a:cubicBezTo>
                    <a:pt x="18785" y="16836"/>
                    <a:pt x="19028" y="16596"/>
                    <a:pt x="19195" y="16262"/>
                  </a:cubicBezTo>
                  <a:cubicBezTo>
                    <a:pt x="19364" y="15929"/>
                    <a:pt x="19446" y="15593"/>
                    <a:pt x="19446" y="15263"/>
                  </a:cubicBezTo>
                  <a:cubicBezTo>
                    <a:pt x="19449" y="14912"/>
                    <a:pt x="19350" y="14605"/>
                    <a:pt x="19164" y="14342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3" name="原创设计师QQ598969553     _8"/>
          <p:cNvGrpSpPr/>
          <p:nvPr/>
        </p:nvGrpSpPr>
        <p:grpSpPr bwMode="auto">
          <a:xfrm>
            <a:off x="7611019" y="4504539"/>
            <a:ext cx="285036" cy="285091"/>
            <a:chOff x="0" y="0"/>
            <a:chExt cx="965499" cy="965499"/>
          </a:xfrm>
        </p:grpSpPr>
        <p:sp>
          <p:nvSpPr>
            <p:cNvPr id="74" name="AutoShape 17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5" name="AutoShape 18"/>
            <p:cNvSpPr/>
            <p:nvPr/>
          </p:nvSpPr>
          <p:spPr bwMode="auto">
            <a:xfrm>
              <a:off x="293617" y="264823"/>
              <a:ext cx="393980" cy="393980"/>
            </a:xfrm>
            <a:custGeom>
              <a:avLst/>
              <a:gdLst>
                <a:gd name="T0" fmla="*/ 196990 w 21600"/>
                <a:gd name="T1" fmla="*/ 196990 h 21600"/>
                <a:gd name="T2" fmla="*/ 196990 w 21600"/>
                <a:gd name="T3" fmla="*/ 196990 h 21600"/>
                <a:gd name="T4" fmla="*/ 196990 w 21600"/>
                <a:gd name="T5" fmla="*/ 196990 h 21600"/>
                <a:gd name="T6" fmla="*/ 196990 w 21600"/>
                <a:gd name="T7" fmla="*/ 1969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6949"/>
                  </a:moveTo>
                  <a:cubicBezTo>
                    <a:pt x="21600" y="7542"/>
                    <a:pt x="21407" y="8153"/>
                    <a:pt x="21017" y="8781"/>
                  </a:cubicBezTo>
                  <a:cubicBezTo>
                    <a:pt x="20628" y="9416"/>
                    <a:pt x="20109" y="10015"/>
                    <a:pt x="19458" y="10585"/>
                  </a:cubicBezTo>
                  <a:cubicBezTo>
                    <a:pt x="18806" y="11152"/>
                    <a:pt x="18040" y="11651"/>
                    <a:pt x="17159" y="12083"/>
                  </a:cubicBezTo>
                  <a:cubicBezTo>
                    <a:pt x="16275" y="12512"/>
                    <a:pt x="15327" y="12820"/>
                    <a:pt x="14315" y="12996"/>
                  </a:cubicBezTo>
                  <a:cubicBezTo>
                    <a:pt x="13880" y="13090"/>
                    <a:pt x="13492" y="13284"/>
                    <a:pt x="13151" y="13578"/>
                  </a:cubicBezTo>
                  <a:cubicBezTo>
                    <a:pt x="12809" y="13872"/>
                    <a:pt x="12641" y="14204"/>
                    <a:pt x="12641" y="14571"/>
                  </a:cubicBezTo>
                  <a:cubicBezTo>
                    <a:pt x="12641" y="14900"/>
                    <a:pt x="12713" y="15140"/>
                    <a:pt x="12865" y="15293"/>
                  </a:cubicBezTo>
                  <a:cubicBezTo>
                    <a:pt x="13015" y="15449"/>
                    <a:pt x="13177" y="15596"/>
                    <a:pt x="13364" y="15728"/>
                  </a:cubicBezTo>
                  <a:cubicBezTo>
                    <a:pt x="13546" y="15866"/>
                    <a:pt x="13717" y="16010"/>
                    <a:pt x="13874" y="16169"/>
                  </a:cubicBezTo>
                  <a:cubicBezTo>
                    <a:pt x="14032" y="16330"/>
                    <a:pt x="14125" y="16574"/>
                    <a:pt x="14160" y="16903"/>
                  </a:cubicBezTo>
                  <a:cubicBezTo>
                    <a:pt x="14195" y="17117"/>
                    <a:pt x="14187" y="17340"/>
                    <a:pt x="14133" y="17564"/>
                  </a:cubicBezTo>
                  <a:cubicBezTo>
                    <a:pt x="14099" y="17696"/>
                    <a:pt x="14200" y="17805"/>
                    <a:pt x="14432" y="17893"/>
                  </a:cubicBezTo>
                  <a:cubicBezTo>
                    <a:pt x="14667" y="17981"/>
                    <a:pt x="14956" y="18069"/>
                    <a:pt x="15295" y="18154"/>
                  </a:cubicBezTo>
                  <a:cubicBezTo>
                    <a:pt x="15637" y="18236"/>
                    <a:pt x="15987" y="18342"/>
                    <a:pt x="16344" y="18468"/>
                  </a:cubicBezTo>
                  <a:cubicBezTo>
                    <a:pt x="16705" y="18595"/>
                    <a:pt x="16975" y="18756"/>
                    <a:pt x="17164" y="18953"/>
                  </a:cubicBezTo>
                  <a:cubicBezTo>
                    <a:pt x="17266" y="19050"/>
                    <a:pt x="17351" y="19232"/>
                    <a:pt x="17415" y="19511"/>
                  </a:cubicBezTo>
                  <a:cubicBezTo>
                    <a:pt x="17477" y="19790"/>
                    <a:pt x="17519" y="20090"/>
                    <a:pt x="17535" y="20416"/>
                  </a:cubicBezTo>
                  <a:cubicBezTo>
                    <a:pt x="17554" y="20727"/>
                    <a:pt x="17527" y="21000"/>
                    <a:pt x="17463" y="21241"/>
                  </a:cubicBezTo>
                  <a:cubicBezTo>
                    <a:pt x="17394" y="21479"/>
                    <a:pt x="17268" y="21599"/>
                    <a:pt x="17089" y="21599"/>
                  </a:cubicBezTo>
                  <a:lnTo>
                    <a:pt x="4496" y="21599"/>
                  </a:lnTo>
                  <a:cubicBezTo>
                    <a:pt x="4328" y="21599"/>
                    <a:pt x="4205" y="21479"/>
                    <a:pt x="4130" y="21241"/>
                  </a:cubicBezTo>
                  <a:cubicBezTo>
                    <a:pt x="4061" y="21000"/>
                    <a:pt x="4032" y="20727"/>
                    <a:pt x="4048" y="20416"/>
                  </a:cubicBezTo>
                  <a:cubicBezTo>
                    <a:pt x="4066" y="20090"/>
                    <a:pt x="4109" y="19790"/>
                    <a:pt x="4170" y="19511"/>
                  </a:cubicBezTo>
                  <a:cubicBezTo>
                    <a:pt x="4235" y="19232"/>
                    <a:pt x="4317" y="19050"/>
                    <a:pt x="4421" y="18953"/>
                  </a:cubicBezTo>
                  <a:cubicBezTo>
                    <a:pt x="4616" y="18768"/>
                    <a:pt x="4889" y="18606"/>
                    <a:pt x="5239" y="18474"/>
                  </a:cubicBezTo>
                  <a:cubicBezTo>
                    <a:pt x="5588" y="18345"/>
                    <a:pt x="5933" y="18236"/>
                    <a:pt x="6269" y="18154"/>
                  </a:cubicBezTo>
                  <a:cubicBezTo>
                    <a:pt x="6606" y="18069"/>
                    <a:pt x="6897" y="17984"/>
                    <a:pt x="7145" y="17901"/>
                  </a:cubicBezTo>
                  <a:cubicBezTo>
                    <a:pt x="7394" y="17816"/>
                    <a:pt x="7498" y="17705"/>
                    <a:pt x="7463" y="17564"/>
                  </a:cubicBezTo>
                  <a:cubicBezTo>
                    <a:pt x="7428" y="17432"/>
                    <a:pt x="7412" y="17311"/>
                    <a:pt x="7412" y="17205"/>
                  </a:cubicBezTo>
                  <a:lnTo>
                    <a:pt x="7412" y="16903"/>
                  </a:lnTo>
                  <a:cubicBezTo>
                    <a:pt x="7428" y="16574"/>
                    <a:pt x="7519" y="16330"/>
                    <a:pt x="7687" y="16169"/>
                  </a:cubicBezTo>
                  <a:cubicBezTo>
                    <a:pt x="7853" y="16010"/>
                    <a:pt x="8034" y="15866"/>
                    <a:pt x="8224" y="15728"/>
                  </a:cubicBezTo>
                  <a:cubicBezTo>
                    <a:pt x="8416" y="15593"/>
                    <a:pt x="8584" y="15446"/>
                    <a:pt x="8729" y="15293"/>
                  </a:cubicBezTo>
                  <a:cubicBezTo>
                    <a:pt x="8873" y="15140"/>
                    <a:pt x="8945" y="14900"/>
                    <a:pt x="8945" y="14571"/>
                  </a:cubicBezTo>
                  <a:cubicBezTo>
                    <a:pt x="8945" y="14204"/>
                    <a:pt x="8777" y="13875"/>
                    <a:pt x="8440" y="13578"/>
                  </a:cubicBezTo>
                  <a:cubicBezTo>
                    <a:pt x="8104" y="13281"/>
                    <a:pt x="7706" y="13090"/>
                    <a:pt x="7247" y="12996"/>
                  </a:cubicBezTo>
                  <a:cubicBezTo>
                    <a:pt x="6251" y="12811"/>
                    <a:pt x="5311" y="12497"/>
                    <a:pt x="4435" y="12062"/>
                  </a:cubicBezTo>
                  <a:cubicBezTo>
                    <a:pt x="3554" y="11628"/>
                    <a:pt x="2790" y="11128"/>
                    <a:pt x="2133" y="10570"/>
                  </a:cubicBezTo>
                  <a:cubicBezTo>
                    <a:pt x="1479" y="10012"/>
                    <a:pt x="958" y="9416"/>
                    <a:pt x="574" y="8781"/>
                  </a:cubicBezTo>
                  <a:cubicBezTo>
                    <a:pt x="189" y="8153"/>
                    <a:pt x="0" y="7542"/>
                    <a:pt x="0" y="6949"/>
                  </a:cubicBezTo>
                  <a:lnTo>
                    <a:pt x="0" y="4320"/>
                  </a:lnTo>
                  <a:cubicBezTo>
                    <a:pt x="0" y="4009"/>
                    <a:pt x="93" y="3756"/>
                    <a:pt x="285" y="3553"/>
                  </a:cubicBezTo>
                  <a:cubicBezTo>
                    <a:pt x="475" y="3354"/>
                    <a:pt x="712" y="3254"/>
                    <a:pt x="998" y="3254"/>
                  </a:cubicBezTo>
                  <a:lnTo>
                    <a:pt x="5124" y="3254"/>
                  </a:lnTo>
                  <a:cubicBezTo>
                    <a:pt x="5108" y="3139"/>
                    <a:pt x="5097" y="3025"/>
                    <a:pt x="5097" y="2901"/>
                  </a:cubicBezTo>
                  <a:lnTo>
                    <a:pt x="5097" y="2564"/>
                  </a:lnTo>
                  <a:lnTo>
                    <a:pt x="5097" y="2505"/>
                  </a:lnTo>
                  <a:cubicBezTo>
                    <a:pt x="5097" y="2005"/>
                    <a:pt x="5118" y="1594"/>
                    <a:pt x="5156" y="1265"/>
                  </a:cubicBezTo>
                  <a:cubicBezTo>
                    <a:pt x="5193" y="939"/>
                    <a:pt x="5260" y="684"/>
                    <a:pt x="5353" y="499"/>
                  </a:cubicBezTo>
                  <a:cubicBezTo>
                    <a:pt x="5444" y="320"/>
                    <a:pt x="5580" y="187"/>
                    <a:pt x="5754" y="111"/>
                  </a:cubicBezTo>
                  <a:cubicBezTo>
                    <a:pt x="5928" y="38"/>
                    <a:pt x="6165" y="0"/>
                    <a:pt x="6464" y="0"/>
                  </a:cubicBezTo>
                  <a:lnTo>
                    <a:pt x="15132" y="0"/>
                  </a:lnTo>
                  <a:cubicBezTo>
                    <a:pt x="15410" y="0"/>
                    <a:pt x="15645" y="38"/>
                    <a:pt x="15829" y="111"/>
                  </a:cubicBezTo>
                  <a:cubicBezTo>
                    <a:pt x="16011" y="187"/>
                    <a:pt x="16149" y="320"/>
                    <a:pt x="16243" y="499"/>
                  </a:cubicBezTo>
                  <a:cubicBezTo>
                    <a:pt x="16336" y="684"/>
                    <a:pt x="16403" y="939"/>
                    <a:pt x="16435" y="1265"/>
                  </a:cubicBezTo>
                  <a:cubicBezTo>
                    <a:pt x="16470" y="1594"/>
                    <a:pt x="16486" y="2006"/>
                    <a:pt x="16486" y="2505"/>
                  </a:cubicBezTo>
                  <a:lnTo>
                    <a:pt x="16486" y="2863"/>
                  </a:lnTo>
                  <a:cubicBezTo>
                    <a:pt x="16486" y="2989"/>
                    <a:pt x="16478" y="3119"/>
                    <a:pt x="16459" y="3251"/>
                  </a:cubicBezTo>
                  <a:lnTo>
                    <a:pt x="20603" y="3251"/>
                  </a:lnTo>
                  <a:cubicBezTo>
                    <a:pt x="20884" y="3251"/>
                    <a:pt x="21119" y="3351"/>
                    <a:pt x="21314" y="3550"/>
                  </a:cubicBezTo>
                  <a:cubicBezTo>
                    <a:pt x="21503" y="3753"/>
                    <a:pt x="21599" y="4006"/>
                    <a:pt x="21599" y="4317"/>
                  </a:cubicBezTo>
                  <a:lnTo>
                    <a:pt x="21599" y="6949"/>
                  </a:lnTo>
                  <a:lnTo>
                    <a:pt x="21600" y="6949"/>
                  </a:lnTo>
                  <a:close/>
                  <a:moveTo>
                    <a:pt x="6283" y="10550"/>
                  </a:moveTo>
                  <a:cubicBezTo>
                    <a:pt x="6072" y="9798"/>
                    <a:pt x="5882" y="8978"/>
                    <a:pt x="5714" y="8082"/>
                  </a:cubicBezTo>
                  <a:cubicBezTo>
                    <a:pt x="5548" y="7189"/>
                    <a:pt x="5407" y="6299"/>
                    <a:pt x="5287" y="5415"/>
                  </a:cubicBezTo>
                  <a:lnTo>
                    <a:pt x="1962" y="5415"/>
                  </a:lnTo>
                  <a:lnTo>
                    <a:pt x="1962" y="6949"/>
                  </a:lnTo>
                  <a:cubicBezTo>
                    <a:pt x="1962" y="7137"/>
                    <a:pt x="2064" y="7389"/>
                    <a:pt x="2264" y="7709"/>
                  </a:cubicBezTo>
                  <a:cubicBezTo>
                    <a:pt x="2462" y="8029"/>
                    <a:pt x="2753" y="8358"/>
                    <a:pt x="3126" y="8699"/>
                  </a:cubicBezTo>
                  <a:cubicBezTo>
                    <a:pt x="3500" y="9040"/>
                    <a:pt x="3954" y="9381"/>
                    <a:pt x="4488" y="9707"/>
                  </a:cubicBezTo>
                  <a:cubicBezTo>
                    <a:pt x="5022" y="10033"/>
                    <a:pt x="5618" y="10315"/>
                    <a:pt x="6283" y="10550"/>
                  </a:cubicBezTo>
                  <a:moveTo>
                    <a:pt x="19629" y="5415"/>
                  </a:moveTo>
                  <a:lnTo>
                    <a:pt x="16280" y="5415"/>
                  </a:lnTo>
                  <a:cubicBezTo>
                    <a:pt x="16179" y="6299"/>
                    <a:pt x="16043" y="7189"/>
                    <a:pt x="15877" y="8082"/>
                  </a:cubicBezTo>
                  <a:cubicBezTo>
                    <a:pt x="15712" y="8978"/>
                    <a:pt x="15522" y="9798"/>
                    <a:pt x="15308" y="10550"/>
                  </a:cubicBezTo>
                  <a:cubicBezTo>
                    <a:pt x="15973" y="10315"/>
                    <a:pt x="16574" y="10033"/>
                    <a:pt x="17105" y="9707"/>
                  </a:cubicBezTo>
                  <a:cubicBezTo>
                    <a:pt x="17637" y="9381"/>
                    <a:pt x="18091" y="9040"/>
                    <a:pt x="18467" y="8699"/>
                  </a:cubicBezTo>
                  <a:cubicBezTo>
                    <a:pt x="18844" y="8358"/>
                    <a:pt x="19130" y="8029"/>
                    <a:pt x="19330" y="7709"/>
                  </a:cubicBezTo>
                  <a:cubicBezTo>
                    <a:pt x="19530" y="7389"/>
                    <a:pt x="19629" y="7137"/>
                    <a:pt x="19629" y="6949"/>
                  </a:cubicBezTo>
                  <a:lnTo>
                    <a:pt x="19629" y="541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6" name="原创设计师QQ598969553     _9"/>
          <p:cNvGrpSpPr/>
          <p:nvPr/>
        </p:nvGrpSpPr>
        <p:grpSpPr bwMode="auto">
          <a:xfrm>
            <a:off x="8014170" y="4504539"/>
            <a:ext cx="285036" cy="285091"/>
            <a:chOff x="0" y="0"/>
            <a:chExt cx="965499" cy="965499"/>
          </a:xfrm>
        </p:grpSpPr>
        <p:sp>
          <p:nvSpPr>
            <p:cNvPr id="77" name="AutoShape 20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8" name="AutoShape 21"/>
            <p:cNvSpPr/>
            <p:nvPr/>
          </p:nvSpPr>
          <p:spPr bwMode="auto">
            <a:xfrm>
              <a:off x="292545" y="314566"/>
              <a:ext cx="380408" cy="307104"/>
            </a:xfrm>
            <a:custGeom>
              <a:avLst/>
              <a:gdLst>
                <a:gd name="T0" fmla="*/ 190204 w 21600"/>
                <a:gd name="T1" fmla="*/ 153552 h 21600"/>
                <a:gd name="T2" fmla="*/ 190204 w 21600"/>
                <a:gd name="T3" fmla="*/ 153552 h 21600"/>
                <a:gd name="T4" fmla="*/ 190204 w 21600"/>
                <a:gd name="T5" fmla="*/ 153552 h 21600"/>
                <a:gd name="T6" fmla="*/ 190204 w 21600"/>
                <a:gd name="T7" fmla="*/ 15355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263" y="3222"/>
                  </a:moveTo>
                  <a:cubicBezTo>
                    <a:pt x="20632" y="3222"/>
                    <a:pt x="20946" y="3384"/>
                    <a:pt x="21208" y="3713"/>
                  </a:cubicBezTo>
                  <a:cubicBezTo>
                    <a:pt x="21470" y="4042"/>
                    <a:pt x="21600" y="4427"/>
                    <a:pt x="21600" y="4865"/>
                  </a:cubicBezTo>
                  <a:lnTo>
                    <a:pt x="21600" y="19984"/>
                  </a:lnTo>
                  <a:cubicBezTo>
                    <a:pt x="21600" y="20421"/>
                    <a:pt x="21470" y="20803"/>
                    <a:pt x="21208" y="21121"/>
                  </a:cubicBezTo>
                  <a:cubicBezTo>
                    <a:pt x="20946" y="21441"/>
                    <a:pt x="20632" y="21600"/>
                    <a:pt x="20263" y="21600"/>
                  </a:cubicBezTo>
                  <a:lnTo>
                    <a:pt x="1348" y="21600"/>
                  </a:lnTo>
                  <a:cubicBezTo>
                    <a:pt x="981" y="21600"/>
                    <a:pt x="663" y="21441"/>
                    <a:pt x="399" y="21121"/>
                  </a:cubicBezTo>
                  <a:cubicBezTo>
                    <a:pt x="134" y="20803"/>
                    <a:pt x="0" y="20421"/>
                    <a:pt x="0" y="19984"/>
                  </a:cubicBezTo>
                  <a:lnTo>
                    <a:pt x="0" y="4865"/>
                  </a:lnTo>
                  <a:cubicBezTo>
                    <a:pt x="0" y="4427"/>
                    <a:pt x="134" y="4042"/>
                    <a:pt x="399" y="3713"/>
                  </a:cubicBezTo>
                  <a:cubicBezTo>
                    <a:pt x="663" y="3384"/>
                    <a:pt x="981" y="3222"/>
                    <a:pt x="1348" y="3222"/>
                  </a:cubicBezTo>
                  <a:lnTo>
                    <a:pt x="5638" y="3222"/>
                  </a:lnTo>
                  <a:lnTo>
                    <a:pt x="6318" y="1460"/>
                  </a:lnTo>
                  <a:cubicBezTo>
                    <a:pt x="6458" y="1057"/>
                    <a:pt x="6717" y="713"/>
                    <a:pt x="7089" y="425"/>
                  </a:cubicBezTo>
                  <a:cubicBezTo>
                    <a:pt x="7466" y="143"/>
                    <a:pt x="7838" y="0"/>
                    <a:pt x="8203" y="0"/>
                  </a:cubicBezTo>
                  <a:lnTo>
                    <a:pt x="13396" y="0"/>
                  </a:lnTo>
                  <a:cubicBezTo>
                    <a:pt x="13763" y="0"/>
                    <a:pt x="14135" y="143"/>
                    <a:pt x="14510" y="425"/>
                  </a:cubicBezTo>
                  <a:cubicBezTo>
                    <a:pt x="14884" y="713"/>
                    <a:pt x="15146" y="1057"/>
                    <a:pt x="15293" y="1460"/>
                  </a:cubicBezTo>
                  <a:lnTo>
                    <a:pt x="15961" y="3222"/>
                  </a:lnTo>
                  <a:lnTo>
                    <a:pt x="20263" y="3222"/>
                  </a:lnTo>
                  <a:close/>
                  <a:moveTo>
                    <a:pt x="10806" y="19185"/>
                  </a:moveTo>
                  <a:cubicBezTo>
                    <a:pt x="11572" y="19185"/>
                    <a:pt x="12299" y="19002"/>
                    <a:pt x="12987" y="18650"/>
                  </a:cubicBezTo>
                  <a:cubicBezTo>
                    <a:pt x="13672" y="18294"/>
                    <a:pt x="14270" y="17810"/>
                    <a:pt x="14774" y="17196"/>
                  </a:cubicBezTo>
                  <a:cubicBezTo>
                    <a:pt x="15278" y="16582"/>
                    <a:pt x="15677" y="15862"/>
                    <a:pt x="15974" y="15048"/>
                  </a:cubicBezTo>
                  <a:cubicBezTo>
                    <a:pt x="16270" y="14234"/>
                    <a:pt x="16419" y="13356"/>
                    <a:pt x="16419" y="12421"/>
                  </a:cubicBezTo>
                  <a:cubicBezTo>
                    <a:pt x="16419" y="11499"/>
                    <a:pt x="16270" y="10623"/>
                    <a:pt x="15974" y="9795"/>
                  </a:cubicBezTo>
                  <a:cubicBezTo>
                    <a:pt x="15677" y="8966"/>
                    <a:pt x="15278" y="8249"/>
                    <a:pt x="14774" y="7644"/>
                  </a:cubicBezTo>
                  <a:cubicBezTo>
                    <a:pt x="14270" y="7036"/>
                    <a:pt x="13672" y="6557"/>
                    <a:pt x="12987" y="6199"/>
                  </a:cubicBezTo>
                  <a:cubicBezTo>
                    <a:pt x="12299" y="5843"/>
                    <a:pt x="11572" y="5667"/>
                    <a:pt x="10806" y="5667"/>
                  </a:cubicBezTo>
                  <a:cubicBezTo>
                    <a:pt x="10039" y="5667"/>
                    <a:pt x="9312" y="5846"/>
                    <a:pt x="8619" y="6199"/>
                  </a:cubicBezTo>
                  <a:cubicBezTo>
                    <a:pt x="7929" y="6557"/>
                    <a:pt x="7332" y="7036"/>
                    <a:pt x="6827" y="7644"/>
                  </a:cubicBezTo>
                  <a:cubicBezTo>
                    <a:pt x="6323" y="8249"/>
                    <a:pt x="5922" y="8963"/>
                    <a:pt x="5625" y="9789"/>
                  </a:cubicBezTo>
                  <a:cubicBezTo>
                    <a:pt x="5329" y="10612"/>
                    <a:pt x="5180" y="11490"/>
                    <a:pt x="5180" y="12421"/>
                  </a:cubicBezTo>
                  <a:cubicBezTo>
                    <a:pt x="5180" y="13356"/>
                    <a:pt x="5329" y="14234"/>
                    <a:pt x="5625" y="15048"/>
                  </a:cubicBezTo>
                  <a:cubicBezTo>
                    <a:pt x="5922" y="15862"/>
                    <a:pt x="6323" y="16582"/>
                    <a:pt x="6827" y="17196"/>
                  </a:cubicBezTo>
                  <a:cubicBezTo>
                    <a:pt x="7332" y="17810"/>
                    <a:pt x="7929" y="18294"/>
                    <a:pt x="8619" y="18650"/>
                  </a:cubicBezTo>
                  <a:cubicBezTo>
                    <a:pt x="9312" y="19005"/>
                    <a:pt x="10039" y="19185"/>
                    <a:pt x="10806" y="19185"/>
                  </a:cubicBezTo>
                  <a:moveTo>
                    <a:pt x="10806" y="7832"/>
                  </a:moveTo>
                  <a:cubicBezTo>
                    <a:pt x="11337" y="7832"/>
                    <a:pt x="11834" y="7953"/>
                    <a:pt x="12294" y="8191"/>
                  </a:cubicBezTo>
                  <a:cubicBezTo>
                    <a:pt x="12754" y="8432"/>
                    <a:pt x="13158" y="8755"/>
                    <a:pt x="13501" y="9169"/>
                  </a:cubicBezTo>
                  <a:cubicBezTo>
                    <a:pt x="13846" y="9583"/>
                    <a:pt x="14118" y="10068"/>
                    <a:pt x="14316" y="10623"/>
                  </a:cubicBezTo>
                  <a:cubicBezTo>
                    <a:pt x="14515" y="11184"/>
                    <a:pt x="14615" y="11781"/>
                    <a:pt x="14615" y="12421"/>
                  </a:cubicBezTo>
                  <a:cubicBezTo>
                    <a:pt x="14615" y="13056"/>
                    <a:pt x="14515" y="13649"/>
                    <a:pt x="14316" y="14205"/>
                  </a:cubicBezTo>
                  <a:cubicBezTo>
                    <a:pt x="14118" y="14757"/>
                    <a:pt x="13846" y="15245"/>
                    <a:pt x="13501" y="15668"/>
                  </a:cubicBezTo>
                  <a:cubicBezTo>
                    <a:pt x="13158" y="16091"/>
                    <a:pt x="12752" y="16420"/>
                    <a:pt x="12289" y="16661"/>
                  </a:cubicBezTo>
                  <a:cubicBezTo>
                    <a:pt x="11824" y="16899"/>
                    <a:pt x="11330" y="17016"/>
                    <a:pt x="10806" y="17016"/>
                  </a:cubicBezTo>
                  <a:cubicBezTo>
                    <a:pt x="10274" y="17016"/>
                    <a:pt x="9777" y="16899"/>
                    <a:pt x="9312" y="16661"/>
                  </a:cubicBezTo>
                  <a:cubicBezTo>
                    <a:pt x="8847" y="16420"/>
                    <a:pt x="8443" y="16091"/>
                    <a:pt x="8100" y="15668"/>
                  </a:cubicBezTo>
                  <a:cubicBezTo>
                    <a:pt x="7755" y="15245"/>
                    <a:pt x="7483" y="14754"/>
                    <a:pt x="7285" y="14199"/>
                  </a:cubicBezTo>
                  <a:cubicBezTo>
                    <a:pt x="7084" y="13641"/>
                    <a:pt x="6984" y="13044"/>
                    <a:pt x="6984" y="12421"/>
                  </a:cubicBezTo>
                  <a:cubicBezTo>
                    <a:pt x="6984" y="11781"/>
                    <a:pt x="7084" y="11184"/>
                    <a:pt x="7285" y="10623"/>
                  </a:cubicBezTo>
                  <a:cubicBezTo>
                    <a:pt x="7483" y="10068"/>
                    <a:pt x="7755" y="9583"/>
                    <a:pt x="8100" y="9169"/>
                  </a:cubicBezTo>
                  <a:cubicBezTo>
                    <a:pt x="8443" y="8755"/>
                    <a:pt x="8847" y="8431"/>
                    <a:pt x="9312" y="8191"/>
                  </a:cubicBezTo>
                  <a:cubicBezTo>
                    <a:pt x="9777" y="7953"/>
                    <a:pt x="10274" y="7832"/>
                    <a:pt x="10806" y="7832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9" name="原创设计师QQ598969553     _10"/>
          <p:cNvGrpSpPr/>
          <p:nvPr/>
        </p:nvGrpSpPr>
        <p:grpSpPr bwMode="auto">
          <a:xfrm>
            <a:off x="8417321" y="4504539"/>
            <a:ext cx="285036" cy="285091"/>
            <a:chOff x="0" y="0"/>
            <a:chExt cx="965499" cy="965499"/>
          </a:xfrm>
        </p:grpSpPr>
        <p:sp>
          <p:nvSpPr>
            <p:cNvPr id="80" name="AutoShape 23"/>
            <p:cNvSpPr/>
            <p:nvPr/>
          </p:nvSpPr>
          <p:spPr bwMode="auto">
            <a:xfrm>
              <a:off x="0" y="0"/>
              <a:ext cx="965499" cy="965499"/>
            </a:xfrm>
            <a:custGeom>
              <a:avLst/>
              <a:gdLst>
                <a:gd name="T0" fmla="*/ 482725 w 19679"/>
                <a:gd name="T1" fmla="*/ 529874 h 19679"/>
                <a:gd name="T2" fmla="*/ 482725 w 19679"/>
                <a:gd name="T3" fmla="*/ 529874 h 19679"/>
                <a:gd name="T4" fmla="*/ 482725 w 19679"/>
                <a:gd name="T5" fmla="*/ 529874 h 19679"/>
                <a:gd name="T6" fmla="*/ 482725 w 19679"/>
                <a:gd name="T7" fmla="*/ 52987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  <a:effectLst>
              <a:outerShdw blurRad="88900" dist="38100" dir="768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81" name="AutoShape 24"/>
            <p:cNvSpPr/>
            <p:nvPr/>
          </p:nvSpPr>
          <p:spPr bwMode="auto">
            <a:xfrm>
              <a:off x="293617" y="331589"/>
              <a:ext cx="380408" cy="296161"/>
            </a:xfrm>
            <a:custGeom>
              <a:avLst/>
              <a:gdLst>
                <a:gd name="T0" fmla="*/ 190204 w 21600"/>
                <a:gd name="T1" fmla="*/ 148081 h 21600"/>
                <a:gd name="T2" fmla="*/ 190204 w 21600"/>
                <a:gd name="T3" fmla="*/ 148081 h 21600"/>
                <a:gd name="T4" fmla="*/ 190204 w 21600"/>
                <a:gd name="T5" fmla="*/ 148081 h 21600"/>
                <a:gd name="T6" fmla="*/ 190204 w 21600"/>
                <a:gd name="T7" fmla="*/ 14808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82" y="15633"/>
                  </a:moveTo>
                  <a:cubicBezTo>
                    <a:pt x="11211" y="15633"/>
                    <a:pt x="11622" y="15565"/>
                    <a:pt x="12011" y="15416"/>
                  </a:cubicBezTo>
                  <a:cubicBezTo>
                    <a:pt x="12403" y="15272"/>
                    <a:pt x="12778" y="15084"/>
                    <a:pt x="13138" y="14855"/>
                  </a:cubicBezTo>
                  <a:cubicBezTo>
                    <a:pt x="13498" y="14626"/>
                    <a:pt x="13845" y="14361"/>
                    <a:pt x="14181" y="14073"/>
                  </a:cubicBezTo>
                  <a:cubicBezTo>
                    <a:pt x="14516" y="13774"/>
                    <a:pt x="14844" y="13471"/>
                    <a:pt x="15168" y="13160"/>
                  </a:cubicBezTo>
                  <a:cubicBezTo>
                    <a:pt x="16142" y="12226"/>
                    <a:pt x="17126" y="11306"/>
                    <a:pt x="18120" y="10410"/>
                  </a:cubicBezTo>
                  <a:cubicBezTo>
                    <a:pt x="19112" y="9515"/>
                    <a:pt x="20113" y="8616"/>
                    <a:pt x="21120" y="7714"/>
                  </a:cubicBezTo>
                  <a:cubicBezTo>
                    <a:pt x="21198" y="7640"/>
                    <a:pt x="21279" y="7570"/>
                    <a:pt x="21360" y="7496"/>
                  </a:cubicBezTo>
                  <a:cubicBezTo>
                    <a:pt x="21443" y="7429"/>
                    <a:pt x="21524" y="7347"/>
                    <a:pt x="21600" y="7250"/>
                  </a:cubicBezTo>
                  <a:lnTo>
                    <a:pt x="21600" y="19981"/>
                  </a:lnTo>
                  <a:cubicBezTo>
                    <a:pt x="21600" y="20416"/>
                    <a:pt x="21470" y="20800"/>
                    <a:pt x="21208" y="21118"/>
                  </a:cubicBezTo>
                  <a:cubicBezTo>
                    <a:pt x="20946" y="21438"/>
                    <a:pt x="20632" y="21600"/>
                    <a:pt x="20265" y="21600"/>
                  </a:cubicBezTo>
                  <a:lnTo>
                    <a:pt x="1346" y="21600"/>
                  </a:lnTo>
                  <a:cubicBezTo>
                    <a:pt x="979" y="21600"/>
                    <a:pt x="663" y="21438"/>
                    <a:pt x="396" y="21118"/>
                  </a:cubicBezTo>
                  <a:cubicBezTo>
                    <a:pt x="132" y="20803"/>
                    <a:pt x="0" y="20419"/>
                    <a:pt x="0" y="19981"/>
                  </a:cubicBezTo>
                  <a:lnTo>
                    <a:pt x="0" y="7250"/>
                  </a:lnTo>
                  <a:cubicBezTo>
                    <a:pt x="75" y="7347"/>
                    <a:pt x="156" y="7429"/>
                    <a:pt x="239" y="7496"/>
                  </a:cubicBezTo>
                  <a:cubicBezTo>
                    <a:pt x="320" y="7570"/>
                    <a:pt x="401" y="7640"/>
                    <a:pt x="479" y="7714"/>
                  </a:cubicBezTo>
                  <a:cubicBezTo>
                    <a:pt x="1488" y="8616"/>
                    <a:pt x="2487" y="9514"/>
                    <a:pt x="3481" y="10410"/>
                  </a:cubicBezTo>
                  <a:cubicBezTo>
                    <a:pt x="4473" y="11306"/>
                    <a:pt x="5457" y="12223"/>
                    <a:pt x="6434" y="13160"/>
                  </a:cubicBezTo>
                  <a:cubicBezTo>
                    <a:pt x="6738" y="13454"/>
                    <a:pt x="7058" y="13744"/>
                    <a:pt x="7394" y="14038"/>
                  </a:cubicBezTo>
                  <a:cubicBezTo>
                    <a:pt x="7729" y="14338"/>
                    <a:pt x="8079" y="14599"/>
                    <a:pt x="8437" y="14840"/>
                  </a:cubicBezTo>
                  <a:cubicBezTo>
                    <a:pt x="8797" y="15075"/>
                    <a:pt x="9174" y="15269"/>
                    <a:pt x="9568" y="15413"/>
                  </a:cubicBezTo>
                  <a:cubicBezTo>
                    <a:pt x="9965" y="15563"/>
                    <a:pt x="10371" y="15633"/>
                    <a:pt x="10782" y="15633"/>
                  </a:cubicBezTo>
                  <a:moveTo>
                    <a:pt x="10782" y="12413"/>
                  </a:moveTo>
                  <a:cubicBezTo>
                    <a:pt x="10540" y="12413"/>
                    <a:pt x="10278" y="12334"/>
                    <a:pt x="9996" y="12167"/>
                  </a:cubicBezTo>
                  <a:cubicBezTo>
                    <a:pt x="9715" y="12005"/>
                    <a:pt x="9441" y="11806"/>
                    <a:pt x="9171" y="11576"/>
                  </a:cubicBezTo>
                  <a:cubicBezTo>
                    <a:pt x="8900" y="11347"/>
                    <a:pt x="8638" y="11106"/>
                    <a:pt x="8380" y="10854"/>
                  </a:cubicBezTo>
                  <a:cubicBezTo>
                    <a:pt x="8121" y="10601"/>
                    <a:pt x="7896" y="10390"/>
                    <a:pt x="7700" y="10222"/>
                  </a:cubicBezTo>
                  <a:cubicBezTo>
                    <a:pt x="6752" y="9356"/>
                    <a:pt x="5819" y="8507"/>
                    <a:pt x="4891" y="7664"/>
                  </a:cubicBezTo>
                  <a:cubicBezTo>
                    <a:pt x="3966" y="6815"/>
                    <a:pt x="3023" y="5960"/>
                    <a:pt x="2061" y="5087"/>
                  </a:cubicBezTo>
                  <a:cubicBezTo>
                    <a:pt x="1882" y="4920"/>
                    <a:pt x="1672" y="4691"/>
                    <a:pt x="1434" y="4406"/>
                  </a:cubicBezTo>
                  <a:cubicBezTo>
                    <a:pt x="1194" y="4118"/>
                    <a:pt x="974" y="3804"/>
                    <a:pt x="766" y="3460"/>
                  </a:cubicBezTo>
                  <a:cubicBezTo>
                    <a:pt x="560" y="3110"/>
                    <a:pt x="384" y="2761"/>
                    <a:pt x="239" y="2405"/>
                  </a:cubicBezTo>
                  <a:cubicBezTo>
                    <a:pt x="95" y="2050"/>
                    <a:pt x="22" y="1724"/>
                    <a:pt x="22" y="1436"/>
                  </a:cubicBezTo>
                  <a:cubicBezTo>
                    <a:pt x="22" y="1051"/>
                    <a:pt x="164" y="713"/>
                    <a:pt x="443" y="425"/>
                  </a:cubicBezTo>
                  <a:cubicBezTo>
                    <a:pt x="727" y="143"/>
                    <a:pt x="1025" y="0"/>
                    <a:pt x="1346" y="0"/>
                  </a:cubicBezTo>
                  <a:lnTo>
                    <a:pt x="20265" y="0"/>
                  </a:lnTo>
                  <a:cubicBezTo>
                    <a:pt x="20583" y="0"/>
                    <a:pt x="20882" y="143"/>
                    <a:pt x="21161" y="425"/>
                  </a:cubicBezTo>
                  <a:cubicBezTo>
                    <a:pt x="21438" y="713"/>
                    <a:pt x="21577" y="1051"/>
                    <a:pt x="21577" y="1436"/>
                  </a:cubicBezTo>
                  <a:cubicBezTo>
                    <a:pt x="21577" y="1724"/>
                    <a:pt x="21504" y="2050"/>
                    <a:pt x="21360" y="2405"/>
                  </a:cubicBezTo>
                  <a:cubicBezTo>
                    <a:pt x="21215" y="2761"/>
                    <a:pt x="21039" y="3110"/>
                    <a:pt x="20833" y="3460"/>
                  </a:cubicBezTo>
                  <a:cubicBezTo>
                    <a:pt x="20627" y="3804"/>
                    <a:pt x="20402" y="4121"/>
                    <a:pt x="20165" y="4406"/>
                  </a:cubicBezTo>
                  <a:cubicBezTo>
                    <a:pt x="19927" y="4691"/>
                    <a:pt x="19717" y="4923"/>
                    <a:pt x="19538" y="5087"/>
                  </a:cubicBezTo>
                  <a:cubicBezTo>
                    <a:pt x="18578" y="5948"/>
                    <a:pt x="17633" y="6803"/>
                    <a:pt x="16708" y="7652"/>
                  </a:cubicBezTo>
                  <a:cubicBezTo>
                    <a:pt x="15782" y="8501"/>
                    <a:pt x="14844" y="9356"/>
                    <a:pt x="13899" y="10222"/>
                  </a:cubicBezTo>
                  <a:cubicBezTo>
                    <a:pt x="13703" y="10390"/>
                    <a:pt x="13481" y="10601"/>
                    <a:pt x="13226" y="10854"/>
                  </a:cubicBezTo>
                  <a:cubicBezTo>
                    <a:pt x="12971" y="11106"/>
                    <a:pt x="12709" y="11347"/>
                    <a:pt x="12435" y="11576"/>
                  </a:cubicBezTo>
                  <a:cubicBezTo>
                    <a:pt x="12161" y="11806"/>
                    <a:pt x="11884" y="12005"/>
                    <a:pt x="11603" y="12167"/>
                  </a:cubicBezTo>
                  <a:cubicBezTo>
                    <a:pt x="11321" y="12334"/>
                    <a:pt x="11064" y="12413"/>
                    <a:pt x="10829" y="12413"/>
                  </a:cubicBezTo>
                  <a:lnTo>
                    <a:pt x="10804" y="12413"/>
                  </a:lnTo>
                  <a:lnTo>
                    <a:pt x="10782" y="1241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85" name="原创设计师QQ598969553     _11"/>
          <p:cNvSpPr/>
          <p:nvPr/>
        </p:nvSpPr>
        <p:spPr>
          <a:xfrm>
            <a:off x="3455411" y="1804491"/>
            <a:ext cx="50405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谢谢大家的观看</a:t>
            </a:r>
            <a:endParaRPr lang="zh-CN" altLang="en-US" sz="4400" b="1" dirty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6" name="原创设计师QQ598969553     _12"/>
          <p:cNvSpPr/>
          <p:nvPr/>
        </p:nvSpPr>
        <p:spPr>
          <a:xfrm>
            <a:off x="3612687" y="2731685"/>
            <a:ext cx="3240080" cy="39430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在这里输入您的公司名称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原创设计师QQ598969553     _13"/>
          <p:cNvSpPr txBox="1">
            <a:spLocks noChangeArrowheads="1"/>
          </p:cNvSpPr>
          <p:nvPr/>
        </p:nvSpPr>
        <p:spPr bwMode="auto">
          <a:xfrm>
            <a:off x="3527419" y="3307749"/>
            <a:ext cx="416348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000" b="1">
                <a:gradFill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path path="circle">
                    <a:fillToRect l="50000" t="50000" r="50000" b="50000"/>
                  </a:path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适用于商务通用新年计划</a:t>
            </a:r>
            <a:r>
              <a:rPr lang="en-US" altLang="zh-CN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zh-CN" altLang="en-U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工作汇报</a:t>
            </a:r>
            <a:r>
              <a:rPr lang="en-US" altLang="zh-CN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zh-CN" altLang="en-U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述职等模板</a:t>
            </a:r>
            <a:endParaRPr lang="zh-CN" altLang="zh-CN" sz="14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8" name="原创设计师QQ598969553     _14"/>
          <p:cNvGrpSpPr/>
          <p:nvPr/>
        </p:nvGrpSpPr>
        <p:grpSpPr>
          <a:xfrm>
            <a:off x="0" y="5103732"/>
            <a:ext cx="9144000" cy="45719"/>
            <a:chOff x="0" y="3474720"/>
            <a:chExt cx="10261600" cy="71120"/>
          </a:xfrm>
          <a:solidFill>
            <a:schemeClr val="accent3"/>
          </a:solidFill>
        </p:grpSpPr>
        <p:sp>
          <p:nvSpPr>
            <p:cNvPr id="89" name="Rectangle 26"/>
            <p:cNvSpPr/>
            <p:nvPr/>
          </p:nvSpPr>
          <p:spPr>
            <a:xfrm>
              <a:off x="0" y="3474720"/>
              <a:ext cx="2052320" cy="7112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27"/>
            <p:cNvSpPr/>
            <p:nvPr/>
          </p:nvSpPr>
          <p:spPr>
            <a:xfrm>
              <a:off x="2052320" y="3474720"/>
              <a:ext cx="2052320" cy="711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1" name="Rectangle 28"/>
            <p:cNvSpPr/>
            <p:nvPr/>
          </p:nvSpPr>
          <p:spPr>
            <a:xfrm>
              <a:off x="4104640" y="3474720"/>
              <a:ext cx="2052320" cy="7112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29"/>
            <p:cNvSpPr/>
            <p:nvPr/>
          </p:nvSpPr>
          <p:spPr>
            <a:xfrm>
              <a:off x="6156960" y="3474720"/>
              <a:ext cx="2052320" cy="711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3" name="Rectangle 30"/>
            <p:cNvSpPr/>
            <p:nvPr/>
          </p:nvSpPr>
          <p:spPr>
            <a:xfrm>
              <a:off x="8209280" y="3474720"/>
              <a:ext cx="2052320" cy="7112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原创设计师QQ598969553     _15"/>
          <p:cNvGrpSpPr/>
          <p:nvPr/>
        </p:nvGrpSpPr>
        <p:grpSpPr>
          <a:xfrm>
            <a:off x="-80898" y="-195713"/>
            <a:ext cx="2856798" cy="2776286"/>
            <a:chOff x="4345444" y="2542859"/>
            <a:chExt cx="1810550" cy="1811205"/>
          </a:xfrm>
        </p:grpSpPr>
        <p:grpSp>
          <p:nvGrpSpPr>
            <p:cNvPr id="103" name="组合 102"/>
            <p:cNvGrpSpPr/>
            <p:nvPr/>
          </p:nvGrpSpPr>
          <p:grpSpPr>
            <a:xfrm>
              <a:off x="4345444" y="2542859"/>
              <a:ext cx="1810550" cy="1811205"/>
              <a:chOff x="1463339" y="1072758"/>
              <a:chExt cx="1546058" cy="1546058"/>
            </a:xfrm>
            <a:effectLst>
              <a:outerShdw blurRad="330200" dist="215900" dir="6900000" sx="91000" sy="91000" algn="t" rotWithShape="0">
                <a:prstClr val="black">
                  <a:alpha val="49000"/>
                </a:prstClr>
              </a:outerShdw>
            </a:effectLst>
          </p:grpSpPr>
          <p:sp>
            <p:nvSpPr>
              <p:cNvPr id="105" name="同心圆 8"/>
              <p:cNvSpPr/>
              <p:nvPr/>
            </p:nvSpPr>
            <p:spPr>
              <a:xfrm>
                <a:off x="1463339" y="1072758"/>
                <a:ext cx="1546058" cy="1546058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06" name="椭圆 105"/>
              <p:cNvSpPr/>
              <p:nvPr/>
            </p:nvSpPr>
            <p:spPr>
              <a:xfrm>
                <a:off x="1484232" y="1093651"/>
                <a:ext cx="1504274" cy="15042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04" name="椭圆 103"/>
            <p:cNvSpPr/>
            <p:nvPr/>
          </p:nvSpPr>
          <p:spPr>
            <a:xfrm>
              <a:off x="4565570" y="2763062"/>
              <a:ext cx="1370298" cy="137079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63" name="原创设计师QQ598969553     _16"/>
          <p:cNvSpPr>
            <a:spLocks noChangeArrowheads="1"/>
          </p:cNvSpPr>
          <p:nvPr/>
        </p:nvSpPr>
        <p:spPr bwMode="auto">
          <a:xfrm>
            <a:off x="110520" y="730760"/>
            <a:ext cx="2459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方正兰亭粗黑_GBK" charset="-122"/>
              </a:rPr>
              <a:t>2019</a:t>
            </a:r>
            <a:endParaRPr lang="en-US" altLang="zh-CN" sz="54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sym typeface="方正兰亭粗黑_GBK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0">
        <p14:vortex dir="r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9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3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4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0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32" dur="1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33" dur="1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3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6" presetID="23" presetClass="entr" presetSubtype="16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3" presetClass="entr" presetSubtype="16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3" presetClass="entr" presetSubtype="16" fill="hold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3" presetClass="entr" presetSubtype="16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3" presetClass="entr" presetSubtype="16" fill="hold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5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75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5949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6449"/>
                                </p:stCondLst>
                                <p:childTnLst>
                                  <p:par>
                                    <p:cTn id="67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5" grpId="0"/>
          <p:bldP spid="86" grpId="0" animBg="1"/>
          <p:bldP spid="87" grpId="0"/>
          <p:bldP spid="6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2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0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32" dur="1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33" dur="1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3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6" presetID="23" presetClass="entr" presetSubtype="16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3" presetClass="entr" presetSubtype="16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3" presetClass="entr" presetSubtype="16" fill="hold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3" presetClass="entr" presetSubtype="16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3" presetClass="entr" presetSubtype="16" fill="hold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5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75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7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5949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6449"/>
                                </p:stCondLst>
                                <p:childTnLst>
                                  <p:par>
                                    <p:cTn id="67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5" grpId="0"/>
          <p:bldP spid="86" grpId="0" animBg="1"/>
          <p:bldP spid="87" grpId="0"/>
          <p:bldP spid="63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原创设计师QQ598969553     _1"/>
          <p:cNvSpPr txBox="1"/>
          <p:nvPr/>
        </p:nvSpPr>
        <p:spPr>
          <a:xfrm>
            <a:off x="3851922" y="1707654"/>
            <a:ext cx="29546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1400" b="1" dirty="0">
                <a:solidFill>
                  <a:srgbClr val="080808"/>
                </a:solidFill>
                <a:latin typeface="+mj-ea"/>
                <a:ea typeface="+mj-ea"/>
              </a:rPr>
              <a:t> </a:t>
            </a:r>
            <a:r>
              <a:rPr lang="zh-CN" altLang="en-US" sz="2800" b="1" dirty="0">
                <a:solidFill>
                  <a:srgbClr val="080808"/>
                </a:solidFill>
                <a:latin typeface="+mj-ea"/>
                <a:ea typeface="+mj-ea"/>
              </a:rPr>
              <a:t>第一部分</a:t>
            </a:r>
            <a:endParaRPr lang="en-US" altLang="zh-CN" sz="2800" b="1" dirty="0">
              <a:solidFill>
                <a:srgbClr val="080808"/>
              </a:solidFill>
              <a:latin typeface="+mj-ea"/>
              <a:ea typeface="+mj-ea"/>
            </a:endParaRPr>
          </a:p>
          <a:p>
            <a:pPr marL="0" lvl="1" algn="ctr"/>
            <a:r>
              <a:rPr lang="zh-CN" altLang="en-US" sz="3600" b="1" dirty="0">
                <a:solidFill>
                  <a:schemeClr val="accent1"/>
                </a:solidFill>
                <a:latin typeface="+mj-ea"/>
                <a:ea typeface="+mj-ea"/>
              </a:rPr>
              <a:t>标题文字内容</a:t>
            </a:r>
            <a:endParaRPr lang="en-US" altLang="zh-CN" sz="36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cxnSp>
        <p:nvCxnSpPr>
          <p:cNvPr id="13" name="原创设计师QQ598969553     _2"/>
          <p:cNvCxnSpPr/>
          <p:nvPr/>
        </p:nvCxnSpPr>
        <p:spPr>
          <a:xfrm flipV="1">
            <a:off x="3635896" y="1635646"/>
            <a:ext cx="0" cy="1924424"/>
          </a:xfrm>
          <a:prstGeom prst="line">
            <a:avLst/>
          </a:prstGeom>
          <a:ln w="12700">
            <a:solidFill>
              <a:srgbClr val="08080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原创设计师QQ598969553     _3"/>
          <p:cNvSpPr txBox="1"/>
          <p:nvPr/>
        </p:nvSpPr>
        <p:spPr>
          <a:xfrm>
            <a:off x="2317896" y="3229730"/>
            <a:ext cx="90284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600" dirty="0">
                <a:solidFill>
                  <a:srgbClr val="080808"/>
                </a:solidFill>
                <a:latin typeface="+mj-ea"/>
                <a:ea typeface="+mj-ea"/>
              </a:rPr>
              <a:t>PART 01</a:t>
            </a:r>
            <a:endParaRPr lang="zh-CN" altLang="en-US" sz="16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5" name="原创设计师QQ598969553     _4"/>
          <p:cNvSpPr txBox="1"/>
          <p:nvPr/>
        </p:nvSpPr>
        <p:spPr>
          <a:xfrm>
            <a:off x="3948592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+mj-ea"/>
                <a:ea typeface="+mj-ea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6" name="原创设计师QQ598969553     _5"/>
          <p:cNvSpPr txBox="1"/>
          <p:nvPr/>
        </p:nvSpPr>
        <p:spPr>
          <a:xfrm>
            <a:off x="5001263" y="2787774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+mj-ea"/>
                <a:ea typeface="+mj-ea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7" name="原创设计师QQ598969553     _6"/>
          <p:cNvSpPr txBox="1"/>
          <p:nvPr/>
        </p:nvSpPr>
        <p:spPr>
          <a:xfrm>
            <a:off x="6011289" y="2787774"/>
            <a:ext cx="1027882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+mj-ea"/>
                <a:ea typeface="+mj-ea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8" name="原创设计师QQ598969553     _7"/>
          <p:cNvSpPr txBox="1"/>
          <p:nvPr/>
        </p:nvSpPr>
        <p:spPr>
          <a:xfrm>
            <a:off x="3948592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+mj-ea"/>
                <a:ea typeface="+mj-ea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9" name="原创设计师QQ598969553     _8"/>
          <p:cNvSpPr txBox="1"/>
          <p:nvPr/>
        </p:nvSpPr>
        <p:spPr>
          <a:xfrm>
            <a:off x="5001264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+mj-ea"/>
                <a:ea typeface="+mj-ea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30" name="原创设计师QQ598969553     _9"/>
          <p:cNvSpPr txBox="1"/>
          <p:nvPr/>
        </p:nvSpPr>
        <p:spPr>
          <a:xfrm>
            <a:off x="6010903" y="3134845"/>
            <a:ext cx="985236" cy="24572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r>
              <a:rPr lang="en-US" altLang="zh-CN" sz="1200" dirty="0">
                <a:solidFill>
                  <a:srgbClr val="080808"/>
                </a:solidFill>
                <a:latin typeface="+mj-ea"/>
                <a:ea typeface="+mj-ea"/>
              </a:rPr>
              <a:t>※ </a:t>
            </a:r>
            <a:r>
              <a:rPr lang="zh-CN" altLang="en-US" sz="1200" dirty="0">
                <a:solidFill>
                  <a:srgbClr val="080808"/>
                </a:solidFill>
                <a:latin typeface="+mj-ea"/>
                <a:ea typeface="+mj-ea"/>
              </a:rPr>
              <a:t>添加内容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grpSp>
        <p:nvGrpSpPr>
          <p:cNvPr id="2" name="原创设计师QQ598969553     _10"/>
          <p:cNvGrpSpPr/>
          <p:nvPr/>
        </p:nvGrpSpPr>
        <p:grpSpPr>
          <a:xfrm>
            <a:off x="2123728" y="1707656"/>
            <a:ext cx="1197175" cy="1197175"/>
            <a:chOff x="2123728" y="1707656"/>
            <a:chExt cx="1197175" cy="1197175"/>
          </a:xfrm>
        </p:grpSpPr>
        <p:grpSp>
          <p:nvGrpSpPr>
            <p:cNvPr id="16" name="组合 15"/>
            <p:cNvGrpSpPr/>
            <p:nvPr/>
          </p:nvGrpSpPr>
          <p:grpSpPr>
            <a:xfrm>
              <a:off x="2123728" y="1707656"/>
              <a:ext cx="1197175" cy="119717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80808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75" name="TextBox 13"/>
            <p:cNvSpPr txBox="1"/>
            <p:nvPr/>
          </p:nvSpPr>
          <p:spPr>
            <a:xfrm>
              <a:off x="2344338" y="1921522"/>
              <a:ext cx="902846" cy="7694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5000" b="1" dirty="0">
                  <a:solidFill>
                    <a:schemeClr val="accent1"/>
                  </a:solidFill>
                  <a:latin typeface="+mj-ea"/>
                  <a:ea typeface="+mj-ea"/>
                </a:rPr>
                <a:t>01</a:t>
              </a:r>
              <a:endParaRPr lang="zh-CN" altLang="en-US" sz="50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0">
        <p:checker/>
      </p:transition>
    </mc:Choice>
    <mc:Fallback>
      <p:transition spd="slow" advClick="0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原创设计师QQ598969553     _2"/>
          <p:cNvSpPr txBox="1"/>
          <p:nvPr/>
        </p:nvSpPr>
        <p:spPr>
          <a:xfrm>
            <a:off x="904733" y="3435846"/>
            <a:ext cx="1409353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1" name="原创设计师QQ598969553     _3"/>
          <p:cNvSpPr txBox="1"/>
          <p:nvPr/>
        </p:nvSpPr>
        <p:spPr>
          <a:xfrm>
            <a:off x="2912509" y="3435846"/>
            <a:ext cx="1409353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2" name="原创设计师QQ598969553     _4"/>
          <p:cNvSpPr txBox="1"/>
          <p:nvPr/>
        </p:nvSpPr>
        <p:spPr>
          <a:xfrm>
            <a:off x="4907111" y="3443811"/>
            <a:ext cx="1409353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3" name="原创设计师QQ598969553     _5"/>
          <p:cNvSpPr txBox="1"/>
          <p:nvPr/>
        </p:nvSpPr>
        <p:spPr>
          <a:xfrm>
            <a:off x="6870379" y="3443811"/>
            <a:ext cx="1409353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……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4" name="原创设计师QQ598969553     _6"/>
          <p:cNvSpPr/>
          <p:nvPr/>
        </p:nvSpPr>
        <p:spPr>
          <a:xfrm>
            <a:off x="467544" y="2283718"/>
            <a:ext cx="8208912" cy="228600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90">
              <a:latin typeface="+mj-ea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35" name="原创设计师QQ598969553     _7"/>
          <p:cNvGrpSpPr/>
          <p:nvPr/>
        </p:nvGrpSpPr>
        <p:grpSpPr>
          <a:xfrm>
            <a:off x="783076" y="1491630"/>
            <a:ext cx="1697385" cy="1697385"/>
            <a:chOff x="1278794" y="3334906"/>
            <a:chExt cx="914014" cy="914014"/>
          </a:xfrm>
        </p:grpSpPr>
        <p:grpSp>
          <p:nvGrpSpPr>
            <p:cNvPr id="36" name="组合 35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8" name="同心圆 3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latin typeface="+mj-ea"/>
                  <a:ea typeface="+mj-ea"/>
                </a:endParaRPr>
              </a:p>
            </p:txBody>
          </p:sp>
        </p:grpSp>
        <p:sp>
          <p:nvSpPr>
            <p:cNvPr id="37" name="TextBox 33"/>
            <p:cNvSpPr txBox="1"/>
            <p:nvPr/>
          </p:nvSpPr>
          <p:spPr>
            <a:xfrm>
              <a:off x="1477940" y="3742514"/>
              <a:ext cx="513771" cy="1740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accent1"/>
                  </a:solidFill>
                  <a:latin typeface="+mj-ea"/>
                  <a:ea typeface="+mj-ea"/>
                </a:rPr>
                <a:t>第一阶段</a:t>
              </a:r>
              <a:endParaRPr lang="zh-CN" altLang="en-US" sz="15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0" name="原创设计师QQ598969553     _8"/>
          <p:cNvGrpSpPr/>
          <p:nvPr/>
        </p:nvGrpSpPr>
        <p:grpSpPr>
          <a:xfrm>
            <a:off x="2746134" y="1495340"/>
            <a:ext cx="1697385" cy="1697385"/>
            <a:chOff x="1278794" y="3334906"/>
            <a:chExt cx="914014" cy="914014"/>
          </a:xfrm>
        </p:grpSpPr>
        <p:grpSp>
          <p:nvGrpSpPr>
            <p:cNvPr id="41" name="组合 40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3" name="同心圆 4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latin typeface="+mj-ea"/>
                  <a:ea typeface="+mj-ea"/>
                </a:endParaRPr>
              </a:p>
            </p:txBody>
          </p:sp>
        </p:grpSp>
        <p:sp>
          <p:nvSpPr>
            <p:cNvPr id="42" name="TextBox 38"/>
            <p:cNvSpPr txBox="1"/>
            <p:nvPr/>
          </p:nvSpPr>
          <p:spPr>
            <a:xfrm>
              <a:off x="1477940" y="3740516"/>
              <a:ext cx="513771" cy="1740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accent2"/>
                  </a:solidFill>
                  <a:latin typeface="+mj-ea"/>
                  <a:ea typeface="+mj-ea"/>
                </a:rPr>
                <a:t>第二阶段</a:t>
              </a:r>
              <a:endParaRPr lang="zh-CN" altLang="en-US" sz="1500" b="1" dirty="0">
                <a:solidFill>
                  <a:schemeClr val="accent2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5" name="原创设计师QQ598969553     _9"/>
          <p:cNvGrpSpPr/>
          <p:nvPr/>
        </p:nvGrpSpPr>
        <p:grpSpPr>
          <a:xfrm>
            <a:off x="4688516" y="1491630"/>
            <a:ext cx="1697385" cy="1697385"/>
            <a:chOff x="1278794" y="3334906"/>
            <a:chExt cx="914014" cy="914014"/>
          </a:xfrm>
        </p:grpSpPr>
        <p:grpSp>
          <p:nvGrpSpPr>
            <p:cNvPr id="46" name="组合 45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8" name="同心圆 4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latin typeface="+mj-ea"/>
                  <a:ea typeface="+mj-ea"/>
                </a:endParaRPr>
              </a:p>
            </p:txBody>
          </p:sp>
        </p:grpSp>
        <p:sp>
          <p:nvSpPr>
            <p:cNvPr id="47" name="TextBox 43"/>
            <p:cNvSpPr txBox="1"/>
            <p:nvPr/>
          </p:nvSpPr>
          <p:spPr>
            <a:xfrm>
              <a:off x="1477940" y="3742514"/>
              <a:ext cx="513771" cy="1740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accent3"/>
                  </a:solidFill>
                  <a:latin typeface="+mj-ea"/>
                  <a:ea typeface="+mj-ea"/>
                </a:rPr>
                <a:t>第三阶段</a:t>
              </a:r>
              <a:endParaRPr lang="zh-CN" altLang="en-US" sz="1500" b="1" dirty="0">
                <a:solidFill>
                  <a:schemeClr val="accent3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50" name="原创设计师QQ598969553     _10"/>
          <p:cNvGrpSpPr/>
          <p:nvPr/>
        </p:nvGrpSpPr>
        <p:grpSpPr>
          <a:xfrm>
            <a:off x="6619031" y="1498505"/>
            <a:ext cx="1697385" cy="1697385"/>
            <a:chOff x="1278794" y="3334906"/>
            <a:chExt cx="914014" cy="914014"/>
          </a:xfrm>
        </p:grpSpPr>
        <p:grpSp>
          <p:nvGrpSpPr>
            <p:cNvPr id="51" name="组合 50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3" name="同心圆 5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>
                  <a:latin typeface="+mj-ea"/>
                  <a:ea typeface="+mj-ea"/>
                </a:endParaRPr>
              </a:p>
            </p:txBody>
          </p:sp>
        </p:grpSp>
        <p:sp>
          <p:nvSpPr>
            <p:cNvPr id="52" name="TextBox 48"/>
            <p:cNvSpPr txBox="1"/>
            <p:nvPr/>
          </p:nvSpPr>
          <p:spPr>
            <a:xfrm>
              <a:off x="1477940" y="3738812"/>
              <a:ext cx="513771" cy="1740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accent4"/>
                  </a:solidFill>
                  <a:latin typeface="+mj-ea"/>
                  <a:ea typeface="+mj-ea"/>
                </a:rPr>
                <a:t>第四阶段</a:t>
              </a:r>
              <a:endParaRPr lang="zh-CN" altLang="en-US" sz="1500" b="1" dirty="0">
                <a:solidFill>
                  <a:schemeClr val="accent4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55" name="原创设计师QQ598969553     _11"/>
          <p:cNvSpPr/>
          <p:nvPr/>
        </p:nvSpPr>
        <p:spPr>
          <a:xfrm>
            <a:off x="824277" y="1347614"/>
            <a:ext cx="645364" cy="64536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 dirty="0">
              <a:latin typeface="+mj-ea"/>
              <a:ea typeface="+mj-ea"/>
            </a:endParaRPr>
          </a:p>
        </p:txBody>
      </p:sp>
      <p:sp>
        <p:nvSpPr>
          <p:cNvPr id="56" name="原创设计师QQ598969553     _12"/>
          <p:cNvSpPr/>
          <p:nvPr/>
        </p:nvSpPr>
        <p:spPr>
          <a:xfrm>
            <a:off x="2783180" y="1347614"/>
            <a:ext cx="645364" cy="64536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 dirty="0">
              <a:latin typeface="+mj-ea"/>
              <a:ea typeface="+mj-ea"/>
            </a:endParaRPr>
          </a:p>
        </p:txBody>
      </p:sp>
      <p:sp>
        <p:nvSpPr>
          <p:cNvPr id="57" name="原创设计师QQ598969553     _13"/>
          <p:cNvSpPr/>
          <p:nvPr/>
        </p:nvSpPr>
        <p:spPr>
          <a:xfrm>
            <a:off x="4760524" y="1354159"/>
            <a:ext cx="645364" cy="64536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 dirty="0">
              <a:latin typeface="+mj-ea"/>
              <a:ea typeface="+mj-ea"/>
            </a:endParaRPr>
          </a:p>
        </p:txBody>
      </p:sp>
      <p:sp>
        <p:nvSpPr>
          <p:cNvPr id="58" name="原创设计师QQ598969553     _14"/>
          <p:cNvSpPr/>
          <p:nvPr/>
        </p:nvSpPr>
        <p:spPr>
          <a:xfrm>
            <a:off x="6707078" y="1354159"/>
            <a:ext cx="645364" cy="645364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 dirty="0">
              <a:latin typeface="+mj-ea"/>
              <a:ea typeface="+mj-ea"/>
            </a:endParaRPr>
          </a:p>
        </p:txBody>
      </p:sp>
      <p:sp>
        <p:nvSpPr>
          <p:cNvPr id="59" name="原创设计师QQ598969553     _15"/>
          <p:cNvSpPr>
            <a:spLocks noEditPoints="1"/>
          </p:cNvSpPr>
          <p:nvPr/>
        </p:nvSpPr>
        <p:spPr bwMode="auto">
          <a:xfrm>
            <a:off x="1000830" y="1498505"/>
            <a:ext cx="334257" cy="343054"/>
          </a:xfrm>
          <a:custGeom>
            <a:avLst/>
            <a:gdLst>
              <a:gd name="T0" fmla="*/ 261 w 447"/>
              <a:gd name="T1" fmla="*/ 25 h 460"/>
              <a:gd name="T2" fmla="*/ 286 w 447"/>
              <a:gd name="T3" fmla="*/ 99 h 460"/>
              <a:gd name="T4" fmla="*/ 310 w 447"/>
              <a:gd name="T5" fmla="*/ 25 h 460"/>
              <a:gd name="T6" fmla="*/ 124 w 447"/>
              <a:gd name="T7" fmla="*/ 3 h 460"/>
              <a:gd name="T8" fmla="*/ 100 w 447"/>
              <a:gd name="T9" fmla="*/ 28 h 460"/>
              <a:gd name="T10" fmla="*/ 125 w 447"/>
              <a:gd name="T11" fmla="*/ 103 h 460"/>
              <a:gd name="T12" fmla="*/ 149 w 447"/>
              <a:gd name="T13" fmla="*/ 28 h 460"/>
              <a:gd name="T14" fmla="*/ 31 w 447"/>
              <a:gd name="T15" fmla="*/ 70 h 460"/>
              <a:gd name="T16" fmla="*/ 7 w 447"/>
              <a:gd name="T17" fmla="*/ 82 h 460"/>
              <a:gd name="T18" fmla="*/ 0 w 447"/>
              <a:gd name="T19" fmla="*/ 401 h 460"/>
              <a:gd name="T20" fmla="*/ 31 w 447"/>
              <a:gd name="T21" fmla="*/ 436 h 460"/>
              <a:gd name="T22" fmla="*/ 237 w 447"/>
              <a:gd name="T23" fmla="*/ 397 h 460"/>
              <a:gd name="T24" fmla="*/ 153 w 447"/>
              <a:gd name="T25" fmla="*/ 302 h 460"/>
              <a:gd name="T26" fmla="*/ 241 w 447"/>
              <a:gd name="T27" fmla="*/ 314 h 460"/>
              <a:gd name="T28" fmla="*/ 265 w 447"/>
              <a:gd name="T29" fmla="*/ 278 h 460"/>
              <a:gd name="T30" fmla="*/ 359 w 447"/>
              <a:gd name="T31" fmla="*/ 174 h 460"/>
              <a:gd name="T32" fmla="*/ 399 w 447"/>
              <a:gd name="T33" fmla="*/ 267 h 460"/>
              <a:gd name="T34" fmla="*/ 392 w 447"/>
              <a:gd name="T35" fmla="*/ 82 h 460"/>
              <a:gd name="T36" fmla="*/ 325 w 447"/>
              <a:gd name="T37" fmla="*/ 70 h 460"/>
              <a:gd name="T38" fmla="*/ 313 w 447"/>
              <a:gd name="T39" fmla="*/ 108 h 460"/>
              <a:gd name="T40" fmla="*/ 256 w 447"/>
              <a:gd name="T41" fmla="*/ 108 h 460"/>
              <a:gd name="T42" fmla="*/ 245 w 447"/>
              <a:gd name="T43" fmla="*/ 70 h 460"/>
              <a:gd name="T44" fmla="*/ 165 w 447"/>
              <a:gd name="T45" fmla="*/ 91 h 460"/>
              <a:gd name="T46" fmla="*/ 125 w 447"/>
              <a:gd name="T47" fmla="*/ 115 h 460"/>
              <a:gd name="T48" fmla="*/ 85 w 447"/>
              <a:gd name="T49" fmla="*/ 91 h 460"/>
              <a:gd name="T50" fmla="*/ 31 w 447"/>
              <a:gd name="T51" fmla="*/ 70 h 460"/>
              <a:gd name="T52" fmla="*/ 40 w 447"/>
              <a:gd name="T53" fmla="*/ 174 h 460"/>
              <a:gd name="T54" fmla="*/ 129 w 447"/>
              <a:gd name="T55" fmla="*/ 278 h 460"/>
              <a:gd name="T56" fmla="*/ 40 w 447"/>
              <a:gd name="T57" fmla="*/ 174 h 460"/>
              <a:gd name="T58" fmla="*/ 153 w 447"/>
              <a:gd name="T59" fmla="*/ 174 h 460"/>
              <a:gd name="T60" fmla="*/ 241 w 447"/>
              <a:gd name="T61" fmla="*/ 278 h 460"/>
              <a:gd name="T62" fmla="*/ 153 w 447"/>
              <a:gd name="T63" fmla="*/ 174 h 460"/>
              <a:gd name="T64" fmla="*/ 352 w 447"/>
              <a:gd name="T65" fmla="*/ 281 h 460"/>
              <a:gd name="T66" fmla="*/ 357 w 447"/>
              <a:gd name="T67" fmla="*/ 460 h 460"/>
              <a:gd name="T68" fmla="*/ 357 w 447"/>
              <a:gd name="T69" fmla="*/ 281 h 460"/>
              <a:gd name="T70" fmla="*/ 40 w 447"/>
              <a:gd name="T71" fmla="*/ 302 h 460"/>
              <a:gd name="T72" fmla="*/ 129 w 447"/>
              <a:gd name="T73" fmla="*/ 302 h 460"/>
              <a:gd name="T74" fmla="*/ 40 w 447"/>
              <a:gd name="T75" fmla="*/ 397 h 460"/>
              <a:gd name="T76" fmla="*/ 319 w 447"/>
              <a:gd name="T77" fmla="*/ 316 h 460"/>
              <a:gd name="T78" fmla="*/ 414 w 447"/>
              <a:gd name="T79" fmla="*/ 316 h 460"/>
              <a:gd name="T80" fmla="*/ 364 w 447"/>
              <a:gd name="T81" fmla="*/ 432 h 460"/>
              <a:gd name="T82" fmla="*/ 371 w 447"/>
              <a:gd name="T83" fmla="*/ 345 h 460"/>
              <a:gd name="T84" fmla="*/ 352 w 447"/>
              <a:gd name="T85" fmla="*/ 345 h 460"/>
              <a:gd name="T86" fmla="*/ 316 w 447"/>
              <a:gd name="T87" fmla="*/ 346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47" h="460">
                <a:moveTo>
                  <a:pt x="285" y="0"/>
                </a:moveTo>
                <a:cubicBezTo>
                  <a:pt x="272" y="0"/>
                  <a:pt x="261" y="12"/>
                  <a:pt x="261" y="25"/>
                </a:cubicBezTo>
                <a:lnTo>
                  <a:pt x="261" y="75"/>
                </a:lnTo>
                <a:cubicBezTo>
                  <a:pt x="261" y="88"/>
                  <a:pt x="273" y="99"/>
                  <a:pt x="286" y="99"/>
                </a:cubicBezTo>
                <a:cubicBezTo>
                  <a:pt x="298" y="99"/>
                  <a:pt x="310" y="88"/>
                  <a:pt x="310" y="75"/>
                </a:cubicBezTo>
                <a:lnTo>
                  <a:pt x="310" y="25"/>
                </a:lnTo>
                <a:cubicBezTo>
                  <a:pt x="310" y="12"/>
                  <a:pt x="298" y="0"/>
                  <a:pt x="285" y="0"/>
                </a:cubicBezTo>
                <a:close/>
                <a:moveTo>
                  <a:pt x="124" y="3"/>
                </a:moveTo>
                <a:lnTo>
                  <a:pt x="124" y="3"/>
                </a:lnTo>
                <a:cubicBezTo>
                  <a:pt x="111" y="3"/>
                  <a:pt x="100" y="15"/>
                  <a:pt x="100" y="28"/>
                </a:cubicBezTo>
                <a:lnTo>
                  <a:pt x="100" y="78"/>
                </a:lnTo>
                <a:cubicBezTo>
                  <a:pt x="100" y="91"/>
                  <a:pt x="112" y="103"/>
                  <a:pt x="125" y="103"/>
                </a:cubicBezTo>
                <a:cubicBezTo>
                  <a:pt x="138" y="103"/>
                  <a:pt x="149" y="91"/>
                  <a:pt x="149" y="78"/>
                </a:cubicBezTo>
                <a:lnTo>
                  <a:pt x="149" y="28"/>
                </a:lnTo>
                <a:cubicBezTo>
                  <a:pt x="150" y="15"/>
                  <a:pt x="138" y="3"/>
                  <a:pt x="124" y="3"/>
                </a:cubicBezTo>
                <a:close/>
                <a:moveTo>
                  <a:pt x="31" y="70"/>
                </a:moveTo>
                <a:lnTo>
                  <a:pt x="31" y="70"/>
                </a:lnTo>
                <a:cubicBezTo>
                  <a:pt x="21" y="70"/>
                  <a:pt x="13" y="75"/>
                  <a:pt x="7" y="82"/>
                </a:cubicBezTo>
                <a:cubicBezTo>
                  <a:pt x="2" y="89"/>
                  <a:pt x="0" y="97"/>
                  <a:pt x="0" y="105"/>
                </a:cubicBezTo>
                <a:lnTo>
                  <a:pt x="0" y="401"/>
                </a:lnTo>
                <a:cubicBezTo>
                  <a:pt x="0" y="410"/>
                  <a:pt x="2" y="418"/>
                  <a:pt x="7" y="424"/>
                </a:cubicBezTo>
                <a:cubicBezTo>
                  <a:pt x="13" y="431"/>
                  <a:pt x="21" y="436"/>
                  <a:pt x="31" y="436"/>
                </a:cubicBezTo>
                <a:lnTo>
                  <a:pt x="262" y="436"/>
                </a:lnTo>
                <a:cubicBezTo>
                  <a:pt x="251" y="425"/>
                  <a:pt x="243" y="412"/>
                  <a:pt x="237" y="397"/>
                </a:cubicBezTo>
                <a:lnTo>
                  <a:pt x="153" y="397"/>
                </a:lnTo>
                <a:lnTo>
                  <a:pt x="153" y="302"/>
                </a:lnTo>
                <a:lnTo>
                  <a:pt x="241" y="302"/>
                </a:lnTo>
                <a:lnTo>
                  <a:pt x="241" y="314"/>
                </a:lnTo>
                <a:cubicBezTo>
                  <a:pt x="247" y="301"/>
                  <a:pt x="256" y="288"/>
                  <a:pt x="267" y="278"/>
                </a:cubicBezTo>
                <a:lnTo>
                  <a:pt x="265" y="278"/>
                </a:lnTo>
                <a:lnTo>
                  <a:pt x="265" y="174"/>
                </a:lnTo>
                <a:lnTo>
                  <a:pt x="359" y="174"/>
                </a:lnTo>
                <a:lnTo>
                  <a:pt x="359" y="251"/>
                </a:lnTo>
                <a:cubicBezTo>
                  <a:pt x="374" y="254"/>
                  <a:pt x="387" y="259"/>
                  <a:pt x="399" y="267"/>
                </a:cubicBezTo>
                <a:lnTo>
                  <a:pt x="399" y="105"/>
                </a:lnTo>
                <a:cubicBezTo>
                  <a:pt x="399" y="97"/>
                  <a:pt x="397" y="89"/>
                  <a:pt x="392" y="82"/>
                </a:cubicBezTo>
                <a:cubicBezTo>
                  <a:pt x="386" y="75"/>
                  <a:pt x="377" y="70"/>
                  <a:pt x="367" y="70"/>
                </a:cubicBezTo>
                <a:lnTo>
                  <a:pt x="325" y="70"/>
                </a:lnTo>
                <a:lnTo>
                  <a:pt x="325" y="91"/>
                </a:lnTo>
                <a:cubicBezTo>
                  <a:pt x="325" y="97"/>
                  <a:pt x="321" y="103"/>
                  <a:pt x="313" y="108"/>
                </a:cubicBezTo>
                <a:cubicBezTo>
                  <a:pt x="306" y="112"/>
                  <a:pt x="295" y="115"/>
                  <a:pt x="285" y="115"/>
                </a:cubicBezTo>
                <a:cubicBezTo>
                  <a:pt x="274" y="115"/>
                  <a:pt x="264" y="112"/>
                  <a:pt x="256" y="108"/>
                </a:cubicBezTo>
                <a:cubicBezTo>
                  <a:pt x="249" y="103"/>
                  <a:pt x="245" y="97"/>
                  <a:pt x="245" y="91"/>
                </a:cubicBezTo>
                <a:lnTo>
                  <a:pt x="245" y="70"/>
                </a:lnTo>
                <a:lnTo>
                  <a:pt x="165" y="70"/>
                </a:lnTo>
                <a:lnTo>
                  <a:pt x="165" y="91"/>
                </a:lnTo>
                <a:cubicBezTo>
                  <a:pt x="165" y="97"/>
                  <a:pt x="161" y="103"/>
                  <a:pt x="153" y="108"/>
                </a:cubicBezTo>
                <a:cubicBezTo>
                  <a:pt x="146" y="112"/>
                  <a:pt x="135" y="115"/>
                  <a:pt x="125" y="115"/>
                </a:cubicBezTo>
                <a:cubicBezTo>
                  <a:pt x="114" y="115"/>
                  <a:pt x="104" y="112"/>
                  <a:pt x="96" y="108"/>
                </a:cubicBezTo>
                <a:cubicBezTo>
                  <a:pt x="89" y="103"/>
                  <a:pt x="85" y="97"/>
                  <a:pt x="85" y="91"/>
                </a:cubicBezTo>
                <a:lnTo>
                  <a:pt x="85" y="70"/>
                </a:lnTo>
                <a:lnTo>
                  <a:pt x="31" y="70"/>
                </a:lnTo>
                <a:close/>
                <a:moveTo>
                  <a:pt x="40" y="174"/>
                </a:moveTo>
                <a:lnTo>
                  <a:pt x="40" y="174"/>
                </a:lnTo>
                <a:lnTo>
                  <a:pt x="129" y="174"/>
                </a:lnTo>
                <a:lnTo>
                  <a:pt x="129" y="278"/>
                </a:lnTo>
                <a:lnTo>
                  <a:pt x="40" y="278"/>
                </a:lnTo>
                <a:lnTo>
                  <a:pt x="40" y="174"/>
                </a:lnTo>
                <a:close/>
                <a:moveTo>
                  <a:pt x="153" y="174"/>
                </a:moveTo>
                <a:lnTo>
                  <a:pt x="153" y="174"/>
                </a:lnTo>
                <a:lnTo>
                  <a:pt x="241" y="174"/>
                </a:lnTo>
                <a:lnTo>
                  <a:pt x="241" y="278"/>
                </a:lnTo>
                <a:lnTo>
                  <a:pt x="153" y="278"/>
                </a:lnTo>
                <a:lnTo>
                  <a:pt x="153" y="174"/>
                </a:lnTo>
                <a:close/>
                <a:moveTo>
                  <a:pt x="352" y="281"/>
                </a:moveTo>
                <a:lnTo>
                  <a:pt x="352" y="281"/>
                </a:lnTo>
                <a:cubicBezTo>
                  <a:pt x="305" y="283"/>
                  <a:pt x="267" y="322"/>
                  <a:pt x="267" y="370"/>
                </a:cubicBezTo>
                <a:cubicBezTo>
                  <a:pt x="267" y="420"/>
                  <a:pt x="307" y="460"/>
                  <a:pt x="357" y="460"/>
                </a:cubicBezTo>
                <a:cubicBezTo>
                  <a:pt x="407" y="460"/>
                  <a:pt x="447" y="420"/>
                  <a:pt x="447" y="370"/>
                </a:cubicBezTo>
                <a:cubicBezTo>
                  <a:pt x="447" y="321"/>
                  <a:pt x="407" y="281"/>
                  <a:pt x="357" y="281"/>
                </a:cubicBezTo>
                <a:cubicBezTo>
                  <a:pt x="355" y="281"/>
                  <a:pt x="354" y="281"/>
                  <a:pt x="352" y="281"/>
                </a:cubicBezTo>
                <a:close/>
                <a:moveTo>
                  <a:pt x="40" y="302"/>
                </a:moveTo>
                <a:lnTo>
                  <a:pt x="40" y="302"/>
                </a:lnTo>
                <a:lnTo>
                  <a:pt x="129" y="302"/>
                </a:lnTo>
                <a:lnTo>
                  <a:pt x="129" y="397"/>
                </a:lnTo>
                <a:lnTo>
                  <a:pt x="40" y="397"/>
                </a:lnTo>
                <a:lnTo>
                  <a:pt x="40" y="302"/>
                </a:lnTo>
                <a:close/>
                <a:moveTo>
                  <a:pt x="319" y="316"/>
                </a:moveTo>
                <a:lnTo>
                  <a:pt x="319" y="316"/>
                </a:lnTo>
                <a:lnTo>
                  <a:pt x="414" y="316"/>
                </a:lnTo>
                <a:lnTo>
                  <a:pt x="414" y="330"/>
                </a:lnTo>
                <a:lnTo>
                  <a:pt x="364" y="432"/>
                </a:lnTo>
                <a:lnTo>
                  <a:pt x="329" y="432"/>
                </a:lnTo>
                <a:lnTo>
                  <a:pt x="371" y="345"/>
                </a:lnTo>
                <a:cubicBezTo>
                  <a:pt x="371" y="345"/>
                  <a:pt x="365" y="345"/>
                  <a:pt x="362" y="345"/>
                </a:cubicBezTo>
                <a:cubicBezTo>
                  <a:pt x="359" y="345"/>
                  <a:pt x="355" y="345"/>
                  <a:pt x="352" y="345"/>
                </a:cubicBezTo>
                <a:cubicBezTo>
                  <a:pt x="348" y="345"/>
                  <a:pt x="345" y="345"/>
                  <a:pt x="341" y="345"/>
                </a:cubicBezTo>
                <a:cubicBezTo>
                  <a:pt x="334" y="346"/>
                  <a:pt x="325" y="346"/>
                  <a:pt x="316" y="346"/>
                </a:cubicBezTo>
                <a:lnTo>
                  <a:pt x="319" y="3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500">
              <a:latin typeface="+mj-ea"/>
              <a:ea typeface="+mj-ea"/>
            </a:endParaRPr>
          </a:p>
        </p:txBody>
      </p:sp>
      <p:sp>
        <p:nvSpPr>
          <p:cNvPr id="60" name="原创设计师QQ598969553     _16"/>
          <p:cNvSpPr>
            <a:spLocks noEditPoints="1"/>
          </p:cNvSpPr>
          <p:nvPr/>
        </p:nvSpPr>
        <p:spPr bwMode="auto">
          <a:xfrm>
            <a:off x="2952968" y="1519255"/>
            <a:ext cx="305788" cy="302082"/>
          </a:xfrm>
          <a:custGeom>
            <a:avLst/>
            <a:gdLst>
              <a:gd name="T0" fmla="*/ 351 w 389"/>
              <a:gd name="T1" fmla="*/ 332 h 385"/>
              <a:gd name="T2" fmla="*/ 311 w 389"/>
              <a:gd name="T3" fmla="*/ 332 h 385"/>
              <a:gd name="T4" fmla="*/ 255 w 389"/>
              <a:gd name="T5" fmla="*/ 224 h 385"/>
              <a:gd name="T6" fmla="*/ 249 w 389"/>
              <a:gd name="T7" fmla="*/ 245 h 385"/>
              <a:gd name="T8" fmla="*/ 218 w 389"/>
              <a:gd name="T9" fmla="*/ 269 h 385"/>
              <a:gd name="T10" fmla="*/ 319 w 389"/>
              <a:gd name="T11" fmla="*/ 380 h 385"/>
              <a:gd name="T12" fmla="*/ 384 w 389"/>
              <a:gd name="T13" fmla="*/ 337 h 385"/>
              <a:gd name="T14" fmla="*/ 336 w 389"/>
              <a:gd name="T15" fmla="*/ 287 h 385"/>
              <a:gd name="T16" fmla="*/ 265 w 389"/>
              <a:gd name="T17" fmla="*/ 229 h 385"/>
              <a:gd name="T18" fmla="*/ 140 w 389"/>
              <a:gd name="T19" fmla="*/ 137 h 385"/>
              <a:gd name="T20" fmla="*/ 162 w 389"/>
              <a:gd name="T21" fmla="*/ 131 h 385"/>
              <a:gd name="T22" fmla="*/ 167 w 389"/>
              <a:gd name="T23" fmla="*/ 110 h 385"/>
              <a:gd name="T24" fmla="*/ 172 w 389"/>
              <a:gd name="T25" fmla="*/ 90 h 385"/>
              <a:gd name="T26" fmla="*/ 75 w 389"/>
              <a:gd name="T27" fmla="*/ 9 h 385"/>
              <a:gd name="T28" fmla="*/ 61 w 389"/>
              <a:gd name="T29" fmla="*/ 109 h 385"/>
              <a:gd name="T30" fmla="*/ 0 w 389"/>
              <a:gd name="T31" fmla="*/ 84 h 385"/>
              <a:gd name="T32" fmla="*/ 115 w 389"/>
              <a:gd name="T33" fmla="*/ 166 h 385"/>
              <a:gd name="T34" fmla="*/ 130 w 389"/>
              <a:gd name="T35" fmla="*/ 147 h 385"/>
              <a:gd name="T36" fmla="*/ 375 w 389"/>
              <a:gd name="T37" fmla="*/ 37 h 385"/>
              <a:gd name="T38" fmla="*/ 322 w 389"/>
              <a:gd name="T39" fmla="*/ 0 h 385"/>
              <a:gd name="T40" fmla="*/ 183 w 389"/>
              <a:gd name="T41" fmla="*/ 125 h 385"/>
              <a:gd name="T42" fmla="*/ 163 w 389"/>
              <a:gd name="T43" fmla="*/ 154 h 385"/>
              <a:gd name="T44" fmla="*/ 146 w 389"/>
              <a:gd name="T45" fmla="*/ 162 h 385"/>
              <a:gd name="T46" fmla="*/ 147 w 389"/>
              <a:gd name="T47" fmla="*/ 215 h 385"/>
              <a:gd name="T48" fmla="*/ 34 w 389"/>
              <a:gd name="T49" fmla="*/ 313 h 385"/>
              <a:gd name="T50" fmla="*/ 22 w 389"/>
              <a:gd name="T51" fmla="*/ 385 h 385"/>
              <a:gd name="T52" fmla="*/ 80 w 389"/>
              <a:gd name="T53" fmla="*/ 327 h 385"/>
              <a:gd name="T54" fmla="*/ 172 w 389"/>
              <a:gd name="T55" fmla="*/ 240 h 385"/>
              <a:gd name="T56" fmla="*/ 224 w 389"/>
              <a:gd name="T57" fmla="*/ 240 h 385"/>
              <a:gd name="T58" fmla="*/ 238 w 389"/>
              <a:gd name="T59" fmla="*/ 208 h 385"/>
              <a:gd name="T60" fmla="*/ 261 w 389"/>
              <a:gd name="T61" fmla="*/ 203 h 385"/>
              <a:gd name="T62" fmla="*/ 375 w 389"/>
              <a:gd name="T63" fmla="*/ 37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89" h="385">
                <a:moveTo>
                  <a:pt x="331" y="312"/>
                </a:moveTo>
                <a:cubicBezTo>
                  <a:pt x="342" y="312"/>
                  <a:pt x="351" y="321"/>
                  <a:pt x="351" y="332"/>
                </a:cubicBezTo>
                <a:cubicBezTo>
                  <a:pt x="351" y="343"/>
                  <a:pt x="342" y="352"/>
                  <a:pt x="331" y="352"/>
                </a:cubicBezTo>
                <a:cubicBezTo>
                  <a:pt x="320" y="352"/>
                  <a:pt x="311" y="343"/>
                  <a:pt x="311" y="332"/>
                </a:cubicBezTo>
                <a:cubicBezTo>
                  <a:pt x="311" y="321"/>
                  <a:pt x="320" y="312"/>
                  <a:pt x="331" y="312"/>
                </a:cubicBezTo>
                <a:close/>
                <a:moveTo>
                  <a:pt x="255" y="224"/>
                </a:moveTo>
                <a:lnTo>
                  <a:pt x="260" y="234"/>
                </a:lnTo>
                <a:lnTo>
                  <a:pt x="249" y="245"/>
                </a:lnTo>
                <a:lnTo>
                  <a:pt x="239" y="255"/>
                </a:lnTo>
                <a:cubicBezTo>
                  <a:pt x="233" y="261"/>
                  <a:pt x="226" y="266"/>
                  <a:pt x="218" y="269"/>
                </a:cubicBezTo>
                <a:lnTo>
                  <a:pt x="286" y="337"/>
                </a:lnTo>
                <a:lnTo>
                  <a:pt x="319" y="380"/>
                </a:lnTo>
                <a:lnTo>
                  <a:pt x="336" y="385"/>
                </a:lnTo>
                <a:lnTo>
                  <a:pt x="384" y="337"/>
                </a:lnTo>
                <a:lnTo>
                  <a:pt x="379" y="319"/>
                </a:lnTo>
                <a:lnTo>
                  <a:pt x="336" y="287"/>
                </a:lnTo>
                <a:lnTo>
                  <a:pt x="271" y="223"/>
                </a:lnTo>
                <a:lnTo>
                  <a:pt x="265" y="229"/>
                </a:lnTo>
                <a:lnTo>
                  <a:pt x="255" y="224"/>
                </a:lnTo>
                <a:close/>
                <a:moveTo>
                  <a:pt x="140" y="137"/>
                </a:moveTo>
                <a:lnTo>
                  <a:pt x="151" y="126"/>
                </a:lnTo>
                <a:lnTo>
                  <a:pt x="162" y="131"/>
                </a:lnTo>
                <a:lnTo>
                  <a:pt x="156" y="121"/>
                </a:lnTo>
                <a:lnTo>
                  <a:pt x="167" y="110"/>
                </a:lnTo>
                <a:lnTo>
                  <a:pt x="168" y="109"/>
                </a:lnTo>
                <a:cubicBezTo>
                  <a:pt x="171" y="102"/>
                  <a:pt x="172" y="96"/>
                  <a:pt x="172" y="90"/>
                </a:cubicBezTo>
                <a:cubicBezTo>
                  <a:pt x="172" y="44"/>
                  <a:pt x="129" y="0"/>
                  <a:pt x="83" y="1"/>
                </a:cubicBezTo>
                <a:cubicBezTo>
                  <a:pt x="83" y="1"/>
                  <a:pt x="78" y="6"/>
                  <a:pt x="75" y="9"/>
                </a:cubicBezTo>
                <a:cubicBezTo>
                  <a:pt x="111" y="45"/>
                  <a:pt x="108" y="39"/>
                  <a:pt x="108" y="62"/>
                </a:cubicBezTo>
                <a:cubicBezTo>
                  <a:pt x="108" y="80"/>
                  <a:pt x="79" y="109"/>
                  <a:pt x="61" y="109"/>
                </a:cubicBezTo>
                <a:cubicBezTo>
                  <a:pt x="38" y="109"/>
                  <a:pt x="46" y="113"/>
                  <a:pt x="8" y="75"/>
                </a:cubicBezTo>
                <a:cubicBezTo>
                  <a:pt x="5" y="78"/>
                  <a:pt x="0" y="83"/>
                  <a:pt x="0" y="84"/>
                </a:cubicBezTo>
                <a:cubicBezTo>
                  <a:pt x="1" y="129"/>
                  <a:pt x="44" y="173"/>
                  <a:pt x="90" y="173"/>
                </a:cubicBezTo>
                <a:cubicBezTo>
                  <a:pt x="98" y="173"/>
                  <a:pt x="107" y="170"/>
                  <a:pt x="115" y="166"/>
                </a:cubicBezTo>
                <a:lnTo>
                  <a:pt x="117" y="168"/>
                </a:lnTo>
                <a:cubicBezTo>
                  <a:pt x="120" y="160"/>
                  <a:pt x="124" y="153"/>
                  <a:pt x="130" y="147"/>
                </a:cubicBezTo>
                <a:lnTo>
                  <a:pt x="140" y="137"/>
                </a:lnTo>
                <a:close/>
                <a:moveTo>
                  <a:pt x="375" y="37"/>
                </a:moveTo>
                <a:lnTo>
                  <a:pt x="348" y="11"/>
                </a:lnTo>
                <a:cubicBezTo>
                  <a:pt x="341" y="4"/>
                  <a:pt x="332" y="0"/>
                  <a:pt x="322" y="0"/>
                </a:cubicBezTo>
                <a:cubicBezTo>
                  <a:pt x="313" y="0"/>
                  <a:pt x="304" y="4"/>
                  <a:pt x="297" y="11"/>
                </a:cubicBezTo>
                <a:lnTo>
                  <a:pt x="183" y="125"/>
                </a:lnTo>
                <a:cubicBezTo>
                  <a:pt x="186" y="132"/>
                  <a:pt x="183" y="142"/>
                  <a:pt x="178" y="147"/>
                </a:cubicBezTo>
                <a:cubicBezTo>
                  <a:pt x="174" y="151"/>
                  <a:pt x="168" y="154"/>
                  <a:pt x="163" y="154"/>
                </a:cubicBezTo>
                <a:cubicBezTo>
                  <a:pt x="160" y="154"/>
                  <a:pt x="158" y="153"/>
                  <a:pt x="156" y="152"/>
                </a:cubicBezTo>
                <a:lnTo>
                  <a:pt x="146" y="162"/>
                </a:lnTo>
                <a:cubicBezTo>
                  <a:pt x="131" y="176"/>
                  <a:pt x="131" y="199"/>
                  <a:pt x="145" y="213"/>
                </a:cubicBezTo>
                <a:lnTo>
                  <a:pt x="147" y="215"/>
                </a:lnTo>
                <a:lnTo>
                  <a:pt x="58" y="304"/>
                </a:lnTo>
                <a:lnTo>
                  <a:pt x="34" y="313"/>
                </a:lnTo>
                <a:lnTo>
                  <a:pt x="0" y="363"/>
                </a:lnTo>
                <a:lnTo>
                  <a:pt x="22" y="385"/>
                </a:lnTo>
                <a:lnTo>
                  <a:pt x="71" y="351"/>
                </a:lnTo>
                <a:lnTo>
                  <a:pt x="80" y="327"/>
                </a:lnTo>
                <a:lnTo>
                  <a:pt x="170" y="237"/>
                </a:lnTo>
                <a:lnTo>
                  <a:pt x="172" y="240"/>
                </a:lnTo>
                <a:cubicBezTo>
                  <a:pt x="179" y="247"/>
                  <a:pt x="189" y="251"/>
                  <a:pt x="198" y="251"/>
                </a:cubicBezTo>
                <a:cubicBezTo>
                  <a:pt x="207" y="251"/>
                  <a:pt x="216" y="247"/>
                  <a:pt x="224" y="240"/>
                </a:cubicBezTo>
                <a:lnTo>
                  <a:pt x="234" y="230"/>
                </a:lnTo>
                <a:cubicBezTo>
                  <a:pt x="230" y="223"/>
                  <a:pt x="233" y="213"/>
                  <a:pt x="238" y="208"/>
                </a:cubicBezTo>
                <a:cubicBezTo>
                  <a:pt x="242" y="204"/>
                  <a:pt x="248" y="202"/>
                  <a:pt x="254" y="202"/>
                </a:cubicBezTo>
                <a:cubicBezTo>
                  <a:pt x="256" y="202"/>
                  <a:pt x="258" y="202"/>
                  <a:pt x="261" y="203"/>
                </a:cubicBezTo>
                <a:lnTo>
                  <a:pt x="375" y="89"/>
                </a:lnTo>
                <a:cubicBezTo>
                  <a:pt x="389" y="75"/>
                  <a:pt x="389" y="52"/>
                  <a:pt x="375" y="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500">
              <a:latin typeface="+mj-ea"/>
              <a:ea typeface="+mj-ea"/>
            </a:endParaRPr>
          </a:p>
        </p:txBody>
      </p:sp>
      <p:sp>
        <p:nvSpPr>
          <p:cNvPr id="61" name="原创设计师QQ598969553     _17"/>
          <p:cNvSpPr>
            <a:spLocks noEditPoints="1"/>
          </p:cNvSpPr>
          <p:nvPr/>
        </p:nvSpPr>
        <p:spPr bwMode="auto">
          <a:xfrm>
            <a:off x="6895784" y="1535551"/>
            <a:ext cx="294065" cy="318039"/>
          </a:xfrm>
          <a:custGeom>
            <a:avLst/>
            <a:gdLst>
              <a:gd name="T0" fmla="*/ 29 w 433"/>
              <a:gd name="T1" fmla="*/ 29 h 469"/>
              <a:gd name="T2" fmla="*/ 115 w 433"/>
              <a:gd name="T3" fmla="*/ 28 h 469"/>
              <a:gd name="T4" fmla="*/ 208 w 433"/>
              <a:gd name="T5" fmla="*/ 3 h 469"/>
              <a:gd name="T6" fmla="*/ 216 w 433"/>
              <a:gd name="T7" fmla="*/ 0 h 469"/>
              <a:gd name="T8" fmla="*/ 225 w 433"/>
              <a:gd name="T9" fmla="*/ 3 h 469"/>
              <a:gd name="T10" fmla="*/ 318 w 433"/>
              <a:gd name="T11" fmla="*/ 28 h 469"/>
              <a:gd name="T12" fmla="*/ 404 w 433"/>
              <a:gd name="T13" fmla="*/ 29 h 469"/>
              <a:gd name="T14" fmla="*/ 433 w 433"/>
              <a:gd name="T15" fmla="*/ 25 h 469"/>
              <a:gd name="T16" fmla="*/ 433 w 433"/>
              <a:gd name="T17" fmla="*/ 58 h 469"/>
              <a:gd name="T18" fmla="*/ 372 w 433"/>
              <a:gd name="T19" fmla="*/ 355 h 469"/>
              <a:gd name="T20" fmla="*/ 222 w 433"/>
              <a:gd name="T21" fmla="*/ 468 h 469"/>
              <a:gd name="T22" fmla="*/ 216 w 433"/>
              <a:gd name="T23" fmla="*/ 469 h 469"/>
              <a:gd name="T24" fmla="*/ 210 w 433"/>
              <a:gd name="T25" fmla="*/ 468 h 469"/>
              <a:gd name="T26" fmla="*/ 61 w 433"/>
              <a:gd name="T27" fmla="*/ 355 h 469"/>
              <a:gd name="T28" fmla="*/ 0 w 433"/>
              <a:gd name="T29" fmla="*/ 58 h 469"/>
              <a:gd name="T30" fmla="*/ 0 w 433"/>
              <a:gd name="T31" fmla="*/ 25 h 469"/>
              <a:gd name="T32" fmla="*/ 29 w 433"/>
              <a:gd name="T33" fmla="*/ 29 h 469"/>
              <a:gd name="T34" fmla="*/ 216 w 433"/>
              <a:gd name="T35" fmla="*/ 239 h 469"/>
              <a:gd name="T36" fmla="*/ 216 w 433"/>
              <a:gd name="T37" fmla="*/ 239 h 469"/>
              <a:gd name="T38" fmla="*/ 361 w 433"/>
              <a:gd name="T39" fmla="*/ 239 h 469"/>
              <a:gd name="T40" fmla="*/ 380 w 433"/>
              <a:gd name="T41" fmla="*/ 90 h 469"/>
              <a:gd name="T42" fmla="*/ 311 w 433"/>
              <a:gd name="T43" fmla="*/ 86 h 469"/>
              <a:gd name="T44" fmla="*/ 216 w 433"/>
              <a:gd name="T45" fmla="*/ 62 h 469"/>
              <a:gd name="T46" fmla="*/ 216 w 433"/>
              <a:gd name="T47" fmla="*/ 239 h 469"/>
              <a:gd name="T48" fmla="*/ 216 w 433"/>
              <a:gd name="T49" fmla="*/ 409 h 469"/>
              <a:gd name="T50" fmla="*/ 216 w 433"/>
              <a:gd name="T51" fmla="*/ 409 h 469"/>
              <a:gd name="T52" fmla="*/ 216 w 433"/>
              <a:gd name="T53" fmla="*/ 239 h 469"/>
              <a:gd name="T54" fmla="*/ 72 w 433"/>
              <a:gd name="T55" fmla="*/ 239 h 469"/>
              <a:gd name="T56" fmla="*/ 105 w 433"/>
              <a:gd name="T57" fmla="*/ 323 h 469"/>
              <a:gd name="T58" fmla="*/ 216 w 433"/>
              <a:gd name="T59" fmla="*/ 409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33" h="469">
                <a:moveTo>
                  <a:pt x="29" y="29"/>
                </a:moveTo>
                <a:cubicBezTo>
                  <a:pt x="57" y="32"/>
                  <a:pt x="85" y="32"/>
                  <a:pt x="115" y="28"/>
                </a:cubicBezTo>
                <a:cubicBezTo>
                  <a:pt x="145" y="24"/>
                  <a:pt x="176" y="16"/>
                  <a:pt x="208" y="3"/>
                </a:cubicBezTo>
                <a:lnTo>
                  <a:pt x="216" y="0"/>
                </a:lnTo>
                <a:lnTo>
                  <a:pt x="225" y="3"/>
                </a:lnTo>
                <a:cubicBezTo>
                  <a:pt x="257" y="16"/>
                  <a:pt x="288" y="24"/>
                  <a:pt x="318" y="28"/>
                </a:cubicBezTo>
                <a:cubicBezTo>
                  <a:pt x="347" y="32"/>
                  <a:pt x="376" y="32"/>
                  <a:pt x="404" y="29"/>
                </a:cubicBezTo>
                <a:lnTo>
                  <a:pt x="433" y="25"/>
                </a:lnTo>
                <a:lnTo>
                  <a:pt x="433" y="58"/>
                </a:lnTo>
                <a:cubicBezTo>
                  <a:pt x="431" y="199"/>
                  <a:pt x="409" y="293"/>
                  <a:pt x="372" y="355"/>
                </a:cubicBezTo>
                <a:cubicBezTo>
                  <a:pt x="334" y="421"/>
                  <a:pt x="281" y="452"/>
                  <a:pt x="222" y="468"/>
                </a:cubicBezTo>
                <a:lnTo>
                  <a:pt x="216" y="469"/>
                </a:lnTo>
                <a:lnTo>
                  <a:pt x="210" y="468"/>
                </a:lnTo>
                <a:cubicBezTo>
                  <a:pt x="151" y="452"/>
                  <a:pt x="99" y="421"/>
                  <a:pt x="61" y="355"/>
                </a:cubicBezTo>
                <a:cubicBezTo>
                  <a:pt x="24" y="293"/>
                  <a:pt x="1" y="199"/>
                  <a:pt x="0" y="58"/>
                </a:cubicBezTo>
                <a:lnTo>
                  <a:pt x="0" y="25"/>
                </a:lnTo>
                <a:lnTo>
                  <a:pt x="29" y="29"/>
                </a:lnTo>
                <a:close/>
                <a:moveTo>
                  <a:pt x="216" y="239"/>
                </a:moveTo>
                <a:lnTo>
                  <a:pt x="216" y="239"/>
                </a:lnTo>
                <a:lnTo>
                  <a:pt x="361" y="239"/>
                </a:lnTo>
                <a:cubicBezTo>
                  <a:pt x="371" y="198"/>
                  <a:pt x="377" y="149"/>
                  <a:pt x="380" y="90"/>
                </a:cubicBezTo>
                <a:cubicBezTo>
                  <a:pt x="357" y="91"/>
                  <a:pt x="335" y="90"/>
                  <a:pt x="311" y="86"/>
                </a:cubicBezTo>
                <a:cubicBezTo>
                  <a:pt x="281" y="82"/>
                  <a:pt x="249" y="74"/>
                  <a:pt x="216" y="62"/>
                </a:cubicBezTo>
                <a:lnTo>
                  <a:pt x="216" y="239"/>
                </a:lnTo>
                <a:close/>
                <a:moveTo>
                  <a:pt x="216" y="409"/>
                </a:moveTo>
                <a:lnTo>
                  <a:pt x="216" y="409"/>
                </a:lnTo>
                <a:lnTo>
                  <a:pt x="216" y="239"/>
                </a:lnTo>
                <a:lnTo>
                  <a:pt x="72" y="239"/>
                </a:lnTo>
                <a:cubicBezTo>
                  <a:pt x="80" y="273"/>
                  <a:pt x="92" y="301"/>
                  <a:pt x="105" y="323"/>
                </a:cubicBezTo>
                <a:cubicBezTo>
                  <a:pt x="133" y="372"/>
                  <a:pt x="172" y="396"/>
                  <a:pt x="216" y="40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500">
              <a:latin typeface="+mj-ea"/>
              <a:ea typeface="+mj-ea"/>
            </a:endParaRPr>
          </a:p>
        </p:txBody>
      </p:sp>
      <p:sp>
        <p:nvSpPr>
          <p:cNvPr id="62" name="原创设计师QQ598969553     _18"/>
          <p:cNvSpPr>
            <a:spLocks noEditPoints="1"/>
          </p:cNvSpPr>
          <p:nvPr/>
        </p:nvSpPr>
        <p:spPr bwMode="auto">
          <a:xfrm>
            <a:off x="4949998" y="1491630"/>
            <a:ext cx="287664" cy="361960"/>
          </a:xfrm>
          <a:custGeom>
            <a:avLst/>
            <a:gdLst>
              <a:gd name="T0" fmla="*/ 41 w 355"/>
              <a:gd name="T1" fmla="*/ 121 h 447"/>
              <a:gd name="T2" fmla="*/ 60 w 355"/>
              <a:gd name="T3" fmla="*/ 238 h 447"/>
              <a:gd name="T4" fmla="*/ 174 w 355"/>
              <a:gd name="T5" fmla="*/ 22 h 447"/>
              <a:gd name="T6" fmla="*/ 291 w 355"/>
              <a:gd name="T7" fmla="*/ 235 h 447"/>
              <a:gd name="T8" fmla="*/ 213 w 355"/>
              <a:gd name="T9" fmla="*/ 296 h 447"/>
              <a:gd name="T10" fmla="*/ 217 w 355"/>
              <a:gd name="T11" fmla="*/ 310 h 447"/>
              <a:gd name="T12" fmla="*/ 304 w 355"/>
              <a:gd name="T13" fmla="*/ 236 h 447"/>
              <a:gd name="T14" fmla="*/ 312 w 355"/>
              <a:gd name="T15" fmla="*/ 122 h 447"/>
              <a:gd name="T16" fmla="*/ 167 w 355"/>
              <a:gd name="T17" fmla="*/ 0 h 447"/>
              <a:gd name="T18" fmla="*/ 175 w 355"/>
              <a:gd name="T19" fmla="*/ 57 h 447"/>
              <a:gd name="T20" fmla="*/ 213 w 355"/>
              <a:gd name="T21" fmla="*/ 96 h 447"/>
              <a:gd name="T22" fmla="*/ 175 w 355"/>
              <a:gd name="T23" fmla="*/ 57 h 447"/>
              <a:gd name="T24" fmla="*/ 132 w 355"/>
              <a:gd name="T25" fmla="*/ 173 h 447"/>
              <a:gd name="T26" fmla="*/ 132 w 355"/>
              <a:gd name="T27" fmla="*/ 209 h 447"/>
              <a:gd name="T28" fmla="*/ 132 w 355"/>
              <a:gd name="T29" fmla="*/ 173 h 447"/>
              <a:gd name="T30" fmla="*/ 223 w 355"/>
              <a:gd name="T31" fmla="*/ 173 h 447"/>
              <a:gd name="T32" fmla="*/ 223 w 355"/>
              <a:gd name="T33" fmla="*/ 209 h 447"/>
              <a:gd name="T34" fmla="*/ 223 w 355"/>
              <a:gd name="T35" fmla="*/ 173 h 447"/>
              <a:gd name="T36" fmla="*/ 190 w 355"/>
              <a:gd name="T37" fmla="*/ 292 h 447"/>
              <a:gd name="T38" fmla="*/ 157 w 355"/>
              <a:gd name="T39" fmla="*/ 303 h 447"/>
              <a:gd name="T40" fmla="*/ 171 w 355"/>
              <a:gd name="T41" fmla="*/ 325 h 447"/>
              <a:gd name="T42" fmla="*/ 204 w 355"/>
              <a:gd name="T43" fmla="*/ 313 h 447"/>
              <a:gd name="T44" fmla="*/ 190 w 355"/>
              <a:gd name="T45" fmla="*/ 292 h 447"/>
              <a:gd name="T46" fmla="*/ 252 w 355"/>
              <a:gd name="T47" fmla="*/ 312 h 447"/>
              <a:gd name="T48" fmla="*/ 223 w 355"/>
              <a:gd name="T49" fmla="*/ 447 h 447"/>
              <a:gd name="T50" fmla="*/ 252 w 355"/>
              <a:gd name="T51" fmla="*/ 312 h 447"/>
              <a:gd name="T52" fmla="*/ 108 w 355"/>
              <a:gd name="T53" fmla="*/ 315 h 447"/>
              <a:gd name="T54" fmla="*/ 132 w 355"/>
              <a:gd name="T55" fmla="*/ 447 h 447"/>
              <a:gd name="T56" fmla="*/ 108 w 355"/>
              <a:gd name="T57" fmla="*/ 315 h 447"/>
              <a:gd name="T58" fmla="*/ 156 w 355"/>
              <a:gd name="T59" fmla="*/ 341 h 447"/>
              <a:gd name="T60" fmla="*/ 157 w 355"/>
              <a:gd name="T61" fmla="*/ 447 h 447"/>
              <a:gd name="T62" fmla="*/ 205 w 355"/>
              <a:gd name="T63" fmla="*/ 344 h 447"/>
              <a:gd name="T64" fmla="*/ 156 w 355"/>
              <a:gd name="T65" fmla="*/ 341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55" h="447">
                <a:moveTo>
                  <a:pt x="167" y="0"/>
                </a:moveTo>
                <a:cubicBezTo>
                  <a:pt x="95" y="2"/>
                  <a:pt x="46" y="57"/>
                  <a:pt x="41" y="121"/>
                </a:cubicBezTo>
                <a:cubicBezTo>
                  <a:pt x="18" y="130"/>
                  <a:pt x="1" y="152"/>
                  <a:pt x="2" y="178"/>
                </a:cubicBezTo>
                <a:cubicBezTo>
                  <a:pt x="4" y="237"/>
                  <a:pt x="28" y="238"/>
                  <a:pt x="60" y="238"/>
                </a:cubicBezTo>
                <a:lnTo>
                  <a:pt x="60" y="125"/>
                </a:lnTo>
                <a:cubicBezTo>
                  <a:pt x="60" y="76"/>
                  <a:pt x="108" y="22"/>
                  <a:pt x="174" y="22"/>
                </a:cubicBezTo>
                <a:cubicBezTo>
                  <a:pt x="239" y="22"/>
                  <a:pt x="275" y="73"/>
                  <a:pt x="291" y="118"/>
                </a:cubicBezTo>
                <a:lnTo>
                  <a:pt x="291" y="235"/>
                </a:lnTo>
                <a:cubicBezTo>
                  <a:pt x="288" y="242"/>
                  <a:pt x="279" y="251"/>
                  <a:pt x="263" y="266"/>
                </a:cubicBezTo>
                <a:cubicBezTo>
                  <a:pt x="243" y="286"/>
                  <a:pt x="213" y="296"/>
                  <a:pt x="213" y="296"/>
                </a:cubicBezTo>
                <a:cubicBezTo>
                  <a:pt x="210" y="297"/>
                  <a:pt x="207" y="301"/>
                  <a:pt x="208" y="305"/>
                </a:cubicBezTo>
                <a:cubicBezTo>
                  <a:pt x="209" y="309"/>
                  <a:pt x="214" y="312"/>
                  <a:pt x="217" y="310"/>
                </a:cubicBezTo>
                <a:cubicBezTo>
                  <a:pt x="217" y="310"/>
                  <a:pt x="248" y="300"/>
                  <a:pt x="271" y="277"/>
                </a:cubicBezTo>
                <a:cubicBezTo>
                  <a:pt x="294" y="255"/>
                  <a:pt x="304" y="237"/>
                  <a:pt x="304" y="236"/>
                </a:cubicBezTo>
                <a:cubicBezTo>
                  <a:pt x="329" y="230"/>
                  <a:pt x="348" y="230"/>
                  <a:pt x="348" y="178"/>
                </a:cubicBezTo>
                <a:cubicBezTo>
                  <a:pt x="348" y="153"/>
                  <a:pt x="333" y="131"/>
                  <a:pt x="312" y="122"/>
                </a:cubicBezTo>
                <a:cubicBezTo>
                  <a:pt x="296" y="63"/>
                  <a:pt x="247" y="2"/>
                  <a:pt x="174" y="0"/>
                </a:cubicBezTo>
                <a:cubicBezTo>
                  <a:pt x="171" y="0"/>
                  <a:pt x="169" y="0"/>
                  <a:pt x="167" y="0"/>
                </a:cubicBezTo>
                <a:close/>
                <a:moveTo>
                  <a:pt x="175" y="57"/>
                </a:moveTo>
                <a:lnTo>
                  <a:pt x="175" y="57"/>
                </a:lnTo>
                <a:cubicBezTo>
                  <a:pt x="92" y="57"/>
                  <a:pt x="52" y="120"/>
                  <a:pt x="70" y="185"/>
                </a:cubicBezTo>
                <a:cubicBezTo>
                  <a:pt x="70" y="185"/>
                  <a:pt x="212" y="126"/>
                  <a:pt x="213" y="96"/>
                </a:cubicBezTo>
                <a:cubicBezTo>
                  <a:pt x="244" y="138"/>
                  <a:pt x="280" y="155"/>
                  <a:pt x="280" y="155"/>
                </a:cubicBezTo>
                <a:cubicBezTo>
                  <a:pt x="276" y="83"/>
                  <a:pt x="243" y="58"/>
                  <a:pt x="175" y="57"/>
                </a:cubicBezTo>
                <a:close/>
                <a:moveTo>
                  <a:pt x="132" y="173"/>
                </a:moveTo>
                <a:lnTo>
                  <a:pt x="132" y="173"/>
                </a:lnTo>
                <a:cubicBezTo>
                  <a:pt x="120" y="173"/>
                  <a:pt x="111" y="181"/>
                  <a:pt x="111" y="191"/>
                </a:cubicBezTo>
                <a:cubicBezTo>
                  <a:pt x="111" y="201"/>
                  <a:pt x="120" y="209"/>
                  <a:pt x="132" y="209"/>
                </a:cubicBezTo>
                <a:cubicBezTo>
                  <a:pt x="144" y="209"/>
                  <a:pt x="154" y="201"/>
                  <a:pt x="154" y="191"/>
                </a:cubicBezTo>
                <a:cubicBezTo>
                  <a:pt x="154" y="181"/>
                  <a:pt x="144" y="173"/>
                  <a:pt x="132" y="173"/>
                </a:cubicBezTo>
                <a:close/>
                <a:moveTo>
                  <a:pt x="223" y="173"/>
                </a:moveTo>
                <a:lnTo>
                  <a:pt x="223" y="173"/>
                </a:lnTo>
                <a:cubicBezTo>
                  <a:pt x="211" y="173"/>
                  <a:pt x="201" y="181"/>
                  <a:pt x="201" y="191"/>
                </a:cubicBezTo>
                <a:cubicBezTo>
                  <a:pt x="201" y="201"/>
                  <a:pt x="211" y="209"/>
                  <a:pt x="223" y="209"/>
                </a:cubicBezTo>
                <a:cubicBezTo>
                  <a:pt x="235" y="209"/>
                  <a:pt x="245" y="201"/>
                  <a:pt x="245" y="191"/>
                </a:cubicBezTo>
                <a:cubicBezTo>
                  <a:pt x="245" y="181"/>
                  <a:pt x="235" y="173"/>
                  <a:pt x="223" y="173"/>
                </a:cubicBezTo>
                <a:close/>
                <a:moveTo>
                  <a:pt x="190" y="292"/>
                </a:moveTo>
                <a:lnTo>
                  <a:pt x="190" y="292"/>
                </a:lnTo>
                <a:lnTo>
                  <a:pt x="169" y="293"/>
                </a:lnTo>
                <a:cubicBezTo>
                  <a:pt x="162" y="294"/>
                  <a:pt x="157" y="299"/>
                  <a:pt x="157" y="303"/>
                </a:cubicBezTo>
                <a:lnTo>
                  <a:pt x="158" y="318"/>
                </a:lnTo>
                <a:cubicBezTo>
                  <a:pt x="158" y="322"/>
                  <a:pt x="164" y="326"/>
                  <a:pt x="171" y="325"/>
                </a:cubicBezTo>
                <a:lnTo>
                  <a:pt x="192" y="323"/>
                </a:lnTo>
                <a:cubicBezTo>
                  <a:pt x="198" y="322"/>
                  <a:pt x="204" y="318"/>
                  <a:pt x="204" y="313"/>
                </a:cubicBezTo>
                <a:lnTo>
                  <a:pt x="203" y="299"/>
                </a:lnTo>
                <a:cubicBezTo>
                  <a:pt x="202" y="295"/>
                  <a:pt x="196" y="291"/>
                  <a:pt x="190" y="292"/>
                </a:cubicBezTo>
                <a:close/>
                <a:moveTo>
                  <a:pt x="252" y="312"/>
                </a:moveTo>
                <a:lnTo>
                  <a:pt x="252" y="312"/>
                </a:lnTo>
                <a:cubicBezTo>
                  <a:pt x="246" y="313"/>
                  <a:pt x="241" y="314"/>
                  <a:pt x="235" y="316"/>
                </a:cubicBezTo>
                <a:lnTo>
                  <a:pt x="223" y="447"/>
                </a:lnTo>
                <a:lnTo>
                  <a:pt x="355" y="447"/>
                </a:lnTo>
                <a:cubicBezTo>
                  <a:pt x="336" y="406"/>
                  <a:pt x="302" y="310"/>
                  <a:pt x="252" y="312"/>
                </a:cubicBezTo>
                <a:close/>
                <a:moveTo>
                  <a:pt x="108" y="315"/>
                </a:moveTo>
                <a:lnTo>
                  <a:pt x="108" y="315"/>
                </a:lnTo>
                <a:cubicBezTo>
                  <a:pt x="49" y="318"/>
                  <a:pt x="20" y="404"/>
                  <a:pt x="0" y="447"/>
                </a:cubicBezTo>
                <a:lnTo>
                  <a:pt x="132" y="447"/>
                </a:lnTo>
                <a:lnTo>
                  <a:pt x="120" y="316"/>
                </a:lnTo>
                <a:cubicBezTo>
                  <a:pt x="116" y="315"/>
                  <a:pt x="112" y="315"/>
                  <a:pt x="108" y="315"/>
                </a:cubicBezTo>
                <a:close/>
                <a:moveTo>
                  <a:pt x="156" y="341"/>
                </a:moveTo>
                <a:lnTo>
                  <a:pt x="156" y="341"/>
                </a:lnTo>
                <a:cubicBezTo>
                  <a:pt x="152" y="341"/>
                  <a:pt x="150" y="343"/>
                  <a:pt x="150" y="344"/>
                </a:cubicBezTo>
                <a:lnTo>
                  <a:pt x="157" y="447"/>
                </a:lnTo>
                <a:lnTo>
                  <a:pt x="198" y="447"/>
                </a:lnTo>
                <a:lnTo>
                  <a:pt x="205" y="344"/>
                </a:lnTo>
                <a:cubicBezTo>
                  <a:pt x="205" y="343"/>
                  <a:pt x="203" y="341"/>
                  <a:pt x="200" y="341"/>
                </a:cubicBezTo>
                <a:lnTo>
                  <a:pt x="156" y="34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500">
              <a:latin typeface="+mj-ea"/>
              <a:ea typeface="+mj-ea"/>
            </a:endParaRPr>
          </a:p>
        </p:txBody>
      </p:sp>
      <p:cxnSp>
        <p:nvCxnSpPr>
          <p:cNvPr id="63" name="原创设计师QQ598969553     _19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prism isInverted="1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61000" fill="hold" nodeType="after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7" dur="1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8" dur="1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61000" fill="hold" nodeType="withEffect" p14:presetBounceEnd="55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1" dur="1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12" dur="1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accel="61000" fill="hold" nodeType="withEffect" p14:presetBounceEnd="55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5" dur="1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16" dur="1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accel="61000" fill="hold" nodeType="withEffect" p14:presetBounceEnd="55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9" dur="1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0" dur="1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2" presetID="2" presetClass="entr" presetSubtype="4" accel="46100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24" dur="1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25" dur="1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accel="46100" fill="hold" grpId="0" nodeType="withEffect" p14:presetBounceEnd="52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28" dur="1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29" dur="1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accel="46100" fill="hold" grpId="0" nodeType="withEffect" p14:presetBounceEnd="52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32" dur="1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33" dur="1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1" accel="46100" fill="hold" grpId="0" nodeType="withEffect" p14:presetBounceEnd="52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36" dur="1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37" dur="1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31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31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31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31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22" presetClass="entr" presetSubtype="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2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2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5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2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" grpId="0"/>
          <p:bldP spid="31" grpId="0"/>
          <p:bldP spid="32" grpId="0"/>
          <p:bldP spid="33" grpId="0"/>
          <p:bldP spid="34" grpId="0" animBg="1"/>
          <p:bldP spid="55" grpId="0" animBg="1"/>
          <p:bldP spid="56" grpId="0" animBg="1"/>
          <p:bldP spid="57" grpId="0" animBg="1"/>
          <p:bldP spid="58" grpId="0" animBg="1"/>
          <p:bldP spid="59" grpId="0" animBg="1"/>
          <p:bldP spid="60" grpId="0" animBg="1"/>
          <p:bldP spid="61" grpId="0" animBg="1"/>
          <p:bldP spid="62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61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6100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accel="61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accel="61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2" presetID="2" presetClass="entr" presetSubtype="4" accel="461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accel="461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accel="461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1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1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1" accel="461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1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1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31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31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31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31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22" presetClass="entr" presetSubtype="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2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2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5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2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" grpId="0"/>
          <p:bldP spid="31" grpId="0"/>
          <p:bldP spid="32" grpId="0"/>
          <p:bldP spid="33" grpId="0"/>
          <p:bldP spid="34" grpId="0" animBg="1"/>
          <p:bldP spid="55" grpId="0" animBg="1"/>
          <p:bldP spid="56" grpId="0" animBg="1"/>
          <p:bldP spid="57" grpId="0" animBg="1"/>
          <p:bldP spid="58" grpId="0" animBg="1"/>
          <p:bldP spid="59" grpId="0" animBg="1"/>
          <p:bldP spid="60" grpId="0" animBg="1"/>
          <p:bldP spid="61" grpId="0" animBg="1"/>
          <p:bldP spid="62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原创设计师QQ598969553     _3"/>
          <p:cNvGrpSpPr/>
          <p:nvPr/>
        </p:nvGrpSpPr>
        <p:grpSpPr>
          <a:xfrm>
            <a:off x="611560" y="1491630"/>
            <a:ext cx="1506792" cy="1506792"/>
            <a:chOff x="3481448" y="2338049"/>
            <a:chExt cx="2181104" cy="2181104"/>
          </a:xfrm>
        </p:grpSpPr>
        <p:grpSp>
          <p:nvGrpSpPr>
            <p:cNvPr id="19" name="组合 18"/>
            <p:cNvGrpSpPr/>
            <p:nvPr/>
          </p:nvGrpSpPr>
          <p:grpSpPr>
            <a:xfrm>
              <a:off x="3481448" y="2338049"/>
              <a:ext cx="2181104" cy="218110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1" name="同心圆 2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20" name="TextBox 41"/>
            <p:cNvSpPr txBox="1"/>
            <p:nvPr/>
          </p:nvSpPr>
          <p:spPr>
            <a:xfrm>
              <a:off x="3859414" y="3125467"/>
              <a:ext cx="1446054" cy="579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</a:rPr>
                <a:t>标题</a:t>
              </a:r>
              <a:r>
                <a: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</a:rPr>
                <a:t>01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sp>
        <p:nvSpPr>
          <p:cNvPr id="23" name="原创设计师QQ598969553     _4"/>
          <p:cNvSpPr/>
          <p:nvPr/>
        </p:nvSpPr>
        <p:spPr>
          <a:xfrm>
            <a:off x="581352" y="3234166"/>
            <a:ext cx="1567209" cy="1454234"/>
          </a:xfrm>
          <a:prstGeom prst="rect">
            <a:avLst/>
          </a:prstGeom>
          <a:noFill/>
          <a:ln>
            <a:noFill/>
          </a:ln>
        </p:spPr>
        <p:txBody>
          <a:bodyPr wrap="square" lIns="68571" tIns="34285" rIns="68571" bIns="34285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rPr>
              <a:t>请在这里输入您的文字；请在这里输入您的文字；请在这里输入您的文字；请在这里输入您的文字。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grpSp>
        <p:nvGrpSpPr>
          <p:cNvPr id="24" name="原创设计师QQ598969553     _5"/>
          <p:cNvGrpSpPr/>
          <p:nvPr/>
        </p:nvGrpSpPr>
        <p:grpSpPr>
          <a:xfrm>
            <a:off x="2215278" y="3316181"/>
            <a:ext cx="473766" cy="477588"/>
            <a:chOff x="3041651" y="3326606"/>
            <a:chExt cx="631825" cy="636588"/>
          </a:xfrm>
        </p:grpSpPr>
        <p:sp>
          <p:nvSpPr>
            <p:cNvPr id="25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rgbClr val="FFFFFF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26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27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grpSp>
        <p:nvGrpSpPr>
          <p:cNvPr id="28" name="原创设计师QQ598969553     _6"/>
          <p:cNvGrpSpPr/>
          <p:nvPr/>
        </p:nvGrpSpPr>
        <p:grpSpPr>
          <a:xfrm>
            <a:off x="2849688" y="1491630"/>
            <a:ext cx="1506792" cy="1506792"/>
            <a:chOff x="3481448" y="2338049"/>
            <a:chExt cx="2181104" cy="2181104"/>
          </a:xfrm>
        </p:grpSpPr>
        <p:grpSp>
          <p:nvGrpSpPr>
            <p:cNvPr id="29" name="组合 28"/>
            <p:cNvGrpSpPr/>
            <p:nvPr/>
          </p:nvGrpSpPr>
          <p:grpSpPr>
            <a:xfrm>
              <a:off x="3481448" y="2338049"/>
              <a:ext cx="2181104" cy="218110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1" name="同心圆 3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30" name="TextBox 51"/>
            <p:cNvSpPr txBox="1"/>
            <p:nvPr/>
          </p:nvSpPr>
          <p:spPr>
            <a:xfrm>
              <a:off x="3837372" y="3125467"/>
              <a:ext cx="1469258" cy="579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000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标题</a:t>
              </a:r>
              <a:r>
                <a: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</a:rPr>
                <a:t>02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sp>
        <p:nvSpPr>
          <p:cNvPr id="33" name="原创设计师QQ598969553     _7"/>
          <p:cNvSpPr/>
          <p:nvPr/>
        </p:nvSpPr>
        <p:spPr>
          <a:xfrm>
            <a:off x="2789271" y="3234166"/>
            <a:ext cx="1567209" cy="1454234"/>
          </a:xfrm>
          <a:prstGeom prst="rect">
            <a:avLst/>
          </a:prstGeom>
          <a:noFill/>
          <a:ln>
            <a:noFill/>
          </a:ln>
        </p:spPr>
        <p:txBody>
          <a:bodyPr wrap="square" lIns="68571" tIns="34285" rIns="68571" bIns="34285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rPr>
              <a:t>请在这里输入您的文字；请在这里输入您的文字；请在这里输入您的文字；请在这里输入您的文字。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grpSp>
        <p:nvGrpSpPr>
          <p:cNvPr id="34" name="原创设计师QQ598969553     _8"/>
          <p:cNvGrpSpPr/>
          <p:nvPr/>
        </p:nvGrpSpPr>
        <p:grpSpPr>
          <a:xfrm>
            <a:off x="4450478" y="3316181"/>
            <a:ext cx="473766" cy="477588"/>
            <a:chOff x="3041651" y="3326606"/>
            <a:chExt cx="631825" cy="636588"/>
          </a:xfrm>
        </p:grpSpPr>
        <p:sp>
          <p:nvSpPr>
            <p:cNvPr id="35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FFFFFF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36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37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grpSp>
        <p:nvGrpSpPr>
          <p:cNvPr id="38" name="原创设计师QQ598969553     _9"/>
          <p:cNvGrpSpPr/>
          <p:nvPr/>
        </p:nvGrpSpPr>
        <p:grpSpPr>
          <a:xfrm>
            <a:off x="5042280" y="1491630"/>
            <a:ext cx="1506792" cy="1506792"/>
            <a:chOff x="3481448" y="2338049"/>
            <a:chExt cx="2181104" cy="2181104"/>
          </a:xfrm>
        </p:grpSpPr>
        <p:grpSp>
          <p:nvGrpSpPr>
            <p:cNvPr id="39" name="组合 38"/>
            <p:cNvGrpSpPr/>
            <p:nvPr/>
          </p:nvGrpSpPr>
          <p:grpSpPr>
            <a:xfrm>
              <a:off x="3481448" y="2338049"/>
              <a:ext cx="2181104" cy="218110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" name="同心圆 4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40" name="TextBox 61"/>
            <p:cNvSpPr txBox="1"/>
            <p:nvPr/>
          </p:nvSpPr>
          <p:spPr>
            <a:xfrm>
              <a:off x="3836211" y="3125467"/>
              <a:ext cx="1471580" cy="579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000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标题</a:t>
              </a:r>
              <a:r>
                <a: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</a:rPr>
                <a:t>03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sp>
        <p:nvSpPr>
          <p:cNvPr id="43" name="原创设计师QQ598969553     _10"/>
          <p:cNvSpPr/>
          <p:nvPr/>
        </p:nvSpPr>
        <p:spPr>
          <a:xfrm>
            <a:off x="4966080" y="3234166"/>
            <a:ext cx="1567209" cy="1454234"/>
          </a:xfrm>
          <a:prstGeom prst="rect">
            <a:avLst/>
          </a:prstGeom>
          <a:noFill/>
          <a:ln>
            <a:noFill/>
          </a:ln>
        </p:spPr>
        <p:txBody>
          <a:bodyPr wrap="square" lIns="68571" tIns="34285" rIns="68571" bIns="34285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rPr>
              <a:t>请在这里输入您的文字；请在这里输入您的文字；请在这里输入您的文字；请在这里输入您的文字。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grpSp>
        <p:nvGrpSpPr>
          <p:cNvPr id="44" name="原创设计师QQ598969553     _11"/>
          <p:cNvGrpSpPr/>
          <p:nvPr/>
        </p:nvGrpSpPr>
        <p:grpSpPr>
          <a:xfrm>
            <a:off x="6614129" y="3316181"/>
            <a:ext cx="473766" cy="477588"/>
            <a:chOff x="3041651" y="3326606"/>
            <a:chExt cx="631825" cy="636588"/>
          </a:xfrm>
        </p:grpSpPr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rgbClr val="FFFFFF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46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47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grpSp>
        <p:nvGrpSpPr>
          <p:cNvPr id="48" name="原创设计师QQ598969553     _12"/>
          <p:cNvGrpSpPr/>
          <p:nvPr/>
        </p:nvGrpSpPr>
        <p:grpSpPr>
          <a:xfrm>
            <a:off x="7115778" y="1491630"/>
            <a:ext cx="1506792" cy="1506792"/>
            <a:chOff x="3481448" y="2338049"/>
            <a:chExt cx="2181104" cy="2181104"/>
          </a:xfrm>
        </p:grpSpPr>
        <p:grpSp>
          <p:nvGrpSpPr>
            <p:cNvPr id="49" name="组合 48"/>
            <p:cNvGrpSpPr/>
            <p:nvPr/>
          </p:nvGrpSpPr>
          <p:grpSpPr>
            <a:xfrm>
              <a:off x="3481448" y="2338049"/>
              <a:ext cx="2181104" cy="218110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50" name="TextBox 71"/>
            <p:cNvSpPr txBox="1"/>
            <p:nvPr/>
          </p:nvSpPr>
          <p:spPr>
            <a:xfrm>
              <a:off x="3835051" y="3125467"/>
              <a:ext cx="1446054" cy="579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000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标题</a:t>
              </a:r>
              <a:r>
                <a: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j-ea"/>
                  <a:ea typeface="+mj-ea"/>
                </a:rPr>
                <a:t>04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sp>
        <p:nvSpPr>
          <p:cNvPr id="53" name="原创设计师QQ598969553     _13"/>
          <p:cNvSpPr/>
          <p:nvPr/>
        </p:nvSpPr>
        <p:spPr>
          <a:xfrm>
            <a:off x="7155489" y="3234166"/>
            <a:ext cx="1567209" cy="1454234"/>
          </a:xfrm>
          <a:prstGeom prst="rect">
            <a:avLst/>
          </a:prstGeom>
          <a:noFill/>
          <a:ln>
            <a:noFill/>
          </a:ln>
        </p:spPr>
        <p:txBody>
          <a:bodyPr wrap="square" lIns="68571" tIns="34285" rIns="68571" bIns="34285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j-ea"/>
                <a:ea typeface="+mj-ea"/>
              </a:rPr>
              <a:t>请在这里输入您的文字；请在这里输入您的文字；请在这里输入您的文字；请在这里输入您的文字。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prism isInverted="1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52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9" presetID="2" presetClass="entr" presetSubtype="1" accel="52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1" dur="1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2" dur="1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4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8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1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33" presetID="2" presetClass="entr" presetSubtype="1" accel="52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5" dur="13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6" dur="13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3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42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4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47" presetID="2" presetClass="entr" presetSubtype="1" accel="52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9" dur="13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0" dur="13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5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4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  <p:bldP spid="33" grpId="0"/>
          <p:bldP spid="43" grpId="0"/>
          <p:bldP spid="5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9" presetID="2" presetClass="entr" presetSubtype="1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4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8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33" presetID="2" presetClass="entr" presetSubtype="1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3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3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3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42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47" presetID="2" presetClass="entr" presetSubtype="1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3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3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5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4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  <p:bldP spid="33" grpId="0"/>
          <p:bldP spid="43" grpId="0"/>
          <p:bldP spid="53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原创设计师QQ598969553     _3"/>
          <p:cNvSpPr/>
          <p:nvPr/>
        </p:nvSpPr>
        <p:spPr>
          <a:xfrm>
            <a:off x="2836047" y="2012284"/>
            <a:ext cx="3477652" cy="1802173"/>
          </a:xfrm>
          <a:custGeom>
            <a:avLst/>
            <a:gdLst>
              <a:gd name="connsiteX0" fmla="*/ 0 w 3439659"/>
              <a:gd name="connsiteY0" fmla="*/ 1719830 h 3439659"/>
              <a:gd name="connsiteX1" fmla="*/ 1719830 w 3439659"/>
              <a:gd name="connsiteY1" fmla="*/ 0 h 3439659"/>
              <a:gd name="connsiteX2" fmla="*/ 3439660 w 3439659"/>
              <a:gd name="connsiteY2" fmla="*/ 1719830 h 3439659"/>
              <a:gd name="connsiteX3" fmla="*/ 1719830 w 3439659"/>
              <a:gd name="connsiteY3" fmla="*/ 3439660 h 3439659"/>
              <a:gd name="connsiteX4" fmla="*/ 0 w 3439659"/>
              <a:gd name="connsiteY4" fmla="*/ 1719830 h 3439659"/>
              <a:gd name="connsiteX0-1" fmla="*/ 0 w 3487467"/>
              <a:gd name="connsiteY0-2" fmla="*/ 0 h 1719830"/>
              <a:gd name="connsiteX1-3" fmla="*/ 3439660 w 3487467"/>
              <a:gd name="connsiteY1-4" fmla="*/ 0 h 1719830"/>
              <a:gd name="connsiteX2-5" fmla="*/ 1719830 w 3487467"/>
              <a:gd name="connsiteY2-6" fmla="*/ 1719830 h 1719830"/>
              <a:gd name="connsiteX3-7" fmla="*/ 0 w 3487467"/>
              <a:gd name="connsiteY3-8" fmla="*/ 0 h 1719830"/>
              <a:gd name="connsiteX0-9" fmla="*/ 6132 w 3493599"/>
              <a:gd name="connsiteY0-10" fmla="*/ 130018 h 1849848"/>
              <a:gd name="connsiteX1-11" fmla="*/ 3445792 w 3493599"/>
              <a:gd name="connsiteY1-12" fmla="*/ 130018 h 1849848"/>
              <a:gd name="connsiteX2-13" fmla="*/ 1725962 w 3493599"/>
              <a:gd name="connsiteY2-14" fmla="*/ 1849848 h 1849848"/>
              <a:gd name="connsiteX3-15" fmla="*/ 6132 w 3493599"/>
              <a:gd name="connsiteY3-16" fmla="*/ 130018 h 1849848"/>
              <a:gd name="connsiteX0-17" fmla="*/ 6132 w 3493599"/>
              <a:gd name="connsiteY0-18" fmla="*/ 35412 h 1755242"/>
              <a:gd name="connsiteX1-19" fmla="*/ 3445792 w 3493599"/>
              <a:gd name="connsiteY1-20" fmla="*/ 35412 h 1755242"/>
              <a:gd name="connsiteX2-21" fmla="*/ 1725962 w 3493599"/>
              <a:gd name="connsiteY2-22" fmla="*/ 1755242 h 1755242"/>
              <a:gd name="connsiteX3-23" fmla="*/ 6132 w 3493599"/>
              <a:gd name="connsiteY3-24" fmla="*/ 35412 h 1755242"/>
              <a:gd name="connsiteX0-25" fmla="*/ 4377 w 3488420"/>
              <a:gd name="connsiteY0-26" fmla="*/ 11795 h 1772900"/>
              <a:gd name="connsiteX1-27" fmla="*/ 3450912 w 3488420"/>
              <a:gd name="connsiteY1-28" fmla="*/ 53046 h 1772900"/>
              <a:gd name="connsiteX2-29" fmla="*/ 1731082 w 3488420"/>
              <a:gd name="connsiteY2-30" fmla="*/ 1772876 h 1772900"/>
              <a:gd name="connsiteX3-31" fmla="*/ 4377 w 3488420"/>
              <a:gd name="connsiteY3-32" fmla="*/ 11795 h 1772900"/>
              <a:gd name="connsiteX0-33" fmla="*/ 39013 w 3522446"/>
              <a:gd name="connsiteY0-34" fmla="*/ 134148 h 1909003"/>
              <a:gd name="connsiteX1-35" fmla="*/ 3485548 w 3522446"/>
              <a:gd name="connsiteY1-36" fmla="*/ 175399 h 1909003"/>
              <a:gd name="connsiteX2-37" fmla="*/ 1738217 w 3522446"/>
              <a:gd name="connsiteY2-38" fmla="*/ 1908979 h 1909003"/>
              <a:gd name="connsiteX3-39" fmla="*/ 39013 w 3522446"/>
              <a:gd name="connsiteY3-40" fmla="*/ 134148 h 1909003"/>
              <a:gd name="connsiteX0-41" fmla="*/ 55067 w 3553265"/>
              <a:gd name="connsiteY0-42" fmla="*/ 134148 h 1909002"/>
              <a:gd name="connsiteX1-43" fmla="*/ 3501602 w 3553265"/>
              <a:gd name="connsiteY1-44" fmla="*/ 175399 h 1909002"/>
              <a:gd name="connsiteX2-45" fmla="*/ 1754271 w 3553265"/>
              <a:gd name="connsiteY2-46" fmla="*/ 1908979 h 1909002"/>
              <a:gd name="connsiteX3-47" fmla="*/ 55067 w 3553265"/>
              <a:gd name="connsiteY3-48" fmla="*/ 134148 h 1909002"/>
              <a:gd name="connsiteX0-49" fmla="*/ 39426 w 3502160"/>
              <a:gd name="connsiteY0-50" fmla="*/ 134148 h 1909003"/>
              <a:gd name="connsiteX1-51" fmla="*/ 3465335 w 3502160"/>
              <a:gd name="connsiteY1-52" fmla="*/ 175399 h 1909003"/>
              <a:gd name="connsiteX2-53" fmla="*/ 1718004 w 3502160"/>
              <a:gd name="connsiteY2-54" fmla="*/ 1908979 h 1909003"/>
              <a:gd name="connsiteX3-55" fmla="*/ 39426 w 3502160"/>
              <a:gd name="connsiteY3-56" fmla="*/ 134148 h 1909003"/>
              <a:gd name="connsiteX0-57" fmla="*/ 8999 w 3471733"/>
              <a:gd name="connsiteY0-58" fmla="*/ 21578 h 1796433"/>
              <a:gd name="connsiteX1-59" fmla="*/ 3434908 w 3471733"/>
              <a:gd name="connsiteY1-60" fmla="*/ 62829 h 1796433"/>
              <a:gd name="connsiteX2-61" fmla="*/ 1687577 w 3471733"/>
              <a:gd name="connsiteY2-62" fmla="*/ 1796409 h 1796433"/>
              <a:gd name="connsiteX3-63" fmla="*/ 8999 w 3471733"/>
              <a:gd name="connsiteY3-64" fmla="*/ 21578 h 1796433"/>
              <a:gd name="connsiteX0-65" fmla="*/ 39425 w 3502159"/>
              <a:gd name="connsiteY0-66" fmla="*/ 135675 h 1931154"/>
              <a:gd name="connsiteX1-67" fmla="*/ 3465334 w 3502159"/>
              <a:gd name="connsiteY1-68" fmla="*/ 176926 h 1931154"/>
              <a:gd name="connsiteX2-69" fmla="*/ 1718003 w 3502159"/>
              <a:gd name="connsiteY2-70" fmla="*/ 1931131 h 1931154"/>
              <a:gd name="connsiteX3-71" fmla="*/ 39425 w 3502159"/>
              <a:gd name="connsiteY3-72" fmla="*/ 135675 h 1931154"/>
              <a:gd name="connsiteX0-73" fmla="*/ 7276 w 3470010"/>
              <a:gd name="connsiteY0-74" fmla="*/ 26065 h 1821544"/>
              <a:gd name="connsiteX1-75" fmla="*/ 3433185 w 3470010"/>
              <a:gd name="connsiteY1-76" fmla="*/ 67316 h 1821544"/>
              <a:gd name="connsiteX2-77" fmla="*/ 1685854 w 3470010"/>
              <a:gd name="connsiteY2-78" fmla="*/ 1821521 h 1821544"/>
              <a:gd name="connsiteX3-79" fmla="*/ 7276 w 3470010"/>
              <a:gd name="connsiteY3-80" fmla="*/ 26065 h 1821544"/>
              <a:gd name="connsiteX0-81" fmla="*/ 12669 w 3492943"/>
              <a:gd name="connsiteY0-82" fmla="*/ 26065 h 1822469"/>
              <a:gd name="connsiteX1-83" fmla="*/ 3438578 w 3492943"/>
              <a:gd name="connsiteY1-84" fmla="*/ 67316 h 1822469"/>
              <a:gd name="connsiteX2-85" fmla="*/ 1691247 w 3492943"/>
              <a:gd name="connsiteY2-86" fmla="*/ 1821521 h 1822469"/>
              <a:gd name="connsiteX3-87" fmla="*/ 12669 w 3492943"/>
              <a:gd name="connsiteY3-88" fmla="*/ 26065 h 1822469"/>
              <a:gd name="connsiteX0-89" fmla="*/ 48756 w 3529030"/>
              <a:gd name="connsiteY0-90" fmla="*/ 3139 h 1799516"/>
              <a:gd name="connsiteX1-91" fmla="*/ 3474665 w 3529030"/>
              <a:gd name="connsiteY1-92" fmla="*/ 44390 h 1799516"/>
              <a:gd name="connsiteX2-93" fmla="*/ 1727334 w 3529030"/>
              <a:gd name="connsiteY2-94" fmla="*/ 1798595 h 1799516"/>
              <a:gd name="connsiteX3-95" fmla="*/ 48756 w 3529030"/>
              <a:gd name="connsiteY3-96" fmla="*/ 3139 h 1799516"/>
              <a:gd name="connsiteX0-97" fmla="*/ 48756 w 3529030"/>
              <a:gd name="connsiteY0-98" fmla="*/ 5796 h 1802173"/>
              <a:gd name="connsiteX1-99" fmla="*/ 3474665 w 3529030"/>
              <a:gd name="connsiteY1-100" fmla="*/ 47047 h 1802173"/>
              <a:gd name="connsiteX2-101" fmla="*/ 1727334 w 3529030"/>
              <a:gd name="connsiteY2-102" fmla="*/ 1801252 h 1802173"/>
              <a:gd name="connsiteX3-103" fmla="*/ 48756 w 3529030"/>
              <a:gd name="connsiteY3-104" fmla="*/ 5796 h 1802173"/>
              <a:gd name="connsiteX0-105" fmla="*/ 48756 w 3477652"/>
              <a:gd name="connsiteY0-106" fmla="*/ 5796 h 1802173"/>
              <a:gd name="connsiteX1-107" fmla="*/ 3474665 w 3477652"/>
              <a:gd name="connsiteY1-108" fmla="*/ 47047 h 1802173"/>
              <a:gd name="connsiteX2-109" fmla="*/ 1727334 w 3477652"/>
              <a:gd name="connsiteY2-110" fmla="*/ 1801252 h 1802173"/>
              <a:gd name="connsiteX3-111" fmla="*/ 48756 w 3477652"/>
              <a:gd name="connsiteY3-112" fmla="*/ 5796 h 180217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477652" h="1802173">
                <a:moveTo>
                  <a:pt x="48756" y="5796"/>
                </a:moveTo>
                <a:cubicBezTo>
                  <a:pt x="305602" y="15937"/>
                  <a:pt x="3181151" y="-33335"/>
                  <a:pt x="3474665" y="47047"/>
                </a:cubicBezTo>
                <a:cubicBezTo>
                  <a:pt x="3527547" y="271809"/>
                  <a:pt x="2875835" y="1753126"/>
                  <a:pt x="1727334" y="1801252"/>
                </a:cubicBezTo>
                <a:cubicBezTo>
                  <a:pt x="578833" y="1849378"/>
                  <a:pt x="-208090" y="-4345"/>
                  <a:pt x="48756" y="5796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5" name="原创设计师QQ598969553     _4"/>
          <p:cNvSpPr txBox="1"/>
          <p:nvPr/>
        </p:nvSpPr>
        <p:spPr>
          <a:xfrm>
            <a:off x="1680840" y="1832016"/>
            <a:ext cx="543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black"/>
                </a:solidFill>
                <a:latin typeface="+mj-ea"/>
                <a:ea typeface="+mj-ea"/>
              </a:rPr>
              <a:t>标题</a:t>
            </a:r>
            <a:endParaRPr lang="zh-CN" altLang="en-US" sz="14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cxnSp>
        <p:nvCxnSpPr>
          <p:cNvPr id="6" name="原创设计师QQ598969553     _5"/>
          <p:cNvCxnSpPr/>
          <p:nvPr/>
        </p:nvCxnSpPr>
        <p:spPr>
          <a:xfrm flipV="1">
            <a:off x="3053802" y="2008303"/>
            <a:ext cx="1499148" cy="10543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原创设计师QQ598969553     _6"/>
          <p:cNvCxnSpPr/>
          <p:nvPr/>
        </p:nvCxnSpPr>
        <p:spPr>
          <a:xfrm flipV="1">
            <a:off x="3926638" y="2008304"/>
            <a:ext cx="626312" cy="17794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原创设计师QQ598969553     _7"/>
          <p:cNvCxnSpPr/>
          <p:nvPr/>
        </p:nvCxnSpPr>
        <p:spPr>
          <a:xfrm flipH="1" flipV="1">
            <a:off x="4552951" y="2008304"/>
            <a:ext cx="670571" cy="17171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原创设计师QQ598969553     _8"/>
          <p:cNvCxnSpPr/>
          <p:nvPr/>
        </p:nvCxnSpPr>
        <p:spPr>
          <a:xfrm flipH="1" flipV="1">
            <a:off x="4552950" y="2008303"/>
            <a:ext cx="1465240" cy="10543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原创设计师QQ598969553     _9"/>
          <p:cNvSpPr/>
          <p:nvPr/>
        </p:nvSpPr>
        <p:spPr>
          <a:xfrm>
            <a:off x="2854407" y="2664829"/>
            <a:ext cx="660132" cy="66013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1" name="原创设计师QQ598969553     _10"/>
          <p:cNvSpPr/>
          <p:nvPr/>
        </p:nvSpPr>
        <p:spPr>
          <a:xfrm>
            <a:off x="3635896" y="3395389"/>
            <a:ext cx="660132" cy="660132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2" name="原创设计师QQ598969553     _11"/>
          <p:cNvSpPr/>
          <p:nvPr/>
        </p:nvSpPr>
        <p:spPr>
          <a:xfrm>
            <a:off x="4888236" y="3361650"/>
            <a:ext cx="660132" cy="660132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3" name="原创设计师QQ598969553     _12"/>
          <p:cNvSpPr/>
          <p:nvPr/>
        </p:nvSpPr>
        <p:spPr>
          <a:xfrm>
            <a:off x="5641678" y="2567970"/>
            <a:ext cx="660132" cy="66013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4" name="原创设计师QQ598969553     _13"/>
          <p:cNvSpPr/>
          <p:nvPr/>
        </p:nvSpPr>
        <p:spPr>
          <a:xfrm>
            <a:off x="5940152" y="1700255"/>
            <a:ext cx="660132" cy="66013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5" name="原创设计师QQ598969553     _14"/>
          <p:cNvSpPr/>
          <p:nvPr/>
        </p:nvSpPr>
        <p:spPr>
          <a:xfrm>
            <a:off x="2573690" y="1688852"/>
            <a:ext cx="660132" cy="66013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16" name="原创设计师QQ598969553     _15"/>
          <p:cNvSpPr txBox="1"/>
          <p:nvPr/>
        </p:nvSpPr>
        <p:spPr>
          <a:xfrm>
            <a:off x="35496" y="2111305"/>
            <a:ext cx="2556284" cy="511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点击输入简要文字内容，文字内容需概括精炼，不用多余的文字修饰。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7" name="原创设计师QQ598969553     _16"/>
          <p:cNvSpPr txBox="1"/>
          <p:nvPr/>
        </p:nvSpPr>
        <p:spPr>
          <a:xfrm>
            <a:off x="2184896" y="298414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black"/>
                </a:solidFill>
                <a:latin typeface="+mj-ea"/>
                <a:ea typeface="+mj-ea"/>
              </a:rPr>
              <a:t>标题</a:t>
            </a:r>
            <a:endParaRPr lang="zh-CN" altLang="en-US" sz="14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8" name="原创设计师QQ598969553     _17"/>
          <p:cNvSpPr txBox="1"/>
          <p:nvPr/>
        </p:nvSpPr>
        <p:spPr>
          <a:xfrm>
            <a:off x="539552" y="3263433"/>
            <a:ext cx="2556284" cy="511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点击输入简要文字内容，文字内容需概括精炼，不用多余的文字修饰。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9" name="原创设计师QQ598969553     _18"/>
          <p:cNvSpPr txBox="1"/>
          <p:nvPr/>
        </p:nvSpPr>
        <p:spPr>
          <a:xfrm>
            <a:off x="3097652" y="392024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black"/>
                </a:solidFill>
                <a:latin typeface="+mj-ea"/>
                <a:ea typeface="+mj-ea"/>
              </a:rPr>
              <a:t>标题</a:t>
            </a:r>
            <a:endParaRPr lang="zh-CN" altLang="en-US" sz="14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0" name="原创设计师QQ598969553     _19"/>
          <p:cNvSpPr txBox="1"/>
          <p:nvPr/>
        </p:nvSpPr>
        <p:spPr>
          <a:xfrm>
            <a:off x="1452308" y="4199537"/>
            <a:ext cx="2556284" cy="511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点击输入简要文字内容，文字内容需概括精炼，不用多余的文字修饰。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1" name="原创设计师QQ598969553     _20"/>
          <p:cNvSpPr txBox="1"/>
          <p:nvPr/>
        </p:nvSpPr>
        <p:spPr>
          <a:xfrm>
            <a:off x="5525864" y="393990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black"/>
                </a:solidFill>
                <a:latin typeface="+mj-ea"/>
                <a:ea typeface="+mj-ea"/>
              </a:rPr>
              <a:t>标题</a:t>
            </a:r>
            <a:endParaRPr lang="zh-CN" altLang="en-US" sz="14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2" name="原创设计师QQ598969553     _21"/>
          <p:cNvSpPr txBox="1"/>
          <p:nvPr/>
        </p:nvSpPr>
        <p:spPr>
          <a:xfrm>
            <a:off x="5184068" y="4219816"/>
            <a:ext cx="2556284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点击输入简要文字内容，文字内容需概括精炼，不用多余的文字修饰。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3" name="原创设计师QQ598969553     _22"/>
          <p:cNvSpPr txBox="1"/>
          <p:nvPr/>
        </p:nvSpPr>
        <p:spPr>
          <a:xfrm>
            <a:off x="6353956" y="300493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black"/>
                </a:solidFill>
                <a:latin typeface="+mj-ea"/>
                <a:ea typeface="+mj-ea"/>
              </a:rPr>
              <a:t>标题</a:t>
            </a:r>
            <a:endParaRPr lang="zh-CN" altLang="en-US" sz="14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4" name="原创设计师QQ598969553     _23"/>
          <p:cNvSpPr txBox="1"/>
          <p:nvPr/>
        </p:nvSpPr>
        <p:spPr>
          <a:xfrm>
            <a:off x="6012160" y="3284849"/>
            <a:ext cx="2556284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点击输入简要文字内容，文字内容需概括精炼，不用多余的文字修饰。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5" name="原创设计师QQ598969553     _24"/>
          <p:cNvSpPr txBox="1"/>
          <p:nvPr/>
        </p:nvSpPr>
        <p:spPr>
          <a:xfrm>
            <a:off x="6822008" y="198168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black"/>
                </a:solidFill>
                <a:latin typeface="+mj-ea"/>
                <a:ea typeface="+mj-ea"/>
              </a:rPr>
              <a:t>标题</a:t>
            </a:r>
            <a:endParaRPr lang="zh-CN" altLang="en-US" sz="14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26" name="原创设计师QQ598969553     _25"/>
          <p:cNvSpPr txBox="1"/>
          <p:nvPr/>
        </p:nvSpPr>
        <p:spPr>
          <a:xfrm>
            <a:off x="6480212" y="2261599"/>
            <a:ext cx="2556284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点击输入简要文字内容，文字内容需概括精炼，不用多余的文字修饰。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grpSp>
        <p:nvGrpSpPr>
          <p:cNvPr id="27" name="原创设计师QQ598969553     _26"/>
          <p:cNvGrpSpPr/>
          <p:nvPr/>
        </p:nvGrpSpPr>
        <p:grpSpPr>
          <a:xfrm>
            <a:off x="3851771" y="1307123"/>
            <a:ext cx="1402358" cy="1402358"/>
            <a:chOff x="3851771" y="1163107"/>
            <a:chExt cx="1402358" cy="1402358"/>
          </a:xfrm>
        </p:grpSpPr>
        <p:grpSp>
          <p:nvGrpSpPr>
            <p:cNvPr id="28" name="组合 27"/>
            <p:cNvGrpSpPr/>
            <p:nvPr/>
          </p:nvGrpSpPr>
          <p:grpSpPr>
            <a:xfrm>
              <a:off x="3851771" y="1163107"/>
              <a:ext cx="1402358" cy="140235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0" name="同心圆 2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9" name="TextBox 21"/>
            <p:cNvSpPr txBox="1"/>
            <p:nvPr/>
          </p:nvSpPr>
          <p:spPr>
            <a:xfrm>
              <a:off x="4229212" y="1491630"/>
              <a:ext cx="6976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chemeClr val="accent1"/>
                  </a:solidFill>
                  <a:latin typeface="+mj-ea"/>
                  <a:ea typeface="+mj-ea"/>
                </a:rPr>
                <a:t>标题</a:t>
              </a:r>
              <a:endParaRPr lang="en-US" altLang="zh-CN" sz="2000" b="1" dirty="0">
                <a:solidFill>
                  <a:schemeClr val="accent1"/>
                </a:solidFill>
                <a:latin typeface="+mj-ea"/>
                <a:ea typeface="+mj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chemeClr val="accent1"/>
                  </a:solidFill>
                  <a:latin typeface="+mj-ea"/>
                  <a:ea typeface="+mj-ea"/>
                </a:rPr>
                <a:t>内容</a:t>
              </a:r>
              <a:endParaRPr lang="zh-CN" altLang="en-US" sz="20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prism isInverted="1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8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1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8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1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8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1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8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2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2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55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5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60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66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68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7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7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76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82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84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90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92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9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00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02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5" grpId="0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/>
          <p:bldP spid="17" grpId="0"/>
          <p:bldP spid="18" grpId="0"/>
          <p:bldP spid="19" grpId="0"/>
          <p:bldP spid="20" grpId="0"/>
          <p:bldP spid="21" grpId="0"/>
          <p:bldP spid="22" grpId="0"/>
          <p:bldP spid="23" grpId="0"/>
          <p:bldP spid="24" grpId="0"/>
          <p:bldP spid="25" grpId="0"/>
          <p:bldP spid="2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8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1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8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1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8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1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8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2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2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55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5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60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66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68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7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7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76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82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84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90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92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18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9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00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02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5" grpId="0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/>
          <p:bldP spid="17" grpId="0"/>
          <p:bldP spid="18" grpId="0"/>
          <p:bldP spid="19" grpId="0"/>
          <p:bldP spid="20" grpId="0"/>
          <p:bldP spid="21" grpId="0"/>
          <p:bldP spid="22" grpId="0"/>
          <p:bldP spid="23" grpId="0"/>
          <p:bldP spid="24" grpId="0"/>
          <p:bldP spid="25" grpId="0"/>
          <p:bldP spid="26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原创设计师QQ598969553     _3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原创设计师QQ598969553     _4"/>
          <p:cNvSpPr txBox="1"/>
          <p:nvPr/>
        </p:nvSpPr>
        <p:spPr>
          <a:xfrm>
            <a:off x="571508" y="1275606"/>
            <a:ext cx="2780630" cy="7525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</a:t>
            </a: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……</a:t>
            </a:r>
            <a:endParaRPr lang="en-US" altLang="zh-CN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90" name="原创设计师QQ598969553     _5"/>
          <p:cNvSpPr txBox="1"/>
          <p:nvPr/>
        </p:nvSpPr>
        <p:spPr>
          <a:xfrm>
            <a:off x="5725745" y="1829444"/>
            <a:ext cx="2520281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01</a:t>
            </a: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、点击输入简要文字内容，文字内容需概括精炼，不用多余的文字修饰，言简意赅的说明分项内容</a:t>
            </a: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……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91" name="原创设计师QQ598969553     _6"/>
          <p:cNvSpPr txBox="1"/>
          <p:nvPr/>
        </p:nvSpPr>
        <p:spPr>
          <a:xfrm>
            <a:off x="2211425" y="3581264"/>
            <a:ext cx="954107" cy="28469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zh-CN" altLang="en-US" sz="1500" dirty="0">
                <a:solidFill>
                  <a:schemeClr val="accent1"/>
                </a:solidFill>
                <a:latin typeface="+mj-ea"/>
                <a:ea typeface="+mj-ea"/>
              </a:rPr>
              <a:t>标题内容</a:t>
            </a:r>
            <a:endParaRPr lang="zh-CN" altLang="en-US" sz="15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92" name="原创设计师QQ598969553     _7"/>
          <p:cNvSpPr txBox="1"/>
          <p:nvPr/>
        </p:nvSpPr>
        <p:spPr>
          <a:xfrm>
            <a:off x="3923928" y="2571750"/>
            <a:ext cx="954107" cy="28469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zh-CN" altLang="en-US" sz="1500" dirty="0">
                <a:solidFill>
                  <a:schemeClr val="accent2"/>
                </a:solidFill>
                <a:latin typeface="+mj-ea"/>
                <a:ea typeface="+mj-ea"/>
              </a:rPr>
              <a:t>标题内容</a:t>
            </a:r>
            <a:endParaRPr lang="en-US" altLang="zh-CN" sz="1500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  <p:sp>
        <p:nvSpPr>
          <p:cNvPr id="93" name="原创设计师QQ598969553     _8"/>
          <p:cNvSpPr txBox="1"/>
          <p:nvPr/>
        </p:nvSpPr>
        <p:spPr>
          <a:xfrm>
            <a:off x="5752435" y="1536357"/>
            <a:ext cx="954107" cy="28469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zh-CN" altLang="en-US" sz="1500" dirty="0">
                <a:solidFill>
                  <a:schemeClr val="accent3"/>
                </a:solidFill>
                <a:latin typeface="+mj-ea"/>
                <a:ea typeface="+mj-ea"/>
              </a:rPr>
              <a:t>标题内容</a:t>
            </a:r>
            <a:endParaRPr lang="zh-CN" altLang="en-US" sz="1500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  <p:grpSp>
        <p:nvGrpSpPr>
          <p:cNvPr id="94" name="原创设计师QQ598969553     _9"/>
          <p:cNvGrpSpPr/>
          <p:nvPr/>
        </p:nvGrpSpPr>
        <p:grpSpPr>
          <a:xfrm>
            <a:off x="4755443" y="1307798"/>
            <a:ext cx="914014" cy="914014"/>
            <a:chOff x="5105593" y="1379191"/>
            <a:chExt cx="914014" cy="914014"/>
          </a:xfrm>
        </p:grpSpPr>
        <p:grpSp>
          <p:nvGrpSpPr>
            <p:cNvPr id="95" name="组合 94"/>
            <p:cNvGrpSpPr/>
            <p:nvPr/>
          </p:nvGrpSpPr>
          <p:grpSpPr>
            <a:xfrm>
              <a:off x="5105593" y="1379191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97" name="同心圆 9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8" name="椭圆 97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96" name="TextBox 10"/>
            <p:cNvSpPr txBox="1"/>
            <p:nvPr/>
          </p:nvSpPr>
          <p:spPr>
            <a:xfrm>
              <a:off x="5314943" y="1628156"/>
              <a:ext cx="5020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accent3"/>
                  </a:solidFill>
                  <a:latin typeface="+mj-ea"/>
                  <a:ea typeface="+mj-ea"/>
                </a:rPr>
                <a:t>03</a:t>
              </a:r>
              <a:endParaRPr lang="zh-CN" altLang="en-US" sz="2000" dirty="0">
                <a:solidFill>
                  <a:schemeClr val="accent3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99" name="原创设计师QQ598969553     _10"/>
          <p:cNvGrpSpPr/>
          <p:nvPr/>
        </p:nvGrpSpPr>
        <p:grpSpPr>
          <a:xfrm>
            <a:off x="2895130" y="2260580"/>
            <a:ext cx="914014" cy="914014"/>
            <a:chOff x="3245280" y="2331973"/>
            <a:chExt cx="914014" cy="914014"/>
          </a:xfrm>
        </p:grpSpPr>
        <p:grpSp>
          <p:nvGrpSpPr>
            <p:cNvPr id="100" name="组合 99"/>
            <p:cNvGrpSpPr/>
            <p:nvPr/>
          </p:nvGrpSpPr>
          <p:grpSpPr>
            <a:xfrm>
              <a:off x="3245280" y="2331973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2" name="同心圆 10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03" name="椭圆 102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01" name="TextBox 15"/>
            <p:cNvSpPr txBox="1"/>
            <p:nvPr/>
          </p:nvSpPr>
          <p:spPr>
            <a:xfrm>
              <a:off x="3424802" y="2571135"/>
              <a:ext cx="4892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accent2"/>
                  </a:solidFill>
                  <a:latin typeface="+mj-ea"/>
                  <a:ea typeface="+mj-ea"/>
                </a:rPr>
                <a:t>02</a:t>
              </a:r>
              <a:endParaRPr lang="zh-CN" altLang="en-US" sz="2000" dirty="0">
                <a:solidFill>
                  <a:schemeClr val="accent2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4" name="原创设计师QQ598969553     _11"/>
          <p:cNvGrpSpPr/>
          <p:nvPr/>
        </p:nvGrpSpPr>
        <p:grpSpPr>
          <a:xfrm>
            <a:off x="1226705" y="3197312"/>
            <a:ext cx="914014" cy="914014"/>
            <a:chOff x="1278794" y="3334906"/>
            <a:chExt cx="914014" cy="914014"/>
          </a:xfrm>
        </p:grpSpPr>
        <p:grpSp>
          <p:nvGrpSpPr>
            <p:cNvPr id="105" name="组合 104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7" name="同心圆 10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08" name="椭圆 107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06" name="TextBox 20"/>
            <p:cNvSpPr txBox="1"/>
            <p:nvPr/>
          </p:nvSpPr>
          <p:spPr>
            <a:xfrm>
              <a:off x="1483792" y="3591858"/>
              <a:ext cx="4860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accent1"/>
                  </a:solidFill>
                  <a:latin typeface="+mj-ea"/>
                  <a:ea typeface="+mj-ea"/>
                </a:rPr>
                <a:t>01</a:t>
              </a:r>
              <a:endParaRPr lang="zh-CN" altLang="en-US" sz="2000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09" name="原创设计师QQ598969553     _12"/>
          <p:cNvSpPr txBox="1"/>
          <p:nvPr/>
        </p:nvSpPr>
        <p:spPr>
          <a:xfrm>
            <a:off x="4874215" y="2853771"/>
            <a:ext cx="2520281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02</a:t>
            </a: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、点击输入简要文字内容，文字内容需概括精炼，不用多余的文字修饰，言简意赅的说明分项内容</a:t>
            </a: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……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10" name="原创设计师QQ598969553     _13"/>
          <p:cNvSpPr txBox="1"/>
          <p:nvPr/>
        </p:nvSpPr>
        <p:spPr>
          <a:xfrm>
            <a:off x="3419872" y="3864659"/>
            <a:ext cx="2520281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03</a:t>
            </a: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、点击输入简要文字内容，文字内容需概括精炼，不用多余的文字修饰，言简意赅的说明分项内容</a:t>
            </a:r>
            <a:r>
              <a:rPr lang="en-US" altLang="zh-CN" sz="1100" dirty="0">
                <a:solidFill>
                  <a:prstClr val="black"/>
                </a:solidFill>
                <a:latin typeface="+mj-ea"/>
                <a:ea typeface="+mj-ea"/>
              </a:rPr>
              <a:t>……</a:t>
            </a:r>
            <a:endParaRPr lang="zh-CN" altLang="en-US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prism isInverted="1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44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1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2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1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44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9" dur="5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0" dur="5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12" presetClass="entr" presetSubtype="8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4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2" presetClass="entr" presetSubtype="8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8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0" presetID="18" presetClass="entr" presetSubtype="3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32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18" presetClass="entr" presetSubtype="3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35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8" presetClass="entr" presetSubtype="3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38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8" presetClass="entr" presetSubtype="3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41" dur="500"/>
                                            <p:tgtEl>
                                              <p:spTgt spid="1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9" grpId="0"/>
          <p:bldP spid="90" grpId="0"/>
          <p:bldP spid="91" grpId="0"/>
          <p:bldP spid="92" grpId="0"/>
          <p:bldP spid="93" grpId="0"/>
          <p:bldP spid="109" grpId="0"/>
          <p:bldP spid="11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1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12" presetClass="entr" presetSubtype="8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4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2" presetClass="entr" presetSubtype="8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8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0" presetID="18" presetClass="entr" presetSubtype="3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32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18" presetClass="entr" presetSubtype="3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35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8" presetClass="entr" presetSubtype="3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38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8" presetClass="entr" presetSubtype="3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41" dur="500"/>
                                            <p:tgtEl>
                                              <p:spTgt spid="1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9" grpId="0"/>
          <p:bldP spid="90" grpId="0"/>
          <p:bldP spid="91" grpId="0"/>
          <p:bldP spid="92" grpId="0"/>
          <p:bldP spid="93" grpId="0"/>
          <p:bldP spid="109" grpId="0"/>
          <p:bldP spid="110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原创设计师QQ598969553     _1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点击添加标题文字内容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8" name="原创设计师QQ598969553     _2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原创设计师QQ598969553     _3"/>
          <p:cNvCxnSpPr/>
          <p:nvPr/>
        </p:nvCxnSpPr>
        <p:spPr>
          <a:xfrm>
            <a:off x="2441097" y="843558"/>
            <a:ext cx="4261807" cy="0"/>
          </a:xfrm>
          <a:prstGeom prst="line">
            <a:avLst/>
          </a:prstGeom>
          <a:ln w="9525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原创设计师QQ598969553     _4"/>
          <p:cNvCxnSpPr/>
          <p:nvPr/>
        </p:nvCxnSpPr>
        <p:spPr>
          <a:xfrm flipH="1" flipV="1">
            <a:off x="2969045" y="1857279"/>
            <a:ext cx="3628920" cy="16956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原创设计师QQ598969553     _5"/>
          <p:cNvCxnSpPr/>
          <p:nvPr/>
        </p:nvCxnSpPr>
        <p:spPr>
          <a:xfrm flipV="1">
            <a:off x="2184979" y="1415756"/>
            <a:ext cx="4562601" cy="2165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原创设计师QQ598969553     _6"/>
          <p:cNvGrpSpPr/>
          <p:nvPr/>
        </p:nvGrpSpPr>
        <p:grpSpPr>
          <a:xfrm>
            <a:off x="1820981" y="1359141"/>
            <a:ext cx="1414632" cy="636545"/>
            <a:chOff x="1591195" y="3531392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8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  <p:sp>
          <p:nvSpPr>
            <p:cNvPr id="59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0" name="原创设计师QQ598969553     _7"/>
          <p:cNvGrpSpPr/>
          <p:nvPr/>
        </p:nvGrpSpPr>
        <p:grpSpPr>
          <a:xfrm>
            <a:off x="1444736" y="3296276"/>
            <a:ext cx="1414632" cy="636545"/>
            <a:chOff x="1591195" y="3531391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1" name="圆角矩形 104"/>
            <p:cNvSpPr/>
            <p:nvPr/>
          </p:nvSpPr>
          <p:spPr>
            <a:xfrm>
              <a:off x="1591195" y="3531391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  <p:sp>
          <p:nvSpPr>
            <p:cNvPr id="62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3" name="原创设计师QQ598969553     _8"/>
          <p:cNvGrpSpPr/>
          <p:nvPr/>
        </p:nvGrpSpPr>
        <p:grpSpPr>
          <a:xfrm>
            <a:off x="6641453" y="1097484"/>
            <a:ext cx="1414632" cy="636545"/>
            <a:chOff x="1591195" y="3531392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4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  <p:sp>
          <p:nvSpPr>
            <p:cNvPr id="65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6" name="原创设计师QQ598969553     _9"/>
          <p:cNvGrpSpPr/>
          <p:nvPr/>
        </p:nvGrpSpPr>
        <p:grpSpPr>
          <a:xfrm>
            <a:off x="5853297" y="3313413"/>
            <a:ext cx="1414632" cy="636545"/>
            <a:chOff x="1591195" y="3531392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7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  <p:sp>
          <p:nvSpPr>
            <p:cNvPr id="68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69" name="原创设计师QQ598969553     _10"/>
          <p:cNvSpPr txBox="1"/>
          <p:nvPr/>
        </p:nvSpPr>
        <p:spPr>
          <a:xfrm>
            <a:off x="1835696" y="1635646"/>
            <a:ext cx="13388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500" dirty="0">
                <a:solidFill>
                  <a:prstClr val="black"/>
                </a:solidFill>
                <a:latin typeface="+mj-ea"/>
                <a:ea typeface="+mj-ea"/>
              </a:rPr>
              <a:t>点击输入标题</a:t>
            </a:r>
            <a:endParaRPr lang="zh-CN" altLang="en-US" sz="15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70" name="原创设计师QQ598969553     _11"/>
          <p:cNvSpPr txBox="1"/>
          <p:nvPr/>
        </p:nvSpPr>
        <p:spPr>
          <a:xfrm>
            <a:off x="6660232" y="1373225"/>
            <a:ext cx="13388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500" dirty="0">
                <a:solidFill>
                  <a:prstClr val="black"/>
                </a:solidFill>
                <a:latin typeface="+mj-ea"/>
                <a:ea typeface="+mj-ea"/>
              </a:rPr>
              <a:t>点击输入标题</a:t>
            </a:r>
            <a:endParaRPr lang="zh-CN" altLang="en-US" sz="15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71" name="原创设计师QQ598969553     _12"/>
          <p:cNvSpPr txBox="1"/>
          <p:nvPr/>
        </p:nvSpPr>
        <p:spPr>
          <a:xfrm>
            <a:off x="1475656" y="3555503"/>
            <a:ext cx="13388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500" dirty="0">
                <a:solidFill>
                  <a:prstClr val="black"/>
                </a:solidFill>
                <a:latin typeface="+mj-ea"/>
                <a:ea typeface="+mj-ea"/>
              </a:rPr>
              <a:t>点击输入标题</a:t>
            </a:r>
            <a:endParaRPr lang="zh-CN" altLang="en-US" sz="15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72" name="原创设计师QQ598969553     _13"/>
          <p:cNvSpPr txBox="1"/>
          <p:nvPr/>
        </p:nvSpPr>
        <p:spPr>
          <a:xfrm>
            <a:off x="5868144" y="3586553"/>
            <a:ext cx="13388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500" dirty="0">
                <a:solidFill>
                  <a:prstClr val="black"/>
                </a:solidFill>
                <a:latin typeface="+mj-ea"/>
                <a:ea typeface="+mj-ea"/>
              </a:rPr>
              <a:t>点击输入标题</a:t>
            </a:r>
            <a:endParaRPr lang="zh-CN" altLang="en-US" sz="15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grpSp>
        <p:nvGrpSpPr>
          <p:cNvPr id="73" name="原创设计师QQ598969553     _14"/>
          <p:cNvGrpSpPr/>
          <p:nvPr/>
        </p:nvGrpSpPr>
        <p:grpSpPr>
          <a:xfrm>
            <a:off x="3746633" y="1810030"/>
            <a:ext cx="1382075" cy="1382075"/>
            <a:chOff x="3746633" y="1810030"/>
            <a:chExt cx="1382075" cy="1382075"/>
          </a:xfrm>
        </p:grpSpPr>
        <p:grpSp>
          <p:nvGrpSpPr>
            <p:cNvPr id="74" name="组合 73"/>
            <p:cNvGrpSpPr/>
            <p:nvPr/>
          </p:nvGrpSpPr>
          <p:grpSpPr>
            <a:xfrm>
              <a:off x="3746633" y="1810030"/>
              <a:ext cx="1382075" cy="138207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6" name="同心圆 7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392112" y="760412"/>
                <a:ext cx="3825877" cy="3825877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75" name="TextBox 30"/>
            <p:cNvSpPr txBox="1"/>
            <p:nvPr/>
          </p:nvSpPr>
          <p:spPr>
            <a:xfrm>
              <a:off x="3978122" y="2397335"/>
              <a:ext cx="926418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1"/>
                  </a:solidFill>
                  <a:latin typeface="+mj-ea"/>
                  <a:ea typeface="+mj-ea"/>
                </a:rPr>
                <a:t>标题内容</a:t>
              </a:r>
              <a:endParaRPr lang="zh-CN" altLang="en-US" sz="16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78" name="原创设计师QQ598969553     _15"/>
          <p:cNvSpPr txBox="1"/>
          <p:nvPr/>
        </p:nvSpPr>
        <p:spPr>
          <a:xfrm>
            <a:off x="592781" y="2186777"/>
            <a:ext cx="2448272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点击输入本栏的具体文字，简明扼要的说明分项内容，此为概念图解，请根据您的具体内容酌情修改。</a:t>
            </a:r>
            <a:endParaRPr lang="en-US" altLang="zh-CN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79" name="原创设计师QQ598969553     _16"/>
          <p:cNvSpPr txBox="1"/>
          <p:nvPr/>
        </p:nvSpPr>
        <p:spPr>
          <a:xfrm>
            <a:off x="745181" y="4011910"/>
            <a:ext cx="2448272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点击输入本栏的具体文字，简明扼要的说明分项内容，此为概念图解，请根据您的具体内容酌情修改。</a:t>
            </a:r>
            <a:endParaRPr lang="en-US" altLang="zh-CN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80" name="原创设计师QQ598969553     _17"/>
          <p:cNvSpPr txBox="1"/>
          <p:nvPr/>
        </p:nvSpPr>
        <p:spPr>
          <a:xfrm>
            <a:off x="5849365" y="4058985"/>
            <a:ext cx="2448272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点击输入本栏的具体文字，简明扼要的说明分项内容，此为概念图解，请根据您的具体内容酌情修改。</a:t>
            </a:r>
            <a:endParaRPr lang="en-US" altLang="zh-CN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81" name="原创设计师QQ598969553     _18"/>
          <p:cNvSpPr txBox="1"/>
          <p:nvPr/>
        </p:nvSpPr>
        <p:spPr>
          <a:xfrm>
            <a:off x="6012160" y="1972988"/>
            <a:ext cx="2448272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点击输入本栏的具体文字，简明扼要的说明分项内容，此为概念图解，请根据您的具体内容酌情修改。</a:t>
            </a:r>
            <a:endParaRPr lang="en-US" altLang="zh-CN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82" name="原创设计师QQ598969553     _19"/>
          <p:cNvSpPr/>
          <p:nvPr/>
        </p:nvSpPr>
        <p:spPr>
          <a:xfrm>
            <a:off x="2883767" y="1304103"/>
            <a:ext cx="373310" cy="37331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1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83" name="原创设计师QQ598969553     _20"/>
          <p:cNvSpPr/>
          <p:nvPr/>
        </p:nvSpPr>
        <p:spPr>
          <a:xfrm>
            <a:off x="2523727" y="3207487"/>
            <a:ext cx="373310" cy="37331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2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84" name="原创设计师QQ598969553     _21"/>
          <p:cNvSpPr/>
          <p:nvPr/>
        </p:nvSpPr>
        <p:spPr>
          <a:xfrm>
            <a:off x="6911328" y="3275267"/>
            <a:ext cx="373310" cy="37331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3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85" name="原创设计师QQ598969553     _22"/>
          <p:cNvSpPr/>
          <p:nvPr/>
        </p:nvSpPr>
        <p:spPr>
          <a:xfrm>
            <a:off x="7725152" y="1059582"/>
            <a:ext cx="373310" cy="37331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+mj-ea"/>
                <a:ea typeface="+mj-ea"/>
              </a:rPr>
              <a:t>4</a:t>
            </a:r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prism isInverted="1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8" grpId="0"/>
      <p:bldP spid="79" grpId="0"/>
      <p:bldP spid="80" grpId="0"/>
      <p:bldP spid="81" grpId="0"/>
      <p:bldP spid="82" grpId="0" animBg="1"/>
      <p:bldP spid="83" grpId="0" animBg="1"/>
      <p:bldP spid="84" grpId="0" animBg="1"/>
      <p:bldP spid="85" grpId="0" animBg="1"/>
    </p:bldLst>
  </p:timing>
</p:sld>
</file>

<file path=ppt/tags/tag1.xml><?xml version="1.0" encoding="utf-8"?>
<p:tagLst xmlns:p="http://schemas.openxmlformats.org/presentationml/2006/main">
  <p:tag name="TIMING" val="|1.1|3.1|1.3|0.9"/>
</p:tagLst>
</file>

<file path=ppt/tags/tag2.xml><?xml version="1.0" encoding="utf-8"?>
<p:tagLst xmlns:p="http://schemas.openxmlformats.org/presentationml/2006/main">
  <p:tag name="TIMING" val="|1.1|3.1|1.3|0.9"/>
</p:tagLst>
</file>

<file path=ppt/tags/tag3.xml><?xml version="1.0" encoding="utf-8"?>
<p:tagLst xmlns:p="http://schemas.openxmlformats.org/presentationml/2006/main">
  <p:tag name="ISPRING_RESOURCE_PATHS_HASH_2" val="9bf32b21c57e606988ab10ec694d2e32676a8b"/>
  <p:tag name="ISPRING_RESOURCE_PATHS_HASH_PRESENTER" val="1e23aa3dfefa2dda7d344b154acf39862a589a"/>
  <p:tag name="ISPRING_ULTRA_SCORM_COURSE_ID" val="19D12169-10B6-4984-8CE8-8968B0B22BA0"/>
  <p:tag name="ISPRING_SCORM_RATE_SLIDES" val="1"/>
  <p:tag name="ISPRING_SCORM_PASSING_SCORE" val="100.0000000000"/>
  <p:tag name="ISPRINGONLINEFOLDERID" val="0"/>
  <p:tag name="ISPRINGONLINEFOLDERPATH" val="Content List"/>
  <p:tag name="ISPRINGCLOUDFOLDERID" val="0"/>
  <p:tag name="ISPRING_PRESENTATION_TITLE" val="1"/>
  <p:tag name="ISPRINGCLOUDFOLDERPATH" val="Repository"/>
  <p:tag name="ISPRING_PLAYERS_CUSTOMIZATION" val="UEsDBBQAAgAIAGdQ+E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Z1D4SLORUx7mAwAA3BAAACcAAAB1bml2ZXJzYWwvZmxhc2hfcHVibGlzaGluZ19zZXR0aW5ncy54bWzVWO9u2kgQ/85TrHzqx2LSJpcUGaIoAQWVQAqOrtXpFC3eAe9lvet611D66Z7mHqxPcrNeIFBIa9rjlBOKwLMzv/k/401w/ikRZAqZ5ko2vKNqzSMgI8W4nDS8u7D98swj2lDJqFASGp5UHjlvVoI0Hwmu4yEYg6yaIIzU9dQ0vNiYtO77s9msynWa2VMlcoP4uhqpxE8z0CANZH4q6By/zDwF7S0QSgDgX6LkQqxZqRASOKQbxXIBhDO0XHLrFBVtQXXs+Y5tRKOHSaZyyS6VUBnJJqOG98vZhf0seRzUFU9A2pjoJhIt2dQpY9xaQcWQfwYSA5/EaO7psUdmnJm44b2uvbIwyO5vwxTgzndqYS4VBkGaBX4ChjJqqHt0Cg18MnpJcCQ2lzThUYgnxAag4V2F98Nu56p13+uHreH9dXjTdTbsIRS23od7CIWdsNvah78s/PWH29ag2+m9vQ/7/W7YuX2UwohuBCTwNyMWYGRVnkWwClhg4jwZScoFFulXYdRgsMwFzSYQqjbHLI6p0OCRP1OYvMup4GaO3VDDbngASC90CpEZ2LQ1PJPl4D3COUA0DHO5qomTN6uaOD3bcN132h/d2mllQI2hUYzFg7TCtMBfJy3ZxkpuuGafyUgJtnIIkhGwHk1grSeGD1y2kfPII2NMgkBXLzJOhUe4QdejlbDOR9pwU/Ree52TIBYOCSA3w61QRDHN9EbEV1G3hR81f+8pA/oPFwpHeor1N5ULRuYqJ4I/ADGKYJrzBH/FQNabiYwzlRRU7HdDtOBo3JTDDNh5GUUfUEWSoyQOl1SAcRo+5vwzGcFYZYgLdIqjCOlcO/zqXsAp1foRlC5tfOFapNO7ar1/YR2kbEpltCc41gYkqTkIPp0TqcxSDsMR0VxDkRTGWXFWxrfqj6dB8yQXLs3/djLWoA+YksNo2Scx37WgtNqYTotGtM1VQGMLckyJw8SDCCcLlzmUBYyoJEqKOaERTm9t23rKVa6R4hrYQesft9DJEy6LpwlOQdSYMchKQdaOXr0+Pvn19OxNvep/+evvl98UWuy1W0GtOrfYLp9cnOWkvlqf3xH6xhLdkm2rLLGFyraU7n4xWCyw7REf+Hb17N5ExcJ8joto2LoYXF6TQWt41w2H9TLF0FPYdyaKsZzG9j2yjEz/LsR0tErB26iXqvNybL1+KQPfluEauM17u7Z1S5mAk3riJg/OasETjuX2v+i7p1rg51v2P2m7n3oBdD17oLYDmkUxZvRgVfDsx9ohw/ucIuaeVle2jTta4O+8DduThEueYBzt3l5doZsnxzW89e08qlQQbfM/Es3KP1BLAwQUAAIACABnUPhIFvREU74CAABVCgAAIQAAAHVuaXZlcnNhbC9mbGFzaF9za2luX3NldHRpbmdzLnhtbJVWbW/aMBD+vl+B2HfSvdJJKVJLmVSJrdVa9buTHImFY0f2hY5/P1/iNDYkwDhVwnfP4zvfG43NlsvFh8kkTpVQ+hkQucwNaTrdhGc306RGVHKWKokgcSaVLpmYLj7+bD5x1CDPsdQO9KWcDUuhdzNvPpdQnI9vc5IxQqrKisn9WuVqlrB0m2tVy+xsaMW+Ai243Frk1Y/5cjXqQHCDDwhlENPqmuQySqXBGKCQvq9IzrIES0B0nq6az4Wc3tXp1x/QdtxwbGi3n0jGaBXLIUzy9S3JOF7a28OqzElOExD+ooV++UwyChVsDzq8/P4ryShDVXX1Pz1SaZVTQkPO6SK+c4RimR0/iuqK5CyBHkSOzlbBpad5670Hcl/9uY9pXLUST5TXg4VARU8ELFDXEEfdqbWZQr091mjnAxYbJowF+Koe9GSDfmK16a4JdT3uD7xxmfl3OU0PeVWiLmHZBuwjQ0NPWC7vmmXhuX5XeRFq2Dmld6en7aG/bWKPoZ62hz4LnsGjFPtj/KGpJXVlvmOuoKcrYK0gmT1mztqdOit5WtPwGu/5TtFhSpXBwlA4L7wEqlwcNbo2pOgopliyHc8ZciV/ES7ZPyNUJo4O9K7ZhlsrRo4ChjquCdHuaT9iOob96FIZNmT7s9A/rT1P0G7xmylDZGlR2p8lM504nh0T62QaDTNoT1o46Ae5URdySqa3oF+UEr6XJtoxilQIF4NVO1xj8DjychBHw0mO3SVD2Zd1mYBe2aJx6Jom1LW4gueFsH/4yuENss7oyjJibalY2Psk4+9N6SlcCwDTadE1QHtoLWUtkAvYgXBWT9G8eOxpsbENPtZut7iGDfrj6TQHHekBvJZ0m6JvlYMV4hkGCK82rmFGazm/hpElpnlZMPbdFu6nKNjL3TKj3gv2WKNwvRTcbO3HKbRK+nfyH1BLAwQUAAIACABnUPhIhFv6tL0DAADtDwAAJgAAAHVuaXZlcnNhbC9odG1sX3B1Ymxpc2hpbmdfc2V0dGluZ3MueG1s1Vfvbts2EP/upyA09GOtpH+W1JAdBImCGHXtzFawFsMQ0OLZ4kKRGknZdT/tafZgfZIeRduJ6ySVu6TbYASOjne/u/vdHc+Kjj7mgsxAG65kO9hv7gUEZKoYl9N2cJmcPT8MiLFUMiqUhHYgVUCOOo2oKMeCm2wE1qKqIQgjTauw7SCztmiF4Xw+b3JTaHeqRGkR3zRTlYeFBgPSgg4LQRf4ZRcFmGCJUAMA/3Ill2adRoOQyCO9U6wUQDjDyCV3SVFxbnMRhF5rTNPrqValZCdKKE30dNwOfjo8dp+Vjkc65TlIR4npoNCJbYsyxl0QVIz4JyAZ8GmG0R68CsicM5u1g5d7LxwMqofbMBW4T506mBOFHEi7xM/BUkYt9Y/eoYWP1qwEXsQWkuY8TfCEuPzbwWlyNep1T+Or/iCJR1fnybuej2EHoyR+n+xglHSTXryLfl348w8X8bDX7b+9SgaDXtK9uLFCRjcIicJNxiJkVpU6hTVhkc3KfCwpF9ijX9FowGKXC6qnkKgzjlWcUGEgIH8UMP2lpILbBQ7DHg7DNUBxbApI7dCVrR1YXUJwA+cBMTCs5bonXr9Z98TB4Ubqofd+k9adUUbUWppm2Dwoq0KLwtuildpEyY3U3DMZK8HWCU2QZYG5HGtORUC4xdzS9al1DNgzLpB/Z7vfnEi7lVyaUW02OFzz6Fo57fzWVxbM7z45L7pP9VdVCkYWqiSCXwOximDhyhz/y4DcHg8y0SqvpIIaS4zgDMiMwxzYUR1HH9BFXqIl3haFAOs9/FnyT2QME6URF+gM7xaUc+PxmzsBF9SYG1C6ivGZb/pu/zR+/8wlSNmMynRHcKw25IV9Eny6IFLZlR3SkdLSQFUUxll1Vie35veXwfC8FL7Mj12MW9BPWJKn8bJLYb4ZQW23GZ1Vg+iGq4LGEeRYEo+JByneDFyWUBcwpZIoKRaEpngfGzfWM65KgxI/wB7afH+E3p5wWT1NcdWjR81A14Lc23/x8tXrnw8O37Sa4ee//n7+oNFyU10I6tz5VXVy7yqsZ/XVQvyG0QNrccv2TOncNSrbcnr3ql+upO0rPgrdQrh7t1Qr8MesllF8PDw5J8N4dNlLRq065e0rnCSbZtggE/dbr47N4DJBguNa8I7HWp1bT60/qBXg2zpaQ79LL27t0Voh4N079XcJ3r6C5xwb6H8xSfc19T8fwh8ySA//SPNj9liDBFSnGdboyer67189j0rYf4kD/7R+9dl414nCO98qGyjffEXvNL4AUEsDBBQAAgAIAGdQ+EjjgzzrngEAACEGAAAfAAAAdW5pdmVyc2FsL2h0bWxfc2tpbl9zZXR0aW5ncy5qc42Uy27CMBBF93xF5G4rRJ+h3aFCJSQWldpd1YUThhDh2JbtpKSIf2/s8IgfofVs4quTO+OxPLtB1CyUoug52plvs3+z90YDrSlRwrWtkx690DqSJF/CR14AySkgB6mOv57k/ZlojVeYyI4zosY1qd8VcNnxQyxEc782JEKgDIlV4O/vELgNgD8ncNA5WHuoTqeTUilGhymjCqgaUiYKbBh09WpW94wOzCoQf6ArnIJlGpvVR54dH2IdXS5lBce0XrCMDROcbjLBSrrsy7+uOYjmzjctMHqKX2aWHcmlmiso3MSzsY5+kguQEg55H2c6gjDBCZCO78isC6hl7B/Ioatc5upIT250dGmOM/C6NJ7osDHaeHndjHX4nIKtaom7Wx0WQXANwrOa3uuwQMZL/o8L5IJluiMe6vf8hBKGlznNDqlHOoKcLlbb9nXvfFBT/hRZT4g5T2gdepJF4EnSgCYDmrLG0jGtdNIuQmn7Z5YrskBifnEKWdUod47o/WeEsFI4XRfNeGimo245yOYbxJyumoxfbqlOAZUztAb7X1BLAwQUAAIACABnUPhIPTwv0cEAAADlAQAAGgAAAHVuaXZlcnNhbC9pMThuX3ByZXNldHMueG1snZGxCsIwEIb3PkW43cRupSR1E9wcdJaaphppLyWXWh/flIp0kYBDIP/xfT8kJ3evvmNP48k6VJDzLTCD2jUWbwrOp/2mAEahxqbuHBoF6IDtqkzavMCjN2QCsViBpOAewlAKMU0TtzT42ECuG0MsJq5dL+LpHYrZFMOiwuKW9i/7M4MqyxiT19F24YBVvMe0IIy8VjA7F43cYutA/AIakwBMqsFQAmh9AngMCcCPK0CK75vnpEcK8aNikGK1nip7A1BLAwQUAAIACABnUPhIsuC9bWQAAABlAAAAHAAAAHVuaXZlcnNhbC9sb2NhbF9zZXR0aW5ncy54bWyzsa/IzVEoSy0qzszPs1Uy1DNQUkjNS85PycxLt1UKDXHTtVBSKC5JzEtJzMnPS7VVystXUrC347LJyU9OzAlOLSkBKixWKMhJrEwtCknNBTJKUv0Sc4Eqn61Y+GzufiV9Oy4AUEsDBBQAAgAIAPeSU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GdQ+EiIplZk2QgAAOk9AAApAAAAdW5pdmVyc2FsL3NraW5fY3VzdG9taXphdGlvbl9zZXR0aW5ncy54bWztW81u48gRvucpGgoW2AUC64f6c6BRQJEtmxiZ0oq0PZMgECixbREm2QrZ0owWOuRFcsglyFvkXXLY50h1k7RIWZJJexaLYGmOB8Pq+qqqu366m4XphU+Or6xDRj3nJ4s51DcIY47/GPZ/h1BvQV0aTAISEhZW95R7x7fpF81/oJwG1JBZvm0FtsJHw34NDcUP6nbkrtqFt+ag2UCdJm7gLlJxS4GxS0m9lBQYUxt1pVc9EBHJDciC+Oy41F41M/oSoPkhCZjm2+RrX8pyp4eyM7gKLNsBvrDfbvJnl2jdqU3+oGa91WnhXUOWJKmNlJZaV2u7TueyI9cRrjVbNWk36DakhoTqrVb9sr2rdxotCd6Gl22Q0sSXbdTsNJsNddfADUAjWR6oDWXXkS7rdRm04e6lshsOB51aDdXrdamp7lptaTioIeCWQIYsdfkCSqo0kNo7eSDXuxIaKsPBsLnDKm4rLdRt4HattmsOBlKttl/c/ezSy7Wn5p5OspyvCDzqgqOjPLaqR4Krt1gHATCbxFu5FiPItzzyofLzv//58z/+U4ljUsRvwpGYkqVGRCBzfD+C96riJRkR2tPhn6Yjx/5Qma8Zo/7FgvoMTLrwaeBZbqX/+yhCYvvzIOmGBEVwD9aC7NV1xE9eWKwLohaec6AF9VaWvx3RR3oxtxZPjwFd+3YuM5fbFQlcx38C7tplR8FnFblOyDRGvIx9uMuf/LAVVKWQcPPamD+5kK41J26isSZ+CuD2Kl9fkQPoxgkdJqBynT/noCvrkWQd0JX5cx7jg5as1zr8eR3EyFcG7BJP8sZZdtfakiCrJCqKZ1F0tV4VjadVQB/5Ymdxrzv6GedSqDH+I7ewxp9cID5BrjCXl+JlE/NXDxjj18Na0vNACzg3XVxikhA5GcyU8c1E1j/PRuOr8WygXVX6SpSViKfl941292u91f6hV41xOSUZN/JolJWFhLBWLZ8s3ZyORzMQiEczHX8yK33+d2Ho+NYcaTqu9ON/FBYwmeK7Sp//nQd6O51i3ZwZI03FM82Y6WNTrMsIm1it9D/TNVpaG4IYRRuHfEFsSRCUZycgKHQdWwzwku34a5JDnzq+kTV9NsWGOdUUUxvrlb5Bg2D7ByHZWrMlBM/SCpHthNbcJbZQCyEixnl5Ae3iFIbgD1s6wEk9y/Ev8mifyveafjUzx+ORMcO6mlAqfezbSA0srqm4oKls4CnICCzYrd8Gn4noExKQ7LqFhVxrV9cj+DW5IdfO49KFX/YGayYYXDIhfg4gBA6eQtQZxv14qvI1BIXIQisrDL/QwM4ETdp1OWRrujKG0FTMlHyTi0lkg+MdfwGhQxYsh7wbbBjyFZ4Nxp8gxiE3xwVB44+Qkh8Lgj5jA3IIGzlgunynXck8I3gaJgmS5ODC4vHubpG1WACOr+bGoesQKHyFIU1ENoYXhTUZ+MdbcKQmj05keyQYFlu8PTobAqYENmxzOXRBGVKwyqPrx1vtz7OhrI2wOoNwU8f3M1NUSa7Us7bIpwxZ9sbyFwTNycJaQyZsYcx2bDHGPS9M+Nva+QlZLK4/38WlS1fxp+/eYFKm4B2xDI7IoAyOKSv2mna+bPEM3mgIj/WTVuRZgDebYChYl6fa+Nu4KHS8tRtV6W/hqGfjijrrVTvev1753fYLGGNEJXigQUUbOLQQCMNOzLcc2DzdQkBNH4K6SVTPoeDze2ghAfo4lqFT9A4xd7ByGUPuYEWLibjHA0Mz4bB1T+b89pEDLHI18tpxf/M7okvgGv6cqnPyQOG85BJrEx1kYO8S7s/j5dRRKbO1mJo5AsN1kPkYBRVIdR2P36Hyib29wclSRLtBZj73dO3aIrtd50nsCLDOa4+8PIc9BNQTVNcKk7iONqU/vdOQaIrTSO+k2AHiOUFz+yqVn+/ymIHlqXI9U2RdwfxGwfPZzY+D7OBrMjKN2UgecAmQJp7FFkvYhR/4PS+/rOhGoOKhDPLiyRvEChbL//79X/nFHNgTUVFM/WNROZD8vGriZ3l/0Skj4V9zyDHlQRYqXnIC4wtVAs1/vzI1CNBvcmWxom3Jox7/xJVLNaRA7EbZNGXl+gayxBBJQdcBnAULCrmRpx+h8ImzfqV/YwVPUDhNSt2igsTK89hkhW3YX3HXzHV8UhD+7p2IT97UJjNZVcXdH3LUdRZP0fZrwwUm/syHXPpYRJ5yLetQnQ9EEtthxWWKzS2pWlASovd9Qdgc3eueCfsPKq4FNZxlvs/4LKDuhH/ZevkpFxj4hzgI4z4L+JU+eUtzhEv6JfZd/8FyQ2BLkw5ZJ2DDhB8WY5FZ2iH3lOeOnZYbUw4Z76gL+4ISTSfNnx04hCnKQHz6TRnzTHphOVyz4qGU/BT1EKCTr+wlIEU9BBh8VxnDze4l6nAoDU0+yA2sIE3P4z3gIb6oUzFP8pbl4RaM+IfZMLVQMSHL6VGb9MXuaDoeiROa09IGV09Y3POfDzA3HDPfGoysQt53yND38Vs9H8A95jCXnI5uMQ3IwfSs+OuxDIidcSwFovbB4VJEVMS2K/KhAhcRa7HklT6soFjGhwpXGzVlTuFWST3j5awQ0hPlXFTzFE7M4jzQ51W8GIRGyX4e1Ku+WKde9ZyDerHY0/7z196cBBhCwCFJaGZpae5l8iXsThxIE5bYsSdG0wLYEmT7cEVKdKUImbASp6okqKKX9DgcLZnjkg1xY54UIbU256ffCyHJzoe2zEbkgaXLSEw5mgMpthdJEFe6fSgelMDUwEmYuJEdxUUjxbYdZs1DMfsjpSrZe/ZZfWQ3Soo0j/ZMfabswO3VI7qA99Ty96rpbRZK1JHGao5uK/p+QVfbH8qma9l0LZuuZdO1bLqWTdey6Vo2Xcuma9l0LZuuZdO1bLqWTdey6Vo2Xcuma9l0LZuuZdO1bLqWTddft+m6F52z55pSkKfpmjI9V891z1+g5boH/VY7ruKyWbZcf9WW6+uqfnsd1xhUtlx/4ZbrmaT7f+65HtIACvJO/m/u/wFQSwMEFAACAAgAaFD4SO+PBMGnGAAAi0MAABcAAAB1bml2ZXJzYWwvdW5pdmVyc2FsLnBuZ+18C1RT19YuHnvE66lwentaqwbSXttaHy0ipohAose2VKtSq5Aihl0P1agIUcIz5EFrb+0DiFURBSX1WqQlkC1FEnkk0VKJEGJUDBsIEG1IImxCTEIeOzvJ/hM89XnOuOfef/xj/P+9MAYjydrrm48155pz7qzM/fWHm+Jmz5o3KyAgYPa699/5KCDgj0BAwHTazBm+kc6vaw75XqbRP4r7a4DgGm7E9+EZ6pqNawIC6rl/cu/4o+/zf9v/fhI9ICCozf8/TUb78dOAgLUvr3tnzda8FOMghX/OkSAzS14HCsNW3/368xfN7+g3vBq6Z/cL8Npv3nyj/t03Sl5cfGzrrc9/+v4vZ19g7r4SuvuNvzbuCe7v39b9l43PV2zrEzRGYHmK0kaovGlh7i59MwlwLiuwSxxtKxqgy2BuztCBxhEVGRC7RslShq0qjDXSbyBh+QH+v4zzwlsDCXRg0N7udNEwO00XPd0/vp+WSaVQuGCYeOIjZPXk1PH48TpIC6eB4kTi5EBh9/C4q8Sd9Ixq/jT/55UbxwUm5y9zJB9Knnt4fXT25OSYl7RL/K+X5r4ETM6+dsk5a5LTjHby5OyIZZI/+N+c+sz8gu/ldkkY2/wt2SfATVWuxHp6ybrO5MORr9DWZke8PokovKfE3EoyKLb3n+5494hX2jo7f0GN+kb4JJkvfNew1oiG929WyOdvHiwpmST68vs3t2ZHr7qPf3ndFpXx7n1xPn91Y4LobCrTb6+ZR1Yk/G8Bvxy0F9OY2lHEwJMeD6MVILoyEMB++VPYQL4CNgI8qYC7uUMGKhswnLpHS0Y1YAZjexXKvFm19QHtU/0NSmKBTZArhkdPm5gGSoZGwjI8B3LLkeZcKTqYm2JloJABVHPry7gc/UmqALgG0PbGshvZ2ABdOejjNDhxcb0D+eGDn5pDQiYXePXKKlwK/USXmSDr2FlcnzbWCpkJeCmxvS5ZJNDYJ7rjpeZmpn2PtxxUArTFmspE2IFk6xqo5MjYDJakzr2t6gPwAbGLmsyZlAUwlWg9GQ2yxG6WhBh4ayxFBqXDSefRGxGHrjNZXsYWxH5hmzReTR0emli5LvvhGnmElbbmGT0s+CQfNlzUy4MLmBSg24XURca+RTJUvjrJ5NK6cRHh88S2PcKQ+C223ooU3ulUJkV5lcIznZMlvDp3ktSmTGlsiTbNfmtLPEXa+mXv6AE4bejIp5P2WtnhEbbLPZxfF8s1IC+wIsyQdzKMNEsLu5Ia4bg/D/hkogkeWR/CJ0TPRLd/cRGU6cnZSmnb5X22V8XYTvihMo2p6JGdCF04Mv7Qk7Z0vpId22b7emHlxdANVsi3COzoC4Jwgk6u1pCxbdgKSaKF9bMNVXkdfa5VfFlCj+z4W02jOVlFoN+f79yyyGbtO3SLsHWc85c1QvwmekDdl9CY3aiG8NTo27uUsY4BG7wEIfa5PHsxdCnJtJHLr+W+Scn8v/fO/6qA6zaxiWUaVWu8dtUHYeIsmwnzmi5dHnbksLkGB4P8yEQ8ZsaTwVZLp8oXkXIMhCMlW9k0gyOPDeY+5ENBulauk9FcKWBGnGwy3vy5uQi8ufPvjnPwLS0/a+59D7v2vdy5mPLeffIRd5dL1pd9dz8QPfskZOKuY9DEdkzufddREnI0kjm6hdfs8oW+/Ybn6L+TYPDbIZBlTKPlndAZlGfWr1qP2QAs23aDy54Y9Zm/iuQ6S2q2XiXe3wZzs2KvOssXGDSeQQ0leHVUkG7mMak+YiL0vaiPdNAR6fq4N6QyC7oYS+GM03ktMPbxVakBGYOY6mqSZyQaFEc9RiethKTOfLkz/O6OmOl2OeC12JxLQqpsnqzui80h1GrTY7NJuct5SHMYIPUkHYuapfvqmJ10djlPLBo6Lpz+keRNvHSII34zsBrHduDDODweemUOsJRUOXHR1hWh3I7hZ6mpreNyqdZhGSM/IHs3AqBPdAC0eYcyTymm7Sk+gzhxcWSkVnyMlsyl6GSKNYtk1bgEepHizCIODwTwYTxzuS7VklqnLJPG39Ru83okZdI2h2Xlo5Kmc/Qw+wvF5hUaoWduLeK0nZ1lSeKj+OTDbSMM4d6gWgS1eZF6q7W2niDn1leyKmjJYVR47mc3teX3zfkcZPtemyZkP7s6qArp6rZ19RgbPizDfSVcsDnoB7XI8NWFdoiJGbkvXC2zZidEXdejGbyECrwvGH3AXYs4IrGUXFLOJx4eTo1pz3ROOtX+GZTqEjBqXwbvRvM20n9/Wb5mtyevsM4YkUzf3gnpCi+wi9YcT+1mZ3XKNCuW6VDD9ZY344b2HD4SqrMUpLLwCTqHbN5uESZbW/q7y20KAehjHfVZQNCatDf6sa8Kcd9kbui8IZz3gdUXe+v9YtHkIl1qInLAkg1rxwNr3PNEPICBS9aOuloknfUE6SFL+iK8iIU+8K/TqyT66ye1u71vFOLWdzP0o4xdad4YiDCzyrisgqtwAMoeOWBlQT4H+RsZWdpD6BXcyWa1epa1EIdyijrBRtcJtUMuM6Seoz63nkZGcpdLy3qu9o/M+PhRDpcaZvQa7zVwzsE5K/pLTiVJMEZyyfdRVwXUbn2qiGQiJLfdZfDcvWm7O8uguxU6qP7LvgR2lwe2aNOlevdL6GeJjL90SquRXHqHVI7E/uwJ3RA5+/zvu2pVNrN0Yvcx5c2hoPNq6jFaxGSQPrWmzJzAcCdPH9vYlrbr37W7/wmEMVJVJkjJ15VGS49m/WopiJFCLQ9zhMAXtgrIGrc+EuS9EIjb8kS4+k8em3+5xQclDNscjnkOWYq2SAtssNQLk6X3/iQNiNFbCqKk1daCaKms+hGF5wBM82jHQl4r47evFxYe7DSZ3Smmmodhlmiv55amzt6/FBEPPZQgK79nyfYvH59Z892MlecED/LlGf683YWpo49O+Ox1z71gbFkg2UM39DY/IsTe79dFXWPByZrfviciHfHHsYEo4eOUjphtvUVg2U/8BwXA3ZoZ5Z8yY9/WwjufYDIX4CqcjJNPMGiHUiMkKeemyE6RnSI7SbbgsNmWikd7G0fTCzBLGGZ5needqNbkqb3mo8Gsu2t1MO0ID56Od16yySNZEhSxLo0nIsPz8bmoVzrxgTQrHXPFvftIMZcwe0WHk7HPl0N5zl8XCrAh9wjPuwexi5cGdtcRtg2ZDpf/PGqL7LiczaqsIALepHGbsmGfhhp9MYOkWYR3DDwtY/ROpqea46rmg0zdEkg6BP/Y6wlRl5Qhz97QIKc1TaFvQQ3robyTUqVMl/rzKN2QajEiQvdK2IaGZ4mJJKqEjeb3qC3ZiNDWWAuFIRLkACQbYpivzAGJaJ8yhbQLOyDiqtmtoi3/QJMiEJ7LRzfXH02Pk12YoVjKUUC63Sczr3fdsZSSU5q8OCR1ukXHpLC9S/FSD25RoJIwy7C61XNjBmxO8pbzOMU/LErmVDJ30dgSJmar7+EVdDgAU0tIklXHZLKLmF0MliSenY5EQbBFt7c3VvS0nUOHqZKMuCvrhJWvNdeGR8gBOk7R89JJ7c6SUjh160FjStA5WCs48zYgaIfc/SLSt4S4WzZDx+YsTHiBLd2HRfZKWj1M2IbYPkVgBuYx5LdkPVJaq1YfLQJl9pwSUAV3+1J8adQ2AQRSj+u/Lwc1Jcdglt0SN3u4YRMUsQ26nlQMqqEqI696L9qYYGpg5aP1EGx1JMCsoU2UB3nor2TC9Ve1cH1spxZOlLwZpyJcEjia1pUIkK4+3A6rQ+Us147ZDb9kYDFw+FEjug+Q7GGKR5SOHPgp1zXW4QD6vQEvm49GC4eE+IU+7S9ne4icZ9YE1SCZwnbFTk+aJ+1DBT7qsLJcUcY3Z3s+Pmgb68XthSApO2PMFR6IZNfy8C2l3CTleUUZhBoMfLY+jR0Lw3LRTvU0p/HmI4ktYfrG5ZJQ9cEiEFl6y8j9w9V66zlqTo7SuZ0md2iCTkVt0t9t6pTVha+Q3TCaytyMxKgsARhGGrcbpAKZAYZS6e9QuEpuBS81YTa46FC3Oy/qQgbmuFpPAHg0jYQo/dJG7WezaP/I0p8ydWbVU8JUmG3Ls5+y2C6meMPTSz4XCPsHftwOyW9NkZ0iO0X2n5DtNJdqXfV4tN7Ci5b1PHItFhk+qnt/Ou6Dx7+P8GVNWeeZGSuPP14CpzDN7yrZ//Og/Ikq+pzEUgpu96VU/OK4+bfNxzVqJJb4H3EDsMijAjwvBC5M5z/gvWmRrInmq61xtxaSkI5o7Icq6JGLk8tBNk6NTI38iyO+mkjjbI8UVBaMN/Gplfn6/j+Fte43vBnpOKlk6kd/qq5sZjhaNCyj3ajOHbLc6wRRtqTEqLVCFd4BxFBw6ml6oozB5lCAx/EisNmW0t6+sDLvN8b5Lsc6JLOkPrjBvWqc+sYgkXgIKgPYiEvHMjEN0abWibzEh1/B+9PneC5TMc0yUs2TWFugivZ25rl9xNc5g8IQIv3q9rYx79wqhB0pThez0Xr6n1NMDSkp6aT45j1MhbKhsq/lvR6jls4cYg/YzJZ6NRYrBFC7mZv5yN7yVyNrOPq0ksMOy9gNpj6N+BbHfUmCW2rtu4DYcdEi5TcUmvxypMbuPwoonkYAUkClLAYda4BMR7VUXwXIYp9iqheT4nwlXwkTG01TfrdCI5QcZ+YX/wibkTQvUS6rU5bx0orBqNt6OZzW5UgCtGe3P9jr+9ffL9sJsiu4+Q7le3Wdl7OKj0W9r0frzMsDB4yry9dSfSorHB0iMLNVoSw7qLfb0ooUFpbVWtfzUjm3w5E8uAJnWN3s+W4mwk67V9cO+aSw0I0kje8+f+8Tyt4yZ8/+2rG8NVEXsZ7+Q9e0iMAeZj6t+HTa8ECimKihovBeD5EUv62OKw071IPbCEWkQldbWG6XWyX7mBcG8MJMsaMPI1i17/5EuKUdwi2ApN9wwnRaPnaxx0W2Oc7eFRIyBRadOw9xGbnLrl7OQrugdNiBFPXgWGTV/uYw/FGAyr5m1EJQKTZ/WC2qU4qwfnzZI1/u+4s2TwkIA3zlKxGHruwU183bDC1rrlxTrtvfPGPAww3rlaR7ZhYyo+RrIkgyrw3ZoCLUDq2QCJQNQws10nmANTU9UMUccFnHZdBSaQ/hGQPvQLQ9Q9rudtnXGs9+/LgVWjRmQuAVXKjjZ1wkJEczC7vuhB/qOHZ22B73Yu1lgkaIHZgR9aXAoSbSs1GXOw82tI5LvzSafOUrV0rssWvrLNp90h4m5rt52OgzPuyaZ4Vs4Y6DGUFXUK71R/Ljvh06TLpYlfqEwxeB/eT/85HQLCYFu4KxIsUpXPYTFj9mzkYBq3RE5wZR2Fz78LTlNV8yPb1cMrSiNgOgMVnMJzaxI1oyJGGhjI8pykzKAngjqKxk2ftgqLq6ktHJfTXv1yfmB7u6oBHdnJS8Oy4d4aLepLEJcinS2riGh8ctx3xJPWfcbDtJrWxqzoZ7bKA8p0h1lvzEZoj23fQcmK42E1ja+ZqL7JZQ8RNO0SSDDL5YNeqPC+wo/wFfMcjNe8rTG13BaQmgsn7yfMgbnK67W07TlNQzJmqeClcIXtHJ6ytvG7VTRUMTrrE+Kk8cClhPnmdceDq2rcp5nJXCWcOaGpka+Q8b0Tk7D3jaSO6205ybN+H/P84bpwBTgCnAFGAKMAWYAkwBpgBTgCnAFGAKMAWYAkwBpgBTgCnAFGAKMAWYAvy/CtAg13LHu5YcmdBb3tv6YBRw/zYHlGAek+Zk0qsjmFx9OPJ//X6ueSkEcP4yR5DCsqmi6d++SqFovmidrVKc+Bd7GwNuP3v/sDKA+skks4CV0//l9sjL0V5UiqGTVwtFx//9BB/ItGkeIPUYaYCnj+fpUx0iue/wAbQRaGFYOhbio5BsHVQGUNliFW+yRfT29vECpscFSdm2IYdEhIvBJyA2PUTx3O8svXZHIoO4HLdWdwn5UQ62uKwxP8Yzf3seqhEZPW4l5laVSSaqIsVef9cpyIZFbLg/juS6ESk+bc33IgaNU+PdwnPdotDUXnqHLF0jLMW6erQSREEbsgltrgKPgdGt+U70G30DtwBDNRpvFP5WsqcoX5kR6GMfmu2IlRAzlAyKBRZ4Y4L/R1wt3vkZ/mLohRqRabA5G94Iyu+8DfDWAq4zeNcZGHBwtTEWDoqjWDlWHnKSl59aqPiM7ml439+lxdDurzSVSfWoXtujtpjeDSpHhDaLnbVENSlBFldOSmO73S2naBqJJlk3oDzhGMvxr9HmLI02jcCMeauGpPwps7bzuaUcRTif0ZUYlKtadlyZNRCUgtSP67Tm2xaOw3j4pNLVdZkADAUfi7pgIPGZUYFWm3JfsQg+gDh2xD6/StZlbNjKuRfIOY/bX1bhLTnlirIoz6eMh5Zx9DYHsl0Lq81FCD22JcTPfGs79HwdJxZNkd3EmYTT+zfGWG3Go9gGOzaW+UMX4DibJ2mtLC2fPjKPRP91O3cdbFobVIFS6/WmFo4w0hMSZaMPyxFHFmNg3g4RWMAXhyhPkGQNar8/hX5htk2re6WWoU4kNuxHu9rWB7HhvtJTgE2ZUQyiryz3KXFiTyw7Cd/AcK/IGJrIHV5DkomJGS5X6Ds2T16QyuDvn877uAgM3j17h0ottGuhxKAMJKcNVvNdVMcyGTSqXaiFxXxipN+P2/7GZK1Om8kfEg5L17O7UzPzFLzGJE9t/LUlnKxLOfeGvF2Qzx1v/GEPGgGILGYYUMfDhno93CPb1sxD+j0h+deVB0Du/X6h1sbQfmezKUVjf9lnmYPNZWbCIZUt4m+OzOvJ2JmzO0nfHAhFpPSSwzBvo7fh4+lpJRWI8jWZmXAYDH+bQ1mgs7Ms2n1xClyMyNSAXy06J11QzSxxF+STgG/v9xXV7fTJG/Vp3Wb4dZSjK0giZXxCc+W1Zls4sBtydc9LhtSZ97bT5NQKAUTDDiannaBw1d6G5LV7JESO8UuF25AiJp722TdVsMaRIjmeEcD+UOXQWiCOByKHtd77ZT7R0aSkeOy+/TOfpgSXACLWBkm8hI0e+MjWNGmiF7VL9ueoHKmdr9jODaFDjpQCm4psatWPpzBGqiJZraN0/0aOWdpOvj1WY5KRnAdJF60hXtfh5kpVOcuYBrSwNxC12aWgXGQAk4hoNhbOV/rbue+dfwn4rIEvwUNflXv0NK9+PoiJNagYxkcf9u04XQMgMlW0pUtYaPNWVoY/2By64px1imLzXOwP5n8QdJ5PwqykMHwD+cHVfqdfMb5aRAOwQyyh/3f3o6zCSB8PMnL2mRoRTQYZOYX8LQ8A267uIMT1+H/xNervNFAFkpyXW1pNLFOL6yee6ydY9tKOHYkskl6ZT0nnfLGaDehMVkhlIGFIy1CkRujxfPSAVLO1jsaCR6kcOxUM7HH3HY1ErsYRMz0nmPsk8bb6QihBw/UJkYhYAatjUVyfOzhdl9rDKVwin/a2phI7U7eUMw57UxN58/2G3xEuGR+OSNZYKx3HDqa9hq8wbWEtvZ3tswOxJRvFD/YfJwX6Ya8ImE01rgN/fLgR5itJmNvGff7H93quxbt/jd/uMeMxs4rk1ZIsJxD/0TyMD7usyAyokwDjcb7FrKX+LMjcOuh96XNmPvps71INFQ0//sCqULE7eI9OmTfI5SPgKkyhcSsamfmYHfCoALFLB3h1mQPaG+TZJQN1LnYT3udcUVv/rkL+bi3c9qEnX8h2VXNcLmmNJCSRhHTES/bUyqF0vPVOMMc5KuO4ZZqJlaHBqt6rgzWmMnQzi1S59oHvwf6W8/F5CVsIPVUeLXs4jv0DE8eV7N03nKFyyD0/SvDKM64Bf6oI/tac3eZknKyp/64lQRPmOOtixxx6RI1RWdCwX41slIf63scM/T4xFcVfX1Xmxj2yhHj37UA5drvHpx0gCb+lk6MiA2c/HGvKV1IOhnK5v7N3OmWkFHa8pNRC/13pJpPZZsyboY4akDf8NtnjEbwRPZBt8Xf4kn0ZVwoEFcT0e70mzLtx7YJctImHNllQHZvpgQESbLzKPc07+3eF5CwuSJNF9F67k8J7wfGt1Pkt2VSgQTu/azzCVTh+Ir54D5O4dWEA9lXJKGpdMyzr4lJYmybdccSXNumkg0bcuCHpAOAZJYMcOwy6O8FjqbDlOy5z2BWO9DJ5o6mTWb0M9k3PElDPn25bpPxGHk7geNO8cA8Cs/M8xRpnMcwJidbsypssCRYvLAbLfuvmeSdUqAbz8pNFGYOvAWU0/pA/YQa8PPefFQp5Mv/TCCz3H+Rw6vVcKJfp02aJZuZkgbEnM5clw3yrcpz2zGRdsKKpRaJdbBm7jxa9N17XZ3OWe3wpP/73R0lsHK/lR7ZDY345/P3biZLnJy80+p9F4cEEAm/w63hZSFLAOM0/vO7dTe8I/vrJ5/8GUEsDBBQAAgAIAGhQ+EgrC8BtSgAAAGsAAAAbAAAAdW5pdmVyc2FsL3VuaXZlcnNhbC5wbmcueG1ss7GvyM1RKEstKs7Mz7NVMtQzULK34+WyKShKLctMLVeoAIoZ6RlAgJJCJSq3PDOlJAMoZGBujBDMSM1MzyixVbIwMIUL6gPNBABQSwECAAAUAAIACABnUPhIDmokTmIEAAAFEQAAHQAAAAAAAAABAAAAAAAAAAAAdW5pdmVyc2FsL2NvbW1vbl9tZXNzYWdlcy5sbmdQSwECAAAUAAIACABnUPhIs5FTHuYDAADcEAAAJwAAAAAAAAABAAAAAACdBAAAdW5pdmVyc2FsL2ZsYXNoX3B1Ymxpc2hpbmdfc2V0dGluZ3MueG1sUEsBAgAAFAACAAgAZ1D4SBb0RFO+AgAAVQoAACEAAAAAAAAAAQAAAAAAyAgAAHVuaXZlcnNhbC9mbGFzaF9za2luX3NldHRpbmdzLnhtbFBLAQIAABQAAgAIAGdQ+EiEW/q0vQMAAO0PAAAmAAAAAAAAAAEAAAAAAMULAAB1bml2ZXJzYWwvaHRtbF9wdWJsaXNoaW5nX3NldHRpbmdzLnhtbFBLAQIAABQAAgAIAGdQ+EjjgzzrngEAACEGAAAfAAAAAAAAAAEAAAAAAMYPAAB1bml2ZXJzYWwvaHRtbF9za2luX3NldHRpbmdzLmpzUEsBAgAAFAACAAgAZ1D4SD08L9HBAAAA5QEAABoAAAAAAAAAAQAAAAAAoREAAHVuaXZlcnNhbC9pMThuX3ByZXNldHMueG1sUEsBAgAAFAACAAgAZ1D4SLLgvW1kAAAAZQAAABwAAAAAAAAAAQAAAAAAmhIAAHVuaXZlcnNhbC9sb2NhbF9zZXR0aW5ncy54bWxQSwECAAAUAAIACAD3klNHI7RO+/sCAACwCAAAFAAAAAAAAAABAAAAAAA4EwAAdW5pdmVyc2FsL3BsYXllci54bWxQSwECAAAUAAIACABnUPhIiKZWZNkIAADpPQAAKQAAAAAAAAABAAAAAABlFgAAdW5pdmVyc2FsL3NraW5fY3VzdG9taXphdGlvbl9zZXR0aW5ncy54bWxQSwECAAAUAAIACABoUPhI748EwacYAACLQwAAFwAAAAAAAAAAAAAAAACFHwAAdW5pdmVyc2FsL3VuaXZlcnNhbC5wbmdQSwECAAAUAAIACABoUPhIKwvAbUoAAABrAAAAGwAAAAAAAAABAAAAAABhOAAAdW5pdmVyc2FsL3VuaXZlcnNhbC5wbmcueG1sUEsFBgAAAAALAAsASQMAAOQ4AAAAAA=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PPT">
  <a:themeElements>
    <a:clrScheme name="中国国电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8B7"/>
      </a:accent1>
      <a:accent2>
        <a:srgbClr val="2AA738"/>
      </a:accent2>
      <a:accent3>
        <a:srgbClr val="0068B7"/>
      </a:accent3>
      <a:accent4>
        <a:srgbClr val="2AA738"/>
      </a:accent4>
      <a:accent5>
        <a:srgbClr val="0068B7"/>
      </a:accent5>
      <a:accent6>
        <a:srgbClr val="2AA738"/>
      </a:accent6>
      <a:hlink>
        <a:srgbClr val="0563C1"/>
      </a:hlink>
      <a:folHlink>
        <a:srgbClr val="954F7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5681</Words>
  <Application>WPS 演示</Application>
  <PresentationFormat>全屏显示(16:9)</PresentationFormat>
  <Paragraphs>711</Paragraphs>
  <Slides>34</Slides>
  <Notes>34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53" baseType="lpstr">
      <vt:lpstr>Arial</vt:lpstr>
      <vt:lpstr>宋体</vt:lpstr>
      <vt:lpstr>Wingdings</vt:lpstr>
      <vt:lpstr>Calibri</vt:lpstr>
      <vt:lpstr>微软雅黑</vt:lpstr>
      <vt:lpstr>Calibri</vt:lpstr>
      <vt:lpstr>Impact</vt:lpstr>
      <vt:lpstr>方正兰亭粗黑_GBK</vt:lpstr>
      <vt:lpstr>黑体</vt:lpstr>
      <vt:lpstr>方正兰亭细黑_GBK_M</vt:lpstr>
      <vt:lpstr>Arial Unicode MS</vt:lpstr>
      <vt:lpstr>Source Sans Pro ExtraLight</vt:lpstr>
      <vt:lpstr>Lato Light</vt:lpstr>
      <vt:lpstr>Segoe Print</vt:lpstr>
      <vt:lpstr>华文黑体</vt:lpstr>
      <vt:lpstr>ITC Avant Garde Std Md</vt:lpstr>
      <vt:lpstr>方正正纤黑简体</vt:lpstr>
      <vt:lpstr>Arial</vt:lpstr>
      <vt:lpstr>PPT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www.xqppt.com</dc:title>
  <dc:creator>小Q办公</dc:creator>
  <cp:keywords/>
  <cp:lastModifiedBy> </cp:lastModifiedBy>
  <cp:revision>987</cp:revision>
  <dcterms:created xsi:type="dcterms:W3CDTF">2015-04-24T01:01:00Z</dcterms:created>
  <dcterms:modified xsi:type="dcterms:W3CDTF">2019-09-25T07:35:55Z</dcterms:modified>
  <cp:category/>
  <dc:description/>
  <cp:contentStatus/>
  <dc:identifier/>
  <dc:language>utf-8</dc:language>
  <dc:subject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