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882" r:id="rId2"/>
    <p:sldId id="664" r:id="rId3"/>
    <p:sldId id="912" r:id="rId4"/>
    <p:sldId id="928" r:id="rId5"/>
    <p:sldId id="929" r:id="rId6"/>
    <p:sldId id="930" r:id="rId7"/>
    <p:sldId id="931" r:id="rId8"/>
    <p:sldId id="932" r:id="rId9"/>
    <p:sldId id="927" r:id="rId10"/>
    <p:sldId id="902" r:id="rId11"/>
    <p:sldId id="942" r:id="rId12"/>
    <p:sldId id="943" r:id="rId13"/>
    <p:sldId id="944" r:id="rId14"/>
    <p:sldId id="945" r:id="rId15"/>
    <p:sldId id="946" r:id="rId16"/>
    <p:sldId id="947" r:id="rId17"/>
    <p:sldId id="948" r:id="rId18"/>
    <p:sldId id="949" r:id="rId19"/>
    <p:sldId id="950" r:id="rId20"/>
    <p:sldId id="951" r:id="rId21"/>
    <p:sldId id="952" r:id="rId22"/>
    <p:sldId id="953" r:id="rId23"/>
    <p:sldId id="954" r:id="rId24"/>
    <p:sldId id="772" r:id="rId25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EF175F-DE67-461D-902A-74169D63F9F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94D599-232F-4B10-B6BB-F40C0871D46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2A9D52-875E-4B64-911D-1C85F44B2AF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FA79F3-F5EF-4A27-B680-842140FBFFB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2.xml"/><Relationship Id="rId5" Type="http://schemas.openxmlformats.org/officeDocument/2006/relationships/slide" Target="../slides/slide24.xml"/><Relationship Id="rId4" Type="http://schemas.openxmlformats.org/officeDocument/2006/relationships/slide" Target="../slides/slid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燕尾形 9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3" name="五边形 12"/>
          <p:cNvSpPr/>
          <p:nvPr userDrawn="1"/>
        </p:nvSpPr>
        <p:spPr>
          <a:xfrm>
            <a:off x="5003800" y="25400"/>
            <a:ext cx="38798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NATURAL DISASTERS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9"/>
          <p:cNvGrpSpPr/>
          <p:nvPr userDrawn="1"/>
        </p:nvGrpSpPr>
        <p:grpSpPr bwMode="auto">
          <a:xfrm>
            <a:off x="-3484563" y="6327775"/>
            <a:ext cx="3460750" cy="504825"/>
            <a:chOff x="-3485778" y="6328426"/>
            <a:chExt cx="3461965" cy="504177"/>
          </a:xfrm>
        </p:grpSpPr>
        <p:grpSp>
          <p:nvGrpSpPr>
            <p:cNvPr id="24582" name="组合 15"/>
            <p:cNvGrpSpPr/>
            <p:nvPr userDrawn="1"/>
          </p:nvGrpSpPr>
          <p:grpSpPr bwMode="auto">
            <a:xfrm>
              <a:off x="-2333908" y="6331600"/>
              <a:ext cx="2310095" cy="501003"/>
              <a:chOff x="-2334201" y="6331600"/>
              <a:chExt cx="2310389" cy="501595"/>
            </a:xfrm>
          </p:grpSpPr>
          <p:sp>
            <p:nvSpPr>
              <p:cNvPr id="15" name="五边形 14">
                <a:hlinkClick r:id="rId4" action="ppaction://hlinksldjump"/>
              </p:cNvPr>
              <p:cNvSpPr/>
              <p:nvPr userDrawn="1"/>
            </p:nvSpPr>
            <p:spPr bwMode="auto">
              <a:xfrm>
                <a:off x="-2334729" y="6331597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语法精讲专项突破</a:t>
                </a:r>
              </a:p>
            </p:txBody>
          </p:sp>
          <p:sp>
            <p:nvSpPr>
              <p:cNvPr id="16" name="五边形 15">
                <a:hlinkClick r:id="rId5" action="ppaction://hlinksldjump"/>
              </p:cNvPr>
              <p:cNvSpPr/>
              <p:nvPr userDrawn="1"/>
            </p:nvSpPr>
            <p:spPr bwMode="auto">
              <a:xfrm>
                <a:off x="-1168947" y="6334772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知能演练轻松闯关</a:t>
                </a:r>
              </a:p>
            </p:txBody>
          </p:sp>
        </p:grpSp>
        <p:sp>
          <p:nvSpPr>
            <p:cNvPr id="14" name="五边形 13">
              <a:hlinkClick r:id="rId6" action="ppaction://hlinksldjump"/>
            </p:cNvPr>
            <p:cNvSpPr/>
            <p:nvPr userDrawn="1"/>
          </p:nvSpPr>
          <p:spPr bwMode="auto">
            <a:xfrm>
              <a:off x="-3485778" y="6328426"/>
              <a:ext cx="1144990" cy="497835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要点透析讲练互动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7.40741E-7 L 0.69219 -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1&#25945;&#21442;6.28(&#26368;&#26032;&#25945;&#26448;)&#65288;1-198&#65289;\&#22270;&#29255;&#65288;&#21464;&#22909;&#39068;&#33394;&#65289;\Unit4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package" Target="../embeddings/Microsoft_Word___8.docx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__10.docx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__12.docx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package" Target="../embeddings/Microsoft_Word___15.docx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5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__19.docx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1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package" Target="../embeddings/Microsoft_Word___2.docx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package" Target="../embeddings/Microsoft_Word___6.docx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package" Target="../embeddings/Microsoft_Word___7.docx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2019优化方案英语人教必修1教参6.28(最新教材)（1-198）\图片（变好颜色）\Unit4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340768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3789040"/>
            <a:ext cx="911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3200" b="1" dirty="0"/>
              <a:t>Section </a:t>
            </a:r>
            <a:r>
              <a:rPr lang="en-US" altLang="zh-CN" sz="3200" b="1" dirty="0" smtClean="0"/>
              <a:t>Ⅲ  Discovering </a:t>
            </a:r>
            <a:r>
              <a:rPr lang="en-US" altLang="zh-CN" sz="3200" b="1" dirty="0"/>
              <a:t>Useful Structures</a:t>
            </a:r>
            <a:endParaRPr lang="zh-CN" altLang="zh-CN" sz="3200" dirty="0"/>
          </a:p>
        </p:txBody>
      </p:sp>
      <p:sp>
        <p:nvSpPr>
          <p:cNvPr id="9" name="矩形 8"/>
          <p:cNvSpPr/>
          <p:nvPr/>
        </p:nvSpPr>
        <p:spPr>
          <a:xfrm>
            <a:off x="0" y="5733256"/>
            <a:ext cx="913447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15900" y="1577975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文档" r:id="rId3" imgW="8716010" imgH="4084320" progId="Word.Document.12">
                  <p:embed/>
                </p:oleObj>
              </mc:Choice>
              <mc:Fallback>
                <p:oleObj name="文档" r:id="rId3" imgW="8716010" imgH="408432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77975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4643438" y="20955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0955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7451725" y="32131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32131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4140200" y="44370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4370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15900" y="1309688"/>
          <a:ext cx="8712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文档" r:id="rId3" imgW="8716010" imgH="4282440" progId="Word.Document.12">
                  <p:embed/>
                </p:oleObj>
              </mc:Choice>
              <mc:Fallback>
                <p:oleObj name="文档" r:id="rId3" imgW="8716010" imgH="42824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09688"/>
                        <a:ext cx="8712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547813" y="1916113"/>
          <a:ext cx="5273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文档" r:id="rId5" imgW="5273040" imgH="594360" progId="Word.Document.12">
                  <p:embed/>
                </p:oleObj>
              </mc:Choice>
              <mc:Fallback>
                <p:oleObj name="文档" r:id="rId5" imgW="5273040" imgH="59436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16113"/>
                        <a:ext cx="5273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215900" y="1301750"/>
          <a:ext cx="8712200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文档" r:id="rId3" imgW="8716010" imgH="4268470" progId="Word.Document.12">
                  <p:embed/>
                </p:oleObj>
              </mc:Choice>
              <mc:Fallback>
                <p:oleObj name="文档" r:id="rId3" imgW="8716010" imgH="426847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01750"/>
                        <a:ext cx="8712200" cy="425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116013" y="1341438"/>
          <a:ext cx="5273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文档" r:id="rId5" imgW="5273040" imgH="594360" progId="Word.Document.12">
                  <p:embed/>
                </p:oleObj>
              </mc:Choice>
              <mc:Fallback>
                <p:oleObj name="文档" r:id="rId5" imgW="5273040" imgH="59436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41438"/>
                        <a:ext cx="5273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215900" y="1185863"/>
          <a:ext cx="8713788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文档" r:id="rId3" imgW="8716010" imgH="4982210" progId="Word.Document.12">
                  <p:embed/>
                </p:oleObj>
              </mc:Choice>
              <mc:Fallback>
                <p:oleObj name="文档" r:id="rId3" imgW="8716010" imgH="49822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85863"/>
                        <a:ext cx="8713788" cy="497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2555875" y="17002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7002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763713" y="27813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7813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268538" y="38957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文档" r:id="rId8" imgW="7048500" imgH="546100" progId="Word.Document.12">
                  <p:embed/>
                </p:oleObj>
              </mc:Choice>
              <mc:Fallback>
                <p:oleObj name="文档" r:id="rId8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8957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132138" y="49768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9768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2339975" y="55530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5530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215900" y="1682750"/>
          <a:ext cx="8713788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文档" r:id="rId3" imgW="11633200" imgH="4660900" progId="Word.Document.12">
                  <p:embed/>
                </p:oleObj>
              </mc:Choice>
              <mc:Fallback>
                <p:oleObj name="文档" r:id="rId3" imgW="11633200" imgH="4660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82750"/>
                        <a:ext cx="8713788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215900" y="1577975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文档" r:id="rId3" imgW="11633200" imgH="5461000" progId="Word.Document.12">
                  <p:embed/>
                </p:oleObj>
              </mc:Choice>
              <mc:Fallback>
                <p:oleObj name="文档" r:id="rId3" imgW="11633200" imgH="54610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77975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4500563" y="20955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0955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6354763" y="32845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32845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771775" y="44005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4005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14313" y="1989138"/>
          <a:ext cx="8715375" cy="360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文档" r:id="rId3" imgW="8716010" imgH="3604260" progId="Word.Document.12">
                  <p:embed/>
                </p:oleObj>
              </mc:Choice>
              <mc:Fallback>
                <p:oleObj name="文档" r:id="rId3" imgW="8716010" imgH="360426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989138"/>
                        <a:ext cx="8715375" cy="360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10" descr="E:\2019优化方案英语人教必修5教参3.15（1-190）\图片（变好颜色）\要点透析讲练互动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1125538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15900" y="1381125"/>
          <a:ext cx="8712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文档" r:id="rId3" imgW="8716010" imgH="4281170" progId="Word.Document.12">
                  <p:embed/>
                </p:oleObj>
              </mc:Choice>
              <mc:Fallback>
                <p:oleObj name="文档" r:id="rId3" imgW="8716010" imgH="428117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81125"/>
                        <a:ext cx="8712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-107950" y="1412875"/>
          <a:ext cx="76835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文档" r:id="rId5" imgW="7691755" imgH="1195070" progId="Word.Document.12">
                  <p:embed/>
                </p:oleObj>
              </mc:Choice>
              <mc:Fallback>
                <p:oleObj name="文档" r:id="rId5" imgW="7691755" imgH="119507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7950" y="1412875"/>
                        <a:ext cx="76835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51520" y="980728"/>
          <a:ext cx="8713788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文档" r:id="rId3" imgW="8716010" imgH="5140325" progId="Word.Document.12">
                  <p:embed/>
                </p:oleObj>
              </mc:Choice>
              <mc:Fallback>
                <p:oleObj name="文档" r:id="rId3" imgW="8716010" imgH="514032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980728"/>
                        <a:ext cx="8713788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215900" y="1273175"/>
          <a:ext cx="8713788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文档" r:id="rId3" imgW="11633200" imgH="6248400" progId="Word.Document.12">
                  <p:embed/>
                </p:oleObj>
              </mc:Choice>
              <mc:Fallback>
                <p:oleObj name="文档" r:id="rId3" imgW="11633200" imgH="62484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3175"/>
                        <a:ext cx="8713788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4483100" y="23495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3495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611188" y="4111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111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484438" y="52292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2292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204864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15900" y="2540000"/>
          <a:ext cx="871378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文档" r:id="rId3" imgW="8716010" imgH="1779905" progId="Word.Document.12">
                  <p:embed/>
                </p:oleObj>
              </mc:Choice>
              <mc:Fallback>
                <p:oleObj name="文档" r:id="rId3" imgW="8716010" imgH="177990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540000"/>
                        <a:ext cx="8713788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15900" y="1027113"/>
          <a:ext cx="8713788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文档" r:id="rId3" imgW="8716010" imgH="5140325" progId="Word.Document.12">
                  <p:embed/>
                </p:oleObj>
              </mc:Choice>
              <mc:Fallback>
                <p:oleObj name="文档" r:id="rId3" imgW="8716010" imgH="514032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27113"/>
                        <a:ext cx="8713788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6300788" y="24923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4923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7596188" y="35004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35004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522288" y="50482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50482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215900" y="2203450"/>
          <a:ext cx="8713788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3" imgW="8716010" imgH="2450465" progId="Word.Document.12">
                  <p:embed/>
                </p:oleObj>
              </mc:Choice>
              <mc:Fallback>
                <p:oleObj name="文档" r:id="rId3" imgW="8716010" imgH="245046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03450"/>
                        <a:ext cx="8713788" cy="244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7812088" y="3357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3357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215900" y="10017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017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6507163" y="9080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9080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539750" y="32845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2845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215900" y="4508500"/>
          <a:ext cx="8713788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文档" r:id="rId9" imgW="11633200" imgH="2247900" progId="Word.Document.12">
                  <p:embed/>
                </p:oleObj>
              </mc:Choice>
              <mc:Fallback>
                <p:oleObj name="文档" r:id="rId9" imgW="11633200" imgH="22479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508500"/>
                        <a:ext cx="8713788" cy="167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214313" y="1516063"/>
          <a:ext cx="8715375" cy="464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文档" r:id="rId3" imgW="8716010" imgH="4651375" progId="Word.Document.12">
                  <p:embed/>
                </p:oleObj>
              </mc:Choice>
              <mc:Fallback>
                <p:oleObj name="文档" r:id="rId3" imgW="8716010" imgH="4651375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16063"/>
                        <a:ext cx="8715375" cy="464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292725" y="29924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9924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346700" y="40370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40370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148263" y="50450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0450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Picture 11" descr="E:\2019优化方案英语人教必修5教参3.15（1-190）\图片（变好颜色）\语法精讲专项突破.t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288" y="83661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全屏显示(4:3)</PresentationFormat>
  <Paragraphs>3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2022-02-11T06:25:57Z</dcterms:created>
  <dcterms:modified xsi:type="dcterms:W3CDTF">2023-01-16T15:44:17Z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B6A8E5073F9148D4B74EFF900F8F0906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