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8" r:id="rId3"/>
    <p:sldId id="257" r:id="rId4"/>
    <p:sldId id="263" r:id="rId5"/>
    <p:sldId id="264" r:id="rId6"/>
    <p:sldId id="265" r:id="rId7"/>
    <p:sldId id="266" r:id="rId8"/>
    <p:sldId id="267" r:id="rId9"/>
    <p:sldId id="268" r:id="rId10"/>
    <p:sldId id="269" r:id="rId11"/>
    <p:sldId id="259" r:id="rId12"/>
    <p:sldId id="270" r:id="rId13"/>
    <p:sldId id="271" r:id="rId14"/>
    <p:sldId id="272" r:id="rId15"/>
    <p:sldId id="273" r:id="rId16"/>
    <p:sldId id="274" r:id="rId17"/>
    <p:sldId id="275" r:id="rId18"/>
    <p:sldId id="260" r:id="rId19"/>
    <p:sldId id="276" r:id="rId20"/>
    <p:sldId id="277" r:id="rId21"/>
    <p:sldId id="278" r:id="rId22"/>
    <p:sldId id="279" r:id="rId23"/>
    <p:sldId id="280" r:id="rId24"/>
    <p:sldId id="281" r:id="rId25"/>
    <p:sldId id="282" r:id="rId26"/>
    <p:sldId id="261" r:id="rId27"/>
    <p:sldId id="283" r:id="rId28"/>
    <p:sldId id="284" r:id="rId29"/>
    <p:sldId id="285" r:id="rId30"/>
    <p:sldId id="286" r:id="rId31"/>
    <p:sldId id="287" r:id="rId32"/>
    <p:sldId id="262" r:id="rId33"/>
    <p:sldId id="288" r:id="rId34"/>
    <p:sldId id="289" r:id="rId35"/>
    <p:sldId id="290" r:id="rId36"/>
    <p:sldId id="291" r:id="rId37"/>
    <p:sldId id="292" r:id="rId38"/>
    <p:sldId id="293" r:id="rId39"/>
    <p:sldId id="294" r:id="rId40"/>
    <p:sldId id="295"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3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65292-EDE7-4168-A1B5-4DB46939FB5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46D14-7F79-4188-8E1F-4B0613EC4B6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A46D14-7F79-4188-8E1F-4B0613EC4B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8" name="矩形 7"/>
          <p:cNvSpPr/>
          <p:nvPr userDrawn="1"/>
        </p:nvSpPr>
        <p:spPr>
          <a:xfrm>
            <a:off x="239349" y="312591"/>
            <a:ext cx="11713301" cy="624069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a:spLocks noGrp="1"/>
          </p:cNvSpPr>
          <p:nvPr>
            <p:ph type="title" hasCustomPrompt="1"/>
          </p:nvPr>
        </p:nvSpPr>
        <p:spPr>
          <a:xfrm>
            <a:off x="151805" y="427269"/>
            <a:ext cx="11896856" cy="466064"/>
          </a:xfrm>
        </p:spPr>
        <p:txBody>
          <a:bodyPr>
            <a:noAutofit/>
          </a:bodyPr>
          <a:lstStyle>
            <a:lvl1pPr algn="ctr">
              <a:defRPr sz="1865" b="1" i="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smtClean="0"/>
              <a:t>第一部分  点击此处输入您的标题</a:t>
            </a:r>
            <a:endParaRPr lang="zh-CN" altLang="en-US" dirty="0"/>
          </a:p>
        </p:txBody>
      </p:sp>
      <p:cxnSp>
        <p:nvCxnSpPr>
          <p:cNvPr id="10" name="直接连接符 9"/>
          <p:cNvCxnSpPr/>
          <p:nvPr userDrawn="1"/>
        </p:nvCxnSpPr>
        <p:spPr>
          <a:xfrm>
            <a:off x="623509" y="670091"/>
            <a:ext cx="4007512"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654305" y="670091"/>
            <a:ext cx="4007512"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403648" y="2759878"/>
            <a:ext cx="6247130" cy="705485"/>
          </a:xfrm>
          <a:prstGeom prst="rect">
            <a:avLst/>
          </a:prstGeom>
          <a:noFill/>
        </p:spPr>
        <p:txBody>
          <a:bodyPr wrap="none" lIns="91438" tIns="45719" rIns="91438" bIns="45719" rtlCol="0">
            <a:spAutoFit/>
          </a:bodyPr>
          <a:lstStyle/>
          <a:p>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党政机关红色改革</a:t>
            </a:r>
            <a:r>
              <a:rPr lang="en-US" altLang="zh-CN"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3628648" y="4504007"/>
            <a:ext cx="489590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4852626" y="4359957"/>
            <a:ext cx="2591951" cy="288099"/>
          </a:xfrm>
          <a:prstGeom prst="roundRect">
            <a:avLst/>
          </a:prstGeom>
          <a:solidFill>
            <a:srgbClr val="EA38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在这里输入</a:t>
            </a:r>
            <a:r>
              <a:rPr lang="zh-CN" altLang="en-US" sz="1400" b="1" dirty="0" smtClean="0">
                <a:solidFill>
                  <a:schemeClr val="bg1"/>
                </a:solidFill>
                <a:latin typeface="微软雅黑" panose="020B0503020204020204" pitchFamily="34" charset="-122"/>
                <a:ea typeface="微软雅黑" panose="020B0503020204020204" pitchFamily="34" charset="-122"/>
              </a:rPr>
              <a:t>贵单位的</a:t>
            </a:r>
            <a:r>
              <a:rPr lang="zh-CN" altLang="en-US" sz="1400" b="1" dirty="0">
                <a:solidFill>
                  <a:schemeClr val="bg1"/>
                </a:solidFill>
                <a:latin typeface="微软雅黑" panose="020B0503020204020204" pitchFamily="34" charset="-122"/>
                <a:ea typeface="微软雅黑" panose="020B0503020204020204" pitchFamily="34" charset="-122"/>
              </a:rPr>
              <a:t>名称</a:t>
            </a:r>
          </a:p>
        </p:txBody>
      </p:sp>
      <p:sp>
        <p:nvSpPr>
          <p:cNvPr id="46" name="TextBox 45"/>
          <p:cNvSpPr txBox="1"/>
          <p:nvPr/>
        </p:nvSpPr>
        <p:spPr>
          <a:xfrm>
            <a:off x="2718948" y="3877776"/>
            <a:ext cx="3734435" cy="335915"/>
          </a:xfrm>
          <a:prstGeom prst="rect">
            <a:avLst/>
          </a:prstGeom>
          <a:noFill/>
        </p:spPr>
        <p:txBody>
          <a:bodyPr wrap="none" lIns="91438" tIns="45719" rIns="91438" bIns="45719" rtlCol="0">
            <a:spAutoFit/>
          </a:bodyPr>
          <a:lstStyle/>
          <a:p>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年终总结  新年计划 述职报告  工作汇报</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9811" y="117140"/>
            <a:ext cx="2767916" cy="2567132"/>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5632" y="-370170"/>
            <a:ext cx="3259393" cy="3130110"/>
          </a:xfrm>
          <a:prstGeom prst="rect">
            <a:avLst/>
          </a:prstGeom>
        </p:spPr>
      </p:pic>
      <p:pic>
        <p:nvPicPr>
          <p:cNvPr id="16" name="背景音乐 - 轻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664461" y="-350960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par>
                                <p:cTn id="7" presetID="53"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300" fill="hold"/>
                                        <p:tgtEl>
                                          <p:spTgt spid="2"/>
                                        </p:tgtEl>
                                        <p:attrNameLst>
                                          <p:attrName>ppt_w</p:attrName>
                                        </p:attrNameLst>
                                      </p:cBhvr>
                                      <p:tavLst>
                                        <p:tav tm="0">
                                          <p:val>
                                            <p:fltVal val="0"/>
                                          </p:val>
                                        </p:tav>
                                        <p:tav tm="100000">
                                          <p:val>
                                            <p:strVal val="#ppt_w"/>
                                          </p:val>
                                        </p:tav>
                                      </p:tavLst>
                                    </p:anim>
                                    <p:anim calcmode="lin" valueType="num">
                                      <p:cBhvr>
                                        <p:cTn id="10" dur="1300" fill="hold"/>
                                        <p:tgtEl>
                                          <p:spTgt spid="2"/>
                                        </p:tgtEl>
                                        <p:attrNameLst>
                                          <p:attrName>ppt_h</p:attrName>
                                        </p:attrNameLst>
                                      </p:cBhvr>
                                      <p:tavLst>
                                        <p:tav tm="0">
                                          <p:val>
                                            <p:fltVal val="0"/>
                                          </p:val>
                                        </p:tav>
                                        <p:tav tm="100000">
                                          <p:val>
                                            <p:strVal val="#ppt_h"/>
                                          </p:val>
                                        </p:tav>
                                      </p:tavLst>
                                    </p:anim>
                                    <p:animEffect transition="in" filter="fade">
                                      <p:cBhvr>
                                        <p:cTn id="11" dur="1300"/>
                                        <p:tgtEl>
                                          <p:spTgt spid="2"/>
                                        </p:tgtEl>
                                      </p:cBhvr>
                                    </p:animEffect>
                                  </p:childTnLst>
                                </p:cTn>
                              </p:par>
                            </p:childTnLst>
                          </p:cTn>
                        </p:par>
                        <p:par>
                          <p:cTn id="12" fill="hold">
                            <p:stCondLst>
                              <p:cond delay="0"/>
                            </p:stCondLst>
                            <p:childTnLst>
                              <p:par>
                                <p:cTn id="13" presetID="16" presetClass="entr" presetSubtype="2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outVertical)">
                                      <p:cBhvr>
                                        <p:cTn id="19" dur="500"/>
                                        <p:tgtEl>
                                          <p:spTgt spid="45"/>
                                        </p:tgtEl>
                                      </p:cBhvr>
                                    </p:animEffect>
                                  </p:childTnLst>
                                </p:cTn>
                              </p:par>
                            </p:childTnLst>
                          </p:cTn>
                        </p:par>
                        <p:par>
                          <p:cTn id="20" fill="hold">
                            <p:stCondLst>
                              <p:cond delay="1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750"/>
                                        <p:tgtEl>
                                          <p:spTgt spid="43"/>
                                        </p:tgtEl>
                                        <p:attrNameLst>
                                          <p:attrName>ppt_y</p:attrName>
                                        </p:attrNameLst>
                                      </p:cBhvr>
                                      <p:tavLst>
                                        <p:tav tm="0">
                                          <p:val>
                                            <p:strVal val="#ppt_y+#ppt_h*1.125000"/>
                                          </p:val>
                                        </p:tav>
                                        <p:tav tm="100000">
                                          <p:val>
                                            <p:strVal val="#ppt_y"/>
                                          </p:val>
                                        </p:tav>
                                      </p:tavLst>
                                    </p:anim>
                                    <p:animEffect transition="in" filter="wipe(up)">
                                      <p:cBhvr>
                                        <p:cTn id="24" dur="750"/>
                                        <p:tgtEl>
                                          <p:spTgt spid="43"/>
                                        </p:tgtEl>
                                      </p:cBhvr>
                                    </p:animEffect>
                                  </p:childTnLst>
                                </p:cTn>
                              </p:par>
                            </p:childTnLst>
                          </p:cTn>
                        </p:par>
                        <p:par>
                          <p:cTn id="25" fill="hold">
                            <p:stCondLst>
                              <p:cond delay="2650"/>
                            </p:stCondLst>
                            <p:childTnLst>
                              <p:par>
                                <p:cTn id="26" presetID="42"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365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4150"/>
                            </p:stCondLst>
                            <p:childTnLst>
                              <p:par>
                                <p:cTn id="38" presetID="6" presetClass="emph" presetSubtype="0" fill="hold" nodeType="afterEffect">
                                  <p:stCondLst>
                                    <p:cond delay="0"/>
                                  </p:stCondLst>
                                  <p:childTnLst>
                                    <p:animScale>
                                      <p:cBhvr>
                                        <p:cTn id="39" dur="2000" fill="hold"/>
                                        <p:tgtEl>
                                          <p:spTgt spid="11"/>
                                        </p:tgtEl>
                                      </p:cBhvr>
                                      <p:by x="150000" y="150000"/>
                                    </p:animScale>
                                  </p:childTnLst>
                                </p:cTn>
                              </p:par>
                            </p:childTnLst>
                          </p:cTn>
                        </p:par>
                        <p:par>
                          <p:cTn id="40" fill="hold">
                            <p:stCondLst>
                              <p:cond delay="6150"/>
                            </p:stCondLst>
                            <p:childTnLst>
                              <p:par>
                                <p:cTn id="41" presetID="10" presetClass="exit" presetSubtype="0" fill="hold" nodeType="afterEffect">
                                  <p:stCondLst>
                                    <p:cond delay="950"/>
                                  </p:stCondLst>
                                  <p:childTnLst>
                                    <p:animEffect transition="out" filter="fade">
                                      <p:cBhvr>
                                        <p:cTn id="42" dur="1000"/>
                                        <p:tgtEl>
                                          <p:spTgt spid="11"/>
                                        </p:tgtEl>
                                      </p:cBhvr>
                                    </p:animEffect>
                                    <p:set>
                                      <p:cBhvr>
                                        <p:cTn id="43"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p:bldP spid="45" grpId="0" bldLvl="0" animBg="1"/>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第一部分  团队成员介绍</a:t>
            </a:r>
          </a:p>
        </p:txBody>
      </p:sp>
      <p:sp>
        <p:nvSpPr>
          <p:cNvPr id="8" name="TextBox 7"/>
          <p:cNvSpPr txBox="1"/>
          <p:nvPr/>
        </p:nvSpPr>
        <p:spPr>
          <a:xfrm>
            <a:off x="2361036" y="4397199"/>
            <a:ext cx="1440160" cy="768985"/>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378528" y="4397199"/>
            <a:ext cx="1440160" cy="768985"/>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396020" y="4397199"/>
            <a:ext cx="1440160" cy="768985"/>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328248" y="4397199"/>
            <a:ext cx="1440160" cy="768985"/>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2554899" y="3509497"/>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3" name="矩形 12"/>
          <p:cNvSpPr>
            <a:spLocks noChangeArrowheads="1"/>
          </p:cNvSpPr>
          <p:nvPr/>
        </p:nvSpPr>
        <p:spPr bwMode="auto">
          <a:xfrm>
            <a:off x="4572391" y="3509497"/>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张姓名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4" name="矩形 13"/>
          <p:cNvSpPr>
            <a:spLocks noChangeArrowheads="1"/>
          </p:cNvSpPr>
          <p:nvPr/>
        </p:nvSpPr>
        <p:spPr bwMode="auto">
          <a:xfrm>
            <a:off x="6589883" y="3509497"/>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王姓名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5" name="矩形 14"/>
          <p:cNvSpPr>
            <a:spLocks noChangeArrowheads="1"/>
          </p:cNvSpPr>
          <p:nvPr/>
        </p:nvSpPr>
        <p:spPr bwMode="auto">
          <a:xfrm>
            <a:off x="8522111" y="3509497"/>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6" name="Oval 12"/>
          <p:cNvSpPr>
            <a:spLocks noChangeArrowheads="1"/>
          </p:cNvSpPr>
          <p:nvPr/>
        </p:nvSpPr>
        <p:spPr bwMode="auto">
          <a:xfrm>
            <a:off x="2416013" y="1844824"/>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7" name="Oval 13"/>
          <p:cNvSpPr>
            <a:spLocks noChangeArrowheads="1"/>
          </p:cNvSpPr>
          <p:nvPr/>
        </p:nvSpPr>
        <p:spPr bwMode="auto">
          <a:xfrm>
            <a:off x="2509155" y="1938663"/>
            <a:ext cx="1395135" cy="140228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8" name="Oval 12"/>
          <p:cNvSpPr>
            <a:spLocks noChangeArrowheads="1"/>
          </p:cNvSpPr>
          <p:nvPr/>
        </p:nvSpPr>
        <p:spPr bwMode="auto">
          <a:xfrm>
            <a:off x="4317361" y="1844824"/>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9" name="Oval 13"/>
          <p:cNvSpPr>
            <a:spLocks noChangeArrowheads="1"/>
          </p:cNvSpPr>
          <p:nvPr/>
        </p:nvSpPr>
        <p:spPr bwMode="auto">
          <a:xfrm>
            <a:off x="4410503" y="1938663"/>
            <a:ext cx="1395135" cy="140228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20" name="Oval 12"/>
          <p:cNvSpPr>
            <a:spLocks noChangeArrowheads="1"/>
          </p:cNvSpPr>
          <p:nvPr/>
        </p:nvSpPr>
        <p:spPr bwMode="auto">
          <a:xfrm>
            <a:off x="6292763" y="1844824"/>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21" name="Oval 13"/>
          <p:cNvSpPr>
            <a:spLocks noChangeArrowheads="1"/>
          </p:cNvSpPr>
          <p:nvPr/>
        </p:nvSpPr>
        <p:spPr bwMode="auto">
          <a:xfrm>
            <a:off x="6385905" y="1938663"/>
            <a:ext cx="1395135" cy="1402288"/>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22" name="Oval 12"/>
          <p:cNvSpPr>
            <a:spLocks noChangeArrowheads="1"/>
          </p:cNvSpPr>
          <p:nvPr/>
        </p:nvSpPr>
        <p:spPr bwMode="auto">
          <a:xfrm>
            <a:off x="8184232" y="1844824"/>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23" name="Oval 13"/>
          <p:cNvSpPr>
            <a:spLocks noChangeArrowheads="1"/>
          </p:cNvSpPr>
          <p:nvPr/>
        </p:nvSpPr>
        <p:spPr bwMode="auto">
          <a:xfrm>
            <a:off x="8277374" y="1938663"/>
            <a:ext cx="1395135" cy="140228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24" name="组合 23"/>
          <p:cNvGrpSpPr/>
          <p:nvPr/>
        </p:nvGrpSpPr>
        <p:grpSpPr>
          <a:xfrm>
            <a:off x="2376265" y="3821135"/>
            <a:ext cx="1487487" cy="363538"/>
            <a:chOff x="852265" y="3147814"/>
            <a:chExt cx="1487487" cy="363538"/>
          </a:xfrm>
        </p:grpSpPr>
        <p:sp>
          <p:nvSpPr>
            <p:cNvPr id="25"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6"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112992" y="3152182"/>
              <a:ext cx="995680" cy="337185"/>
            </a:xfrm>
            <a:prstGeom prst="rect">
              <a:avLst/>
            </a:prstGeom>
            <a:noFill/>
          </p:spPr>
          <p:txBody>
            <a:bodyPr wrap="none" rtlCol="0">
              <a:spAutoFit/>
            </a:bodyPr>
            <a:lstStyle/>
            <a:p>
              <a:r>
                <a:rPr lang="zh-CN" altLang="en-US" sz="1600" b="1" dirty="0" smtClean="0">
                  <a:solidFill>
                    <a:schemeClr val="accent1"/>
                  </a:solidFill>
                  <a:latin typeface="微软雅黑" panose="020B0503020204020204" pitchFamily="34" charset="-122"/>
                  <a:ea typeface="微软雅黑" panose="020B0503020204020204" pitchFamily="34" charset="-122"/>
                </a:rPr>
                <a:t>职位名称</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341608" y="3821135"/>
            <a:ext cx="1487487" cy="363538"/>
            <a:chOff x="852265" y="3147814"/>
            <a:chExt cx="1487487" cy="363538"/>
          </a:xfrm>
        </p:grpSpPr>
        <p:sp>
          <p:nvSpPr>
            <p:cNvPr id="29"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0"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112992" y="3152182"/>
              <a:ext cx="995680" cy="337185"/>
            </a:xfrm>
            <a:prstGeom prst="rect">
              <a:avLst/>
            </a:prstGeom>
            <a:noFill/>
          </p:spPr>
          <p:txBody>
            <a:bodyPr wrap="none" rtlCol="0">
              <a:spAutoFit/>
            </a:bodyPr>
            <a:lstStyle/>
            <a:p>
              <a:r>
                <a:rPr lang="zh-CN" altLang="en-US" sz="1600" b="1" dirty="0" smtClean="0">
                  <a:solidFill>
                    <a:schemeClr val="accent2"/>
                  </a:solidFill>
                  <a:latin typeface="微软雅黑" panose="020B0503020204020204" pitchFamily="34" charset="-122"/>
                  <a:ea typeface="微软雅黑" panose="020B0503020204020204" pitchFamily="34" charset="-122"/>
                </a:rPr>
                <a:t>职位名称</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339728" y="3821135"/>
            <a:ext cx="1487487" cy="363538"/>
            <a:chOff x="852265" y="3147814"/>
            <a:chExt cx="1487487" cy="363538"/>
          </a:xfrm>
        </p:grpSpPr>
        <p:sp>
          <p:nvSpPr>
            <p:cNvPr id="33"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4"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112992" y="3152182"/>
              <a:ext cx="995680" cy="337185"/>
            </a:xfrm>
            <a:prstGeom prst="rect">
              <a:avLst/>
            </a:prstGeom>
            <a:noFill/>
          </p:spPr>
          <p:txBody>
            <a:bodyPr wrap="none" rtlCol="0">
              <a:spAutoFit/>
            </a:bodyPr>
            <a:lstStyle/>
            <a:p>
              <a:r>
                <a:rPr lang="zh-CN" altLang="en-US" sz="1600" b="1" dirty="0" smtClean="0">
                  <a:solidFill>
                    <a:schemeClr val="accent3"/>
                  </a:solidFill>
                  <a:latin typeface="微软雅黑" panose="020B0503020204020204" pitchFamily="34" charset="-122"/>
                  <a:ea typeface="微软雅黑" panose="020B0503020204020204" pitchFamily="34" charset="-122"/>
                </a:rPr>
                <a:t>职位名称</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8328248" y="3821135"/>
            <a:ext cx="1487487" cy="363538"/>
            <a:chOff x="852265" y="3147814"/>
            <a:chExt cx="1487487" cy="363538"/>
          </a:xfrm>
        </p:grpSpPr>
        <p:sp>
          <p:nvSpPr>
            <p:cNvPr id="37"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8"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112992" y="3152182"/>
              <a:ext cx="995680" cy="337185"/>
            </a:xfrm>
            <a:prstGeom prst="rect">
              <a:avLst/>
            </a:prstGeom>
            <a:noFill/>
          </p:spPr>
          <p:txBody>
            <a:bodyPr wrap="none" rtlCol="0">
              <a:spAutoFit/>
            </a:bodyPr>
            <a:lstStyle/>
            <a:p>
              <a:r>
                <a:rPr lang="zh-CN" altLang="en-US" sz="1600" b="1" dirty="0" smtClean="0">
                  <a:solidFill>
                    <a:schemeClr val="accent4"/>
                  </a:solidFill>
                  <a:latin typeface="微软雅黑" panose="020B0503020204020204" pitchFamily="34" charset="-122"/>
                  <a:ea typeface="微软雅黑" panose="020B0503020204020204" pitchFamily="34" charset="-122"/>
                </a:rPr>
                <a:t>职位名称</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8"/>
                                        </p:tgtEl>
                                        <p:attrNameLst>
                                          <p:attrName>style.visibility</p:attrName>
                                        </p:attrNameLst>
                                      </p:cBhvr>
                                      <p:to>
                                        <p:strVal val="visible"/>
                                      </p:to>
                                    </p:set>
                                    <p:animScale>
                                      <p:cBhvr>
                                        <p:cTn id="1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
                                        </p:tgtEl>
                                        <p:attrNameLst>
                                          <p:attrName>ppt_x</p:attrName>
                                          <p:attrName>ppt_y</p:attrName>
                                        </p:attrNameLst>
                                      </p:cBhvr>
                                    </p:animMotion>
                                    <p:animEffect transition="in" filter="fade">
                                      <p:cBhvr>
                                        <p:cTn id="19" dur="1000"/>
                                        <p:tgtEl>
                                          <p:spTgt spid="18"/>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19"/>
                                        </p:tgtEl>
                                        <p:attrNameLst>
                                          <p:attrName>style.visibility</p:attrName>
                                        </p:attrNameLst>
                                      </p:cBhvr>
                                      <p:to>
                                        <p:strVal val="visible"/>
                                      </p:to>
                                    </p:set>
                                    <p:animScale>
                                      <p:cBhvr>
                                        <p:cTn id="2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9"/>
                                        </p:tgtEl>
                                        <p:attrNameLst>
                                          <p:attrName>ppt_x</p:attrName>
                                          <p:attrName>ppt_y</p:attrName>
                                        </p:attrNameLst>
                                      </p:cBhvr>
                                    </p:animMotion>
                                    <p:animEffect transition="in" filter="fade">
                                      <p:cBhvr>
                                        <p:cTn id="24" dur="1000"/>
                                        <p:tgtEl>
                                          <p:spTgt spid="19"/>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20"/>
                                        </p:tgtEl>
                                        <p:attrNameLst>
                                          <p:attrName>style.visibility</p:attrName>
                                        </p:attrNameLst>
                                      </p:cBhvr>
                                      <p:to>
                                        <p:strVal val="visible"/>
                                      </p:to>
                                    </p:set>
                                    <p:animScale>
                                      <p:cBhvr>
                                        <p:cTn id="2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0"/>
                                        </p:tgtEl>
                                        <p:attrNameLst>
                                          <p:attrName>ppt_x</p:attrName>
                                          <p:attrName>ppt_y</p:attrName>
                                        </p:attrNameLst>
                                      </p:cBhvr>
                                    </p:animMotion>
                                    <p:animEffect transition="in" filter="fade">
                                      <p:cBhvr>
                                        <p:cTn id="29" dur="1000"/>
                                        <p:tgtEl>
                                          <p:spTgt spid="20"/>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21"/>
                                        </p:tgtEl>
                                        <p:attrNameLst>
                                          <p:attrName>style.visibility</p:attrName>
                                        </p:attrNameLst>
                                      </p:cBhvr>
                                      <p:to>
                                        <p:strVal val="visible"/>
                                      </p:to>
                                    </p:set>
                                    <p:animScale>
                                      <p:cBhvr>
                                        <p:cTn id="3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1"/>
                                        </p:tgtEl>
                                        <p:attrNameLst>
                                          <p:attrName>ppt_x</p:attrName>
                                          <p:attrName>ppt_y</p:attrName>
                                        </p:attrNameLst>
                                      </p:cBhvr>
                                    </p:animMotion>
                                    <p:animEffect transition="in" filter="fade">
                                      <p:cBhvr>
                                        <p:cTn id="34" dur="1000"/>
                                        <p:tgtEl>
                                          <p:spTgt spid="21"/>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2"/>
                                        </p:tgtEl>
                                        <p:attrNameLst>
                                          <p:attrName>style.visibility</p:attrName>
                                        </p:attrNameLst>
                                      </p:cBhvr>
                                      <p:to>
                                        <p:strVal val="visible"/>
                                      </p:to>
                                    </p:set>
                                    <p:animScale>
                                      <p:cBhvr>
                                        <p:cTn id="3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2"/>
                                        </p:tgtEl>
                                        <p:attrNameLst>
                                          <p:attrName>ppt_x</p:attrName>
                                          <p:attrName>ppt_y</p:attrName>
                                        </p:attrNameLst>
                                      </p:cBhvr>
                                    </p:animMotion>
                                    <p:animEffect transition="in" filter="fade">
                                      <p:cBhvr>
                                        <p:cTn id="39" dur="1000"/>
                                        <p:tgtEl>
                                          <p:spTgt spid="22"/>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23"/>
                                        </p:tgtEl>
                                        <p:attrNameLst>
                                          <p:attrName>style.visibility</p:attrName>
                                        </p:attrNameLst>
                                      </p:cBhvr>
                                      <p:to>
                                        <p:strVal val="visible"/>
                                      </p:to>
                                    </p:set>
                                    <p:animScale>
                                      <p:cBhvr>
                                        <p:cTn id="4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3"/>
                                        </p:tgtEl>
                                        <p:attrNameLst>
                                          <p:attrName>ppt_x</p:attrName>
                                          <p:attrName>ppt_y</p:attrName>
                                        </p:attrNameLst>
                                      </p:cBhvr>
                                    </p:animMotion>
                                    <p:animEffect transition="in" filter="fade">
                                      <p:cBhvr>
                                        <p:cTn id="44" dur="1000"/>
                                        <p:tgtEl>
                                          <p:spTgt spid="23"/>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p:tgtEl>
                                          <p:spTgt spid="12"/>
                                        </p:tgtEl>
                                        <p:attrNameLst>
                                          <p:attrName>ppt_y</p:attrName>
                                        </p:attrNameLst>
                                      </p:cBhvr>
                                      <p:tavLst>
                                        <p:tav tm="0">
                                          <p:val>
                                            <p:strVal val="#ppt_y+#ppt_h*1.125000"/>
                                          </p:val>
                                        </p:tav>
                                        <p:tav tm="100000">
                                          <p:val>
                                            <p:strVal val="#ppt_y"/>
                                          </p:val>
                                        </p:tav>
                                      </p:tavLst>
                                    </p:anim>
                                    <p:animEffect transition="in" filter="wipe(up)">
                                      <p:cBhvr>
                                        <p:cTn id="61" dur="500"/>
                                        <p:tgtEl>
                                          <p:spTgt spid="12"/>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p:tgtEl>
                                          <p:spTgt spid="13"/>
                                        </p:tgtEl>
                                        <p:attrNameLst>
                                          <p:attrName>ppt_y</p:attrName>
                                        </p:attrNameLst>
                                      </p:cBhvr>
                                      <p:tavLst>
                                        <p:tav tm="0">
                                          <p:val>
                                            <p:strVal val="#ppt_y+#ppt_h*1.125000"/>
                                          </p:val>
                                        </p:tav>
                                        <p:tav tm="100000">
                                          <p:val>
                                            <p:strVal val="#ppt_y"/>
                                          </p:val>
                                        </p:tav>
                                      </p:tavLst>
                                    </p:anim>
                                    <p:animEffect transition="in" filter="wipe(up)">
                                      <p:cBhvr>
                                        <p:cTn id="65" dur="500"/>
                                        <p:tgtEl>
                                          <p:spTgt spid="13"/>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p:tgtEl>
                                          <p:spTgt spid="14"/>
                                        </p:tgtEl>
                                        <p:attrNameLst>
                                          <p:attrName>ppt_y</p:attrName>
                                        </p:attrNameLst>
                                      </p:cBhvr>
                                      <p:tavLst>
                                        <p:tav tm="0">
                                          <p:val>
                                            <p:strVal val="#ppt_y+#ppt_h*1.125000"/>
                                          </p:val>
                                        </p:tav>
                                        <p:tav tm="100000">
                                          <p:val>
                                            <p:strVal val="#ppt_y"/>
                                          </p:val>
                                        </p:tav>
                                      </p:tavLst>
                                    </p:anim>
                                    <p:animEffect transition="in" filter="wipe(up)">
                                      <p:cBhvr>
                                        <p:cTn id="69" dur="500"/>
                                        <p:tgtEl>
                                          <p:spTgt spid="14"/>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ppt_y</p:attrName>
                                        </p:attrNameLst>
                                      </p:cBhvr>
                                      <p:tavLst>
                                        <p:tav tm="0">
                                          <p:val>
                                            <p:strVal val="#ppt_y+#ppt_h*1.125000"/>
                                          </p:val>
                                        </p:tav>
                                        <p:tav tm="100000">
                                          <p:val>
                                            <p:strVal val="#ppt_y"/>
                                          </p:val>
                                        </p:tav>
                                      </p:tavLst>
                                    </p:anim>
                                    <p:animEffect transition="in" filter="wipe(up)">
                                      <p:cBhvr>
                                        <p:cTn id="73" dur="500"/>
                                        <p:tgtEl>
                                          <p:spTgt spid="15"/>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p:tgtEl>
                                          <p:spTgt spid="8"/>
                                        </p:tgtEl>
                                        <p:attrNameLst>
                                          <p:attrName>ppt_y</p:attrName>
                                        </p:attrNameLst>
                                      </p:cBhvr>
                                      <p:tavLst>
                                        <p:tav tm="0">
                                          <p:val>
                                            <p:strVal val="#ppt_y-#ppt_h*1.125000"/>
                                          </p:val>
                                        </p:tav>
                                        <p:tav tm="100000">
                                          <p:val>
                                            <p:strVal val="#ppt_y"/>
                                          </p:val>
                                        </p:tav>
                                      </p:tavLst>
                                    </p:anim>
                                    <p:animEffect transition="in" filter="wipe(down)">
                                      <p:cBhvr>
                                        <p:cTn id="77" dur="500"/>
                                        <p:tgtEl>
                                          <p:spTgt spid="8"/>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500"/>
                                        <p:tgtEl>
                                          <p:spTgt spid="9"/>
                                        </p:tgtEl>
                                        <p:attrNameLst>
                                          <p:attrName>ppt_y</p:attrName>
                                        </p:attrNameLst>
                                      </p:cBhvr>
                                      <p:tavLst>
                                        <p:tav tm="0">
                                          <p:val>
                                            <p:strVal val="#ppt_y-#ppt_h*1.125000"/>
                                          </p:val>
                                        </p:tav>
                                        <p:tav tm="100000">
                                          <p:val>
                                            <p:strVal val="#ppt_y"/>
                                          </p:val>
                                        </p:tav>
                                      </p:tavLst>
                                    </p:anim>
                                    <p:animEffect transition="in" filter="wipe(down)">
                                      <p:cBhvr>
                                        <p:cTn id="81" dur="500"/>
                                        <p:tgtEl>
                                          <p:spTgt spid="9"/>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500"/>
                                        <p:tgtEl>
                                          <p:spTgt spid="10"/>
                                        </p:tgtEl>
                                        <p:attrNameLst>
                                          <p:attrName>ppt_y</p:attrName>
                                        </p:attrNameLst>
                                      </p:cBhvr>
                                      <p:tavLst>
                                        <p:tav tm="0">
                                          <p:val>
                                            <p:strVal val="#ppt_y-#ppt_h*1.125000"/>
                                          </p:val>
                                        </p:tav>
                                        <p:tav tm="100000">
                                          <p:val>
                                            <p:strVal val="#ppt_y"/>
                                          </p:val>
                                        </p:tav>
                                      </p:tavLst>
                                    </p:anim>
                                    <p:animEffect transition="in" filter="wipe(down)">
                                      <p:cBhvr>
                                        <p:cTn id="85" dur="500"/>
                                        <p:tgtEl>
                                          <p:spTgt spid="10"/>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11"/>
                                        </p:tgtEl>
                                        <p:attrNameLst>
                                          <p:attrName>style.visibility</p:attrName>
                                        </p:attrNameLst>
                                      </p:cBhvr>
                                      <p:to>
                                        <p:strVal val="visible"/>
                                      </p:to>
                                    </p:set>
                                    <p:anim calcmode="lin" valueType="num">
                                      <p:cBhvr additive="base">
                                        <p:cTn id="88" dur="500"/>
                                        <p:tgtEl>
                                          <p:spTgt spid="11"/>
                                        </p:tgtEl>
                                        <p:attrNameLst>
                                          <p:attrName>ppt_y</p:attrName>
                                        </p:attrNameLst>
                                      </p:cBhvr>
                                      <p:tavLst>
                                        <p:tav tm="0">
                                          <p:val>
                                            <p:strVal val="#ppt_y-#ppt_h*1.125000"/>
                                          </p:val>
                                        </p:tav>
                                        <p:tav tm="100000">
                                          <p:val>
                                            <p:strVal val="#ppt_y"/>
                                          </p:val>
                                        </p:tav>
                                      </p:tavLst>
                                    </p:anim>
                                    <p:animEffect transition="in" filter="wipe(down)">
                                      <p:cBhvr>
                                        <p:cTn id="89" dur="500"/>
                                        <p:tgtEl>
                                          <p:spTgt spid="11"/>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24000" y="2159089"/>
            <a:ext cx="9144000" cy="2734931"/>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3" name="矩形 12"/>
          <p:cNvSpPr/>
          <p:nvPr/>
        </p:nvSpPr>
        <p:spPr>
          <a:xfrm>
            <a:off x="5150644" y="1401851"/>
            <a:ext cx="1890713" cy="1889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4" name="文本框 4"/>
          <p:cNvSpPr txBox="1">
            <a:spLocks noChangeArrowheads="1"/>
          </p:cNvSpPr>
          <p:nvPr/>
        </p:nvSpPr>
        <p:spPr bwMode="auto">
          <a:xfrm>
            <a:off x="5585260" y="1217304"/>
            <a:ext cx="1197769" cy="236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900" dirty="0" smtClean="0">
                <a:solidFill>
                  <a:schemeClr val="bg1"/>
                </a:solidFill>
                <a:latin typeface="Impact" panose="020B0806030902050204" pitchFamily="34" charset="0"/>
              </a:rPr>
              <a:t>2</a:t>
            </a:r>
            <a:endParaRPr lang="zh-CN" altLang="en-US" sz="14900" dirty="0">
              <a:solidFill>
                <a:schemeClr val="bg1"/>
              </a:solidFill>
              <a:latin typeface="Impact" panose="020B0806030902050204" pitchFamily="34" charset="0"/>
            </a:endParaRPr>
          </a:p>
        </p:txBody>
      </p:sp>
      <p:sp>
        <p:nvSpPr>
          <p:cNvPr id="15" name="文本框 5"/>
          <p:cNvSpPr txBox="1">
            <a:spLocks noChangeArrowheads="1"/>
          </p:cNvSpPr>
          <p:nvPr/>
        </p:nvSpPr>
        <p:spPr bwMode="auto">
          <a:xfrm>
            <a:off x="3784998" y="3381816"/>
            <a:ext cx="462200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b="1" dirty="0" smtClean="0">
                <a:solidFill>
                  <a:schemeClr val="accent2"/>
                </a:solidFill>
                <a:latin typeface="+mj-ea"/>
                <a:ea typeface="+mj-ea"/>
              </a:rPr>
              <a:t>工作完成情况</a:t>
            </a:r>
            <a:endParaRPr lang="zh-CN" altLang="en-US" sz="3600" b="1" dirty="0">
              <a:solidFill>
                <a:schemeClr val="accent2"/>
              </a:solidFill>
              <a:latin typeface="+mj-ea"/>
              <a:ea typeface="+mj-ea"/>
            </a:endParaRPr>
          </a:p>
        </p:txBody>
      </p:sp>
      <p:sp>
        <p:nvSpPr>
          <p:cNvPr id="16" name="直角三角形 15"/>
          <p:cNvSpPr/>
          <p:nvPr/>
        </p:nvSpPr>
        <p:spPr>
          <a:xfrm>
            <a:off x="7041356" y="1401851"/>
            <a:ext cx="201216" cy="757238"/>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7" name="直角三角形 16"/>
          <p:cNvSpPr/>
          <p:nvPr/>
        </p:nvSpPr>
        <p:spPr>
          <a:xfrm flipH="1">
            <a:off x="4948238" y="1401851"/>
            <a:ext cx="201216" cy="757238"/>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cxnSp>
        <p:nvCxnSpPr>
          <p:cNvPr id="18" name="直接连接符 17"/>
          <p:cNvCxnSpPr/>
          <p:nvPr/>
        </p:nvCxnSpPr>
        <p:spPr>
          <a:xfrm>
            <a:off x="1524000" y="3720133"/>
            <a:ext cx="3101579"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66422" y="3720133"/>
            <a:ext cx="3101578"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3818"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与上年度对比</a:t>
            </a:r>
          </a:p>
        </p:txBody>
      </p:sp>
      <p:sp>
        <p:nvSpPr>
          <p:cNvPr id="21" name="TextBox 20"/>
          <p:cNvSpPr txBox="1"/>
          <p:nvPr/>
        </p:nvSpPr>
        <p:spPr>
          <a:xfrm>
            <a:off x="6190042"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二项重点工作</a:t>
            </a:r>
          </a:p>
        </p:txBody>
      </p:sp>
      <p:sp>
        <p:nvSpPr>
          <p:cNvPr id="22" name="TextBox 21"/>
          <p:cNvSpPr txBox="1"/>
          <p:nvPr/>
        </p:nvSpPr>
        <p:spPr>
          <a:xfrm>
            <a:off x="4173818" y="4442228"/>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四项重点工作</a:t>
            </a:r>
          </a:p>
        </p:txBody>
      </p:sp>
      <p:sp>
        <p:nvSpPr>
          <p:cNvPr id="23" name="TextBox 22"/>
          <p:cNvSpPr txBox="1"/>
          <p:nvPr/>
        </p:nvSpPr>
        <p:spPr>
          <a:xfrm>
            <a:off x="6190042" y="4442228"/>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工作中的提升</a:t>
            </a:r>
          </a:p>
        </p:txBody>
      </p:sp>
      <p:sp>
        <p:nvSpPr>
          <p:cNvPr id="24" name="TextBox 23"/>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175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P spid="15" grpId="0"/>
      <p:bldP spid="16" grpId="0" bldLvl="0" animBg="1"/>
      <p:bldP spid="17" grpId="0" bldLvl="0" animBg="1"/>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第二部分  与上一年度对比</a:t>
            </a:r>
          </a:p>
        </p:txBody>
      </p:sp>
      <p:cxnSp>
        <p:nvCxnSpPr>
          <p:cNvPr id="31" name="直接连接符 30"/>
          <p:cNvCxnSpPr/>
          <p:nvPr/>
        </p:nvCxnSpPr>
        <p:spPr bwMode="auto">
          <a:xfrm>
            <a:off x="6166722" y="2026451"/>
            <a:ext cx="0" cy="145816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p:nvPr/>
        </p:nvCxnSpPr>
        <p:spPr bwMode="auto">
          <a:xfrm>
            <a:off x="6166722" y="3857857"/>
            <a:ext cx="0" cy="145816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椭圆 32"/>
          <p:cNvSpPr/>
          <p:nvPr/>
        </p:nvSpPr>
        <p:spPr bwMode="auto">
          <a:xfrm>
            <a:off x="5757147" y="3350426"/>
            <a:ext cx="819150" cy="819150"/>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fontAlgn="base">
              <a:spcBef>
                <a:spcPct val="0"/>
              </a:spcBef>
              <a:spcAft>
                <a:spcPct val="0"/>
              </a:spcAft>
            </a:pPr>
            <a:endParaRPr lang="zh-CN" altLang="en-US" sz="1400">
              <a:solidFill>
                <a:srgbClr val="FF0000"/>
              </a:solidFill>
              <a:latin typeface="+mj-ea"/>
              <a:ea typeface="+mj-ea"/>
            </a:endParaRPr>
          </a:p>
        </p:txBody>
      </p:sp>
      <p:sp>
        <p:nvSpPr>
          <p:cNvPr id="34" name="TextBox 33"/>
          <p:cNvSpPr txBox="1"/>
          <p:nvPr/>
        </p:nvSpPr>
        <p:spPr>
          <a:xfrm>
            <a:off x="3851013" y="2404493"/>
            <a:ext cx="1427480" cy="252730"/>
          </a:xfrm>
          <a:prstGeom prst="rect">
            <a:avLst/>
          </a:prstGeom>
          <a:noFill/>
        </p:spPr>
        <p:txBody>
          <a:bodyPr wrap="none" lIns="68580" tIns="34290" rIns="68580" bIns="34290" rtlCol="0">
            <a:spAutoFit/>
          </a:bodyPr>
          <a:lstStyle/>
          <a:p>
            <a:pPr algn="r"/>
            <a:r>
              <a:rPr lang="en-US" altLang="zh-CN" sz="1200" b="1" dirty="0">
                <a:solidFill>
                  <a:schemeClr val="accent1"/>
                </a:solidFill>
                <a:latin typeface="+mj-ea"/>
                <a:ea typeface="+mj-ea"/>
              </a:rPr>
              <a:t>2014</a:t>
            </a:r>
            <a:r>
              <a:rPr lang="zh-CN" altLang="en-US" sz="1200" b="1" dirty="0">
                <a:solidFill>
                  <a:schemeClr val="accent1"/>
                </a:solidFill>
                <a:latin typeface="+mj-ea"/>
                <a:ea typeface="+mj-ea"/>
              </a:rPr>
              <a:t>年上半年情况</a:t>
            </a:r>
          </a:p>
        </p:txBody>
      </p:sp>
      <p:sp>
        <p:nvSpPr>
          <p:cNvPr id="35" name="TextBox 34"/>
          <p:cNvSpPr txBox="1"/>
          <p:nvPr/>
        </p:nvSpPr>
        <p:spPr>
          <a:xfrm>
            <a:off x="6976757" y="2404493"/>
            <a:ext cx="1427480" cy="252730"/>
          </a:xfrm>
          <a:prstGeom prst="rect">
            <a:avLst/>
          </a:prstGeom>
          <a:noFill/>
        </p:spPr>
        <p:txBody>
          <a:bodyPr wrap="none" lIns="68580" tIns="34290" rIns="68580" bIns="34290" rtlCol="0">
            <a:spAutoFit/>
          </a:bodyPr>
          <a:lstStyle/>
          <a:p>
            <a:r>
              <a:rPr lang="en-US" altLang="zh-CN" sz="1200" b="1" dirty="0">
                <a:solidFill>
                  <a:schemeClr val="accent1"/>
                </a:solidFill>
                <a:latin typeface="+mj-ea"/>
                <a:ea typeface="+mj-ea"/>
              </a:rPr>
              <a:t>2015</a:t>
            </a:r>
            <a:r>
              <a:rPr lang="zh-CN" altLang="en-US" sz="1200" b="1" dirty="0">
                <a:solidFill>
                  <a:schemeClr val="accent1"/>
                </a:solidFill>
                <a:latin typeface="+mj-ea"/>
                <a:ea typeface="+mj-ea"/>
              </a:rPr>
              <a:t>年上半年情况</a:t>
            </a:r>
          </a:p>
        </p:txBody>
      </p:sp>
      <p:sp>
        <p:nvSpPr>
          <p:cNvPr id="36" name="TextBox 35"/>
          <p:cNvSpPr txBox="1"/>
          <p:nvPr/>
        </p:nvSpPr>
        <p:spPr>
          <a:xfrm>
            <a:off x="2595258" y="2755532"/>
            <a:ext cx="2728577" cy="530225"/>
          </a:xfrm>
          <a:prstGeom prst="rect">
            <a:avLst/>
          </a:prstGeom>
          <a:noFill/>
        </p:spPr>
        <p:txBody>
          <a:bodyPr wrap="square" lIns="68580" tIns="34290" rIns="68580" bIns="34290" rtlCol="0">
            <a:spAutoFit/>
          </a:bodyPr>
          <a:lstStyle/>
          <a:p>
            <a:pPr algn="r"/>
            <a:r>
              <a:rPr lang="zh-CN" altLang="en-US" sz="1000" dirty="0">
                <a:latin typeface="+mj-ea"/>
                <a:ea typeface="+mj-ea"/>
              </a:rPr>
              <a:t>这里输入简要文字说明这里输入简要文字说明这里输入简要文字说明</a:t>
            </a:r>
          </a:p>
          <a:p>
            <a:pPr algn="r"/>
            <a:r>
              <a:rPr lang="zh-CN" altLang="en-US" sz="1000" dirty="0">
                <a:latin typeface="+mj-ea"/>
                <a:ea typeface="+mj-ea"/>
              </a:rPr>
              <a:t>这里输入简要文字说明</a:t>
            </a:r>
          </a:p>
        </p:txBody>
      </p:sp>
      <p:sp>
        <p:nvSpPr>
          <p:cNvPr id="37" name="TextBox 36"/>
          <p:cNvSpPr txBox="1"/>
          <p:nvPr/>
        </p:nvSpPr>
        <p:spPr>
          <a:xfrm>
            <a:off x="6976758" y="2755532"/>
            <a:ext cx="2728577" cy="530225"/>
          </a:xfrm>
          <a:prstGeom prst="rect">
            <a:avLst/>
          </a:prstGeom>
          <a:noFill/>
        </p:spPr>
        <p:txBody>
          <a:bodyPr wrap="square" lIns="68580" tIns="34290" rIns="68580" bIns="34290" rtlCol="0">
            <a:spAutoFit/>
          </a:bodyPr>
          <a:lstStyle/>
          <a:p>
            <a:r>
              <a:rPr lang="zh-CN" altLang="en-US" sz="1000" dirty="0">
                <a:latin typeface="+mj-ea"/>
                <a:ea typeface="+mj-ea"/>
              </a:rPr>
              <a:t>这里输入简要文字说明这里输入简要文字说明这里输入简要文字说明</a:t>
            </a:r>
          </a:p>
          <a:p>
            <a:r>
              <a:rPr lang="zh-CN" altLang="en-US" sz="1000" dirty="0">
                <a:latin typeface="+mj-ea"/>
                <a:ea typeface="+mj-ea"/>
              </a:rPr>
              <a:t>这里输入简要文字说明</a:t>
            </a:r>
          </a:p>
        </p:txBody>
      </p:sp>
      <p:sp>
        <p:nvSpPr>
          <p:cNvPr id="38" name="矩形 37"/>
          <p:cNvSpPr/>
          <p:nvPr/>
        </p:nvSpPr>
        <p:spPr bwMode="auto">
          <a:xfrm>
            <a:off x="3599956" y="3448283"/>
            <a:ext cx="1612364" cy="264672"/>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r" fontAlgn="base">
              <a:spcBef>
                <a:spcPct val="0"/>
              </a:spcBef>
              <a:spcAft>
                <a:spcPct val="0"/>
              </a:spcAft>
            </a:pPr>
            <a:r>
              <a:rPr lang="zh-CN" altLang="en-US" sz="1400" dirty="0">
                <a:solidFill>
                  <a:srgbClr val="F8F8F8"/>
                </a:solidFill>
                <a:latin typeface="+mj-ea"/>
                <a:ea typeface="+mj-ea"/>
              </a:rPr>
              <a:t>计划完成：</a:t>
            </a:r>
            <a:r>
              <a:rPr lang="en-US" altLang="zh-CN" sz="1400" dirty="0">
                <a:solidFill>
                  <a:srgbClr val="F8F8F8"/>
                </a:solidFill>
                <a:latin typeface="+mj-ea"/>
                <a:ea typeface="+mj-ea"/>
              </a:rPr>
              <a:t>56%</a:t>
            </a:r>
            <a:endParaRPr lang="zh-CN" altLang="en-US" sz="1400" dirty="0">
              <a:solidFill>
                <a:srgbClr val="F8F8F8"/>
              </a:solidFill>
              <a:latin typeface="+mj-ea"/>
              <a:ea typeface="+mj-ea"/>
            </a:endParaRPr>
          </a:p>
        </p:txBody>
      </p:sp>
      <p:sp>
        <p:nvSpPr>
          <p:cNvPr id="39" name="矩形 38"/>
          <p:cNvSpPr/>
          <p:nvPr/>
        </p:nvSpPr>
        <p:spPr bwMode="auto">
          <a:xfrm>
            <a:off x="2947570" y="3781658"/>
            <a:ext cx="2264750" cy="264672"/>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r"/>
            <a:r>
              <a:rPr lang="zh-CN" altLang="en-US" sz="1400" dirty="0" smtClean="0">
                <a:solidFill>
                  <a:srgbClr val="F8F8F8"/>
                </a:solidFill>
                <a:latin typeface="+mj-ea"/>
                <a:ea typeface="+mj-ea"/>
              </a:rPr>
              <a:t>实际完成数：</a:t>
            </a:r>
            <a:r>
              <a:rPr lang="en-US" altLang="zh-CN" sz="1400" dirty="0" smtClean="0">
                <a:solidFill>
                  <a:srgbClr val="F8F8F8"/>
                </a:solidFill>
                <a:latin typeface="+mj-ea"/>
                <a:ea typeface="+mj-ea"/>
              </a:rPr>
              <a:t>790.2</a:t>
            </a:r>
            <a:r>
              <a:rPr lang="zh-CN" altLang="en-US" sz="1400" dirty="0" smtClean="0">
                <a:solidFill>
                  <a:srgbClr val="F8F8F8"/>
                </a:solidFill>
                <a:latin typeface="+mj-ea"/>
                <a:ea typeface="+mj-ea"/>
              </a:rPr>
              <a:t>万</a:t>
            </a:r>
            <a:endParaRPr lang="zh-CN" altLang="en-US" sz="1400" dirty="0">
              <a:solidFill>
                <a:srgbClr val="F8F8F8"/>
              </a:solidFill>
              <a:latin typeface="+mj-ea"/>
              <a:ea typeface="+mj-ea"/>
            </a:endParaRPr>
          </a:p>
        </p:txBody>
      </p:sp>
      <p:sp>
        <p:nvSpPr>
          <p:cNvPr id="40" name="矩形 39"/>
          <p:cNvSpPr/>
          <p:nvPr/>
        </p:nvSpPr>
        <p:spPr bwMode="auto">
          <a:xfrm>
            <a:off x="3271606" y="4153132"/>
            <a:ext cx="1940714" cy="264672"/>
          </a:xfrm>
          <a:prstGeom prst="rect">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r"/>
            <a:r>
              <a:rPr lang="zh-CN" altLang="en-US" sz="1400" dirty="0" smtClean="0">
                <a:solidFill>
                  <a:srgbClr val="F8F8F8"/>
                </a:solidFill>
                <a:latin typeface="+mj-ea"/>
                <a:ea typeface="+mj-ea"/>
              </a:rPr>
              <a:t>回款数：</a:t>
            </a:r>
            <a:r>
              <a:rPr lang="en-US" altLang="zh-CN" sz="1400" dirty="0" smtClean="0">
                <a:solidFill>
                  <a:srgbClr val="F8F8F8"/>
                </a:solidFill>
                <a:latin typeface="+mj-ea"/>
                <a:ea typeface="+mj-ea"/>
              </a:rPr>
              <a:t>640</a:t>
            </a:r>
            <a:r>
              <a:rPr lang="zh-CN" altLang="en-US" sz="1400" dirty="0" smtClean="0">
                <a:solidFill>
                  <a:srgbClr val="F8F8F8"/>
                </a:solidFill>
                <a:latin typeface="+mj-ea"/>
                <a:ea typeface="+mj-ea"/>
              </a:rPr>
              <a:t>万</a:t>
            </a:r>
            <a:endParaRPr lang="zh-CN" altLang="en-US" sz="1400" dirty="0">
              <a:latin typeface="+mj-ea"/>
              <a:ea typeface="+mj-ea"/>
            </a:endParaRPr>
          </a:p>
        </p:txBody>
      </p:sp>
      <p:sp>
        <p:nvSpPr>
          <p:cNvPr id="41" name="矩形 40"/>
          <p:cNvSpPr/>
          <p:nvPr/>
        </p:nvSpPr>
        <p:spPr bwMode="auto">
          <a:xfrm>
            <a:off x="3649648" y="4523045"/>
            <a:ext cx="1562672" cy="264672"/>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r"/>
            <a:r>
              <a:rPr lang="zh-CN" altLang="en-US" sz="1400" dirty="0" smtClean="0">
                <a:solidFill>
                  <a:srgbClr val="F8F8F8"/>
                </a:solidFill>
                <a:latin typeface="+mj-ea"/>
                <a:ea typeface="+mj-ea"/>
              </a:rPr>
              <a:t>您的文</a:t>
            </a:r>
            <a:r>
              <a:rPr lang="zh-CN" altLang="en-US" sz="1400" dirty="0">
                <a:solidFill>
                  <a:srgbClr val="F8F8F8"/>
                </a:solidFill>
                <a:latin typeface="+mj-ea"/>
                <a:ea typeface="+mj-ea"/>
              </a:rPr>
              <a:t>字</a:t>
            </a:r>
            <a:endParaRPr lang="zh-CN" altLang="en-US" sz="1400" dirty="0">
              <a:latin typeface="+mj-ea"/>
              <a:ea typeface="+mj-ea"/>
            </a:endParaRPr>
          </a:p>
        </p:txBody>
      </p:sp>
      <p:sp>
        <p:nvSpPr>
          <p:cNvPr id="42" name="矩形 41"/>
          <p:cNvSpPr/>
          <p:nvPr/>
        </p:nvSpPr>
        <p:spPr bwMode="auto">
          <a:xfrm>
            <a:off x="7081911" y="3448283"/>
            <a:ext cx="1752314" cy="264672"/>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r>
              <a:rPr lang="zh-CN" altLang="en-US" sz="1400" dirty="0">
                <a:solidFill>
                  <a:srgbClr val="F8F8F8"/>
                </a:solidFill>
                <a:latin typeface="+mj-ea"/>
                <a:ea typeface="+mj-ea"/>
              </a:rPr>
              <a:t>计划完成</a:t>
            </a:r>
            <a:r>
              <a:rPr lang="zh-CN" altLang="en-US" sz="1400" dirty="0" smtClean="0">
                <a:solidFill>
                  <a:srgbClr val="F8F8F8"/>
                </a:solidFill>
                <a:latin typeface="+mj-ea"/>
                <a:ea typeface="+mj-ea"/>
              </a:rPr>
              <a:t>：</a:t>
            </a:r>
            <a:r>
              <a:rPr lang="en-US" altLang="zh-CN" sz="1400" dirty="0" smtClean="0">
                <a:solidFill>
                  <a:srgbClr val="F8F8F8"/>
                </a:solidFill>
                <a:latin typeface="+mj-ea"/>
                <a:ea typeface="+mj-ea"/>
              </a:rPr>
              <a:t>61%</a:t>
            </a:r>
            <a:endParaRPr lang="zh-CN" altLang="en-US" sz="1400" dirty="0">
              <a:solidFill>
                <a:srgbClr val="F8F8F8"/>
              </a:solidFill>
              <a:latin typeface="+mj-ea"/>
              <a:ea typeface="+mj-ea"/>
            </a:endParaRPr>
          </a:p>
          <a:p>
            <a:pPr fontAlgn="base">
              <a:spcBef>
                <a:spcPct val="0"/>
              </a:spcBef>
              <a:spcAft>
                <a:spcPct val="0"/>
              </a:spcAft>
            </a:pPr>
            <a:endParaRPr lang="zh-CN" altLang="en-US" sz="1400" dirty="0">
              <a:latin typeface="+mj-ea"/>
              <a:ea typeface="+mj-ea"/>
            </a:endParaRPr>
          </a:p>
        </p:txBody>
      </p:sp>
      <p:sp>
        <p:nvSpPr>
          <p:cNvPr id="43" name="矩形 42"/>
          <p:cNvSpPr/>
          <p:nvPr/>
        </p:nvSpPr>
        <p:spPr bwMode="auto">
          <a:xfrm>
            <a:off x="7090946" y="3781658"/>
            <a:ext cx="2614389" cy="264672"/>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r>
              <a:rPr lang="zh-CN" altLang="en-US" sz="1400" dirty="0">
                <a:solidFill>
                  <a:srgbClr val="F8F8F8"/>
                </a:solidFill>
                <a:latin typeface="+mj-ea"/>
                <a:ea typeface="+mj-ea"/>
              </a:rPr>
              <a:t>实际完成数</a:t>
            </a:r>
            <a:r>
              <a:rPr lang="zh-CN" altLang="en-US" sz="1400" dirty="0" smtClean="0">
                <a:solidFill>
                  <a:srgbClr val="F8F8F8"/>
                </a:solidFill>
                <a:latin typeface="+mj-ea"/>
                <a:ea typeface="+mj-ea"/>
              </a:rPr>
              <a:t>：</a:t>
            </a:r>
            <a:r>
              <a:rPr lang="en-US" altLang="zh-CN" sz="1400" dirty="0" smtClean="0">
                <a:solidFill>
                  <a:srgbClr val="F8F8F8"/>
                </a:solidFill>
                <a:latin typeface="+mj-ea"/>
                <a:ea typeface="+mj-ea"/>
              </a:rPr>
              <a:t>845.2</a:t>
            </a:r>
            <a:r>
              <a:rPr lang="zh-CN" altLang="en-US" sz="1400" dirty="0">
                <a:solidFill>
                  <a:srgbClr val="F8F8F8"/>
                </a:solidFill>
                <a:latin typeface="+mj-ea"/>
                <a:ea typeface="+mj-ea"/>
              </a:rPr>
              <a:t>万</a:t>
            </a:r>
          </a:p>
          <a:p>
            <a:pPr fontAlgn="base">
              <a:spcBef>
                <a:spcPct val="0"/>
              </a:spcBef>
              <a:spcAft>
                <a:spcPct val="0"/>
              </a:spcAft>
            </a:pPr>
            <a:endParaRPr lang="zh-CN" altLang="en-US" sz="1400" dirty="0">
              <a:latin typeface="+mj-ea"/>
              <a:ea typeface="+mj-ea"/>
            </a:endParaRPr>
          </a:p>
        </p:txBody>
      </p:sp>
      <p:sp>
        <p:nvSpPr>
          <p:cNvPr id="44" name="矩形 43"/>
          <p:cNvSpPr/>
          <p:nvPr/>
        </p:nvSpPr>
        <p:spPr bwMode="auto">
          <a:xfrm>
            <a:off x="7090946" y="4153132"/>
            <a:ext cx="1365237" cy="264672"/>
          </a:xfrm>
          <a:prstGeom prst="rect">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r>
              <a:rPr lang="zh-CN" altLang="en-US" sz="1400" dirty="0">
                <a:solidFill>
                  <a:srgbClr val="F8F8F8"/>
                </a:solidFill>
                <a:latin typeface="+mj-ea"/>
                <a:ea typeface="+mj-ea"/>
              </a:rPr>
              <a:t>回款数</a:t>
            </a:r>
            <a:r>
              <a:rPr lang="zh-CN" altLang="en-US" sz="1400" dirty="0" smtClean="0">
                <a:solidFill>
                  <a:srgbClr val="F8F8F8"/>
                </a:solidFill>
                <a:latin typeface="+mj-ea"/>
                <a:ea typeface="+mj-ea"/>
              </a:rPr>
              <a:t>：</a:t>
            </a:r>
            <a:r>
              <a:rPr lang="en-US" altLang="zh-CN" sz="1400" dirty="0" smtClean="0">
                <a:solidFill>
                  <a:srgbClr val="F8F8F8"/>
                </a:solidFill>
                <a:latin typeface="+mj-ea"/>
                <a:ea typeface="+mj-ea"/>
              </a:rPr>
              <a:t>582</a:t>
            </a:r>
            <a:r>
              <a:rPr lang="zh-CN" altLang="en-US" sz="1400" dirty="0" smtClean="0">
                <a:solidFill>
                  <a:srgbClr val="F8F8F8"/>
                </a:solidFill>
                <a:latin typeface="+mj-ea"/>
                <a:ea typeface="+mj-ea"/>
              </a:rPr>
              <a:t>万</a:t>
            </a:r>
            <a:endParaRPr lang="zh-CN" altLang="en-US" sz="1400" dirty="0">
              <a:latin typeface="+mj-ea"/>
              <a:ea typeface="+mj-ea"/>
            </a:endParaRPr>
          </a:p>
          <a:p>
            <a:pPr fontAlgn="base">
              <a:spcBef>
                <a:spcPct val="0"/>
              </a:spcBef>
              <a:spcAft>
                <a:spcPct val="0"/>
              </a:spcAft>
            </a:pPr>
            <a:endParaRPr lang="zh-CN" altLang="en-US" sz="1400" dirty="0">
              <a:latin typeface="+mj-ea"/>
              <a:ea typeface="+mj-ea"/>
            </a:endParaRPr>
          </a:p>
        </p:txBody>
      </p:sp>
      <p:sp>
        <p:nvSpPr>
          <p:cNvPr id="45" name="矩形 44"/>
          <p:cNvSpPr/>
          <p:nvPr/>
        </p:nvSpPr>
        <p:spPr bwMode="auto">
          <a:xfrm>
            <a:off x="7081911" y="4523045"/>
            <a:ext cx="1860326" cy="264672"/>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r>
              <a:rPr lang="zh-CN" altLang="en-US" sz="1400" dirty="0">
                <a:solidFill>
                  <a:srgbClr val="F8F8F8"/>
                </a:solidFill>
                <a:latin typeface="+mj-ea"/>
                <a:ea typeface="+mj-ea"/>
              </a:rPr>
              <a:t>您的</a:t>
            </a:r>
            <a:r>
              <a:rPr lang="zh-CN" altLang="en-US" sz="1400" dirty="0" smtClean="0">
                <a:solidFill>
                  <a:srgbClr val="F8F8F8"/>
                </a:solidFill>
                <a:latin typeface="+mj-ea"/>
                <a:ea typeface="+mj-ea"/>
              </a:rPr>
              <a:t>文字</a:t>
            </a:r>
            <a:endParaRPr lang="zh-CN" altLang="en-US" sz="1400" dirty="0">
              <a:latin typeface="+mj-ea"/>
              <a:ea typeface="+mj-ea"/>
            </a:endParaRPr>
          </a:p>
        </p:txBody>
      </p:sp>
      <p:sp>
        <p:nvSpPr>
          <p:cNvPr id="46" name="TextBox 45"/>
          <p:cNvSpPr txBox="1"/>
          <p:nvPr/>
        </p:nvSpPr>
        <p:spPr>
          <a:xfrm>
            <a:off x="5895824" y="3566482"/>
            <a:ext cx="534670" cy="437515"/>
          </a:xfrm>
          <a:prstGeom prst="rect">
            <a:avLst/>
          </a:prstGeom>
          <a:noFill/>
        </p:spPr>
        <p:txBody>
          <a:bodyPr wrap="none" lIns="68580" tIns="34290" rIns="68580" bIns="34290" rtlCol="0">
            <a:spAutoFit/>
          </a:bodyPr>
          <a:lstStyle/>
          <a:p>
            <a:r>
              <a:rPr lang="en-US" altLang="zh-CN" sz="2400" b="1" dirty="0">
                <a:solidFill>
                  <a:schemeClr val="bg1"/>
                </a:solidFill>
                <a:latin typeface="+mj-ea"/>
                <a:ea typeface="+mj-ea"/>
              </a:rPr>
              <a:t>VS</a:t>
            </a:r>
            <a:endParaRPr lang="zh-CN" altLang="en-US" sz="2400" b="1" dirty="0">
              <a:solidFill>
                <a:schemeClr val="bg1"/>
              </a:solidFill>
              <a:latin typeface="+mj-ea"/>
              <a:ea typeface="+mj-ea"/>
            </a:endParaRPr>
          </a:p>
        </p:txBody>
      </p:sp>
      <p:sp>
        <p:nvSpPr>
          <p:cNvPr id="19" name="TextBox 18"/>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000"/>
                                </p:stCondLst>
                                <p:childTnLst>
                                  <p:par>
                                    <p:cTn id="23" presetID="2" presetClass="entr" presetSubtype="4" fill="hold" grpId="0" nodeType="afterEffect" p14:presetBounceEnd="20000">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14:bounceEnd="20000">
                                          <p:cBhvr additive="base">
                                            <p:cTn id="25" dur="500" fill="hold"/>
                                            <p:tgtEl>
                                              <p:spTgt spid="34"/>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20000">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14:bounceEnd="20000">
                                          <p:cBhvr additive="base">
                                            <p:cTn id="29"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500"/>
                                            <p:tgtEl>
                                              <p:spTgt spid="3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par>
                              <p:cTn id="38" fill="hold">
                                <p:stCondLst>
                                  <p:cond delay="200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2500"/>
                                </p:stCondLst>
                                <p:childTnLst>
                                  <p:par>
                                    <p:cTn id="46" presetID="22" presetClass="entr" presetSubtype="2"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3000"/>
                                </p:stCondLst>
                                <p:childTnLst>
                                  <p:par>
                                    <p:cTn id="53" presetID="22" presetClass="entr" presetSubtype="2"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right)">
                                          <p:cBhvr>
                                            <p:cTn id="55" dur="500"/>
                                            <p:tgtEl>
                                              <p:spTgt spid="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left)">
                                          <p:cBhvr>
                                            <p:cTn id="58" dur="500"/>
                                            <p:tgtEl>
                                              <p:spTgt spid="44"/>
                                            </p:tgtEl>
                                          </p:cBhvr>
                                        </p:animEffect>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right)">
                                          <p:cBhvr>
                                            <p:cTn id="62" dur="500"/>
                                            <p:tgtEl>
                                              <p:spTgt spid="4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p:bldP spid="35" grpId="0"/>
          <p:bldP spid="36" grpId="0"/>
          <p:bldP spid="37" grpId="0"/>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500"/>
                                            <p:tgtEl>
                                              <p:spTgt spid="3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par>
                              <p:cTn id="38" fill="hold">
                                <p:stCondLst>
                                  <p:cond delay="200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2500"/>
                                </p:stCondLst>
                                <p:childTnLst>
                                  <p:par>
                                    <p:cTn id="46" presetID="22" presetClass="entr" presetSubtype="2"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3000"/>
                                </p:stCondLst>
                                <p:childTnLst>
                                  <p:par>
                                    <p:cTn id="53" presetID="22" presetClass="entr" presetSubtype="2"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right)">
                                          <p:cBhvr>
                                            <p:cTn id="55" dur="500"/>
                                            <p:tgtEl>
                                              <p:spTgt spid="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left)">
                                          <p:cBhvr>
                                            <p:cTn id="58" dur="500"/>
                                            <p:tgtEl>
                                              <p:spTgt spid="44"/>
                                            </p:tgtEl>
                                          </p:cBhvr>
                                        </p:animEffect>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right)">
                                          <p:cBhvr>
                                            <p:cTn id="62" dur="500"/>
                                            <p:tgtEl>
                                              <p:spTgt spid="4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p:bldP spid="35" grpId="0"/>
          <p:bldP spid="36" grpId="0"/>
          <p:bldP spid="37" grpId="0"/>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p:bldP spid="1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第二部分  </a:t>
            </a:r>
            <a:r>
              <a:rPr lang="zh-CN" altLang="en-US" dirty="0" smtClean="0"/>
              <a:t>重点</a:t>
            </a:r>
            <a:r>
              <a:rPr lang="zh-CN" altLang="en-US" dirty="0"/>
              <a:t>工作完成情况</a:t>
            </a:r>
          </a:p>
        </p:txBody>
      </p:sp>
      <p:grpSp>
        <p:nvGrpSpPr>
          <p:cNvPr id="3" name="Group 20"/>
          <p:cNvGrpSpPr/>
          <p:nvPr/>
        </p:nvGrpSpPr>
        <p:grpSpPr>
          <a:xfrm flipH="1">
            <a:off x="6472664" y="3818005"/>
            <a:ext cx="972068" cy="1895128"/>
            <a:chOff x="6598421" y="4121221"/>
            <a:chExt cx="1474828" cy="2876809"/>
          </a:xfrm>
          <a:solidFill>
            <a:srgbClr val="4B5773"/>
          </a:solidFill>
        </p:grpSpPr>
        <p:sp>
          <p:nvSpPr>
            <p:cNvPr id="4" name="Freeform 254"/>
            <p:cNvSpPr/>
            <p:nvPr/>
          </p:nvSpPr>
          <p:spPr bwMode="auto">
            <a:xfrm flipH="1">
              <a:off x="7112037" y="4121221"/>
              <a:ext cx="735013" cy="352425"/>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solidFill>
              <a:schemeClr val="accent2"/>
            </a:solid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5" name="Freeform 255"/>
            <p:cNvSpPr/>
            <p:nvPr/>
          </p:nvSpPr>
          <p:spPr bwMode="auto">
            <a:xfrm flipH="1">
              <a:off x="6598421" y="4170929"/>
              <a:ext cx="1474828" cy="2827101"/>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6" name="Freeform 256"/>
            <p:cNvSpPr/>
            <p:nvPr/>
          </p:nvSpPr>
          <p:spPr bwMode="auto">
            <a:xfrm flipH="1">
              <a:off x="7195557" y="4513916"/>
              <a:ext cx="604838" cy="327025"/>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cxnSp>
        <p:nvCxnSpPr>
          <p:cNvPr id="7" name="Straight Connector 561"/>
          <p:cNvCxnSpPr/>
          <p:nvPr/>
        </p:nvCxnSpPr>
        <p:spPr>
          <a:xfrm>
            <a:off x="6023992" y="2010982"/>
            <a:ext cx="0" cy="3102103"/>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900000">
            <a:off x="7742195" y="1514008"/>
            <a:ext cx="1541393" cy="1539644"/>
            <a:chOff x="5305425" y="2638425"/>
            <a:chExt cx="1579563" cy="1577975"/>
          </a:xfrm>
          <a:solidFill>
            <a:srgbClr val="000000">
              <a:alpha val="60000"/>
            </a:srgbClr>
          </a:solidFill>
          <a:effectLst/>
        </p:grpSpPr>
        <p:sp>
          <p:nvSpPr>
            <p:cNvPr id="9"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5"/>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6921497" y="2599746"/>
            <a:ext cx="1262735" cy="1261302"/>
            <a:chOff x="5305424" y="2638424"/>
            <a:chExt cx="1579563" cy="1577975"/>
          </a:xfrm>
          <a:solidFill>
            <a:srgbClr val="000000">
              <a:alpha val="60000"/>
            </a:srgbClr>
          </a:solidFill>
        </p:grpSpPr>
        <p:sp>
          <p:nvSpPr>
            <p:cNvPr id="12"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endParaRPr>
            </a:p>
          </p:txBody>
        </p:sp>
        <p:sp>
          <p:nvSpPr>
            <p:cNvPr id="1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endParaRPr>
            </a:p>
          </p:txBody>
        </p:sp>
      </p:grpSp>
      <p:grpSp>
        <p:nvGrpSpPr>
          <p:cNvPr id="14" name="组合 13"/>
          <p:cNvGrpSpPr/>
          <p:nvPr/>
        </p:nvGrpSpPr>
        <p:grpSpPr>
          <a:xfrm>
            <a:off x="7679182" y="3359619"/>
            <a:ext cx="1926378" cy="1923043"/>
            <a:chOff x="5102225" y="2441575"/>
            <a:chExt cx="1982788" cy="1979613"/>
          </a:xfrm>
          <a:solidFill>
            <a:srgbClr val="000000">
              <a:alpha val="60000"/>
            </a:srgbClr>
          </a:solidFill>
          <a:effectLst/>
        </p:grpSpPr>
        <p:sp>
          <p:nvSpPr>
            <p:cNvPr id="15"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Rectangle 10"/>
          <p:cNvSpPr/>
          <p:nvPr/>
        </p:nvSpPr>
        <p:spPr>
          <a:xfrm>
            <a:off x="2711624" y="2370366"/>
            <a:ext cx="1808480" cy="337185"/>
          </a:xfrm>
          <a:prstGeom prst="rect">
            <a:avLst/>
          </a:prstGeom>
        </p:spPr>
        <p:txBody>
          <a:bodyPr wrap="none">
            <a:spAutoFit/>
          </a:bodyPr>
          <a:lstStyle/>
          <a:p>
            <a:r>
              <a:rPr lang="zh-CN" altLang="en-US" sz="1600" b="1" dirty="0" smtClean="0">
                <a:solidFill>
                  <a:schemeClr val="tx1">
                    <a:lumMod val="75000"/>
                    <a:lumOff val="25000"/>
                  </a:schemeClr>
                </a:solidFill>
                <a:latin typeface="+mn-ea"/>
              </a:rPr>
              <a:t>单击填加文字内容</a:t>
            </a:r>
            <a:endParaRPr lang="en-US" sz="1600" b="1" dirty="0">
              <a:solidFill>
                <a:schemeClr val="tx1">
                  <a:lumMod val="75000"/>
                  <a:lumOff val="25000"/>
                </a:schemeClr>
              </a:solidFill>
              <a:latin typeface="+mn-ea"/>
            </a:endParaRPr>
          </a:p>
        </p:txBody>
      </p:sp>
      <p:sp>
        <p:nvSpPr>
          <p:cNvPr id="18" name="TextBox 17"/>
          <p:cNvSpPr txBox="1"/>
          <p:nvPr/>
        </p:nvSpPr>
        <p:spPr>
          <a:xfrm>
            <a:off x="2716352" y="2786758"/>
            <a:ext cx="2779807" cy="1476375"/>
          </a:xfrm>
          <a:prstGeom prst="rect">
            <a:avLst/>
          </a:prstGeom>
          <a:noFill/>
        </p:spPr>
        <p:txBody>
          <a:bodyPr wrap="square" rtlCol="0">
            <a:spAutoFit/>
          </a:bodyPr>
          <a:lstStyle/>
          <a:p>
            <a:pPr>
              <a:lnSpc>
                <a:spcPct val="150000"/>
              </a:lnSpc>
            </a:pPr>
            <a:r>
              <a:rPr lang="zh-CN" altLang="en-US" sz="1200" dirty="0" smtClean="0">
                <a:solidFill>
                  <a:schemeClr val="tx1">
                    <a:lumMod val="75000"/>
                    <a:lumOff val="25000"/>
                  </a:schemeClr>
                </a:solidFill>
                <a:latin typeface="微软雅黑" panose="020B0503020204020204" pitchFamily="34" charset="-122"/>
              </a:rPr>
              <a:t>单击此处添加文本单击此处添加文本</a:t>
            </a:r>
            <a:endParaRPr lang="en-US" altLang="zh-CN" sz="1200" dirty="0" smtClean="0">
              <a:solidFill>
                <a:schemeClr val="tx1">
                  <a:lumMod val="75000"/>
                  <a:lumOff val="25000"/>
                </a:schemeClr>
              </a:solidFill>
              <a:latin typeface="微软雅黑" panose="020B0503020204020204" pitchFamily="34" charset="-122"/>
            </a:endParaRPr>
          </a:p>
          <a:p>
            <a:pPr>
              <a:lnSpc>
                <a:spcPct val="150000"/>
              </a:lnSpc>
            </a:pPr>
            <a:r>
              <a:rPr lang="zh-CN" altLang="en-US" sz="1200" dirty="0" smtClean="0">
                <a:solidFill>
                  <a:schemeClr val="tx1">
                    <a:lumMod val="75000"/>
                    <a:lumOff val="25000"/>
                  </a:schemeClr>
                </a:solidFill>
                <a:latin typeface="微软雅黑" panose="020B0503020204020204" pitchFamily="34" charset="-122"/>
              </a:rPr>
              <a:t>单击此处添加</a:t>
            </a:r>
            <a:r>
              <a:rPr lang="zh-CN" altLang="en-US" sz="1200" dirty="0">
                <a:solidFill>
                  <a:schemeClr val="tx1">
                    <a:lumMod val="75000"/>
                    <a:lumOff val="25000"/>
                  </a:schemeClr>
                </a:solidFill>
                <a:latin typeface="微软雅黑" panose="020B0503020204020204" pitchFamily="34" charset="-122"/>
              </a:rPr>
              <a:t>文本单击此处添加</a:t>
            </a:r>
            <a:r>
              <a:rPr lang="zh-CN" altLang="en-US" sz="1200" dirty="0" smtClean="0">
                <a:solidFill>
                  <a:schemeClr val="tx1">
                    <a:lumMod val="75000"/>
                    <a:lumOff val="25000"/>
                  </a:schemeClr>
                </a:solidFill>
                <a:latin typeface="微软雅黑" panose="020B0503020204020204" pitchFamily="34" charset="-122"/>
              </a:rPr>
              <a:t>文本</a:t>
            </a:r>
            <a:endParaRPr lang="en-US" altLang="zh-CN" sz="1200" dirty="0" smtClean="0">
              <a:solidFill>
                <a:schemeClr val="tx1">
                  <a:lumMod val="75000"/>
                  <a:lumOff val="25000"/>
                </a:schemeClr>
              </a:solidFill>
              <a:latin typeface="微软雅黑" panose="020B0503020204020204" pitchFamily="34" charset="-122"/>
            </a:endParaRPr>
          </a:p>
          <a:p>
            <a:pPr>
              <a:lnSpc>
                <a:spcPct val="150000"/>
              </a:lnSpc>
            </a:pPr>
            <a:r>
              <a:rPr lang="zh-CN" altLang="en-US" sz="1200" dirty="0" smtClean="0">
                <a:solidFill>
                  <a:schemeClr val="tx1">
                    <a:lumMod val="75000"/>
                    <a:lumOff val="25000"/>
                  </a:schemeClr>
                </a:solidFill>
                <a:latin typeface="微软雅黑" panose="020B0503020204020204" pitchFamily="34" charset="-122"/>
              </a:rPr>
              <a:t>单击</a:t>
            </a:r>
            <a:r>
              <a:rPr lang="zh-CN" altLang="en-US" sz="1200" dirty="0">
                <a:solidFill>
                  <a:schemeClr val="tx1">
                    <a:lumMod val="75000"/>
                    <a:lumOff val="25000"/>
                  </a:schemeClr>
                </a:solidFill>
                <a:latin typeface="微软雅黑" panose="020B0503020204020204" pitchFamily="34" charset="-122"/>
              </a:rPr>
              <a:t>此处添加文本单击此处添加文本</a:t>
            </a:r>
            <a:endParaRPr lang="en-US" altLang="zh-CN" sz="1200" dirty="0">
              <a:solidFill>
                <a:schemeClr val="tx1">
                  <a:lumMod val="75000"/>
                  <a:lumOff val="25000"/>
                </a:schemeClr>
              </a:solidFill>
              <a:latin typeface="微软雅黑" panose="020B0503020204020204" pitchFamily="34" charset="-122"/>
            </a:endParaRPr>
          </a:p>
          <a:p>
            <a:pPr>
              <a:lnSpc>
                <a:spcPct val="150000"/>
              </a:lnSpc>
            </a:pPr>
            <a:endParaRPr lang="en-US" altLang="zh-CN" sz="1200" dirty="0" smtClean="0">
              <a:solidFill>
                <a:schemeClr val="tx1">
                  <a:lumMod val="75000"/>
                  <a:lumOff val="25000"/>
                </a:schemeClr>
              </a:solidFill>
              <a:latin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anose="020B0503020204020204" pitchFamily="34" charset="-122"/>
            </a:endParaRPr>
          </a:p>
        </p:txBody>
      </p:sp>
      <p:sp>
        <p:nvSpPr>
          <p:cNvPr id="19" name="TextBox 18"/>
          <p:cNvSpPr txBox="1"/>
          <p:nvPr/>
        </p:nvSpPr>
        <p:spPr>
          <a:xfrm>
            <a:off x="2716352" y="3760030"/>
            <a:ext cx="2779807" cy="645160"/>
          </a:xfrm>
          <a:prstGeom prst="rect">
            <a:avLst/>
          </a:prstGeom>
          <a:noFill/>
        </p:spPr>
        <p:txBody>
          <a:bodyPr wrap="square" rtlCol="0">
            <a:spAutoFit/>
          </a:bodyPr>
          <a:lstStyle/>
          <a:p>
            <a:pPr>
              <a:lnSpc>
                <a:spcPct val="150000"/>
              </a:lnSpc>
            </a:pPr>
            <a:r>
              <a:rPr lang="zh-CN" altLang="en-US" sz="1200" dirty="0" smtClean="0">
                <a:solidFill>
                  <a:schemeClr val="tx1">
                    <a:lumMod val="75000"/>
                    <a:lumOff val="25000"/>
                  </a:schemeClr>
                </a:solidFill>
                <a:latin typeface="微软雅黑" panose="020B0503020204020204" pitchFamily="34" charset="-122"/>
              </a:rPr>
              <a:t>单击此处添加文本单击此处添加文本</a:t>
            </a:r>
            <a:endParaRPr lang="en-US" altLang="zh-CN" sz="1200" dirty="0" smtClean="0">
              <a:solidFill>
                <a:schemeClr val="tx1">
                  <a:lumMod val="75000"/>
                  <a:lumOff val="25000"/>
                </a:schemeClr>
              </a:solidFill>
              <a:latin typeface="微软雅黑" panose="020B0503020204020204" pitchFamily="34" charset="-122"/>
            </a:endParaRPr>
          </a:p>
          <a:p>
            <a:pPr>
              <a:lnSpc>
                <a:spcPct val="150000"/>
              </a:lnSpc>
            </a:pPr>
            <a:r>
              <a:rPr lang="zh-CN" altLang="en-US" sz="1200" dirty="0" smtClean="0">
                <a:solidFill>
                  <a:schemeClr val="tx1">
                    <a:lumMod val="75000"/>
                    <a:lumOff val="25000"/>
                  </a:schemeClr>
                </a:solidFill>
                <a:latin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ndParaRPr>
          </a:p>
        </p:txBody>
      </p:sp>
      <p:sp>
        <p:nvSpPr>
          <p:cNvPr id="20" name="Rectangle 12"/>
          <p:cNvSpPr/>
          <p:nvPr/>
        </p:nvSpPr>
        <p:spPr>
          <a:xfrm>
            <a:off x="2825810" y="4581128"/>
            <a:ext cx="2448272" cy="36000"/>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nvGrpSpPr>
          <p:cNvPr id="21" name="Group 14"/>
          <p:cNvGrpSpPr/>
          <p:nvPr/>
        </p:nvGrpSpPr>
        <p:grpSpPr bwMode="auto">
          <a:xfrm>
            <a:off x="2807048" y="4797152"/>
            <a:ext cx="1128712" cy="185737"/>
            <a:chOff x="0" y="0"/>
            <a:chExt cx="1896" cy="312"/>
          </a:xfrm>
          <a:solidFill>
            <a:schemeClr val="tx1">
              <a:lumMod val="50000"/>
              <a:lumOff val="50000"/>
            </a:schemeClr>
          </a:solidFill>
        </p:grpSpPr>
        <p:sp>
          <p:nvSpPr>
            <p:cNvPr id="22" name="AutoShape 15"/>
            <p:cNvSpPr/>
            <p:nvPr/>
          </p:nvSpPr>
          <p:spPr bwMode="auto">
            <a:xfrm>
              <a:off x="0" y="0"/>
              <a:ext cx="308"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sp>
          <p:nvSpPr>
            <p:cNvPr id="23" name="AutoShape 16"/>
            <p:cNvSpPr/>
            <p:nvPr/>
          </p:nvSpPr>
          <p:spPr bwMode="auto">
            <a:xfrm>
              <a:off x="399"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sp>
          <p:nvSpPr>
            <p:cNvPr id="24" name="AutoShape 17"/>
            <p:cNvSpPr/>
            <p:nvPr/>
          </p:nvSpPr>
          <p:spPr bwMode="auto">
            <a:xfrm>
              <a:off x="793"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sp>
          <p:nvSpPr>
            <p:cNvPr id="25" name="AutoShape 18"/>
            <p:cNvSpPr/>
            <p:nvPr/>
          </p:nvSpPr>
          <p:spPr bwMode="auto">
            <a:xfrm>
              <a:off x="1187"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sp>
          <p:nvSpPr>
            <p:cNvPr id="26" name="AutoShape 19"/>
            <p:cNvSpPr/>
            <p:nvPr/>
          </p:nvSpPr>
          <p:spPr bwMode="auto">
            <a:xfrm>
              <a:off x="1587"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grpSp>
      <p:grpSp>
        <p:nvGrpSpPr>
          <p:cNvPr id="27" name="Group 20"/>
          <p:cNvGrpSpPr/>
          <p:nvPr/>
        </p:nvGrpSpPr>
        <p:grpSpPr bwMode="auto">
          <a:xfrm>
            <a:off x="2807048" y="4797797"/>
            <a:ext cx="890587" cy="185738"/>
            <a:chOff x="0" y="0"/>
            <a:chExt cx="1496" cy="312"/>
          </a:xfrm>
          <a:solidFill>
            <a:schemeClr val="accent2"/>
          </a:solidFill>
        </p:grpSpPr>
        <p:sp>
          <p:nvSpPr>
            <p:cNvPr id="28" name="AutoShape 21"/>
            <p:cNvSpPr/>
            <p:nvPr/>
          </p:nvSpPr>
          <p:spPr bwMode="auto">
            <a:xfrm>
              <a:off x="0" y="0"/>
              <a:ext cx="308"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sp>
          <p:nvSpPr>
            <p:cNvPr id="29" name="AutoShape 22"/>
            <p:cNvSpPr/>
            <p:nvPr/>
          </p:nvSpPr>
          <p:spPr bwMode="auto">
            <a:xfrm>
              <a:off x="399"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sp>
          <p:nvSpPr>
            <p:cNvPr id="30" name="AutoShape 23"/>
            <p:cNvSpPr/>
            <p:nvPr/>
          </p:nvSpPr>
          <p:spPr bwMode="auto">
            <a:xfrm>
              <a:off x="793"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sp>
          <p:nvSpPr>
            <p:cNvPr id="31" name="AutoShape 24"/>
            <p:cNvSpPr/>
            <p:nvPr/>
          </p:nvSpPr>
          <p:spPr bwMode="auto">
            <a:xfrm>
              <a:off x="1187"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ea typeface="+mn-ea"/>
              </a:endParaRPr>
            </a:p>
          </p:txBody>
        </p:sp>
      </p:grpSp>
      <p:sp>
        <p:nvSpPr>
          <p:cNvPr id="32" name="TextBox 31"/>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37"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900" decel="100000" fill="hold"/>
                                        <p:tgtEl>
                                          <p:spTgt spid="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8" presetClass="emph" presetSubtype="0" fill="hold" nodeType="withEffect">
                                  <p:stCondLst>
                                    <p:cond delay="0"/>
                                  </p:stCondLst>
                                  <p:childTnLst>
                                    <p:animRot by="21600000">
                                      <p:cBhvr>
                                        <p:cTn id="49" dur="2000" fill="hold"/>
                                        <p:tgtEl>
                                          <p:spTgt spid="14"/>
                                        </p:tgtEl>
                                        <p:attrNameLst>
                                          <p:attrName>r</p:attrName>
                                        </p:attrNameLst>
                                      </p:cBhvr>
                                    </p:animRot>
                                  </p:childTnLst>
                                </p:cTn>
                              </p:par>
                              <p:par>
                                <p:cTn id="50" presetID="8" presetClass="emph" presetSubtype="0" fill="hold" nodeType="withEffect">
                                  <p:stCondLst>
                                    <p:cond delay="0"/>
                                  </p:stCondLst>
                                  <p:childTnLst>
                                    <p:animRot by="21600000">
                                      <p:cBhvr>
                                        <p:cTn id="51" dur="2000" fill="hold"/>
                                        <p:tgtEl>
                                          <p:spTgt spid="8"/>
                                        </p:tgtEl>
                                        <p:attrNameLst>
                                          <p:attrName>r</p:attrName>
                                        </p:attrNameLst>
                                      </p:cBhvr>
                                    </p:animRot>
                                  </p:childTnLst>
                                </p:cTn>
                              </p:par>
                              <p:par>
                                <p:cTn id="52" presetID="8" presetClass="emph" presetSubtype="0" fill="hold" nodeType="withEffect">
                                  <p:stCondLst>
                                    <p:cond delay="0"/>
                                  </p:stCondLst>
                                  <p:childTnLst>
                                    <p:animRot by="21600000">
                                      <p:cBhvr>
                                        <p:cTn id="53" dur="2000" fill="hold"/>
                                        <p:tgtEl>
                                          <p:spTgt spid="11"/>
                                        </p:tgtEl>
                                        <p:attrNameLst>
                                          <p:attrName>r</p:attrName>
                                        </p:attrNameLst>
                                      </p:cBhvr>
                                    </p:animRo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7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bldLvl="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第二部分  重点工作完成情况</a:t>
            </a:r>
          </a:p>
        </p:txBody>
      </p:sp>
      <p:sp>
        <p:nvSpPr>
          <p:cNvPr id="3" name="Oval 3"/>
          <p:cNvSpPr/>
          <p:nvPr/>
        </p:nvSpPr>
        <p:spPr>
          <a:xfrm>
            <a:off x="2173519" y="2348880"/>
            <a:ext cx="1541309" cy="1541308"/>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4" name="Oval 14"/>
          <p:cNvSpPr/>
          <p:nvPr/>
        </p:nvSpPr>
        <p:spPr>
          <a:xfrm>
            <a:off x="4294742" y="2354380"/>
            <a:ext cx="1541309" cy="1541308"/>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5" name="Oval 17"/>
          <p:cNvSpPr/>
          <p:nvPr/>
        </p:nvSpPr>
        <p:spPr>
          <a:xfrm>
            <a:off x="6418942" y="2354380"/>
            <a:ext cx="1541309" cy="1541308"/>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6" name="Oval 20"/>
          <p:cNvSpPr/>
          <p:nvPr/>
        </p:nvSpPr>
        <p:spPr>
          <a:xfrm>
            <a:off x="8540376" y="2354380"/>
            <a:ext cx="1541309" cy="1541308"/>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7" name="TextBox 6"/>
          <p:cNvSpPr txBox="1"/>
          <p:nvPr/>
        </p:nvSpPr>
        <p:spPr>
          <a:xfrm>
            <a:off x="3590607" y="2603062"/>
            <a:ext cx="832074" cy="920750"/>
          </a:xfrm>
          <a:prstGeom prst="rect">
            <a:avLst/>
          </a:prstGeom>
          <a:noFill/>
        </p:spPr>
        <p:txBody>
          <a:bodyPr wrap="square" lIns="91420" tIns="45709" rIns="91420" bIns="45709" rtlCol="0">
            <a:spAutoFit/>
          </a:bodyPr>
          <a:lstStyle/>
          <a:p>
            <a:pPr algn="ctr"/>
            <a:r>
              <a:rPr lang="en-US" sz="5400" b="1" dirty="0" smtClean="0">
                <a:solidFill>
                  <a:srgbClr val="DBDBDB"/>
                </a:solidFill>
                <a:latin typeface="+mn-ea"/>
                <a:cs typeface="Helvetica Neue"/>
              </a:rPr>
              <a:t>+</a:t>
            </a:r>
            <a:endParaRPr lang="ru-RU" sz="5400" b="1" dirty="0">
              <a:solidFill>
                <a:srgbClr val="DBDBDB"/>
              </a:solidFill>
              <a:latin typeface="+mn-ea"/>
              <a:cs typeface="Helvetica Neue"/>
            </a:endParaRPr>
          </a:p>
        </p:txBody>
      </p:sp>
      <p:sp>
        <p:nvSpPr>
          <p:cNvPr id="8" name="TextBox 7"/>
          <p:cNvSpPr txBox="1"/>
          <p:nvPr/>
        </p:nvSpPr>
        <p:spPr>
          <a:xfrm>
            <a:off x="5713424" y="2603062"/>
            <a:ext cx="832074" cy="920750"/>
          </a:xfrm>
          <a:prstGeom prst="rect">
            <a:avLst/>
          </a:prstGeom>
          <a:noFill/>
        </p:spPr>
        <p:txBody>
          <a:bodyPr wrap="square" lIns="91420" tIns="45709" rIns="91420" bIns="45709" rtlCol="0">
            <a:spAutoFit/>
          </a:bodyPr>
          <a:lstStyle/>
          <a:p>
            <a:pPr algn="ctr"/>
            <a:r>
              <a:rPr lang="en-US" sz="5400" b="1" dirty="0" smtClean="0">
                <a:solidFill>
                  <a:srgbClr val="DBDBDB"/>
                </a:solidFill>
                <a:latin typeface="+mn-ea"/>
                <a:cs typeface="Helvetica Neue"/>
              </a:rPr>
              <a:t>+</a:t>
            </a:r>
            <a:endParaRPr lang="ru-RU" sz="5400" b="1" dirty="0">
              <a:solidFill>
                <a:srgbClr val="DBDBDB"/>
              </a:solidFill>
              <a:latin typeface="+mn-ea"/>
              <a:cs typeface="Helvetica Neue"/>
            </a:endParaRPr>
          </a:p>
        </p:txBody>
      </p:sp>
      <p:sp>
        <p:nvSpPr>
          <p:cNvPr id="9" name="TextBox 8"/>
          <p:cNvSpPr txBox="1"/>
          <p:nvPr/>
        </p:nvSpPr>
        <p:spPr>
          <a:xfrm>
            <a:off x="7824449" y="2613261"/>
            <a:ext cx="832074" cy="920750"/>
          </a:xfrm>
          <a:prstGeom prst="rect">
            <a:avLst/>
          </a:prstGeom>
          <a:noFill/>
        </p:spPr>
        <p:txBody>
          <a:bodyPr wrap="square" lIns="91420" tIns="45709" rIns="91420" bIns="45709" rtlCol="0">
            <a:spAutoFit/>
          </a:bodyPr>
          <a:lstStyle/>
          <a:p>
            <a:pPr algn="ctr"/>
            <a:r>
              <a:rPr lang="en-US" sz="5400" b="1" dirty="0">
                <a:solidFill>
                  <a:srgbClr val="DBDBDB"/>
                </a:solidFill>
                <a:latin typeface="+mn-ea"/>
                <a:cs typeface="Helvetica Neue"/>
              </a:rPr>
              <a:t>=</a:t>
            </a:r>
            <a:endParaRPr lang="ru-RU" sz="5400" b="1" dirty="0">
              <a:solidFill>
                <a:srgbClr val="DBDBDB"/>
              </a:solidFill>
              <a:latin typeface="+mn-ea"/>
              <a:cs typeface="Helvetica Neue"/>
            </a:endParaRPr>
          </a:p>
        </p:txBody>
      </p:sp>
      <p:sp>
        <p:nvSpPr>
          <p:cNvPr id="10" name="TextBox 9"/>
          <p:cNvSpPr txBox="1"/>
          <p:nvPr/>
        </p:nvSpPr>
        <p:spPr>
          <a:xfrm>
            <a:off x="1998345" y="3990637"/>
            <a:ext cx="1807998" cy="229870"/>
          </a:xfrm>
          <a:prstGeom prst="rect">
            <a:avLst/>
          </a:prstGeom>
          <a:noFill/>
        </p:spPr>
        <p:txBody>
          <a:bodyPr wrap="square" lIns="0" rIns="0" bIns="0" rtlCol="0">
            <a:spAutoFit/>
          </a:bodyPr>
          <a:lstStyle/>
          <a:p>
            <a:pPr algn="ctr">
              <a:tabLst>
                <a:tab pos="1025525" algn="l"/>
              </a:tabLst>
            </a:pPr>
            <a:r>
              <a:rPr lang="zh-CN" altLang="en-US" sz="1200" b="1" dirty="0" smtClean="0">
                <a:solidFill>
                  <a:schemeClr val="accent1"/>
                </a:solidFill>
                <a:latin typeface="+mn-ea"/>
                <a:cs typeface="Calibri" panose="020F0502020204030204"/>
              </a:rPr>
              <a:t>填加标</a:t>
            </a:r>
            <a:r>
              <a:rPr lang="zh-CN" altLang="en-US" sz="1200" b="1" dirty="0">
                <a:solidFill>
                  <a:schemeClr val="accent1"/>
                </a:solidFill>
                <a:latin typeface="+mn-ea"/>
                <a:cs typeface="Calibri" panose="020F0502020204030204"/>
              </a:rPr>
              <a:t>题</a:t>
            </a:r>
            <a:endParaRPr lang="en-US" sz="1200" b="1" dirty="0">
              <a:solidFill>
                <a:schemeClr val="accent1"/>
              </a:solidFill>
              <a:latin typeface="+mn-ea"/>
              <a:cs typeface="Calibri" panose="020F0502020204030204"/>
            </a:endParaRPr>
          </a:p>
        </p:txBody>
      </p:sp>
      <p:sp>
        <p:nvSpPr>
          <p:cNvPr id="11" name="TextBox 10"/>
          <p:cNvSpPr txBox="1"/>
          <p:nvPr/>
        </p:nvSpPr>
        <p:spPr>
          <a:xfrm>
            <a:off x="2124949" y="4294837"/>
            <a:ext cx="1547915" cy="645795"/>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rPr>
              <a:t>单击</a:t>
            </a:r>
            <a:r>
              <a:rPr lang="zh-CN" altLang="en-US" sz="1000" dirty="0" smtClean="0">
                <a:solidFill>
                  <a:schemeClr val="tx1">
                    <a:lumMod val="75000"/>
                    <a:lumOff val="25000"/>
                  </a:schemeClr>
                </a:solidFill>
                <a:latin typeface="微软雅黑" panose="020B0503020204020204" pitchFamily="34" charset="-122"/>
              </a:rPr>
              <a:t>此处文本单击添加文本</a:t>
            </a:r>
            <a:r>
              <a:rPr lang="zh-CN" altLang="en-US" sz="1000" dirty="0">
                <a:solidFill>
                  <a:schemeClr val="tx1">
                    <a:lumMod val="75000"/>
                    <a:lumOff val="25000"/>
                  </a:schemeClr>
                </a:solidFill>
                <a:latin typeface="微软雅黑" panose="020B0503020204020204" pitchFamily="34" charset="-122"/>
              </a:rPr>
              <a:t>单击此处文本单击添加</a:t>
            </a:r>
            <a:r>
              <a:rPr lang="zh-CN" altLang="en-US" sz="1000" dirty="0" smtClean="0">
                <a:solidFill>
                  <a:schemeClr val="tx1">
                    <a:lumMod val="75000"/>
                    <a:lumOff val="25000"/>
                  </a:schemeClr>
                </a:solidFill>
                <a:latin typeface="微软雅黑" panose="020B0503020204020204" pitchFamily="34" charset="-122"/>
              </a:rPr>
              <a:t>文本</a:t>
            </a:r>
            <a:r>
              <a:rPr lang="zh-CN" altLang="en-US" sz="1000" dirty="0">
                <a:solidFill>
                  <a:schemeClr val="tx1">
                    <a:lumMod val="75000"/>
                    <a:lumOff val="25000"/>
                  </a:schemeClr>
                </a:solidFill>
                <a:latin typeface="微软雅黑" panose="020B0503020204020204" pitchFamily="34" charset="-122"/>
              </a:rPr>
              <a:t>单击此处文本单击添加文本</a:t>
            </a:r>
            <a:endParaRPr lang="en-US" sz="1000" dirty="0">
              <a:solidFill>
                <a:schemeClr val="tx1">
                  <a:lumMod val="75000"/>
                  <a:lumOff val="25000"/>
                </a:schemeClr>
              </a:solidFill>
              <a:latin typeface="+mn-ea"/>
              <a:cs typeface="Calibri" panose="020F0502020204030204"/>
            </a:endParaRPr>
          </a:p>
        </p:txBody>
      </p:sp>
      <p:sp>
        <p:nvSpPr>
          <p:cNvPr id="12" name="TextBox 11"/>
          <p:cNvSpPr txBox="1"/>
          <p:nvPr/>
        </p:nvSpPr>
        <p:spPr>
          <a:xfrm>
            <a:off x="4150163" y="3988092"/>
            <a:ext cx="1807998" cy="229870"/>
          </a:xfrm>
          <a:prstGeom prst="rect">
            <a:avLst/>
          </a:prstGeom>
          <a:noFill/>
        </p:spPr>
        <p:txBody>
          <a:bodyPr wrap="square" lIns="0" rIns="0" bIns="0" rtlCol="0">
            <a:spAutoFit/>
          </a:bodyPr>
          <a:lstStyle/>
          <a:p>
            <a:pPr algn="ctr">
              <a:tabLst>
                <a:tab pos="1025525" algn="l"/>
              </a:tabLst>
            </a:pPr>
            <a:r>
              <a:rPr lang="zh-CN" altLang="en-US" sz="1200" b="1" dirty="0">
                <a:solidFill>
                  <a:schemeClr val="accent2"/>
                </a:solidFill>
                <a:latin typeface="+mn-ea"/>
                <a:cs typeface="Calibri" panose="020F0502020204030204"/>
              </a:rPr>
              <a:t>填加标题</a:t>
            </a:r>
            <a:endParaRPr lang="en-US" altLang="zh-CN" sz="1200" b="1" dirty="0">
              <a:solidFill>
                <a:schemeClr val="accent2"/>
              </a:solidFill>
              <a:latin typeface="+mn-ea"/>
              <a:cs typeface="Calibri" panose="020F0502020204030204"/>
            </a:endParaRPr>
          </a:p>
        </p:txBody>
      </p:sp>
      <p:sp>
        <p:nvSpPr>
          <p:cNvPr id="13" name="TextBox 12"/>
          <p:cNvSpPr txBox="1"/>
          <p:nvPr/>
        </p:nvSpPr>
        <p:spPr>
          <a:xfrm>
            <a:off x="4276767" y="4292292"/>
            <a:ext cx="1547915" cy="645795"/>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mn-ea"/>
              <a:cs typeface="Calibri" panose="020F0502020204030204"/>
            </a:endParaRPr>
          </a:p>
        </p:txBody>
      </p:sp>
      <p:sp>
        <p:nvSpPr>
          <p:cNvPr id="14" name="TextBox 13"/>
          <p:cNvSpPr txBox="1"/>
          <p:nvPr/>
        </p:nvSpPr>
        <p:spPr>
          <a:xfrm>
            <a:off x="6281584" y="3985548"/>
            <a:ext cx="1807998" cy="229870"/>
          </a:xfrm>
          <a:prstGeom prst="rect">
            <a:avLst/>
          </a:prstGeom>
          <a:noFill/>
        </p:spPr>
        <p:txBody>
          <a:bodyPr wrap="square" lIns="0" rIns="0" bIns="0" rtlCol="0">
            <a:spAutoFit/>
          </a:bodyPr>
          <a:lstStyle/>
          <a:p>
            <a:pPr algn="ctr">
              <a:tabLst>
                <a:tab pos="1025525" algn="l"/>
              </a:tabLst>
            </a:pPr>
            <a:r>
              <a:rPr lang="zh-CN" altLang="en-US" sz="1200" b="1" dirty="0">
                <a:solidFill>
                  <a:schemeClr val="accent3"/>
                </a:solidFill>
                <a:latin typeface="+mn-ea"/>
                <a:cs typeface="Calibri" panose="020F0502020204030204"/>
              </a:rPr>
              <a:t>填加标题</a:t>
            </a:r>
            <a:endParaRPr lang="en-US" altLang="zh-CN" sz="1200" b="1" dirty="0">
              <a:solidFill>
                <a:schemeClr val="accent3"/>
              </a:solidFill>
              <a:latin typeface="+mn-ea"/>
              <a:cs typeface="Calibri" panose="020F0502020204030204"/>
            </a:endParaRPr>
          </a:p>
        </p:txBody>
      </p:sp>
      <p:sp>
        <p:nvSpPr>
          <p:cNvPr id="15" name="TextBox 14"/>
          <p:cNvSpPr txBox="1"/>
          <p:nvPr/>
        </p:nvSpPr>
        <p:spPr>
          <a:xfrm>
            <a:off x="6408188" y="4289748"/>
            <a:ext cx="1547915" cy="645795"/>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mn-ea"/>
              <a:cs typeface="Calibri" panose="020F0502020204030204"/>
            </a:endParaRPr>
          </a:p>
        </p:txBody>
      </p:sp>
      <p:sp>
        <p:nvSpPr>
          <p:cNvPr id="16" name="TextBox 15"/>
          <p:cNvSpPr txBox="1"/>
          <p:nvPr/>
        </p:nvSpPr>
        <p:spPr>
          <a:xfrm>
            <a:off x="8405977" y="3990637"/>
            <a:ext cx="1807998" cy="229870"/>
          </a:xfrm>
          <a:prstGeom prst="rect">
            <a:avLst/>
          </a:prstGeom>
          <a:noFill/>
        </p:spPr>
        <p:txBody>
          <a:bodyPr wrap="square" lIns="0" rIns="0" bIns="0" rtlCol="0">
            <a:spAutoFit/>
          </a:bodyPr>
          <a:lstStyle/>
          <a:p>
            <a:pPr algn="ctr">
              <a:tabLst>
                <a:tab pos="1025525" algn="l"/>
              </a:tabLst>
            </a:pPr>
            <a:r>
              <a:rPr lang="zh-CN" altLang="en-US" sz="1200" b="1" dirty="0">
                <a:solidFill>
                  <a:schemeClr val="accent4"/>
                </a:solidFill>
                <a:latin typeface="+mn-ea"/>
                <a:cs typeface="Calibri" panose="020F0502020204030204"/>
              </a:rPr>
              <a:t>填加标题</a:t>
            </a:r>
            <a:endParaRPr lang="en-US" altLang="zh-CN" sz="1200" b="1" dirty="0">
              <a:solidFill>
                <a:schemeClr val="accent4"/>
              </a:solidFill>
              <a:latin typeface="+mn-ea"/>
              <a:cs typeface="Calibri" panose="020F0502020204030204"/>
            </a:endParaRPr>
          </a:p>
        </p:txBody>
      </p:sp>
      <p:sp>
        <p:nvSpPr>
          <p:cNvPr id="17" name="TextBox 16"/>
          <p:cNvSpPr txBox="1"/>
          <p:nvPr/>
        </p:nvSpPr>
        <p:spPr>
          <a:xfrm>
            <a:off x="8532581" y="4294837"/>
            <a:ext cx="1547915" cy="645795"/>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mn-ea"/>
              <a:cs typeface="Calibri" panose="020F0502020204030204"/>
            </a:endParaRPr>
          </a:p>
        </p:txBody>
      </p:sp>
      <p:sp>
        <p:nvSpPr>
          <p:cNvPr id="18" name="Freeform 12"/>
          <p:cNvSpPr>
            <a:spLocks noEditPoints="1"/>
          </p:cNvSpPr>
          <p:nvPr/>
        </p:nvSpPr>
        <p:spPr bwMode="auto">
          <a:xfrm>
            <a:off x="6781077" y="2740517"/>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19" name="Group 71"/>
          <p:cNvGrpSpPr/>
          <p:nvPr/>
        </p:nvGrpSpPr>
        <p:grpSpPr>
          <a:xfrm>
            <a:off x="4747099" y="2816436"/>
            <a:ext cx="607249" cy="606196"/>
            <a:chOff x="3810000" y="2265363"/>
            <a:chExt cx="915988" cy="914400"/>
          </a:xfrm>
          <a:solidFill>
            <a:schemeClr val="bg1"/>
          </a:solidFill>
        </p:grpSpPr>
        <p:sp>
          <p:nvSpPr>
            <p:cNvPr id="20"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1"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2"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3"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4"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5"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7"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28" name="Group 173"/>
          <p:cNvGrpSpPr/>
          <p:nvPr/>
        </p:nvGrpSpPr>
        <p:grpSpPr>
          <a:xfrm>
            <a:off x="8904679" y="2720601"/>
            <a:ext cx="803718" cy="797865"/>
            <a:chOff x="6400800" y="1195388"/>
            <a:chExt cx="654050" cy="649287"/>
          </a:xfrm>
          <a:solidFill>
            <a:schemeClr val="bg1"/>
          </a:solidFill>
        </p:grpSpPr>
        <p:sp>
          <p:nvSpPr>
            <p:cNvPr id="29"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0"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4" name="Group 162"/>
          <p:cNvGrpSpPr/>
          <p:nvPr/>
        </p:nvGrpSpPr>
        <p:grpSpPr>
          <a:xfrm>
            <a:off x="2630119" y="2750856"/>
            <a:ext cx="628107" cy="671776"/>
            <a:chOff x="4267200" y="1196975"/>
            <a:chExt cx="593725" cy="635001"/>
          </a:xfrm>
          <a:solidFill>
            <a:schemeClr val="bg1"/>
          </a:solidFill>
        </p:grpSpPr>
        <p:sp>
          <p:nvSpPr>
            <p:cNvPr id="35"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7"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38" name="TextBox 37"/>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p:bldP spid="8" grpId="0"/>
      <p:bldP spid="9" grpId="0"/>
      <p:bldP spid="10" grpId="0"/>
      <p:bldP spid="11" grpId="0"/>
      <p:bldP spid="12" grpId="0"/>
      <p:bldP spid="13" grpId="0"/>
      <p:bldP spid="14" grpId="0"/>
      <p:bldP spid="15" grpId="0"/>
      <p:bldP spid="16" grpId="0"/>
      <p:bldP spid="1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第二部分  完成中</a:t>
            </a:r>
            <a:r>
              <a:rPr lang="zh-CN" altLang="en-US" dirty="0" smtClean="0"/>
              <a:t>的问题</a:t>
            </a:r>
            <a:endParaRPr lang="zh-CN" altLang="en-US" dirty="0"/>
          </a:p>
        </p:txBody>
      </p:sp>
      <p:sp>
        <p:nvSpPr>
          <p:cNvPr id="3" name="椭圆 1"/>
          <p:cNvSpPr>
            <a:spLocks noChangeArrowheads="1"/>
          </p:cNvSpPr>
          <p:nvPr/>
        </p:nvSpPr>
        <p:spPr bwMode="auto">
          <a:xfrm>
            <a:off x="2532063" y="2204864"/>
            <a:ext cx="1751012"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2"/>
          </a:solidFill>
          <a:ln>
            <a:noFill/>
          </a:ln>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4" name="椭圆 1"/>
          <p:cNvSpPr>
            <a:spLocks noChangeArrowheads="1"/>
          </p:cNvSpPr>
          <p:nvPr/>
        </p:nvSpPr>
        <p:spPr bwMode="auto">
          <a:xfrm>
            <a:off x="4283075" y="2220739"/>
            <a:ext cx="1752600"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3"/>
          </a:solidFill>
          <a:ln>
            <a:noFill/>
          </a:ln>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5" name="TextBox 14"/>
          <p:cNvSpPr>
            <a:spLocks noChangeArrowheads="1"/>
          </p:cNvSpPr>
          <p:nvPr/>
        </p:nvSpPr>
        <p:spPr bwMode="auto">
          <a:xfrm>
            <a:off x="3143250" y="2215976"/>
            <a:ext cx="6845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mj-ea"/>
                <a:ea typeface="+mj-ea"/>
                <a:sym typeface="方正兰亭粗黑_GBK" charset="-122"/>
              </a:rPr>
              <a:t>01</a:t>
            </a:r>
          </a:p>
        </p:txBody>
      </p:sp>
      <p:sp>
        <p:nvSpPr>
          <p:cNvPr id="6" name="TextBox 15"/>
          <p:cNvSpPr>
            <a:spLocks noChangeArrowheads="1"/>
          </p:cNvSpPr>
          <p:nvPr/>
        </p:nvSpPr>
        <p:spPr bwMode="auto">
          <a:xfrm>
            <a:off x="4799856" y="2215976"/>
            <a:ext cx="6845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mj-ea"/>
                <a:ea typeface="+mj-ea"/>
                <a:sym typeface="方正兰亭粗黑_GBK" charset="-122"/>
              </a:rPr>
              <a:t>02</a:t>
            </a:r>
          </a:p>
        </p:txBody>
      </p:sp>
      <p:sp>
        <p:nvSpPr>
          <p:cNvPr id="7" name="直接连接符 18"/>
          <p:cNvSpPr>
            <a:spLocks noChangeShapeType="1"/>
          </p:cNvSpPr>
          <p:nvPr/>
        </p:nvSpPr>
        <p:spPr bwMode="auto">
          <a:xfrm>
            <a:off x="2747963" y="280017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8" name="直接连接符 19"/>
          <p:cNvSpPr>
            <a:spLocks noChangeShapeType="1"/>
          </p:cNvSpPr>
          <p:nvPr/>
        </p:nvSpPr>
        <p:spPr bwMode="auto">
          <a:xfrm>
            <a:off x="4516438" y="280017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9" name="TextBox 22"/>
          <p:cNvSpPr>
            <a:spLocks noChangeArrowheads="1"/>
          </p:cNvSpPr>
          <p:nvPr/>
        </p:nvSpPr>
        <p:spPr bwMode="auto">
          <a:xfrm>
            <a:off x="2598738" y="2917651"/>
            <a:ext cx="1747837"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bg1"/>
                </a:solidFill>
                <a:latin typeface="+mj-ea"/>
                <a:ea typeface="+mj-ea"/>
                <a:sym typeface="微软雅黑" panose="020B0503020204020204" pitchFamily="34" charset="-122"/>
              </a:rPr>
              <a:t>点此输入标题</a:t>
            </a:r>
          </a:p>
        </p:txBody>
      </p:sp>
      <p:sp>
        <p:nvSpPr>
          <p:cNvPr id="10" name="TextBox 23"/>
          <p:cNvSpPr>
            <a:spLocks noChangeArrowheads="1"/>
          </p:cNvSpPr>
          <p:nvPr/>
        </p:nvSpPr>
        <p:spPr bwMode="auto">
          <a:xfrm>
            <a:off x="2620963" y="3263726"/>
            <a:ext cx="1747837"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bg1"/>
                </a:solidFill>
                <a:latin typeface="+mj-ea"/>
                <a:ea typeface="+mj-ea"/>
                <a:sym typeface="微软雅黑" panose="020B0503020204020204" pitchFamily="34" charset="-122"/>
              </a:rPr>
              <a:t>点此输入文字</a:t>
            </a:r>
          </a:p>
        </p:txBody>
      </p:sp>
      <p:sp>
        <p:nvSpPr>
          <p:cNvPr id="11" name="TextBox 24"/>
          <p:cNvSpPr>
            <a:spLocks noChangeArrowheads="1"/>
          </p:cNvSpPr>
          <p:nvPr/>
        </p:nvSpPr>
        <p:spPr bwMode="auto">
          <a:xfrm>
            <a:off x="4371975" y="2917651"/>
            <a:ext cx="174625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bg1"/>
                </a:solidFill>
                <a:latin typeface="+mj-ea"/>
                <a:ea typeface="+mj-ea"/>
                <a:sym typeface="微软雅黑" panose="020B0503020204020204" pitchFamily="34" charset="-122"/>
              </a:rPr>
              <a:t>点此输入标题</a:t>
            </a:r>
          </a:p>
        </p:txBody>
      </p:sp>
      <p:sp>
        <p:nvSpPr>
          <p:cNvPr id="12" name="TextBox 25"/>
          <p:cNvSpPr>
            <a:spLocks noChangeArrowheads="1"/>
          </p:cNvSpPr>
          <p:nvPr/>
        </p:nvSpPr>
        <p:spPr bwMode="auto">
          <a:xfrm>
            <a:off x="4394200" y="3263726"/>
            <a:ext cx="174625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bg1"/>
                </a:solidFill>
                <a:latin typeface="+mj-ea"/>
                <a:ea typeface="+mj-ea"/>
                <a:sym typeface="微软雅黑" panose="020B0503020204020204" pitchFamily="34" charset="-122"/>
              </a:rPr>
              <a:t>点此输入文字</a:t>
            </a:r>
          </a:p>
        </p:txBody>
      </p:sp>
      <p:grpSp>
        <p:nvGrpSpPr>
          <p:cNvPr id="13" name="Group 22"/>
          <p:cNvGrpSpPr/>
          <p:nvPr/>
        </p:nvGrpSpPr>
        <p:grpSpPr bwMode="auto">
          <a:xfrm>
            <a:off x="2601541" y="4744636"/>
            <a:ext cx="993730" cy="377429"/>
            <a:chOff x="0" y="0"/>
            <a:chExt cx="1323127" cy="504056"/>
          </a:xfrm>
        </p:grpSpPr>
        <p:sp>
          <p:nvSpPr>
            <p:cNvPr id="14" name="矩形 46"/>
            <p:cNvSpPr>
              <a:spLocks noChangeArrowheads="1"/>
            </p:cNvSpPr>
            <p:nvPr/>
          </p:nvSpPr>
          <p:spPr bwMode="auto">
            <a:xfrm>
              <a:off x="0" y="0"/>
              <a:ext cx="1323127"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15" name="文本框 47"/>
            <p:cNvSpPr>
              <a:spLocks noChangeArrowheads="1"/>
            </p:cNvSpPr>
            <p:nvPr/>
          </p:nvSpPr>
          <p:spPr bwMode="auto">
            <a:xfrm>
              <a:off x="49322" y="36233"/>
              <a:ext cx="1271353" cy="42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00" b="1" dirty="0" smtClean="0">
                  <a:solidFill>
                    <a:schemeClr val="bg1"/>
                  </a:solidFill>
                  <a:latin typeface="+mj-ea"/>
                  <a:ea typeface="+mj-ea"/>
                  <a:sym typeface="方正兰亭细黑_GBK" charset="-122"/>
                </a:rPr>
                <a:t>填加标题</a:t>
              </a:r>
              <a:endParaRPr lang="zh-CN" altLang="en-US" sz="1500" b="1" dirty="0">
                <a:solidFill>
                  <a:schemeClr val="bg1"/>
                </a:solidFill>
                <a:latin typeface="+mj-ea"/>
                <a:ea typeface="+mj-ea"/>
                <a:sym typeface="方正兰亭细黑_GBK" charset="-122"/>
              </a:endParaRPr>
            </a:p>
          </p:txBody>
        </p:sp>
      </p:grpSp>
      <p:sp>
        <p:nvSpPr>
          <p:cNvPr id="16" name="矩形 60"/>
          <p:cNvSpPr>
            <a:spLocks noChangeArrowheads="1"/>
          </p:cNvSpPr>
          <p:nvPr/>
        </p:nvSpPr>
        <p:spPr bwMode="auto">
          <a:xfrm>
            <a:off x="3647728" y="4707325"/>
            <a:ext cx="6318746"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a:t>
            </a:r>
            <a:r>
              <a:rPr lang="zh-CN" altLang="en-US" sz="1000" dirty="0" smtClean="0">
                <a:solidFill>
                  <a:schemeClr val="tx1">
                    <a:lumMod val="50000"/>
                    <a:lumOff val="50000"/>
                  </a:schemeClr>
                </a:solidFill>
                <a:latin typeface="微软雅黑" panose="020B0503020204020204" pitchFamily="34" charset="-122"/>
              </a:rPr>
              <a:t>文本单击此处</a:t>
            </a:r>
            <a:r>
              <a:rPr lang="zh-CN" altLang="en-US" sz="1000" dirty="0">
                <a:solidFill>
                  <a:schemeClr val="tx1">
                    <a:lumMod val="50000"/>
                    <a:lumOff val="50000"/>
                  </a:schemeClr>
                </a:solidFill>
                <a:latin typeface="微软雅黑" panose="020B0503020204020204" pitchFamily="34" charset="-122"/>
              </a:rPr>
              <a:t>添加文本单击此处添加</a:t>
            </a:r>
            <a:r>
              <a:rPr lang="zh-CN" altLang="en-US" sz="1000" dirty="0" smtClean="0">
                <a:solidFill>
                  <a:schemeClr val="tx1">
                    <a:lumMod val="50000"/>
                    <a:lumOff val="50000"/>
                  </a:schemeClr>
                </a:solidFill>
                <a:latin typeface="微软雅黑" panose="020B0503020204020204" pitchFamily="34" charset="-122"/>
              </a:rPr>
              <a:t>文本</a:t>
            </a:r>
            <a:r>
              <a:rPr lang="zh-CN" altLang="en-US" sz="1000" dirty="0">
                <a:solidFill>
                  <a:schemeClr val="tx1">
                    <a:lumMod val="50000"/>
                    <a:lumOff val="50000"/>
                  </a:schemeClr>
                </a:solidFill>
                <a:latin typeface="微软雅黑" panose="020B0503020204020204" pitchFamily="34" charset="-122"/>
              </a:rPr>
              <a:t>单击此处添加文本单击此处</a:t>
            </a:r>
            <a:r>
              <a:rPr lang="zh-CN" altLang="en-US" sz="1000" dirty="0" smtClean="0">
                <a:solidFill>
                  <a:schemeClr val="tx1">
                    <a:lumMod val="50000"/>
                    <a:lumOff val="50000"/>
                  </a:schemeClr>
                </a:solidFill>
                <a:latin typeface="微软雅黑" panose="020B0503020204020204" pitchFamily="34" charset="-122"/>
              </a:rPr>
              <a:t>添加</a:t>
            </a:r>
            <a:endParaRPr lang="en-US" altLang="zh-CN" sz="1000" dirty="0" smtClean="0">
              <a:solidFill>
                <a:schemeClr val="tx1">
                  <a:lumMod val="50000"/>
                  <a:lumOff val="50000"/>
                </a:schemeClr>
              </a:solidFill>
              <a:latin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rPr>
              <a:t>单击</a:t>
            </a:r>
            <a:r>
              <a:rPr lang="zh-CN" altLang="en-US" sz="1000" dirty="0">
                <a:solidFill>
                  <a:schemeClr val="tx1">
                    <a:lumMod val="50000"/>
                    <a:lumOff val="50000"/>
                  </a:schemeClr>
                </a:solidFill>
                <a:latin typeface="微软雅黑" panose="020B0503020204020204" pitchFamily="34" charset="-122"/>
              </a:rPr>
              <a:t>此处添加文本单击此处添加文本单击此处添加文本单击此处添加文本单击此处添加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a:solidFill>
                <a:schemeClr val="tx1">
                  <a:lumMod val="50000"/>
                  <a:lumOff val="50000"/>
                </a:schemeClr>
              </a:solidFill>
              <a:latin typeface="微软雅黑" panose="020B0503020204020204" pitchFamily="34" charset="-122"/>
            </a:endParaRPr>
          </a:p>
        </p:txBody>
      </p:sp>
      <p:sp>
        <p:nvSpPr>
          <p:cNvPr id="17" name="椭圆 1"/>
          <p:cNvSpPr>
            <a:spLocks noChangeArrowheads="1"/>
          </p:cNvSpPr>
          <p:nvPr/>
        </p:nvSpPr>
        <p:spPr bwMode="auto">
          <a:xfrm>
            <a:off x="6035675" y="2220739"/>
            <a:ext cx="1751013"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4"/>
          </a:solidFill>
          <a:ln>
            <a:noFill/>
          </a:ln>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18" name="TextBox 16"/>
          <p:cNvSpPr>
            <a:spLocks noChangeArrowheads="1"/>
          </p:cNvSpPr>
          <p:nvPr/>
        </p:nvSpPr>
        <p:spPr bwMode="auto">
          <a:xfrm>
            <a:off x="6635750" y="2215976"/>
            <a:ext cx="6845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mj-ea"/>
                <a:ea typeface="+mj-ea"/>
                <a:sym typeface="方正兰亭粗黑_GBK" charset="-122"/>
              </a:rPr>
              <a:t>03</a:t>
            </a:r>
          </a:p>
        </p:txBody>
      </p:sp>
      <p:sp>
        <p:nvSpPr>
          <p:cNvPr id="19" name="直接连接符 20"/>
          <p:cNvSpPr>
            <a:spLocks noChangeShapeType="1"/>
          </p:cNvSpPr>
          <p:nvPr/>
        </p:nvSpPr>
        <p:spPr bwMode="auto">
          <a:xfrm>
            <a:off x="6267450" y="280017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20" name="TextBox 26"/>
          <p:cNvSpPr>
            <a:spLocks noChangeArrowheads="1"/>
          </p:cNvSpPr>
          <p:nvPr/>
        </p:nvSpPr>
        <p:spPr bwMode="auto">
          <a:xfrm>
            <a:off x="6129338" y="2917651"/>
            <a:ext cx="1747837"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bg1"/>
                </a:solidFill>
                <a:latin typeface="+mj-ea"/>
                <a:ea typeface="+mj-ea"/>
                <a:sym typeface="微软雅黑" panose="020B0503020204020204" pitchFamily="34" charset="-122"/>
              </a:rPr>
              <a:t>点此输入标题</a:t>
            </a:r>
          </a:p>
        </p:txBody>
      </p:sp>
      <p:sp>
        <p:nvSpPr>
          <p:cNvPr id="21" name="TextBox 27"/>
          <p:cNvSpPr>
            <a:spLocks noChangeArrowheads="1"/>
          </p:cNvSpPr>
          <p:nvPr/>
        </p:nvSpPr>
        <p:spPr bwMode="auto">
          <a:xfrm>
            <a:off x="6151563" y="3263726"/>
            <a:ext cx="174625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bg1"/>
                </a:solidFill>
                <a:latin typeface="+mj-ea"/>
                <a:ea typeface="+mj-ea"/>
                <a:sym typeface="微软雅黑" panose="020B0503020204020204" pitchFamily="34" charset="-122"/>
              </a:rPr>
              <a:t>点此输入文字</a:t>
            </a:r>
          </a:p>
        </p:txBody>
      </p:sp>
      <p:sp>
        <p:nvSpPr>
          <p:cNvPr id="22" name="椭圆 11"/>
          <p:cNvSpPr>
            <a:spLocks noChangeArrowheads="1"/>
          </p:cNvSpPr>
          <p:nvPr/>
        </p:nvSpPr>
        <p:spPr bwMode="auto">
          <a:xfrm>
            <a:off x="7788275" y="2220739"/>
            <a:ext cx="1873250" cy="1871662"/>
          </a:xfrm>
          <a:prstGeom prst="ellipse">
            <a:avLst/>
          </a:prstGeom>
          <a:solidFill>
            <a:schemeClr val="accent5"/>
          </a:solidFill>
          <a:ln>
            <a:noFill/>
          </a:ln>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3" name="TextBox 17"/>
          <p:cNvSpPr>
            <a:spLocks noChangeArrowheads="1"/>
          </p:cNvSpPr>
          <p:nvPr/>
        </p:nvSpPr>
        <p:spPr bwMode="auto">
          <a:xfrm>
            <a:off x="8328248" y="2215976"/>
            <a:ext cx="6845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mj-ea"/>
                <a:ea typeface="+mj-ea"/>
                <a:sym typeface="方正兰亭粗黑_GBK" charset="-122"/>
              </a:rPr>
              <a:t>04</a:t>
            </a:r>
          </a:p>
        </p:txBody>
      </p:sp>
      <p:sp>
        <p:nvSpPr>
          <p:cNvPr id="24" name="直接连接符 21"/>
          <p:cNvSpPr>
            <a:spLocks noChangeShapeType="1"/>
          </p:cNvSpPr>
          <p:nvPr/>
        </p:nvSpPr>
        <p:spPr bwMode="auto">
          <a:xfrm>
            <a:off x="8027988" y="2800176"/>
            <a:ext cx="1435100"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25" name="TextBox 28"/>
          <p:cNvSpPr>
            <a:spLocks noChangeArrowheads="1"/>
          </p:cNvSpPr>
          <p:nvPr/>
        </p:nvSpPr>
        <p:spPr bwMode="auto">
          <a:xfrm>
            <a:off x="7931150" y="2946226"/>
            <a:ext cx="174625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bg1"/>
                </a:solidFill>
                <a:latin typeface="+mj-ea"/>
                <a:ea typeface="+mj-ea"/>
                <a:sym typeface="微软雅黑" panose="020B0503020204020204" pitchFamily="34" charset="-122"/>
              </a:rPr>
              <a:t>点此输入标题</a:t>
            </a:r>
          </a:p>
        </p:txBody>
      </p:sp>
      <p:sp>
        <p:nvSpPr>
          <p:cNvPr id="26" name="TextBox 29"/>
          <p:cNvSpPr>
            <a:spLocks noChangeArrowheads="1"/>
          </p:cNvSpPr>
          <p:nvPr/>
        </p:nvSpPr>
        <p:spPr bwMode="auto">
          <a:xfrm>
            <a:off x="7953375" y="3292301"/>
            <a:ext cx="174625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bg1"/>
                </a:solidFill>
                <a:latin typeface="+mj-ea"/>
                <a:ea typeface="+mj-ea"/>
                <a:sym typeface="微软雅黑" panose="020B0503020204020204" pitchFamily="34" charset="-122"/>
              </a:rPr>
              <a:t>点此输入文字</a:t>
            </a:r>
          </a:p>
        </p:txBody>
      </p:sp>
      <p:cxnSp>
        <p:nvCxnSpPr>
          <p:cNvPr id="27" name="Straight Connector 42"/>
          <p:cNvCxnSpPr/>
          <p:nvPr/>
        </p:nvCxnSpPr>
        <p:spPr>
          <a:xfrm>
            <a:off x="2423592" y="4509120"/>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ppt_w"/>
                                          </p:val>
                                        </p:tav>
                                        <p:tav tm="100000">
                                          <p:val>
                                            <p:strVal val="#ppt_w"/>
                                          </p:val>
                                        </p:tav>
                                      </p:tavLst>
                                    </p:anim>
                                    <p:anim calcmode="lin" valueType="num">
                                      <p:cBhvr>
                                        <p:cTn id="8" dur="250" fill="hold"/>
                                        <p:tgtEl>
                                          <p:spTgt spid="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strVal val="4*#ppt_w"/>
                                          </p:val>
                                        </p:tav>
                                        <p:tav tm="100000">
                                          <p:val>
                                            <p:strVal val="#ppt_w"/>
                                          </p:val>
                                        </p:tav>
                                      </p:tavLst>
                                    </p:anim>
                                    <p:anim calcmode="lin" valueType="num">
                                      <p:cBhvr>
                                        <p:cTn id="12" dur="250" fill="hold"/>
                                        <p:tgtEl>
                                          <p:spTgt spid="4"/>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ppt_w</p:attrName>
                                        </p:attrNameLst>
                                      </p:cBhvr>
                                      <p:tavLst>
                                        <p:tav tm="0">
                                          <p:val>
                                            <p:strVal val="4*#ppt_w"/>
                                          </p:val>
                                        </p:tav>
                                        <p:tav tm="100000">
                                          <p:val>
                                            <p:strVal val="#ppt_w"/>
                                          </p:val>
                                        </p:tav>
                                      </p:tavLst>
                                    </p:anim>
                                    <p:anim calcmode="lin" valueType="num">
                                      <p:cBhvr>
                                        <p:cTn id="16" dur="25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22"/>
                                        </p:tgtEl>
                                        <p:attrNameLst>
                                          <p:attrName>style.visibility</p:attrName>
                                        </p:attrNameLst>
                                      </p:cBhvr>
                                      <p:to>
                                        <p:strVal val="visible"/>
                                      </p:to>
                                    </p:set>
                                    <p:anim calcmode="lin" valueType="num">
                                      <p:cBhvr>
                                        <p:cTn id="19" dur="250" fill="hold"/>
                                        <p:tgtEl>
                                          <p:spTgt spid="22"/>
                                        </p:tgtEl>
                                        <p:attrNameLst>
                                          <p:attrName>ppt_w</p:attrName>
                                        </p:attrNameLst>
                                      </p:cBhvr>
                                      <p:tavLst>
                                        <p:tav tm="0">
                                          <p:val>
                                            <p:strVal val="4*#ppt_w"/>
                                          </p:val>
                                        </p:tav>
                                        <p:tav tm="100000">
                                          <p:val>
                                            <p:strVal val="#ppt_w"/>
                                          </p:val>
                                        </p:tav>
                                      </p:tavLst>
                                    </p:anim>
                                    <p:anim calcmode="lin" valueType="num">
                                      <p:cBhvr>
                                        <p:cTn id="20" dur="250" fill="hold"/>
                                        <p:tgtEl>
                                          <p:spTgt spid="22"/>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1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10"/>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9"/>
                                        </p:tgtEl>
                                        <p:attrNameLst>
                                          <p:attrName>ppt_y</p:attrName>
                                        </p:attrNameLst>
                                      </p:cBhvr>
                                      <p:tavLst>
                                        <p:tav tm="0">
                                          <p:val>
                                            <p:strVal val="#ppt_y"/>
                                          </p:val>
                                        </p:tav>
                                        <p:tav tm="100000">
                                          <p:val>
                                            <p:strVal val="#ppt_y"/>
                                          </p:val>
                                        </p:tav>
                                      </p:tavLst>
                                    </p:anim>
                                    <p:anim calcmode="lin" valueType="num">
                                      <p:cBhvr>
                                        <p:cTn id="5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9"/>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9"/>
                                        </p:tgtEl>
                                      </p:cBhvr>
                                    </p:animEffect>
                                  </p:childTnLst>
                                </p:cTn>
                              </p:par>
                            </p:childTnLst>
                          </p:cTn>
                        </p:par>
                        <p:par>
                          <p:cTn id="62" fill="hold">
                            <p:stCondLst>
                              <p:cond delay="27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2"/>
                                        </p:tgtEl>
                                        <p:attrNameLst>
                                          <p:attrName>ppt_y</p:attrName>
                                        </p:attrNameLst>
                                      </p:cBhvr>
                                      <p:tavLst>
                                        <p:tav tm="0">
                                          <p:val>
                                            <p:strVal val="#ppt_y"/>
                                          </p:val>
                                        </p:tav>
                                        <p:tav tm="100000">
                                          <p:val>
                                            <p:strVal val="#ppt_y"/>
                                          </p:val>
                                        </p:tav>
                                      </p:tavLst>
                                    </p:anim>
                                    <p:anim calcmode="lin" valueType="num">
                                      <p:cBhvr>
                                        <p:cTn id="6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69" dur="500" tmFilter="0,0; .5, 1; 1, 1"/>
                                        <p:tgtEl>
                                          <p:spTgt spid="12"/>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1"/>
                                        </p:tgtEl>
                                        <p:attrNameLst>
                                          <p:attrName>ppt_y</p:attrName>
                                        </p:attrNameLst>
                                      </p:cBhvr>
                                      <p:tavLst>
                                        <p:tav tm="0">
                                          <p:val>
                                            <p:strVal val="#ppt_y"/>
                                          </p:val>
                                        </p:tav>
                                        <p:tav tm="100000">
                                          <p:val>
                                            <p:strVal val="#ppt_y"/>
                                          </p:val>
                                        </p:tav>
                                      </p:tavLst>
                                    </p:anim>
                                    <p:anim calcmode="lin" valueType="num">
                                      <p:cBhvr>
                                        <p:cTn id="7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76" dur="500" tmFilter="0,0; .5, 1; 1, 1"/>
                                        <p:tgtEl>
                                          <p:spTgt spid="11"/>
                                        </p:tgtEl>
                                      </p:cBhvr>
                                    </p:animEffect>
                                  </p:childTnLst>
                                </p:cTn>
                              </p:par>
                            </p:childTnLst>
                          </p:cTn>
                        </p:par>
                        <p:par>
                          <p:cTn id="77" fill="hold">
                            <p:stCondLst>
                              <p:cond delay="3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1"/>
                                        </p:tgtEl>
                                        <p:attrNameLst>
                                          <p:attrName>ppt_y</p:attrName>
                                        </p:attrNameLst>
                                      </p:cBhvr>
                                      <p:tavLst>
                                        <p:tav tm="0">
                                          <p:val>
                                            <p:strVal val="#ppt_y"/>
                                          </p:val>
                                        </p:tav>
                                        <p:tav tm="100000">
                                          <p:val>
                                            <p:strVal val="#ppt_y"/>
                                          </p:val>
                                        </p:tav>
                                      </p:tavLst>
                                    </p:anim>
                                    <p:anim calcmode="lin" valueType="num">
                                      <p:cBhvr>
                                        <p:cTn id="8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84" dur="500" tmFilter="0,0; .5, 1; 1, 1"/>
                                        <p:tgtEl>
                                          <p:spTgt spid="21"/>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0"/>
                                        </p:tgtEl>
                                        <p:attrNameLst>
                                          <p:attrName>ppt_y</p:attrName>
                                        </p:attrNameLst>
                                      </p:cBhvr>
                                      <p:tavLst>
                                        <p:tav tm="0">
                                          <p:val>
                                            <p:strVal val="#ppt_y"/>
                                          </p:val>
                                        </p:tav>
                                        <p:tav tm="100000">
                                          <p:val>
                                            <p:strVal val="#ppt_y"/>
                                          </p:val>
                                        </p:tav>
                                      </p:tavLst>
                                    </p:anim>
                                    <p:anim calcmode="lin" valueType="num">
                                      <p:cBhvr>
                                        <p:cTn id="8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0"/>
                                        </p:tgtEl>
                                        <p:attrNameLst>
                                          <p:attrName>ppt_w</p:attrName>
                                        </p:attrNameLst>
                                      </p:cBhvr>
                                      <p:tavLst>
                                        <p:tav tm="0">
                                          <p:val>
                                            <p:strVal val="#ppt_w/10"/>
                                          </p:val>
                                        </p:tav>
                                        <p:tav tm="50000">
                                          <p:val>
                                            <p:strVal val="#ppt_w+.01"/>
                                          </p:val>
                                        </p:tav>
                                        <p:tav tm="100000">
                                          <p:val>
                                            <p:strVal val="#ppt_w"/>
                                          </p:val>
                                        </p:tav>
                                      </p:tavLst>
                                    </p:anim>
                                    <p:animEffect>
                                      <p:cBhvr>
                                        <p:cTn id="91" dur="500" tmFilter="0,0; .5, 1; 1, 1"/>
                                        <p:tgtEl>
                                          <p:spTgt spid="20"/>
                                        </p:tgtEl>
                                      </p:cBhvr>
                                    </p:animEffect>
                                  </p:childTnLst>
                                </p:cTn>
                              </p:par>
                            </p:childTnLst>
                          </p:cTn>
                        </p:par>
                        <p:par>
                          <p:cTn id="92" fill="hold">
                            <p:stCondLst>
                              <p:cond delay="42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6"/>
                                        </p:tgtEl>
                                        <p:attrNameLst>
                                          <p:attrName>ppt_y</p:attrName>
                                        </p:attrNameLst>
                                      </p:cBhvr>
                                      <p:tavLst>
                                        <p:tav tm="0">
                                          <p:val>
                                            <p:strVal val="#ppt_y"/>
                                          </p:val>
                                        </p:tav>
                                        <p:tav tm="100000">
                                          <p:val>
                                            <p:strVal val="#ppt_y"/>
                                          </p:val>
                                        </p:tav>
                                      </p:tavLst>
                                    </p:anim>
                                    <p:anim calcmode="lin" valueType="num">
                                      <p:cBhvr>
                                        <p:cTn id="9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99" dur="500" tmFilter="0,0; .5, 1; 1, 1"/>
                                        <p:tgtEl>
                                          <p:spTgt spid="26"/>
                                        </p:tgtEl>
                                      </p:cBhvr>
                                    </p:animEffect>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5"/>
                                        </p:tgtEl>
                                        <p:attrNameLst>
                                          <p:attrName>ppt_y</p:attrName>
                                        </p:attrNameLst>
                                      </p:cBhvr>
                                      <p:tavLst>
                                        <p:tav tm="0">
                                          <p:val>
                                            <p:strVal val="#ppt_y"/>
                                          </p:val>
                                        </p:tav>
                                        <p:tav tm="100000">
                                          <p:val>
                                            <p:strVal val="#ppt_y"/>
                                          </p:val>
                                        </p:tav>
                                      </p:tavLst>
                                    </p:anim>
                                    <p:anim calcmode="lin" valueType="num">
                                      <p:cBhvr>
                                        <p:cTn id="104"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5"/>
                                        </p:tgtEl>
                                        <p:attrNameLst>
                                          <p:attrName>ppt_w</p:attrName>
                                        </p:attrNameLst>
                                      </p:cBhvr>
                                      <p:tavLst>
                                        <p:tav tm="0">
                                          <p:val>
                                            <p:strVal val="#ppt_w/10"/>
                                          </p:val>
                                        </p:tav>
                                        <p:tav tm="50000">
                                          <p:val>
                                            <p:strVal val="#ppt_w+.01"/>
                                          </p:val>
                                        </p:tav>
                                        <p:tav tm="100000">
                                          <p:val>
                                            <p:strVal val="#ppt_w"/>
                                          </p:val>
                                        </p:tav>
                                      </p:tavLst>
                                    </p:anim>
                                    <p:animEffect>
                                      <p:cBhvr>
                                        <p:cTn id="106" dur="500" tmFilter="0,0; .5, 1; 1, 1"/>
                                        <p:tgtEl>
                                          <p:spTgt spid="25"/>
                                        </p:tgtEl>
                                      </p:cBhvr>
                                    </p:animEffect>
                                  </p:childTnLst>
                                </p:cTn>
                              </p:par>
                            </p:childTnLst>
                          </p:cTn>
                        </p:par>
                        <p:par>
                          <p:cTn id="107" fill="hold">
                            <p:stCondLst>
                              <p:cond delay="5000"/>
                            </p:stCondLst>
                            <p:childTnLst>
                              <p:par>
                                <p:cTn id="108" presetID="2" presetClass="entr" presetSubtype="4" fill="hold" nodeType="after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additive="base">
                                        <p:cTn id="110" dur="500" fill="hold"/>
                                        <p:tgtEl>
                                          <p:spTgt spid="27"/>
                                        </p:tgtEl>
                                        <p:attrNameLst>
                                          <p:attrName>ppt_x</p:attrName>
                                        </p:attrNameLst>
                                      </p:cBhvr>
                                      <p:tavLst>
                                        <p:tav tm="0">
                                          <p:val>
                                            <p:strVal val="#ppt_x"/>
                                          </p:val>
                                        </p:tav>
                                        <p:tav tm="100000">
                                          <p:val>
                                            <p:strVal val="#ppt_x"/>
                                          </p:val>
                                        </p:tav>
                                      </p:tavLst>
                                    </p:anim>
                                    <p:anim calcmode="lin" valueType="num">
                                      <p:cBhvr additive="base">
                                        <p:cTn id="111" dur="500" fill="hold"/>
                                        <p:tgtEl>
                                          <p:spTgt spid="27"/>
                                        </p:tgtEl>
                                        <p:attrNameLst>
                                          <p:attrName>ppt_y</p:attrName>
                                        </p:attrNameLst>
                                      </p:cBhvr>
                                      <p:tavLst>
                                        <p:tav tm="0">
                                          <p:val>
                                            <p:strVal val="1+#ppt_h/2"/>
                                          </p:val>
                                        </p:tav>
                                        <p:tav tm="100000">
                                          <p:val>
                                            <p:strVal val="#ppt_y"/>
                                          </p:val>
                                        </p:tav>
                                      </p:tavLst>
                                    </p:anim>
                                  </p:childTnLst>
                                </p:cTn>
                              </p:par>
                            </p:childTnLst>
                          </p:cTn>
                        </p:par>
                        <p:par>
                          <p:cTn id="112" fill="hold">
                            <p:stCondLst>
                              <p:cond delay="5500"/>
                            </p:stCondLst>
                            <p:childTnLst>
                              <p:par>
                                <p:cTn id="113" presetID="10" presetClass="entr" presetSubtype="0" fill="hold"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500"/>
                                        <p:tgtEl>
                                          <p:spTgt spid="13"/>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wipe(left)">
                                      <p:cBhvr>
                                        <p:cTn id="119" dur="500"/>
                                        <p:tgtEl>
                                          <p:spTgt spid="16"/>
                                        </p:tgtEl>
                                      </p:cBhvr>
                                    </p:animEffect>
                                  </p:childTnLst>
                                </p:cTn>
                              </p:par>
                            </p:childTnLst>
                          </p:cTn>
                        </p:par>
                        <p:par>
                          <p:cTn id="120" fill="hold">
                            <p:stCondLst>
                              <p:cond delay="6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7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animBg="1" autoUpdateAnimBg="0"/>
      <p:bldP spid="5" grpId="0" bldLvl="0" autoUpdateAnimBg="0"/>
      <p:bldP spid="6" grpId="0" bldLvl="0" autoUpdateAnimBg="0"/>
      <p:bldP spid="7" grpId="0" bldLvl="0" animBg="1"/>
      <p:bldP spid="8" grpId="0" bldLvl="0" animBg="1"/>
      <p:bldP spid="9" grpId="0" bldLvl="0" autoUpdateAnimBg="0"/>
      <p:bldP spid="10" grpId="0" bldLvl="0" autoUpdateAnimBg="0"/>
      <p:bldP spid="11" grpId="0" bldLvl="0" autoUpdateAnimBg="0"/>
      <p:bldP spid="12" grpId="0" bldLvl="0" autoUpdateAnimBg="0"/>
      <p:bldP spid="16" grpId="0"/>
      <p:bldP spid="17" grpId="0" bldLvl="0" animBg="1" autoUpdateAnimBg="0"/>
      <p:bldP spid="18" grpId="0" bldLvl="0" autoUpdateAnimBg="0"/>
      <p:bldP spid="19" grpId="0" bldLvl="0" animBg="1"/>
      <p:bldP spid="20" grpId="0" bldLvl="0" autoUpdateAnimBg="0"/>
      <p:bldP spid="21" grpId="0" bldLvl="0" autoUpdateAnimBg="0"/>
      <p:bldP spid="22" grpId="0" bldLvl="0" animBg="1" autoUpdateAnimBg="0"/>
      <p:bldP spid="23" grpId="0" bldLvl="0" autoUpdateAnimBg="0"/>
      <p:bldP spid="24" grpId="0" bldLvl="0" animBg="1"/>
      <p:bldP spid="25" grpId="0" bldLvl="0" autoUpdateAnimBg="0"/>
      <p:bldP spid="26" grpId="0" bldLvl="0" autoUpdateAnimBg="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第二部分  完成中</a:t>
            </a:r>
            <a:r>
              <a:rPr lang="zh-CN" altLang="en-US" dirty="0" smtClean="0"/>
              <a:t>的提升</a:t>
            </a:r>
            <a:endParaRPr lang="zh-CN" altLang="en-US" dirty="0"/>
          </a:p>
        </p:txBody>
      </p:sp>
      <p:grpSp>
        <p:nvGrpSpPr>
          <p:cNvPr id="3" name="组合 2"/>
          <p:cNvGrpSpPr/>
          <p:nvPr/>
        </p:nvGrpSpPr>
        <p:grpSpPr>
          <a:xfrm>
            <a:off x="2960355" y="1714523"/>
            <a:ext cx="6522043" cy="3581703"/>
            <a:chOff x="1497187" y="785788"/>
            <a:chExt cx="6934200" cy="3760788"/>
          </a:xfrm>
        </p:grpSpPr>
        <p:grpSp>
          <p:nvGrpSpPr>
            <p:cNvPr id="4" name="Group 193"/>
            <p:cNvGrpSpPr/>
            <p:nvPr/>
          </p:nvGrpSpPr>
          <p:grpSpPr bwMode="auto">
            <a:xfrm>
              <a:off x="2900537" y="1047726"/>
              <a:ext cx="4716462" cy="3221037"/>
              <a:chOff x="1655" y="1509"/>
              <a:chExt cx="2971" cy="2029"/>
            </a:xfrm>
          </p:grpSpPr>
          <p:sp>
            <p:nvSpPr>
              <p:cNvPr id="215" name="Line 41"/>
              <p:cNvSpPr>
                <a:spLocks noChangeShapeType="1"/>
              </p:cNvSpPr>
              <p:nvPr/>
            </p:nvSpPr>
            <p:spPr bwMode="auto">
              <a:xfrm flipV="1">
                <a:off x="165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6" name="Line 42"/>
              <p:cNvSpPr>
                <a:spLocks noChangeShapeType="1"/>
              </p:cNvSpPr>
              <p:nvPr/>
            </p:nvSpPr>
            <p:spPr bwMode="auto">
              <a:xfrm flipV="1">
                <a:off x="165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7" name="Line 43"/>
              <p:cNvSpPr>
                <a:spLocks noChangeShapeType="1"/>
              </p:cNvSpPr>
              <p:nvPr/>
            </p:nvSpPr>
            <p:spPr bwMode="auto">
              <a:xfrm flipV="1">
                <a:off x="165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8" name="Line 44"/>
              <p:cNvSpPr>
                <a:spLocks noChangeShapeType="1"/>
              </p:cNvSpPr>
              <p:nvPr/>
            </p:nvSpPr>
            <p:spPr bwMode="auto">
              <a:xfrm flipV="1">
                <a:off x="165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9" name="Line 45"/>
              <p:cNvSpPr>
                <a:spLocks noChangeShapeType="1"/>
              </p:cNvSpPr>
              <p:nvPr/>
            </p:nvSpPr>
            <p:spPr bwMode="auto">
              <a:xfrm flipV="1">
                <a:off x="165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0" name="Line 46"/>
              <p:cNvSpPr>
                <a:spLocks noChangeShapeType="1"/>
              </p:cNvSpPr>
              <p:nvPr/>
            </p:nvSpPr>
            <p:spPr bwMode="auto">
              <a:xfrm flipV="1">
                <a:off x="165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1" name="Line 47"/>
              <p:cNvSpPr>
                <a:spLocks noChangeShapeType="1"/>
              </p:cNvSpPr>
              <p:nvPr/>
            </p:nvSpPr>
            <p:spPr bwMode="auto">
              <a:xfrm flipV="1">
                <a:off x="165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2" name="Line 48"/>
              <p:cNvSpPr>
                <a:spLocks noChangeShapeType="1"/>
              </p:cNvSpPr>
              <p:nvPr/>
            </p:nvSpPr>
            <p:spPr bwMode="auto">
              <a:xfrm flipV="1">
                <a:off x="165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3" name="Line 49"/>
              <p:cNvSpPr>
                <a:spLocks noChangeShapeType="1"/>
              </p:cNvSpPr>
              <p:nvPr/>
            </p:nvSpPr>
            <p:spPr bwMode="auto">
              <a:xfrm flipV="1">
                <a:off x="165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4" name="Line 50"/>
              <p:cNvSpPr>
                <a:spLocks noChangeShapeType="1"/>
              </p:cNvSpPr>
              <p:nvPr/>
            </p:nvSpPr>
            <p:spPr bwMode="auto">
              <a:xfrm flipV="1">
                <a:off x="165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5" name="Line 51"/>
              <p:cNvSpPr>
                <a:spLocks noChangeShapeType="1"/>
              </p:cNvSpPr>
              <p:nvPr/>
            </p:nvSpPr>
            <p:spPr bwMode="auto">
              <a:xfrm flipV="1">
                <a:off x="165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6" name="Line 52"/>
              <p:cNvSpPr>
                <a:spLocks noChangeShapeType="1"/>
              </p:cNvSpPr>
              <p:nvPr/>
            </p:nvSpPr>
            <p:spPr bwMode="auto">
              <a:xfrm flipV="1">
                <a:off x="165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7" name="Line 53"/>
              <p:cNvSpPr>
                <a:spLocks noChangeShapeType="1"/>
              </p:cNvSpPr>
              <p:nvPr/>
            </p:nvSpPr>
            <p:spPr bwMode="auto">
              <a:xfrm flipV="1">
                <a:off x="165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8" name="Line 54"/>
              <p:cNvSpPr>
                <a:spLocks noChangeShapeType="1"/>
              </p:cNvSpPr>
              <p:nvPr/>
            </p:nvSpPr>
            <p:spPr bwMode="auto">
              <a:xfrm flipV="1">
                <a:off x="165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9" name="Line 55"/>
              <p:cNvSpPr>
                <a:spLocks noChangeShapeType="1"/>
              </p:cNvSpPr>
              <p:nvPr/>
            </p:nvSpPr>
            <p:spPr bwMode="auto">
              <a:xfrm flipV="1">
                <a:off x="165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0" name="Line 56"/>
              <p:cNvSpPr>
                <a:spLocks noChangeShapeType="1"/>
              </p:cNvSpPr>
              <p:nvPr/>
            </p:nvSpPr>
            <p:spPr bwMode="auto">
              <a:xfrm flipV="1">
                <a:off x="165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1" name="Line 57"/>
              <p:cNvSpPr>
                <a:spLocks noChangeShapeType="1"/>
              </p:cNvSpPr>
              <p:nvPr/>
            </p:nvSpPr>
            <p:spPr bwMode="auto">
              <a:xfrm flipV="1">
                <a:off x="165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2" name="Line 58"/>
              <p:cNvSpPr>
                <a:spLocks noChangeShapeType="1"/>
              </p:cNvSpPr>
              <p:nvPr/>
            </p:nvSpPr>
            <p:spPr bwMode="auto">
              <a:xfrm flipV="1">
                <a:off x="165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3" name="Line 59"/>
              <p:cNvSpPr>
                <a:spLocks noChangeShapeType="1"/>
              </p:cNvSpPr>
              <p:nvPr/>
            </p:nvSpPr>
            <p:spPr bwMode="auto">
              <a:xfrm flipV="1">
                <a:off x="165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4" name="Line 60"/>
              <p:cNvSpPr>
                <a:spLocks noChangeShapeType="1"/>
              </p:cNvSpPr>
              <p:nvPr/>
            </p:nvSpPr>
            <p:spPr bwMode="auto">
              <a:xfrm flipV="1">
                <a:off x="165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5" name="Line 61"/>
              <p:cNvSpPr>
                <a:spLocks noChangeShapeType="1"/>
              </p:cNvSpPr>
              <p:nvPr/>
            </p:nvSpPr>
            <p:spPr bwMode="auto">
              <a:xfrm flipV="1">
                <a:off x="165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6" name="Line 62"/>
              <p:cNvSpPr>
                <a:spLocks noChangeShapeType="1"/>
              </p:cNvSpPr>
              <p:nvPr/>
            </p:nvSpPr>
            <p:spPr bwMode="auto">
              <a:xfrm flipV="1">
                <a:off x="165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7" name="Line 63"/>
              <p:cNvSpPr>
                <a:spLocks noChangeShapeType="1"/>
              </p:cNvSpPr>
              <p:nvPr/>
            </p:nvSpPr>
            <p:spPr bwMode="auto">
              <a:xfrm flipV="1">
                <a:off x="165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8" name="Line 64"/>
              <p:cNvSpPr>
                <a:spLocks noChangeShapeType="1"/>
              </p:cNvSpPr>
              <p:nvPr/>
            </p:nvSpPr>
            <p:spPr bwMode="auto">
              <a:xfrm flipV="1">
                <a:off x="165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9" name="Line 65"/>
              <p:cNvSpPr>
                <a:spLocks noChangeShapeType="1"/>
              </p:cNvSpPr>
              <p:nvPr/>
            </p:nvSpPr>
            <p:spPr bwMode="auto">
              <a:xfrm flipV="1">
                <a:off x="165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0" name="Line 66"/>
              <p:cNvSpPr>
                <a:spLocks noChangeShapeType="1"/>
              </p:cNvSpPr>
              <p:nvPr/>
            </p:nvSpPr>
            <p:spPr bwMode="auto">
              <a:xfrm flipV="1">
                <a:off x="165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1" name="Line 67"/>
              <p:cNvSpPr>
                <a:spLocks noChangeShapeType="1"/>
              </p:cNvSpPr>
              <p:nvPr/>
            </p:nvSpPr>
            <p:spPr bwMode="auto">
              <a:xfrm flipV="1">
                <a:off x="165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2" name="Line 68"/>
              <p:cNvSpPr>
                <a:spLocks noChangeShapeType="1"/>
              </p:cNvSpPr>
              <p:nvPr/>
            </p:nvSpPr>
            <p:spPr bwMode="auto">
              <a:xfrm flipV="1">
                <a:off x="165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3" name="Line 69"/>
              <p:cNvSpPr>
                <a:spLocks noChangeShapeType="1"/>
              </p:cNvSpPr>
              <p:nvPr/>
            </p:nvSpPr>
            <p:spPr bwMode="auto">
              <a:xfrm flipV="1">
                <a:off x="165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4" name="Line 70"/>
              <p:cNvSpPr>
                <a:spLocks noChangeShapeType="1"/>
              </p:cNvSpPr>
              <p:nvPr/>
            </p:nvSpPr>
            <p:spPr bwMode="auto">
              <a:xfrm flipV="1">
                <a:off x="165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5" name="Line 71"/>
              <p:cNvSpPr>
                <a:spLocks noChangeShapeType="1"/>
              </p:cNvSpPr>
              <p:nvPr/>
            </p:nvSpPr>
            <p:spPr bwMode="auto">
              <a:xfrm flipV="1">
                <a:off x="2399"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6" name="Line 72"/>
              <p:cNvSpPr>
                <a:spLocks noChangeShapeType="1"/>
              </p:cNvSpPr>
              <p:nvPr/>
            </p:nvSpPr>
            <p:spPr bwMode="auto">
              <a:xfrm flipV="1">
                <a:off x="2399"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7" name="Line 73"/>
              <p:cNvSpPr>
                <a:spLocks noChangeShapeType="1"/>
              </p:cNvSpPr>
              <p:nvPr/>
            </p:nvSpPr>
            <p:spPr bwMode="auto">
              <a:xfrm flipV="1">
                <a:off x="2399"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8" name="Line 74"/>
              <p:cNvSpPr>
                <a:spLocks noChangeShapeType="1"/>
              </p:cNvSpPr>
              <p:nvPr/>
            </p:nvSpPr>
            <p:spPr bwMode="auto">
              <a:xfrm flipV="1">
                <a:off x="2399"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9" name="Line 75"/>
              <p:cNvSpPr>
                <a:spLocks noChangeShapeType="1"/>
              </p:cNvSpPr>
              <p:nvPr/>
            </p:nvSpPr>
            <p:spPr bwMode="auto">
              <a:xfrm flipV="1">
                <a:off x="2399"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0" name="Line 76"/>
              <p:cNvSpPr>
                <a:spLocks noChangeShapeType="1"/>
              </p:cNvSpPr>
              <p:nvPr/>
            </p:nvSpPr>
            <p:spPr bwMode="auto">
              <a:xfrm flipV="1">
                <a:off x="2399"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1" name="Line 77"/>
              <p:cNvSpPr>
                <a:spLocks noChangeShapeType="1"/>
              </p:cNvSpPr>
              <p:nvPr/>
            </p:nvSpPr>
            <p:spPr bwMode="auto">
              <a:xfrm flipV="1">
                <a:off x="2399"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2" name="Line 78"/>
              <p:cNvSpPr>
                <a:spLocks noChangeShapeType="1"/>
              </p:cNvSpPr>
              <p:nvPr/>
            </p:nvSpPr>
            <p:spPr bwMode="auto">
              <a:xfrm flipV="1">
                <a:off x="2399"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3" name="Line 79"/>
              <p:cNvSpPr>
                <a:spLocks noChangeShapeType="1"/>
              </p:cNvSpPr>
              <p:nvPr/>
            </p:nvSpPr>
            <p:spPr bwMode="auto">
              <a:xfrm flipV="1">
                <a:off x="2399"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4" name="Line 80"/>
              <p:cNvSpPr>
                <a:spLocks noChangeShapeType="1"/>
              </p:cNvSpPr>
              <p:nvPr/>
            </p:nvSpPr>
            <p:spPr bwMode="auto">
              <a:xfrm flipV="1">
                <a:off x="2399"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5" name="Line 81"/>
              <p:cNvSpPr>
                <a:spLocks noChangeShapeType="1"/>
              </p:cNvSpPr>
              <p:nvPr/>
            </p:nvSpPr>
            <p:spPr bwMode="auto">
              <a:xfrm flipV="1">
                <a:off x="2399"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6" name="Line 82"/>
              <p:cNvSpPr>
                <a:spLocks noChangeShapeType="1"/>
              </p:cNvSpPr>
              <p:nvPr/>
            </p:nvSpPr>
            <p:spPr bwMode="auto">
              <a:xfrm flipV="1">
                <a:off x="2399"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7" name="Line 83"/>
              <p:cNvSpPr>
                <a:spLocks noChangeShapeType="1"/>
              </p:cNvSpPr>
              <p:nvPr/>
            </p:nvSpPr>
            <p:spPr bwMode="auto">
              <a:xfrm flipV="1">
                <a:off x="2399"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8" name="Line 84"/>
              <p:cNvSpPr>
                <a:spLocks noChangeShapeType="1"/>
              </p:cNvSpPr>
              <p:nvPr/>
            </p:nvSpPr>
            <p:spPr bwMode="auto">
              <a:xfrm flipV="1">
                <a:off x="2399"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9" name="Line 85"/>
              <p:cNvSpPr>
                <a:spLocks noChangeShapeType="1"/>
              </p:cNvSpPr>
              <p:nvPr/>
            </p:nvSpPr>
            <p:spPr bwMode="auto">
              <a:xfrm flipV="1">
                <a:off x="2399"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0" name="Line 86"/>
              <p:cNvSpPr>
                <a:spLocks noChangeShapeType="1"/>
              </p:cNvSpPr>
              <p:nvPr/>
            </p:nvSpPr>
            <p:spPr bwMode="auto">
              <a:xfrm flipV="1">
                <a:off x="2399"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1" name="Line 87"/>
              <p:cNvSpPr>
                <a:spLocks noChangeShapeType="1"/>
              </p:cNvSpPr>
              <p:nvPr/>
            </p:nvSpPr>
            <p:spPr bwMode="auto">
              <a:xfrm flipV="1">
                <a:off x="2399"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2" name="Line 88"/>
              <p:cNvSpPr>
                <a:spLocks noChangeShapeType="1"/>
              </p:cNvSpPr>
              <p:nvPr/>
            </p:nvSpPr>
            <p:spPr bwMode="auto">
              <a:xfrm flipV="1">
                <a:off x="2399"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3" name="Line 89"/>
              <p:cNvSpPr>
                <a:spLocks noChangeShapeType="1"/>
              </p:cNvSpPr>
              <p:nvPr/>
            </p:nvSpPr>
            <p:spPr bwMode="auto">
              <a:xfrm flipV="1">
                <a:off x="2399"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4" name="Line 90"/>
              <p:cNvSpPr>
                <a:spLocks noChangeShapeType="1"/>
              </p:cNvSpPr>
              <p:nvPr/>
            </p:nvSpPr>
            <p:spPr bwMode="auto">
              <a:xfrm flipV="1">
                <a:off x="2399"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5" name="Line 91"/>
              <p:cNvSpPr>
                <a:spLocks noChangeShapeType="1"/>
              </p:cNvSpPr>
              <p:nvPr/>
            </p:nvSpPr>
            <p:spPr bwMode="auto">
              <a:xfrm flipV="1">
                <a:off x="2399"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6" name="Line 92"/>
              <p:cNvSpPr>
                <a:spLocks noChangeShapeType="1"/>
              </p:cNvSpPr>
              <p:nvPr/>
            </p:nvSpPr>
            <p:spPr bwMode="auto">
              <a:xfrm flipV="1">
                <a:off x="2399"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7" name="Line 93"/>
              <p:cNvSpPr>
                <a:spLocks noChangeShapeType="1"/>
              </p:cNvSpPr>
              <p:nvPr/>
            </p:nvSpPr>
            <p:spPr bwMode="auto">
              <a:xfrm flipV="1">
                <a:off x="2399"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8" name="Line 94"/>
              <p:cNvSpPr>
                <a:spLocks noChangeShapeType="1"/>
              </p:cNvSpPr>
              <p:nvPr/>
            </p:nvSpPr>
            <p:spPr bwMode="auto">
              <a:xfrm flipV="1">
                <a:off x="2399"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9" name="Line 95"/>
              <p:cNvSpPr>
                <a:spLocks noChangeShapeType="1"/>
              </p:cNvSpPr>
              <p:nvPr/>
            </p:nvSpPr>
            <p:spPr bwMode="auto">
              <a:xfrm flipV="1">
                <a:off x="2399"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0" name="Line 96"/>
              <p:cNvSpPr>
                <a:spLocks noChangeShapeType="1"/>
              </p:cNvSpPr>
              <p:nvPr/>
            </p:nvSpPr>
            <p:spPr bwMode="auto">
              <a:xfrm flipV="1">
                <a:off x="2399"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1" name="Line 97"/>
              <p:cNvSpPr>
                <a:spLocks noChangeShapeType="1"/>
              </p:cNvSpPr>
              <p:nvPr/>
            </p:nvSpPr>
            <p:spPr bwMode="auto">
              <a:xfrm flipV="1">
                <a:off x="2399"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2" name="Line 98"/>
              <p:cNvSpPr>
                <a:spLocks noChangeShapeType="1"/>
              </p:cNvSpPr>
              <p:nvPr/>
            </p:nvSpPr>
            <p:spPr bwMode="auto">
              <a:xfrm flipV="1">
                <a:off x="2399"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3" name="Line 99"/>
              <p:cNvSpPr>
                <a:spLocks noChangeShapeType="1"/>
              </p:cNvSpPr>
              <p:nvPr/>
            </p:nvSpPr>
            <p:spPr bwMode="auto">
              <a:xfrm flipV="1">
                <a:off x="2399"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4" name="Line 100"/>
              <p:cNvSpPr>
                <a:spLocks noChangeShapeType="1"/>
              </p:cNvSpPr>
              <p:nvPr/>
            </p:nvSpPr>
            <p:spPr bwMode="auto">
              <a:xfrm flipV="1">
                <a:off x="2399"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5" name="Line 101"/>
              <p:cNvSpPr>
                <a:spLocks noChangeShapeType="1"/>
              </p:cNvSpPr>
              <p:nvPr/>
            </p:nvSpPr>
            <p:spPr bwMode="auto">
              <a:xfrm flipV="1">
                <a:off x="313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6" name="Line 102"/>
              <p:cNvSpPr>
                <a:spLocks noChangeShapeType="1"/>
              </p:cNvSpPr>
              <p:nvPr/>
            </p:nvSpPr>
            <p:spPr bwMode="auto">
              <a:xfrm flipV="1">
                <a:off x="313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7" name="Line 103"/>
              <p:cNvSpPr>
                <a:spLocks noChangeShapeType="1"/>
              </p:cNvSpPr>
              <p:nvPr/>
            </p:nvSpPr>
            <p:spPr bwMode="auto">
              <a:xfrm flipV="1">
                <a:off x="313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8" name="Line 104"/>
              <p:cNvSpPr>
                <a:spLocks noChangeShapeType="1"/>
              </p:cNvSpPr>
              <p:nvPr/>
            </p:nvSpPr>
            <p:spPr bwMode="auto">
              <a:xfrm flipV="1">
                <a:off x="313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9" name="Line 105"/>
              <p:cNvSpPr>
                <a:spLocks noChangeShapeType="1"/>
              </p:cNvSpPr>
              <p:nvPr/>
            </p:nvSpPr>
            <p:spPr bwMode="auto">
              <a:xfrm flipV="1">
                <a:off x="313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0" name="Line 106"/>
              <p:cNvSpPr>
                <a:spLocks noChangeShapeType="1"/>
              </p:cNvSpPr>
              <p:nvPr/>
            </p:nvSpPr>
            <p:spPr bwMode="auto">
              <a:xfrm flipV="1">
                <a:off x="313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1" name="Line 107"/>
              <p:cNvSpPr>
                <a:spLocks noChangeShapeType="1"/>
              </p:cNvSpPr>
              <p:nvPr/>
            </p:nvSpPr>
            <p:spPr bwMode="auto">
              <a:xfrm flipV="1">
                <a:off x="313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2" name="Line 108"/>
              <p:cNvSpPr>
                <a:spLocks noChangeShapeType="1"/>
              </p:cNvSpPr>
              <p:nvPr/>
            </p:nvSpPr>
            <p:spPr bwMode="auto">
              <a:xfrm flipV="1">
                <a:off x="313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3" name="Line 109"/>
              <p:cNvSpPr>
                <a:spLocks noChangeShapeType="1"/>
              </p:cNvSpPr>
              <p:nvPr/>
            </p:nvSpPr>
            <p:spPr bwMode="auto">
              <a:xfrm flipV="1">
                <a:off x="313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4" name="Line 110"/>
              <p:cNvSpPr>
                <a:spLocks noChangeShapeType="1"/>
              </p:cNvSpPr>
              <p:nvPr/>
            </p:nvSpPr>
            <p:spPr bwMode="auto">
              <a:xfrm flipV="1">
                <a:off x="313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5" name="Line 111"/>
              <p:cNvSpPr>
                <a:spLocks noChangeShapeType="1"/>
              </p:cNvSpPr>
              <p:nvPr/>
            </p:nvSpPr>
            <p:spPr bwMode="auto">
              <a:xfrm flipV="1">
                <a:off x="313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6" name="Line 112"/>
              <p:cNvSpPr>
                <a:spLocks noChangeShapeType="1"/>
              </p:cNvSpPr>
              <p:nvPr/>
            </p:nvSpPr>
            <p:spPr bwMode="auto">
              <a:xfrm flipV="1">
                <a:off x="313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7" name="Line 113"/>
              <p:cNvSpPr>
                <a:spLocks noChangeShapeType="1"/>
              </p:cNvSpPr>
              <p:nvPr/>
            </p:nvSpPr>
            <p:spPr bwMode="auto">
              <a:xfrm flipV="1">
                <a:off x="313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8" name="Line 114"/>
              <p:cNvSpPr>
                <a:spLocks noChangeShapeType="1"/>
              </p:cNvSpPr>
              <p:nvPr/>
            </p:nvSpPr>
            <p:spPr bwMode="auto">
              <a:xfrm flipV="1">
                <a:off x="313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9" name="Line 115"/>
              <p:cNvSpPr>
                <a:spLocks noChangeShapeType="1"/>
              </p:cNvSpPr>
              <p:nvPr/>
            </p:nvSpPr>
            <p:spPr bwMode="auto">
              <a:xfrm flipV="1">
                <a:off x="313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0" name="Line 116"/>
              <p:cNvSpPr>
                <a:spLocks noChangeShapeType="1"/>
              </p:cNvSpPr>
              <p:nvPr/>
            </p:nvSpPr>
            <p:spPr bwMode="auto">
              <a:xfrm flipV="1">
                <a:off x="313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1" name="Line 117"/>
              <p:cNvSpPr>
                <a:spLocks noChangeShapeType="1"/>
              </p:cNvSpPr>
              <p:nvPr/>
            </p:nvSpPr>
            <p:spPr bwMode="auto">
              <a:xfrm flipV="1">
                <a:off x="313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2" name="Line 118"/>
              <p:cNvSpPr>
                <a:spLocks noChangeShapeType="1"/>
              </p:cNvSpPr>
              <p:nvPr/>
            </p:nvSpPr>
            <p:spPr bwMode="auto">
              <a:xfrm flipV="1">
                <a:off x="313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3" name="Line 119"/>
              <p:cNvSpPr>
                <a:spLocks noChangeShapeType="1"/>
              </p:cNvSpPr>
              <p:nvPr/>
            </p:nvSpPr>
            <p:spPr bwMode="auto">
              <a:xfrm flipV="1">
                <a:off x="313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4" name="Line 120"/>
              <p:cNvSpPr>
                <a:spLocks noChangeShapeType="1"/>
              </p:cNvSpPr>
              <p:nvPr/>
            </p:nvSpPr>
            <p:spPr bwMode="auto">
              <a:xfrm flipV="1">
                <a:off x="313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5" name="Line 121"/>
              <p:cNvSpPr>
                <a:spLocks noChangeShapeType="1"/>
              </p:cNvSpPr>
              <p:nvPr/>
            </p:nvSpPr>
            <p:spPr bwMode="auto">
              <a:xfrm flipV="1">
                <a:off x="313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6" name="Line 122"/>
              <p:cNvSpPr>
                <a:spLocks noChangeShapeType="1"/>
              </p:cNvSpPr>
              <p:nvPr/>
            </p:nvSpPr>
            <p:spPr bwMode="auto">
              <a:xfrm flipV="1">
                <a:off x="313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7" name="Line 123"/>
              <p:cNvSpPr>
                <a:spLocks noChangeShapeType="1"/>
              </p:cNvSpPr>
              <p:nvPr/>
            </p:nvSpPr>
            <p:spPr bwMode="auto">
              <a:xfrm flipV="1">
                <a:off x="313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8" name="Line 124"/>
              <p:cNvSpPr>
                <a:spLocks noChangeShapeType="1"/>
              </p:cNvSpPr>
              <p:nvPr/>
            </p:nvSpPr>
            <p:spPr bwMode="auto">
              <a:xfrm flipV="1">
                <a:off x="313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9" name="Line 125"/>
              <p:cNvSpPr>
                <a:spLocks noChangeShapeType="1"/>
              </p:cNvSpPr>
              <p:nvPr/>
            </p:nvSpPr>
            <p:spPr bwMode="auto">
              <a:xfrm flipV="1">
                <a:off x="313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0" name="Line 126"/>
              <p:cNvSpPr>
                <a:spLocks noChangeShapeType="1"/>
              </p:cNvSpPr>
              <p:nvPr/>
            </p:nvSpPr>
            <p:spPr bwMode="auto">
              <a:xfrm flipV="1">
                <a:off x="313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1" name="Line 127"/>
              <p:cNvSpPr>
                <a:spLocks noChangeShapeType="1"/>
              </p:cNvSpPr>
              <p:nvPr/>
            </p:nvSpPr>
            <p:spPr bwMode="auto">
              <a:xfrm flipV="1">
                <a:off x="313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2" name="Line 128"/>
              <p:cNvSpPr>
                <a:spLocks noChangeShapeType="1"/>
              </p:cNvSpPr>
              <p:nvPr/>
            </p:nvSpPr>
            <p:spPr bwMode="auto">
              <a:xfrm flipV="1">
                <a:off x="313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3" name="Line 129"/>
              <p:cNvSpPr>
                <a:spLocks noChangeShapeType="1"/>
              </p:cNvSpPr>
              <p:nvPr/>
            </p:nvSpPr>
            <p:spPr bwMode="auto">
              <a:xfrm flipV="1">
                <a:off x="313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4" name="Line 130"/>
              <p:cNvSpPr>
                <a:spLocks noChangeShapeType="1"/>
              </p:cNvSpPr>
              <p:nvPr/>
            </p:nvSpPr>
            <p:spPr bwMode="auto">
              <a:xfrm flipV="1">
                <a:off x="313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5" name="Line 131"/>
              <p:cNvSpPr>
                <a:spLocks noChangeShapeType="1"/>
              </p:cNvSpPr>
              <p:nvPr/>
            </p:nvSpPr>
            <p:spPr bwMode="auto">
              <a:xfrm flipV="1">
                <a:off x="388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6" name="Line 132"/>
              <p:cNvSpPr>
                <a:spLocks noChangeShapeType="1"/>
              </p:cNvSpPr>
              <p:nvPr/>
            </p:nvSpPr>
            <p:spPr bwMode="auto">
              <a:xfrm flipV="1">
                <a:off x="388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7" name="Line 133"/>
              <p:cNvSpPr>
                <a:spLocks noChangeShapeType="1"/>
              </p:cNvSpPr>
              <p:nvPr/>
            </p:nvSpPr>
            <p:spPr bwMode="auto">
              <a:xfrm flipV="1">
                <a:off x="388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8" name="Line 134"/>
              <p:cNvSpPr>
                <a:spLocks noChangeShapeType="1"/>
              </p:cNvSpPr>
              <p:nvPr/>
            </p:nvSpPr>
            <p:spPr bwMode="auto">
              <a:xfrm flipV="1">
                <a:off x="388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9" name="Line 135"/>
              <p:cNvSpPr>
                <a:spLocks noChangeShapeType="1"/>
              </p:cNvSpPr>
              <p:nvPr/>
            </p:nvSpPr>
            <p:spPr bwMode="auto">
              <a:xfrm flipV="1">
                <a:off x="388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0" name="Line 136"/>
              <p:cNvSpPr>
                <a:spLocks noChangeShapeType="1"/>
              </p:cNvSpPr>
              <p:nvPr/>
            </p:nvSpPr>
            <p:spPr bwMode="auto">
              <a:xfrm flipV="1">
                <a:off x="388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1" name="Line 137"/>
              <p:cNvSpPr>
                <a:spLocks noChangeShapeType="1"/>
              </p:cNvSpPr>
              <p:nvPr/>
            </p:nvSpPr>
            <p:spPr bwMode="auto">
              <a:xfrm flipV="1">
                <a:off x="388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2" name="Line 138"/>
              <p:cNvSpPr>
                <a:spLocks noChangeShapeType="1"/>
              </p:cNvSpPr>
              <p:nvPr/>
            </p:nvSpPr>
            <p:spPr bwMode="auto">
              <a:xfrm flipV="1">
                <a:off x="388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3" name="Line 139"/>
              <p:cNvSpPr>
                <a:spLocks noChangeShapeType="1"/>
              </p:cNvSpPr>
              <p:nvPr/>
            </p:nvSpPr>
            <p:spPr bwMode="auto">
              <a:xfrm flipV="1">
                <a:off x="388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4" name="Line 140"/>
              <p:cNvSpPr>
                <a:spLocks noChangeShapeType="1"/>
              </p:cNvSpPr>
              <p:nvPr/>
            </p:nvSpPr>
            <p:spPr bwMode="auto">
              <a:xfrm flipV="1">
                <a:off x="388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5" name="Line 141"/>
              <p:cNvSpPr>
                <a:spLocks noChangeShapeType="1"/>
              </p:cNvSpPr>
              <p:nvPr/>
            </p:nvSpPr>
            <p:spPr bwMode="auto">
              <a:xfrm flipV="1">
                <a:off x="388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6" name="Line 142"/>
              <p:cNvSpPr>
                <a:spLocks noChangeShapeType="1"/>
              </p:cNvSpPr>
              <p:nvPr/>
            </p:nvSpPr>
            <p:spPr bwMode="auto">
              <a:xfrm flipV="1">
                <a:off x="388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7" name="Line 143"/>
              <p:cNvSpPr>
                <a:spLocks noChangeShapeType="1"/>
              </p:cNvSpPr>
              <p:nvPr/>
            </p:nvSpPr>
            <p:spPr bwMode="auto">
              <a:xfrm flipV="1">
                <a:off x="388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8" name="Line 144"/>
              <p:cNvSpPr>
                <a:spLocks noChangeShapeType="1"/>
              </p:cNvSpPr>
              <p:nvPr/>
            </p:nvSpPr>
            <p:spPr bwMode="auto">
              <a:xfrm flipV="1">
                <a:off x="388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9" name="Line 145"/>
              <p:cNvSpPr>
                <a:spLocks noChangeShapeType="1"/>
              </p:cNvSpPr>
              <p:nvPr/>
            </p:nvSpPr>
            <p:spPr bwMode="auto">
              <a:xfrm flipV="1">
                <a:off x="388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0" name="Line 146"/>
              <p:cNvSpPr>
                <a:spLocks noChangeShapeType="1"/>
              </p:cNvSpPr>
              <p:nvPr/>
            </p:nvSpPr>
            <p:spPr bwMode="auto">
              <a:xfrm flipV="1">
                <a:off x="388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1" name="Line 147"/>
              <p:cNvSpPr>
                <a:spLocks noChangeShapeType="1"/>
              </p:cNvSpPr>
              <p:nvPr/>
            </p:nvSpPr>
            <p:spPr bwMode="auto">
              <a:xfrm flipV="1">
                <a:off x="388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2" name="Line 148"/>
              <p:cNvSpPr>
                <a:spLocks noChangeShapeType="1"/>
              </p:cNvSpPr>
              <p:nvPr/>
            </p:nvSpPr>
            <p:spPr bwMode="auto">
              <a:xfrm flipV="1">
                <a:off x="388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3" name="Line 149"/>
              <p:cNvSpPr>
                <a:spLocks noChangeShapeType="1"/>
              </p:cNvSpPr>
              <p:nvPr/>
            </p:nvSpPr>
            <p:spPr bwMode="auto">
              <a:xfrm flipV="1">
                <a:off x="388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4" name="Line 150"/>
              <p:cNvSpPr>
                <a:spLocks noChangeShapeType="1"/>
              </p:cNvSpPr>
              <p:nvPr/>
            </p:nvSpPr>
            <p:spPr bwMode="auto">
              <a:xfrm flipV="1">
                <a:off x="388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5" name="Line 151"/>
              <p:cNvSpPr>
                <a:spLocks noChangeShapeType="1"/>
              </p:cNvSpPr>
              <p:nvPr/>
            </p:nvSpPr>
            <p:spPr bwMode="auto">
              <a:xfrm flipV="1">
                <a:off x="388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6" name="Line 152"/>
              <p:cNvSpPr>
                <a:spLocks noChangeShapeType="1"/>
              </p:cNvSpPr>
              <p:nvPr/>
            </p:nvSpPr>
            <p:spPr bwMode="auto">
              <a:xfrm flipV="1">
                <a:off x="388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7" name="Line 153"/>
              <p:cNvSpPr>
                <a:spLocks noChangeShapeType="1"/>
              </p:cNvSpPr>
              <p:nvPr/>
            </p:nvSpPr>
            <p:spPr bwMode="auto">
              <a:xfrm flipV="1">
                <a:off x="388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8" name="Line 154"/>
              <p:cNvSpPr>
                <a:spLocks noChangeShapeType="1"/>
              </p:cNvSpPr>
              <p:nvPr/>
            </p:nvSpPr>
            <p:spPr bwMode="auto">
              <a:xfrm flipV="1">
                <a:off x="388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9" name="Line 155"/>
              <p:cNvSpPr>
                <a:spLocks noChangeShapeType="1"/>
              </p:cNvSpPr>
              <p:nvPr/>
            </p:nvSpPr>
            <p:spPr bwMode="auto">
              <a:xfrm flipV="1">
                <a:off x="388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0" name="Line 156"/>
              <p:cNvSpPr>
                <a:spLocks noChangeShapeType="1"/>
              </p:cNvSpPr>
              <p:nvPr/>
            </p:nvSpPr>
            <p:spPr bwMode="auto">
              <a:xfrm flipV="1">
                <a:off x="388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1" name="Line 157"/>
              <p:cNvSpPr>
                <a:spLocks noChangeShapeType="1"/>
              </p:cNvSpPr>
              <p:nvPr/>
            </p:nvSpPr>
            <p:spPr bwMode="auto">
              <a:xfrm flipV="1">
                <a:off x="388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2" name="Line 158"/>
              <p:cNvSpPr>
                <a:spLocks noChangeShapeType="1"/>
              </p:cNvSpPr>
              <p:nvPr/>
            </p:nvSpPr>
            <p:spPr bwMode="auto">
              <a:xfrm flipV="1">
                <a:off x="388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3" name="Line 159"/>
              <p:cNvSpPr>
                <a:spLocks noChangeShapeType="1"/>
              </p:cNvSpPr>
              <p:nvPr/>
            </p:nvSpPr>
            <p:spPr bwMode="auto">
              <a:xfrm flipV="1">
                <a:off x="388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4" name="Line 160"/>
              <p:cNvSpPr>
                <a:spLocks noChangeShapeType="1"/>
              </p:cNvSpPr>
              <p:nvPr/>
            </p:nvSpPr>
            <p:spPr bwMode="auto">
              <a:xfrm flipV="1">
                <a:off x="388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5" name="Line 161"/>
              <p:cNvSpPr>
                <a:spLocks noChangeShapeType="1"/>
              </p:cNvSpPr>
              <p:nvPr/>
            </p:nvSpPr>
            <p:spPr bwMode="auto">
              <a:xfrm flipV="1">
                <a:off x="462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6" name="Line 162"/>
              <p:cNvSpPr>
                <a:spLocks noChangeShapeType="1"/>
              </p:cNvSpPr>
              <p:nvPr/>
            </p:nvSpPr>
            <p:spPr bwMode="auto">
              <a:xfrm flipV="1">
                <a:off x="462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7" name="Line 163"/>
              <p:cNvSpPr>
                <a:spLocks noChangeShapeType="1"/>
              </p:cNvSpPr>
              <p:nvPr/>
            </p:nvSpPr>
            <p:spPr bwMode="auto">
              <a:xfrm flipV="1">
                <a:off x="462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8" name="Line 164"/>
              <p:cNvSpPr>
                <a:spLocks noChangeShapeType="1"/>
              </p:cNvSpPr>
              <p:nvPr/>
            </p:nvSpPr>
            <p:spPr bwMode="auto">
              <a:xfrm flipV="1">
                <a:off x="462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9" name="Line 165"/>
              <p:cNvSpPr>
                <a:spLocks noChangeShapeType="1"/>
              </p:cNvSpPr>
              <p:nvPr/>
            </p:nvSpPr>
            <p:spPr bwMode="auto">
              <a:xfrm flipV="1">
                <a:off x="462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0" name="Line 166"/>
              <p:cNvSpPr>
                <a:spLocks noChangeShapeType="1"/>
              </p:cNvSpPr>
              <p:nvPr/>
            </p:nvSpPr>
            <p:spPr bwMode="auto">
              <a:xfrm flipV="1">
                <a:off x="462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1" name="Line 167"/>
              <p:cNvSpPr>
                <a:spLocks noChangeShapeType="1"/>
              </p:cNvSpPr>
              <p:nvPr/>
            </p:nvSpPr>
            <p:spPr bwMode="auto">
              <a:xfrm flipV="1">
                <a:off x="462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2" name="Line 168"/>
              <p:cNvSpPr>
                <a:spLocks noChangeShapeType="1"/>
              </p:cNvSpPr>
              <p:nvPr/>
            </p:nvSpPr>
            <p:spPr bwMode="auto">
              <a:xfrm flipV="1">
                <a:off x="462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3" name="Line 169"/>
              <p:cNvSpPr>
                <a:spLocks noChangeShapeType="1"/>
              </p:cNvSpPr>
              <p:nvPr/>
            </p:nvSpPr>
            <p:spPr bwMode="auto">
              <a:xfrm flipV="1">
                <a:off x="462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4" name="Line 170"/>
              <p:cNvSpPr>
                <a:spLocks noChangeShapeType="1"/>
              </p:cNvSpPr>
              <p:nvPr/>
            </p:nvSpPr>
            <p:spPr bwMode="auto">
              <a:xfrm flipV="1">
                <a:off x="462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5" name="Line 171"/>
              <p:cNvSpPr>
                <a:spLocks noChangeShapeType="1"/>
              </p:cNvSpPr>
              <p:nvPr/>
            </p:nvSpPr>
            <p:spPr bwMode="auto">
              <a:xfrm flipV="1">
                <a:off x="462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6" name="Line 172"/>
              <p:cNvSpPr>
                <a:spLocks noChangeShapeType="1"/>
              </p:cNvSpPr>
              <p:nvPr/>
            </p:nvSpPr>
            <p:spPr bwMode="auto">
              <a:xfrm flipV="1">
                <a:off x="462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7" name="Line 173"/>
              <p:cNvSpPr>
                <a:spLocks noChangeShapeType="1"/>
              </p:cNvSpPr>
              <p:nvPr/>
            </p:nvSpPr>
            <p:spPr bwMode="auto">
              <a:xfrm flipV="1">
                <a:off x="462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8" name="Line 174"/>
              <p:cNvSpPr>
                <a:spLocks noChangeShapeType="1"/>
              </p:cNvSpPr>
              <p:nvPr/>
            </p:nvSpPr>
            <p:spPr bwMode="auto">
              <a:xfrm flipV="1">
                <a:off x="462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9" name="Line 175"/>
              <p:cNvSpPr>
                <a:spLocks noChangeShapeType="1"/>
              </p:cNvSpPr>
              <p:nvPr/>
            </p:nvSpPr>
            <p:spPr bwMode="auto">
              <a:xfrm flipV="1">
                <a:off x="462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0" name="Line 176"/>
              <p:cNvSpPr>
                <a:spLocks noChangeShapeType="1"/>
              </p:cNvSpPr>
              <p:nvPr/>
            </p:nvSpPr>
            <p:spPr bwMode="auto">
              <a:xfrm flipV="1">
                <a:off x="462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1" name="Line 177"/>
              <p:cNvSpPr>
                <a:spLocks noChangeShapeType="1"/>
              </p:cNvSpPr>
              <p:nvPr/>
            </p:nvSpPr>
            <p:spPr bwMode="auto">
              <a:xfrm flipV="1">
                <a:off x="462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2" name="Line 178"/>
              <p:cNvSpPr>
                <a:spLocks noChangeShapeType="1"/>
              </p:cNvSpPr>
              <p:nvPr/>
            </p:nvSpPr>
            <p:spPr bwMode="auto">
              <a:xfrm flipV="1">
                <a:off x="462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3" name="Line 179"/>
              <p:cNvSpPr>
                <a:spLocks noChangeShapeType="1"/>
              </p:cNvSpPr>
              <p:nvPr/>
            </p:nvSpPr>
            <p:spPr bwMode="auto">
              <a:xfrm flipV="1">
                <a:off x="462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4" name="Line 180"/>
              <p:cNvSpPr>
                <a:spLocks noChangeShapeType="1"/>
              </p:cNvSpPr>
              <p:nvPr/>
            </p:nvSpPr>
            <p:spPr bwMode="auto">
              <a:xfrm flipV="1">
                <a:off x="462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5" name="Line 181"/>
              <p:cNvSpPr>
                <a:spLocks noChangeShapeType="1"/>
              </p:cNvSpPr>
              <p:nvPr/>
            </p:nvSpPr>
            <p:spPr bwMode="auto">
              <a:xfrm flipV="1">
                <a:off x="462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6" name="Line 182"/>
              <p:cNvSpPr>
                <a:spLocks noChangeShapeType="1"/>
              </p:cNvSpPr>
              <p:nvPr/>
            </p:nvSpPr>
            <p:spPr bwMode="auto">
              <a:xfrm flipV="1">
                <a:off x="462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7" name="Line 183"/>
              <p:cNvSpPr>
                <a:spLocks noChangeShapeType="1"/>
              </p:cNvSpPr>
              <p:nvPr/>
            </p:nvSpPr>
            <p:spPr bwMode="auto">
              <a:xfrm flipV="1">
                <a:off x="462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8" name="Line 184"/>
              <p:cNvSpPr>
                <a:spLocks noChangeShapeType="1"/>
              </p:cNvSpPr>
              <p:nvPr/>
            </p:nvSpPr>
            <p:spPr bwMode="auto">
              <a:xfrm flipV="1">
                <a:off x="462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9" name="Line 185"/>
              <p:cNvSpPr>
                <a:spLocks noChangeShapeType="1"/>
              </p:cNvSpPr>
              <p:nvPr/>
            </p:nvSpPr>
            <p:spPr bwMode="auto">
              <a:xfrm flipV="1">
                <a:off x="462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0" name="Line 186"/>
              <p:cNvSpPr>
                <a:spLocks noChangeShapeType="1"/>
              </p:cNvSpPr>
              <p:nvPr/>
            </p:nvSpPr>
            <p:spPr bwMode="auto">
              <a:xfrm flipV="1">
                <a:off x="462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1" name="Line 187"/>
              <p:cNvSpPr>
                <a:spLocks noChangeShapeType="1"/>
              </p:cNvSpPr>
              <p:nvPr/>
            </p:nvSpPr>
            <p:spPr bwMode="auto">
              <a:xfrm flipV="1">
                <a:off x="462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2" name="Line 188"/>
              <p:cNvSpPr>
                <a:spLocks noChangeShapeType="1"/>
              </p:cNvSpPr>
              <p:nvPr/>
            </p:nvSpPr>
            <p:spPr bwMode="auto">
              <a:xfrm flipV="1">
                <a:off x="462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3" name="Line 189"/>
              <p:cNvSpPr>
                <a:spLocks noChangeShapeType="1"/>
              </p:cNvSpPr>
              <p:nvPr/>
            </p:nvSpPr>
            <p:spPr bwMode="auto">
              <a:xfrm flipV="1">
                <a:off x="462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4" name="Line 190"/>
              <p:cNvSpPr>
                <a:spLocks noChangeShapeType="1"/>
              </p:cNvSpPr>
              <p:nvPr/>
            </p:nvSpPr>
            <p:spPr bwMode="auto">
              <a:xfrm flipV="1">
                <a:off x="462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grpSp>
        <p:grpSp>
          <p:nvGrpSpPr>
            <p:cNvPr id="5" name="Group 436"/>
            <p:cNvGrpSpPr/>
            <p:nvPr/>
          </p:nvGrpSpPr>
          <p:grpSpPr bwMode="auto">
            <a:xfrm>
              <a:off x="1798812" y="1025501"/>
              <a:ext cx="5827712" cy="2589212"/>
              <a:chOff x="961" y="1495"/>
              <a:chExt cx="3671" cy="1631"/>
            </a:xfrm>
          </p:grpSpPr>
          <p:sp>
            <p:nvSpPr>
              <p:cNvPr id="7" name="Line 197"/>
              <p:cNvSpPr>
                <a:spLocks noChangeShapeType="1"/>
              </p:cNvSpPr>
              <p:nvPr/>
            </p:nvSpPr>
            <p:spPr bwMode="auto">
              <a:xfrm>
                <a:off x="9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 name="Line 198"/>
              <p:cNvSpPr>
                <a:spLocks noChangeShapeType="1"/>
              </p:cNvSpPr>
              <p:nvPr/>
            </p:nvSpPr>
            <p:spPr bwMode="auto">
              <a:xfrm>
                <a:off x="103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 name="Line 199"/>
              <p:cNvSpPr>
                <a:spLocks noChangeShapeType="1"/>
              </p:cNvSpPr>
              <p:nvPr/>
            </p:nvSpPr>
            <p:spPr bwMode="auto">
              <a:xfrm>
                <a:off x="110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 name="Line 200"/>
              <p:cNvSpPr>
                <a:spLocks noChangeShapeType="1"/>
              </p:cNvSpPr>
              <p:nvPr/>
            </p:nvSpPr>
            <p:spPr bwMode="auto">
              <a:xfrm>
                <a:off x="117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 name="Line 201"/>
              <p:cNvSpPr>
                <a:spLocks noChangeShapeType="1"/>
              </p:cNvSpPr>
              <p:nvPr/>
            </p:nvSpPr>
            <p:spPr bwMode="auto">
              <a:xfrm>
                <a:off x="124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 name="Line 202"/>
              <p:cNvSpPr>
                <a:spLocks noChangeShapeType="1"/>
              </p:cNvSpPr>
              <p:nvPr/>
            </p:nvSpPr>
            <p:spPr bwMode="auto">
              <a:xfrm>
                <a:off x="131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 name="Line 203"/>
              <p:cNvSpPr>
                <a:spLocks noChangeShapeType="1"/>
              </p:cNvSpPr>
              <p:nvPr/>
            </p:nvSpPr>
            <p:spPr bwMode="auto">
              <a:xfrm>
                <a:off x="139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 name="Line 204"/>
              <p:cNvSpPr>
                <a:spLocks noChangeShapeType="1"/>
              </p:cNvSpPr>
              <p:nvPr/>
            </p:nvSpPr>
            <p:spPr bwMode="auto">
              <a:xfrm>
                <a:off x="14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 name="Line 205"/>
              <p:cNvSpPr>
                <a:spLocks noChangeShapeType="1"/>
              </p:cNvSpPr>
              <p:nvPr/>
            </p:nvSpPr>
            <p:spPr bwMode="auto">
              <a:xfrm>
                <a:off x="153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 name="Line 206"/>
              <p:cNvSpPr>
                <a:spLocks noChangeShapeType="1"/>
              </p:cNvSpPr>
              <p:nvPr/>
            </p:nvSpPr>
            <p:spPr bwMode="auto">
              <a:xfrm>
                <a:off x="16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 name="Line 207"/>
              <p:cNvSpPr>
                <a:spLocks noChangeShapeType="1"/>
              </p:cNvSpPr>
              <p:nvPr/>
            </p:nvSpPr>
            <p:spPr bwMode="auto">
              <a:xfrm>
                <a:off x="167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 name="Line 208"/>
              <p:cNvSpPr>
                <a:spLocks noChangeShapeType="1"/>
              </p:cNvSpPr>
              <p:nvPr/>
            </p:nvSpPr>
            <p:spPr bwMode="auto">
              <a:xfrm>
                <a:off x="174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 name="Line 209"/>
              <p:cNvSpPr>
                <a:spLocks noChangeShapeType="1"/>
              </p:cNvSpPr>
              <p:nvPr/>
            </p:nvSpPr>
            <p:spPr bwMode="auto">
              <a:xfrm>
                <a:off x="181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 name="Line 210"/>
              <p:cNvSpPr>
                <a:spLocks noChangeShapeType="1"/>
              </p:cNvSpPr>
              <p:nvPr/>
            </p:nvSpPr>
            <p:spPr bwMode="auto">
              <a:xfrm>
                <a:off x="188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 name="Line 211"/>
              <p:cNvSpPr>
                <a:spLocks noChangeShapeType="1"/>
              </p:cNvSpPr>
              <p:nvPr/>
            </p:nvSpPr>
            <p:spPr bwMode="auto">
              <a:xfrm>
                <a:off x="196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 name="Line 212"/>
              <p:cNvSpPr>
                <a:spLocks noChangeShapeType="1"/>
              </p:cNvSpPr>
              <p:nvPr/>
            </p:nvSpPr>
            <p:spPr bwMode="auto">
              <a:xfrm>
                <a:off x="203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 name="Line 213"/>
              <p:cNvSpPr>
                <a:spLocks noChangeShapeType="1"/>
              </p:cNvSpPr>
              <p:nvPr/>
            </p:nvSpPr>
            <p:spPr bwMode="auto">
              <a:xfrm>
                <a:off x="21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 name="Line 214"/>
              <p:cNvSpPr>
                <a:spLocks noChangeShapeType="1"/>
              </p:cNvSpPr>
              <p:nvPr/>
            </p:nvSpPr>
            <p:spPr bwMode="auto">
              <a:xfrm>
                <a:off x="21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 name="Line 215"/>
              <p:cNvSpPr>
                <a:spLocks noChangeShapeType="1"/>
              </p:cNvSpPr>
              <p:nvPr/>
            </p:nvSpPr>
            <p:spPr bwMode="auto">
              <a:xfrm>
                <a:off x="22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 name="Line 216"/>
              <p:cNvSpPr>
                <a:spLocks noChangeShapeType="1"/>
              </p:cNvSpPr>
              <p:nvPr/>
            </p:nvSpPr>
            <p:spPr bwMode="auto">
              <a:xfrm>
                <a:off x="231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 name="Line 217"/>
              <p:cNvSpPr>
                <a:spLocks noChangeShapeType="1"/>
              </p:cNvSpPr>
              <p:nvPr/>
            </p:nvSpPr>
            <p:spPr bwMode="auto">
              <a:xfrm>
                <a:off x="238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Line 218"/>
              <p:cNvSpPr>
                <a:spLocks noChangeShapeType="1"/>
              </p:cNvSpPr>
              <p:nvPr/>
            </p:nvSpPr>
            <p:spPr bwMode="auto">
              <a:xfrm>
                <a:off x="245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 name="Line 219"/>
              <p:cNvSpPr>
                <a:spLocks noChangeShapeType="1"/>
              </p:cNvSpPr>
              <p:nvPr/>
            </p:nvSpPr>
            <p:spPr bwMode="auto">
              <a:xfrm>
                <a:off x="252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 name="Line 220"/>
              <p:cNvSpPr>
                <a:spLocks noChangeShapeType="1"/>
              </p:cNvSpPr>
              <p:nvPr/>
            </p:nvSpPr>
            <p:spPr bwMode="auto">
              <a:xfrm>
                <a:off x="260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 name="Line 221"/>
              <p:cNvSpPr>
                <a:spLocks noChangeShapeType="1"/>
              </p:cNvSpPr>
              <p:nvPr/>
            </p:nvSpPr>
            <p:spPr bwMode="auto">
              <a:xfrm>
                <a:off x="26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 name="Line 222"/>
              <p:cNvSpPr>
                <a:spLocks noChangeShapeType="1"/>
              </p:cNvSpPr>
              <p:nvPr/>
            </p:nvSpPr>
            <p:spPr bwMode="auto">
              <a:xfrm>
                <a:off x="27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 name="Line 223"/>
              <p:cNvSpPr>
                <a:spLocks noChangeShapeType="1"/>
              </p:cNvSpPr>
              <p:nvPr/>
            </p:nvSpPr>
            <p:spPr bwMode="auto">
              <a:xfrm>
                <a:off x="281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 name="Line 224"/>
              <p:cNvSpPr>
                <a:spLocks noChangeShapeType="1"/>
              </p:cNvSpPr>
              <p:nvPr/>
            </p:nvSpPr>
            <p:spPr bwMode="auto">
              <a:xfrm>
                <a:off x="288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 name="Line 225"/>
              <p:cNvSpPr>
                <a:spLocks noChangeShapeType="1"/>
              </p:cNvSpPr>
              <p:nvPr/>
            </p:nvSpPr>
            <p:spPr bwMode="auto">
              <a:xfrm>
                <a:off x="295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 name="Line 226"/>
              <p:cNvSpPr>
                <a:spLocks noChangeShapeType="1"/>
              </p:cNvSpPr>
              <p:nvPr/>
            </p:nvSpPr>
            <p:spPr bwMode="auto">
              <a:xfrm>
                <a:off x="302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7" name="Line 227"/>
              <p:cNvSpPr>
                <a:spLocks noChangeShapeType="1"/>
              </p:cNvSpPr>
              <p:nvPr/>
            </p:nvSpPr>
            <p:spPr bwMode="auto">
              <a:xfrm>
                <a:off x="310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8" name="Line 228"/>
              <p:cNvSpPr>
                <a:spLocks noChangeShapeType="1"/>
              </p:cNvSpPr>
              <p:nvPr/>
            </p:nvSpPr>
            <p:spPr bwMode="auto">
              <a:xfrm>
                <a:off x="317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9" name="Line 229"/>
              <p:cNvSpPr>
                <a:spLocks noChangeShapeType="1"/>
              </p:cNvSpPr>
              <p:nvPr/>
            </p:nvSpPr>
            <p:spPr bwMode="auto">
              <a:xfrm>
                <a:off x="324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0" name="Line 230"/>
              <p:cNvSpPr>
                <a:spLocks noChangeShapeType="1"/>
              </p:cNvSpPr>
              <p:nvPr/>
            </p:nvSpPr>
            <p:spPr bwMode="auto">
              <a:xfrm>
                <a:off x="331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1" name="Line 231"/>
              <p:cNvSpPr>
                <a:spLocks noChangeShapeType="1"/>
              </p:cNvSpPr>
              <p:nvPr/>
            </p:nvSpPr>
            <p:spPr bwMode="auto">
              <a:xfrm>
                <a:off x="33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2" name="Line 232"/>
              <p:cNvSpPr>
                <a:spLocks noChangeShapeType="1"/>
              </p:cNvSpPr>
              <p:nvPr/>
            </p:nvSpPr>
            <p:spPr bwMode="auto">
              <a:xfrm>
                <a:off x="345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3" name="Line 233"/>
              <p:cNvSpPr>
                <a:spLocks noChangeShapeType="1"/>
              </p:cNvSpPr>
              <p:nvPr/>
            </p:nvSpPr>
            <p:spPr bwMode="auto">
              <a:xfrm>
                <a:off x="352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4" name="Line 234"/>
              <p:cNvSpPr>
                <a:spLocks noChangeShapeType="1"/>
              </p:cNvSpPr>
              <p:nvPr/>
            </p:nvSpPr>
            <p:spPr bwMode="auto">
              <a:xfrm>
                <a:off x="359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5" name="Line 235"/>
              <p:cNvSpPr>
                <a:spLocks noChangeShapeType="1"/>
              </p:cNvSpPr>
              <p:nvPr/>
            </p:nvSpPr>
            <p:spPr bwMode="auto">
              <a:xfrm>
                <a:off x="367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6" name="Line 236"/>
              <p:cNvSpPr>
                <a:spLocks noChangeShapeType="1"/>
              </p:cNvSpPr>
              <p:nvPr/>
            </p:nvSpPr>
            <p:spPr bwMode="auto">
              <a:xfrm>
                <a:off x="374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7" name="Line 237"/>
              <p:cNvSpPr>
                <a:spLocks noChangeShapeType="1"/>
              </p:cNvSpPr>
              <p:nvPr/>
            </p:nvSpPr>
            <p:spPr bwMode="auto">
              <a:xfrm>
                <a:off x="381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8" name="Line 238"/>
              <p:cNvSpPr>
                <a:spLocks noChangeShapeType="1"/>
              </p:cNvSpPr>
              <p:nvPr/>
            </p:nvSpPr>
            <p:spPr bwMode="auto">
              <a:xfrm>
                <a:off x="38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9" name="Line 239"/>
              <p:cNvSpPr>
                <a:spLocks noChangeShapeType="1"/>
              </p:cNvSpPr>
              <p:nvPr/>
            </p:nvSpPr>
            <p:spPr bwMode="auto">
              <a:xfrm>
                <a:off x="39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0" name="Line 240"/>
              <p:cNvSpPr>
                <a:spLocks noChangeShapeType="1"/>
              </p:cNvSpPr>
              <p:nvPr/>
            </p:nvSpPr>
            <p:spPr bwMode="auto">
              <a:xfrm>
                <a:off x="402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1" name="Line 241"/>
              <p:cNvSpPr>
                <a:spLocks noChangeShapeType="1"/>
              </p:cNvSpPr>
              <p:nvPr/>
            </p:nvSpPr>
            <p:spPr bwMode="auto">
              <a:xfrm>
                <a:off x="409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2" name="Line 242"/>
              <p:cNvSpPr>
                <a:spLocks noChangeShapeType="1"/>
              </p:cNvSpPr>
              <p:nvPr/>
            </p:nvSpPr>
            <p:spPr bwMode="auto">
              <a:xfrm>
                <a:off x="417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3" name="Line 243"/>
              <p:cNvSpPr>
                <a:spLocks noChangeShapeType="1"/>
              </p:cNvSpPr>
              <p:nvPr/>
            </p:nvSpPr>
            <p:spPr bwMode="auto">
              <a:xfrm>
                <a:off x="424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4" name="Line 244"/>
              <p:cNvSpPr>
                <a:spLocks noChangeShapeType="1"/>
              </p:cNvSpPr>
              <p:nvPr/>
            </p:nvSpPr>
            <p:spPr bwMode="auto">
              <a:xfrm>
                <a:off x="431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5" name="Line 245"/>
              <p:cNvSpPr>
                <a:spLocks noChangeShapeType="1"/>
              </p:cNvSpPr>
              <p:nvPr/>
            </p:nvSpPr>
            <p:spPr bwMode="auto">
              <a:xfrm>
                <a:off x="438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6" name="Line 246"/>
              <p:cNvSpPr>
                <a:spLocks noChangeShapeType="1"/>
              </p:cNvSpPr>
              <p:nvPr/>
            </p:nvSpPr>
            <p:spPr bwMode="auto">
              <a:xfrm>
                <a:off x="44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7" name="Line 247"/>
              <p:cNvSpPr>
                <a:spLocks noChangeShapeType="1"/>
              </p:cNvSpPr>
              <p:nvPr/>
            </p:nvSpPr>
            <p:spPr bwMode="auto">
              <a:xfrm>
                <a:off x="452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8" name="Line 248"/>
              <p:cNvSpPr>
                <a:spLocks noChangeShapeType="1"/>
              </p:cNvSpPr>
              <p:nvPr/>
            </p:nvSpPr>
            <p:spPr bwMode="auto">
              <a:xfrm>
                <a:off x="459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9" name="Line 256"/>
              <p:cNvSpPr>
                <a:spLocks noChangeShapeType="1"/>
              </p:cNvSpPr>
              <p:nvPr/>
            </p:nvSpPr>
            <p:spPr bwMode="auto">
              <a:xfrm>
                <a:off x="9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0" name="Line 257"/>
              <p:cNvSpPr>
                <a:spLocks noChangeShapeType="1"/>
              </p:cNvSpPr>
              <p:nvPr/>
            </p:nvSpPr>
            <p:spPr bwMode="auto">
              <a:xfrm>
                <a:off x="103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1" name="Line 258"/>
              <p:cNvSpPr>
                <a:spLocks noChangeShapeType="1"/>
              </p:cNvSpPr>
              <p:nvPr/>
            </p:nvSpPr>
            <p:spPr bwMode="auto">
              <a:xfrm>
                <a:off x="110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2" name="Line 259"/>
              <p:cNvSpPr>
                <a:spLocks noChangeShapeType="1"/>
              </p:cNvSpPr>
              <p:nvPr/>
            </p:nvSpPr>
            <p:spPr bwMode="auto">
              <a:xfrm>
                <a:off x="117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3" name="Line 260"/>
              <p:cNvSpPr>
                <a:spLocks noChangeShapeType="1"/>
              </p:cNvSpPr>
              <p:nvPr/>
            </p:nvSpPr>
            <p:spPr bwMode="auto">
              <a:xfrm>
                <a:off x="124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4" name="Line 261"/>
              <p:cNvSpPr>
                <a:spLocks noChangeShapeType="1"/>
              </p:cNvSpPr>
              <p:nvPr/>
            </p:nvSpPr>
            <p:spPr bwMode="auto">
              <a:xfrm>
                <a:off x="131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5" name="Line 262"/>
              <p:cNvSpPr>
                <a:spLocks noChangeShapeType="1"/>
              </p:cNvSpPr>
              <p:nvPr/>
            </p:nvSpPr>
            <p:spPr bwMode="auto">
              <a:xfrm>
                <a:off x="139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6" name="Line 263"/>
              <p:cNvSpPr>
                <a:spLocks noChangeShapeType="1"/>
              </p:cNvSpPr>
              <p:nvPr/>
            </p:nvSpPr>
            <p:spPr bwMode="auto">
              <a:xfrm>
                <a:off x="14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7" name="Line 264"/>
              <p:cNvSpPr>
                <a:spLocks noChangeShapeType="1"/>
              </p:cNvSpPr>
              <p:nvPr/>
            </p:nvSpPr>
            <p:spPr bwMode="auto">
              <a:xfrm>
                <a:off x="153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8" name="Line 265"/>
              <p:cNvSpPr>
                <a:spLocks noChangeShapeType="1"/>
              </p:cNvSpPr>
              <p:nvPr/>
            </p:nvSpPr>
            <p:spPr bwMode="auto">
              <a:xfrm>
                <a:off x="16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9" name="Line 266"/>
              <p:cNvSpPr>
                <a:spLocks noChangeShapeType="1"/>
              </p:cNvSpPr>
              <p:nvPr/>
            </p:nvSpPr>
            <p:spPr bwMode="auto">
              <a:xfrm>
                <a:off x="167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0" name="Line 267"/>
              <p:cNvSpPr>
                <a:spLocks noChangeShapeType="1"/>
              </p:cNvSpPr>
              <p:nvPr/>
            </p:nvSpPr>
            <p:spPr bwMode="auto">
              <a:xfrm>
                <a:off x="174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1" name="Line 268"/>
              <p:cNvSpPr>
                <a:spLocks noChangeShapeType="1"/>
              </p:cNvSpPr>
              <p:nvPr/>
            </p:nvSpPr>
            <p:spPr bwMode="auto">
              <a:xfrm>
                <a:off x="181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2" name="Line 269"/>
              <p:cNvSpPr>
                <a:spLocks noChangeShapeType="1"/>
              </p:cNvSpPr>
              <p:nvPr/>
            </p:nvSpPr>
            <p:spPr bwMode="auto">
              <a:xfrm>
                <a:off x="188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3" name="Line 270"/>
              <p:cNvSpPr>
                <a:spLocks noChangeShapeType="1"/>
              </p:cNvSpPr>
              <p:nvPr/>
            </p:nvSpPr>
            <p:spPr bwMode="auto">
              <a:xfrm>
                <a:off x="196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4" name="Line 271"/>
              <p:cNvSpPr>
                <a:spLocks noChangeShapeType="1"/>
              </p:cNvSpPr>
              <p:nvPr/>
            </p:nvSpPr>
            <p:spPr bwMode="auto">
              <a:xfrm>
                <a:off x="203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5" name="Line 272"/>
              <p:cNvSpPr>
                <a:spLocks noChangeShapeType="1"/>
              </p:cNvSpPr>
              <p:nvPr/>
            </p:nvSpPr>
            <p:spPr bwMode="auto">
              <a:xfrm>
                <a:off x="21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6" name="Line 273"/>
              <p:cNvSpPr>
                <a:spLocks noChangeShapeType="1"/>
              </p:cNvSpPr>
              <p:nvPr/>
            </p:nvSpPr>
            <p:spPr bwMode="auto">
              <a:xfrm>
                <a:off x="21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7" name="Line 274"/>
              <p:cNvSpPr>
                <a:spLocks noChangeShapeType="1"/>
              </p:cNvSpPr>
              <p:nvPr/>
            </p:nvSpPr>
            <p:spPr bwMode="auto">
              <a:xfrm>
                <a:off x="22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8" name="Line 275"/>
              <p:cNvSpPr>
                <a:spLocks noChangeShapeType="1"/>
              </p:cNvSpPr>
              <p:nvPr/>
            </p:nvSpPr>
            <p:spPr bwMode="auto">
              <a:xfrm>
                <a:off x="231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9" name="Line 276"/>
              <p:cNvSpPr>
                <a:spLocks noChangeShapeType="1"/>
              </p:cNvSpPr>
              <p:nvPr/>
            </p:nvSpPr>
            <p:spPr bwMode="auto">
              <a:xfrm>
                <a:off x="238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0" name="Line 277"/>
              <p:cNvSpPr>
                <a:spLocks noChangeShapeType="1"/>
              </p:cNvSpPr>
              <p:nvPr/>
            </p:nvSpPr>
            <p:spPr bwMode="auto">
              <a:xfrm>
                <a:off x="245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1" name="Line 278"/>
              <p:cNvSpPr>
                <a:spLocks noChangeShapeType="1"/>
              </p:cNvSpPr>
              <p:nvPr/>
            </p:nvSpPr>
            <p:spPr bwMode="auto">
              <a:xfrm>
                <a:off x="252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2" name="Line 279"/>
              <p:cNvSpPr>
                <a:spLocks noChangeShapeType="1"/>
              </p:cNvSpPr>
              <p:nvPr/>
            </p:nvSpPr>
            <p:spPr bwMode="auto">
              <a:xfrm>
                <a:off x="260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3" name="Line 280"/>
              <p:cNvSpPr>
                <a:spLocks noChangeShapeType="1"/>
              </p:cNvSpPr>
              <p:nvPr/>
            </p:nvSpPr>
            <p:spPr bwMode="auto">
              <a:xfrm>
                <a:off x="26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4" name="Line 281"/>
              <p:cNvSpPr>
                <a:spLocks noChangeShapeType="1"/>
              </p:cNvSpPr>
              <p:nvPr/>
            </p:nvSpPr>
            <p:spPr bwMode="auto">
              <a:xfrm>
                <a:off x="27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5" name="Line 282"/>
              <p:cNvSpPr>
                <a:spLocks noChangeShapeType="1"/>
              </p:cNvSpPr>
              <p:nvPr/>
            </p:nvSpPr>
            <p:spPr bwMode="auto">
              <a:xfrm>
                <a:off x="281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6" name="Line 283"/>
              <p:cNvSpPr>
                <a:spLocks noChangeShapeType="1"/>
              </p:cNvSpPr>
              <p:nvPr/>
            </p:nvSpPr>
            <p:spPr bwMode="auto">
              <a:xfrm>
                <a:off x="288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7" name="Line 284"/>
              <p:cNvSpPr>
                <a:spLocks noChangeShapeType="1"/>
              </p:cNvSpPr>
              <p:nvPr/>
            </p:nvSpPr>
            <p:spPr bwMode="auto">
              <a:xfrm>
                <a:off x="295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8" name="Line 285"/>
              <p:cNvSpPr>
                <a:spLocks noChangeShapeType="1"/>
              </p:cNvSpPr>
              <p:nvPr/>
            </p:nvSpPr>
            <p:spPr bwMode="auto">
              <a:xfrm>
                <a:off x="302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9" name="Line 286"/>
              <p:cNvSpPr>
                <a:spLocks noChangeShapeType="1"/>
              </p:cNvSpPr>
              <p:nvPr/>
            </p:nvSpPr>
            <p:spPr bwMode="auto">
              <a:xfrm>
                <a:off x="310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0" name="Line 287"/>
              <p:cNvSpPr>
                <a:spLocks noChangeShapeType="1"/>
              </p:cNvSpPr>
              <p:nvPr/>
            </p:nvSpPr>
            <p:spPr bwMode="auto">
              <a:xfrm>
                <a:off x="317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1" name="Line 288"/>
              <p:cNvSpPr>
                <a:spLocks noChangeShapeType="1"/>
              </p:cNvSpPr>
              <p:nvPr/>
            </p:nvSpPr>
            <p:spPr bwMode="auto">
              <a:xfrm>
                <a:off x="324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2" name="Line 289"/>
              <p:cNvSpPr>
                <a:spLocks noChangeShapeType="1"/>
              </p:cNvSpPr>
              <p:nvPr/>
            </p:nvSpPr>
            <p:spPr bwMode="auto">
              <a:xfrm>
                <a:off x="331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3" name="Line 290"/>
              <p:cNvSpPr>
                <a:spLocks noChangeShapeType="1"/>
              </p:cNvSpPr>
              <p:nvPr/>
            </p:nvSpPr>
            <p:spPr bwMode="auto">
              <a:xfrm>
                <a:off x="33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4" name="Line 291"/>
              <p:cNvSpPr>
                <a:spLocks noChangeShapeType="1"/>
              </p:cNvSpPr>
              <p:nvPr/>
            </p:nvSpPr>
            <p:spPr bwMode="auto">
              <a:xfrm>
                <a:off x="345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5" name="Line 292"/>
              <p:cNvSpPr>
                <a:spLocks noChangeShapeType="1"/>
              </p:cNvSpPr>
              <p:nvPr/>
            </p:nvSpPr>
            <p:spPr bwMode="auto">
              <a:xfrm>
                <a:off x="352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6" name="Line 293"/>
              <p:cNvSpPr>
                <a:spLocks noChangeShapeType="1"/>
              </p:cNvSpPr>
              <p:nvPr/>
            </p:nvSpPr>
            <p:spPr bwMode="auto">
              <a:xfrm>
                <a:off x="359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7" name="Line 294"/>
              <p:cNvSpPr>
                <a:spLocks noChangeShapeType="1"/>
              </p:cNvSpPr>
              <p:nvPr/>
            </p:nvSpPr>
            <p:spPr bwMode="auto">
              <a:xfrm>
                <a:off x="367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8" name="Line 295"/>
              <p:cNvSpPr>
                <a:spLocks noChangeShapeType="1"/>
              </p:cNvSpPr>
              <p:nvPr/>
            </p:nvSpPr>
            <p:spPr bwMode="auto">
              <a:xfrm>
                <a:off x="374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9" name="Line 296"/>
              <p:cNvSpPr>
                <a:spLocks noChangeShapeType="1"/>
              </p:cNvSpPr>
              <p:nvPr/>
            </p:nvSpPr>
            <p:spPr bwMode="auto">
              <a:xfrm>
                <a:off x="381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0" name="Line 297"/>
              <p:cNvSpPr>
                <a:spLocks noChangeShapeType="1"/>
              </p:cNvSpPr>
              <p:nvPr/>
            </p:nvSpPr>
            <p:spPr bwMode="auto">
              <a:xfrm>
                <a:off x="38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1" name="Line 298"/>
              <p:cNvSpPr>
                <a:spLocks noChangeShapeType="1"/>
              </p:cNvSpPr>
              <p:nvPr/>
            </p:nvSpPr>
            <p:spPr bwMode="auto">
              <a:xfrm>
                <a:off x="39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2" name="Line 299"/>
              <p:cNvSpPr>
                <a:spLocks noChangeShapeType="1"/>
              </p:cNvSpPr>
              <p:nvPr/>
            </p:nvSpPr>
            <p:spPr bwMode="auto">
              <a:xfrm>
                <a:off x="402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3" name="Line 300"/>
              <p:cNvSpPr>
                <a:spLocks noChangeShapeType="1"/>
              </p:cNvSpPr>
              <p:nvPr/>
            </p:nvSpPr>
            <p:spPr bwMode="auto">
              <a:xfrm>
                <a:off x="409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 name="Line 301"/>
              <p:cNvSpPr>
                <a:spLocks noChangeShapeType="1"/>
              </p:cNvSpPr>
              <p:nvPr/>
            </p:nvSpPr>
            <p:spPr bwMode="auto">
              <a:xfrm>
                <a:off x="417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5" name="Line 302"/>
              <p:cNvSpPr>
                <a:spLocks noChangeShapeType="1"/>
              </p:cNvSpPr>
              <p:nvPr/>
            </p:nvSpPr>
            <p:spPr bwMode="auto">
              <a:xfrm>
                <a:off x="424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6" name="Line 303"/>
              <p:cNvSpPr>
                <a:spLocks noChangeShapeType="1"/>
              </p:cNvSpPr>
              <p:nvPr/>
            </p:nvSpPr>
            <p:spPr bwMode="auto">
              <a:xfrm>
                <a:off x="431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7" name="Line 304"/>
              <p:cNvSpPr>
                <a:spLocks noChangeShapeType="1"/>
              </p:cNvSpPr>
              <p:nvPr/>
            </p:nvSpPr>
            <p:spPr bwMode="auto">
              <a:xfrm>
                <a:off x="438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8" name="Line 305"/>
              <p:cNvSpPr>
                <a:spLocks noChangeShapeType="1"/>
              </p:cNvSpPr>
              <p:nvPr/>
            </p:nvSpPr>
            <p:spPr bwMode="auto">
              <a:xfrm>
                <a:off x="44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9" name="Line 306"/>
              <p:cNvSpPr>
                <a:spLocks noChangeShapeType="1"/>
              </p:cNvSpPr>
              <p:nvPr/>
            </p:nvSpPr>
            <p:spPr bwMode="auto">
              <a:xfrm>
                <a:off x="452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0" name="Line 307"/>
              <p:cNvSpPr>
                <a:spLocks noChangeShapeType="1"/>
              </p:cNvSpPr>
              <p:nvPr/>
            </p:nvSpPr>
            <p:spPr bwMode="auto">
              <a:xfrm>
                <a:off x="459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1" name="Line 315"/>
              <p:cNvSpPr>
                <a:spLocks noChangeShapeType="1"/>
              </p:cNvSpPr>
              <p:nvPr/>
            </p:nvSpPr>
            <p:spPr bwMode="auto">
              <a:xfrm>
                <a:off x="9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2" name="Line 316"/>
              <p:cNvSpPr>
                <a:spLocks noChangeShapeType="1"/>
              </p:cNvSpPr>
              <p:nvPr/>
            </p:nvSpPr>
            <p:spPr bwMode="auto">
              <a:xfrm>
                <a:off x="103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3" name="Line 317"/>
              <p:cNvSpPr>
                <a:spLocks noChangeShapeType="1"/>
              </p:cNvSpPr>
              <p:nvPr/>
            </p:nvSpPr>
            <p:spPr bwMode="auto">
              <a:xfrm>
                <a:off x="110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4" name="Line 318"/>
              <p:cNvSpPr>
                <a:spLocks noChangeShapeType="1"/>
              </p:cNvSpPr>
              <p:nvPr/>
            </p:nvSpPr>
            <p:spPr bwMode="auto">
              <a:xfrm>
                <a:off x="117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5" name="Line 319"/>
              <p:cNvSpPr>
                <a:spLocks noChangeShapeType="1"/>
              </p:cNvSpPr>
              <p:nvPr/>
            </p:nvSpPr>
            <p:spPr bwMode="auto">
              <a:xfrm>
                <a:off x="124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6" name="Line 320"/>
              <p:cNvSpPr>
                <a:spLocks noChangeShapeType="1"/>
              </p:cNvSpPr>
              <p:nvPr/>
            </p:nvSpPr>
            <p:spPr bwMode="auto">
              <a:xfrm>
                <a:off x="131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7" name="Line 321"/>
              <p:cNvSpPr>
                <a:spLocks noChangeShapeType="1"/>
              </p:cNvSpPr>
              <p:nvPr/>
            </p:nvSpPr>
            <p:spPr bwMode="auto">
              <a:xfrm>
                <a:off x="139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8" name="Line 322"/>
              <p:cNvSpPr>
                <a:spLocks noChangeShapeType="1"/>
              </p:cNvSpPr>
              <p:nvPr/>
            </p:nvSpPr>
            <p:spPr bwMode="auto">
              <a:xfrm>
                <a:off x="14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9" name="Line 323"/>
              <p:cNvSpPr>
                <a:spLocks noChangeShapeType="1"/>
              </p:cNvSpPr>
              <p:nvPr/>
            </p:nvSpPr>
            <p:spPr bwMode="auto">
              <a:xfrm>
                <a:off x="153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0" name="Line 324"/>
              <p:cNvSpPr>
                <a:spLocks noChangeShapeType="1"/>
              </p:cNvSpPr>
              <p:nvPr/>
            </p:nvSpPr>
            <p:spPr bwMode="auto">
              <a:xfrm>
                <a:off x="16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1" name="Line 325"/>
              <p:cNvSpPr>
                <a:spLocks noChangeShapeType="1"/>
              </p:cNvSpPr>
              <p:nvPr/>
            </p:nvSpPr>
            <p:spPr bwMode="auto">
              <a:xfrm>
                <a:off x="167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2" name="Line 326"/>
              <p:cNvSpPr>
                <a:spLocks noChangeShapeType="1"/>
              </p:cNvSpPr>
              <p:nvPr/>
            </p:nvSpPr>
            <p:spPr bwMode="auto">
              <a:xfrm>
                <a:off x="174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3" name="Line 327"/>
              <p:cNvSpPr>
                <a:spLocks noChangeShapeType="1"/>
              </p:cNvSpPr>
              <p:nvPr/>
            </p:nvSpPr>
            <p:spPr bwMode="auto">
              <a:xfrm>
                <a:off x="181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4" name="Line 328"/>
              <p:cNvSpPr>
                <a:spLocks noChangeShapeType="1"/>
              </p:cNvSpPr>
              <p:nvPr/>
            </p:nvSpPr>
            <p:spPr bwMode="auto">
              <a:xfrm>
                <a:off x="188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5" name="Line 329"/>
              <p:cNvSpPr>
                <a:spLocks noChangeShapeType="1"/>
              </p:cNvSpPr>
              <p:nvPr/>
            </p:nvSpPr>
            <p:spPr bwMode="auto">
              <a:xfrm>
                <a:off x="196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6" name="Line 330"/>
              <p:cNvSpPr>
                <a:spLocks noChangeShapeType="1"/>
              </p:cNvSpPr>
              <p:nvPr/>
            </p:nvSpPr>
            <p:spPr bwMode="auto">
              <a:xfrm>
                <a:off x="203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7" name="Line 331"/>
              <p:cNvSpPr>
                <a:spLocks noChangeShapeType="1"/>
              </p:cNvSpPr>
              <p:nvPr/>
            </p:nvSpPr>
            <p:spPr bwMode="auto">
              <a:xfrm>
                <a:off x="21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8" name="Line 332"/>
              <p:cNvSpPr>
                <a:spLocks noChangeShapeType="1"/>
              </p:cNvSpPr>
              <p:nvPr/>
            </p:nvSpPr>
            <p:spPr bwMode="auto">
              <a:xfrm>
                <a:off x="21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9" name="Line 333"/>
              <p:cNvSpPr>
                <a:spLocks noChangeShapeType="1"/>
              </p:cNvSpPr>
              <p:nvPr/>
            </p:nvSpPr>
            <p:spPr bwMode="auto">
              <a:xfrm>
                <a:off x="22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0" name="Line 334"/>
              <p:cNvSpPr>
                <a:spLocks noChangeShapeType="1"/>
              </p:cNvSpPr>
              <p:nvPr/>
            </p:nvSpPr>
            <p:spPr bwMode="auto">
              <a:xfrm>
                <a:off x="231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1" name="Line 335"/>
              <p:cNvSpPr>
                <a:spLocks noChangeShapeType="1"/>
              </p:cNvSpPr>
              <p:nvPr/>
            </p:nvSpPr>
            <p:spPr bwMode="auto">
              <a:xfrm>
                <a:off x="238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2" name="Line 336"/>
              <p:cNvSpPr>
                <a:spLocks noChangeShapeType="1"/>
              </p:cNvSpPr>
              <p:nvPr/>
            </p:nvSpPr>
            <p:spPr bwMode="auto">
              <a:xfrm>
                <a:off x="245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3" name="Line 337"/>
              <p:cNvSpPr>
                <a:spLocks noChangeShapeType="1"/>
              </p:cNvSpPr>
              <p:nvPr/>
            </p:nvSpPr>
            <p:spPr bwMode="auto">
              <a:xfrm>
                <a:off x="252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4" name="Line 338"/>
              <p:cNvSpPr>
                <a:spLocks noChangeShapeType="1"/>
              </p:cNvSpPr>
              <p:nvPr/>
            </p:nvSpPr>
            <p:spPr bwMode="auto">
              <a:xfrm>
                <a:off x="260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5" name="Line 339"/>
              <p:cNvSpPr>
                <a:spLocks noChangeShapeType="1"/>
              </p:cNvSpPr>
              <p:nvPr/>
            </p:nvSpPr>
            <p:spPr bwMode="auto">
              <a:xfrm>
                <a:off x="26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6" name="Line 340"/>
              <p:cNvSpPr>
                <a:spLocks noChangeShapeType="1"/>
              </p:cNvSpPr>
              <p:nvPr/>
            </p:nvSpPr>
            <p:spPr bwMode="auto">
              <a:xfrm>
                <a:off x="27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7" name="Line 341"/>
              <p:cNvSpPr>
                <a:spLocks noChangeShapeType="1"/>
              </p:cNvSpPr>
              <p:nvPr/>
            </p:nvSpPr>
            <p:spPr bwMode="auto">
              <a:xfrm>
                <a:off x="281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8" name="Line 342"/>
              <p:cNvSpPr>
                <a:spLocks noChangeShapeType="1"/>
              </p:cNvSpPr>
              <p:nvPr/>
            </p:nvSpPr>
            <p:spPr bwMode="auto">
              <a:xfrm>
                <a:off x="288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9" name="Line 343"/>
              <p:cNvSpPr>
                <a:spLocks noChangeShapeType="1"/>
              </p:cNvSpPr>
              <p:nvPr/>
            </p:nvSpPr>
            <p:spPr bwMode="auto">
              <a:xfrm>
                <a:off x="295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0" name="Line 344"/>
              <p:cNvSpPr>
                <a:spLocks noChangeShapeType="1"/>
              </p:cNvSpPr>
              <p:nvPr/>
            </p:nvSpPr>
            <p:spPr bwMode="auto">
              <a:xfrm>
                <a:off x="302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1" name="Line 345"/>
              <p:cNvSpPr>
                <a:spLocks noChangeShapeType="1"/>
              </p:cNvSpPr>
              <p:nvPr/>
            </p:nvSpPr>
            <p:spPr bwMode="auto">
              <a:xfrm>
                <a:off x="310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2" name="Line 346"/>
              <p:cNvSpPr>
                <a:spLocks noChangeShapeType="1"/>
              </p:cNvSpPr>
              <p:nvPr/>
            </p:nvSpPr>
            <p:spPr bwMode="auto">
              <a:xfrm>
                <a:off x="317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3" name="Line 347"/>
              <p:cNvSpPr>
                <a:spLocks noChangeShapeType="1"/>
              </p:cNvSpPr>
              <p:nvPr/>
            </p:nvSpPr>
            <p:spPr bwMode="auto">
              <a:xfrm>
                <a:off x="324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4" name="Line 348"/>
              <p:cNvSpPr>
                <a:spLocks noChangeShapeType="1"/>
              </p:cNvSpPr>
              <p:nvPr/>
            </p:nvSpPr>
            <p:spPr bwMode="auto">
              <a:xfrm>
                <a:off x="331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5" name="Line 349"/>
              <p:cNvSpPr>
                <a:spLocks noChangeShapeType="1"/>
              </p:cNvSpPr>
              <p:nvPr/>
            </p:nvSpPr>
            <p:spPr bwMode="auto">
              <a:xfrm>
                <a:off x="33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6" name="Line 350"/>
              <p:cNvSpPr>
                <a:spLocks noChangeShapeType="1"/>
              </p:cNvSpPr>
              <p:nvPr/>
            </p:nvSpPr>
            <p:spPr bwMode="auto">
              <a:xfrm>
                <a:off x="345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7" name="Line 351"/>
              <p:cNvSpPr>
                <a:spLocks noChangeShapeType="1"/>
              </p:cNvSpPr>
              <p:nvPr/>
            </p:nvSpPr>
            <p:spPr bwMode="auto">
              <a:xfrm>
                <a:off x="352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8" name="Line 352"/>
              <p:cNvSpPr>
                <a:spLocks noChangeShapeType="1"/>
              </p:cNvSpPr>
              <p:nvPr/>
            </p:nvSpPr>
            <p:spPr bwMode="auto">
              <a:xfrm>
                <a:off x="359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9" name="Line 353"/>
              <p:cNvSpPr>
                <a:spLocks noChangeShapeType="1"/>
              </p:cNvSpPr>
              <p:nvPr/>
            </p:nvSpPr>
            <p:spPr bwMode="auto">
              <a:xfrm>
                <a:off x="367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0" name="Line 354"/>
              <p:cNvSpPr>
                <a:spLocks noChangeShapeType="1"/>
              </p:cNvSpPr>
              <p:nvPr/>
            </p:nvSpPr>
            <p:spPr bwMode="auto">
              <a:xfrm>
                <a:off x="374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1" name="Line 355"/>
              <p:cNvSpPr>
                <a:spLocks noChangeShapeType="1"/>
              </p:cNvSpPr>
              <p:nvPr/>
            </p:nvSpPr>
            <p:spPr bwMode="auto">
              <a:xfrm>
                <a:off x="381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2" name="Line 356"/>
              <p:cNvSpPr>
                <a:spLocks noChangeShapeType="1"/>
              </p:cNvSpPr>
              <p:nvPr/>
            </p:nvSpPr>
            <p:spPr bwMode="auto">
              <a:xfrm>
                <a:off x="38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3" name="Line 357"/>
              <p:cNvSpPr>
                <a:spLocks noChangeShapeType="1"/>
              </p:cNvSpPr>
              <p:nvPr/>
            </p:nvSpPr>
            <p:spPr bwMode="auto">
              <a:xfrm>
                <a:off x="39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4" name="Line 358"/>
              <p:cNvSpPr>
                <a:spLocks noChangeShapeType="1"/>
              </p:cNvSpPr>
              <p:nvPr/>
            </p:nvSpPr>
            <p:spPr bwMode="auto">
              <a:xfrm>
                <a:off x="402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5" name="Line 359"/>
              <p:cNvSpPr>
                <a:spLocks noChangeShapeType="1"/>
              </p:cNvSpPr>
              <p:nvPr/>
            </p:nvSpPr>
            <p:spPr bwMode="auto">
              <a:xfrm>
                <a:off x="409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6" name="Line 360"/>
              <p:cNvSpPr>
                <a:spLocks noChangeShapeType="1"/>
              </p:cNvSpPr>
              <p:nvPr/>
            </p:nvSpPr>
            <p:spPr bwMode="auto">
              <a:xfrm>
                <a:off x="417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7" name="Line 361"/>
              <p:cNvSpPr>
                <a:spLocks noChangeShapeType="1"/>
              </p:cNvSpPr>
              <p:nvPr/>
            </p:nvSpPr>
            <p:spPr bwMode="auto">
              <a:xfrm>
                <a:off x="424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8" name="Line 362"/>
              <p:cNvSpPr>
                <a:spLocks noChangeShapeType="1"/>
              </p:cNvSpPr>
              <p:nvPr/>
            </p:nvSpPr>
            <p:spPr bwMode="auto">
              <a:xfrm>
                <a:off x="431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9" name="Line 363"/>
              <p:cNvSpPr>
                <a:spLocks noChangeShapeType="1"/>
              </p:cNvSpPr>
              <p:nvPr/>
            </p:nvSpPr>
            <p:spPr bwMode="auto">
              <a:xfrm>
                <a:off x="438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0" name="Line 364"/>
              <p:cNvSpPr>
                <a:spLocks noChangeShapeType="1"/>
              </p:cNvSpPr>
              <p:nvPr/>
            </p:nvSpPr>
            <p:spPr bwMode="auto">
              <a:xfrm>
                <a:off x="44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1" name="Line 365"/>
              <p:cNvSpPr>
                <a:spLocks noChangeShapeType="1"/>
              </p:cNvSpPr>
              <p:nvPr/>
            </p:nvSpPr>
            <p:spPr bwMode="auto">
              <a:xfrm>
                <a:off x="452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2" name="Line 366"/>
              <p:cNvSpPr>
                <a:spLocks noChangeShapeType="1"/>
              </p:cNvSpPr>
              <p:nvPr/>
            </p:nvSpPr>
            <p:spPr bwMode="auto">
              <a:xfrm>
                <a:off x="459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3" name="Line 374"/>
              <p:cNvSpPr>
                <a:spLocks noChangeShapeType="1"/>
              </p:cNvSpPr>
              <p:nvPr/>
            </p:nvSpPr>
            <p:spPr bwMode="auto">
              <a:xfrm>
                <a:off x="9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4" name="Line 375"/>
              <p:cNvSpPr>
                <a:spLocks noChangeShapeType="1"/>
              </p:cNvSpPr>
              <p:nvPr/>
            </p:nvSpPr>
            <p:spPr bwMode="auto">
              <a:xfrm>
                <a:off x="1033"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5" name="Line 376"/>
              <p:cNvSpPr>
                <a:spLocks noChangeShapeType="1"/>
              </p:cNvSpPr>
              <p:nvPr/>
            </p:nvSpPr>
            <p:spPr bwMode="auto">
              <a:xfrm>
                <a:off x="1104"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6" name="Line 377"/>
              <p:cNvSpPr>
                <a:spLocks noChangeShapeType="1"/>
              </p:cNvSpPr>
              <p:nvPr/>
            </p:nvSpPr>
            <p:spPr bwMode="auto">
              <a:xfrm>
                <a:off x="1175"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7" name="Line 378"/>
              <p:cNvSpPr>
                <a:spLocks noChangeShapeType="1"/>
              </p:cNvSpPr>
              <p:nvPr/>
            </p:nvSpPr>
            <p:spPr bwMode="auto">
              <a:xfrm>
                <a:off x="124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8" name="Line 379"/>
              <p:cNvSpPr>
                <a:spLocks noChangeShapeType="1"/>
              </p:cNvSpPr>
              <p:nvPr/>
            </p:nvSpPr>
            <p:spPr bwMode="auto">
              <a:xfrm>
                <a:off x="1319"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9" name="Line 380"/>
              <p:cNvSpPr>
                <a:spLocks noChangeShapeType="1"/>
              </p:cNvSpPr>
              <p:nvPr/>
            </p:nvSpPr>
            <p:spPr bwMode="auto">
              <a:xfrm>
                <a:off x="1390"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0" name="Line 381"/>
              <p:cNvSpPr>
                <a:spLocks noChangeShapeType="1"/>
              </p:cNvSpPr>
              <p:nvPr/>
            </p:nvSpPr>
            <p:spPr bwMode="auto">
              <a:xfrm>
                <a:off x="14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1" name="Line 382"/>
              <p:cNvSpPr>
                <a:spLocks noChangeShapeType="1"/>
              </p:cNvSpPr>
              <p:nvPr/>
            </p:nvSpPr>
            <p:spPr bwMode="auto">
              <a:xfrm>
                <a:off x="1532"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2" name="Line 383"/>
              <p:cNvSpPr>
                <a:spLocks noChangeShapeType="1"/>
              </p:cNvSpPr>
              <p:nvPr/>
            </p:nvSpPr>
            <p:spPr bwMode="auto">
              <a:xfrm>
                <a:off x="16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3" name="Line 384"/>
              <p:cNvSpPr>
                <a:spLocks noChangeShapeType="1"/>
              </p:cNvSpPr>
              <p:nvPr/>
            </p:nvSpPr>
            <p:spPr bwMode="auto">
              <a:xfrm>
                <a:off x="1675"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4" name="Line 385"/>
              <p:cNvSpPr>
                <a:spLocks noChangeShapeType="1"/>
              </p:cNvSpPr>
              <p:nvPr/>
            </p:nvSpPr>
            <p:spPr bwMode="auto">
              <a:xfrm>
                <a:off x="1746"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5" name="Line 386"/>
              <p:cNvSpPr>
                <a:spLocks noChangeShapeType="1"/>
              </p:cNvSpPr>
              <p:nvPr/>
            </p:nvSpPr>
            <p:spPr bwMode="auto">
              <a:xfrm>
                <a:off x="1817"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6" name="Line 387"/>
              <p:cNvSpPr>
                <a:spLocks noChangeShapeType="1"/>
              </p:cNvSpPr>
              <p:nvPr/>
            </p:nvSpPr>
            <p:spPr bwMode="auto">
              <a:xfrm>
                <a:off x="1888"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7" name="Line 388"/>
              <p:cNvSpPr>
                <a:spLocks noChangeShapeType="1"/>
              </p:cNvSpPr>
              <p:nvPr/>
            </p:nvSpPr>
            <p:spPr bwMode="auto">
              <a:xfrm>
                <a:off x="1960"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8" name="Line 389"/>
              <p:cNvSpPr>
                <a:spLocks noChangeShapeType="1"/>
              </p:cNvSpPr>
              <p:nvPr/>
            </p:nvSpPr>
            <p:spPr bwMode="auto">
              <a:xfrm>
                <a:off x="2031"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9" name="Line 390"/>
              <p:cNvSpPr>
                <a:spLocks noChangeShapeType="1"/>
              </p:cNvSpPr>
              <p:nvPr/>
            </p:nvSpPr>
            <p:spPr bwMode="auto">
              <a:xfrm>
                <a:off x="21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0" name="Line 391"/>
              <p:cNvSpPr>
                <a:spLocks noChangeShapeType="1"/>
              </p:cNvSpPr>
              <p:nvPr/>
            </p:nvSpPr>
            <p:spPr bwMode="auto">
              <a:xfrm>
                <a:off x="2173"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1" name="Line 392"/>
              <p:cNvSpPr>
                <a:spLocks noChangeShapeType="1"/>
              </p:cNvSpPr>
              <p:nvPr/>
            </p:nvSpPr>
            <p:spPr bwMode="auto">
              <a:xfrm>
                <a:off x="2244"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2" name="Line 393"/>
              <p:cNvSpPr>
                <a:spLocks noChangeShapeType="1"/>
              </p:cNvSpPr>
              <p:nvPr/>
            </p:nvSpPr>
            <p:spPr bwMode="auto">
              <a:xfrm>
                <a:off x="231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3" name="Line 394"/>
              <p:cNvSpPr>
                <a:spLocks noChangeShapeType="1"/>
              </p:cNvSpPr>
              <p:nvPr/>
            </p:nvSpPr>
            <p:spPr bwMode="auto">
              <a:xfrm>
                <a:off x="2387"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4" name="Line 395"/>
              <p:cNvSpPr>
                <a:spLocks noChangeShapeType="1"/>
              </p:cNvSpPr>
              <p:nvPr/>
            </p:nvSpPr>
            <p:spPr bwMode="auto">
              <a:xfrm>
                <a:off x="2458"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5" name="Line 396"/>
              <p:cNvSpPr>
                <a:spLocks noChangeShapeType="1"/>
              </p:cNvSpPr>
              <p:nvPr/>
            </p:nvSpPr>
            <p:spPr bwMode="auto">
              <a:xfrm>
                <a:off x="2529"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6" name="Line 398"/>
              <p:cNvSpPr>
                <a:spLocks noChangeShapeType="1"/>
              </p:cNvSpPr>
              <p:nvPr/>
            </p:nvSpPr>
            <p:spPr bwMode="auto">
              <a:xfrm>
                <a:off x="260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7" name="Line 399"/>
              <p:cNvSpPr>
                <a:spLocks noChangeShapeType="1"/>
              </p:cNvSpPr>
              <p:nvPr/>
            </p:nvSpPr>
            <p:spPr bwMode="auto">
              <a:xfrm>
                <a:off x="2673"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8" name="Line 400"/>
              <p:cNvSpPr>
                <a:spLocks noChangeShapeType="1"/>
              </p:cNvSpPr>
              <p:nvPr/>
            </p:nvSpPr>
            <p:spPr bwMode="auto">
              <a:xfrm>
                <a:off x="274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9" name="Line 401"/>
              <p:cNvSpPr>
                <a:spLocks noChangeShapeType="1"/>
              </p:cNvSpPr>
              <p:nvPr/>
            </p:nvSpPr>
            <p:spPr bwMode="auto">
              <a:xfrm>
                <a:off x="281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0" name="Line 402"/>
              <p:cNvSpPr>
                <a:spLocks noChangeShapeType="1"/>
              </p:cNvSpPr>
              <p:nvPr/>
            </p:nvSpPr>
            <p:spPr bwMode="auto">
              <a:xfrm>
                <a:off x="288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1" name="Line 403"/>
              <p:cNvSpPr>
                <a:spLocks noChangeShapeType="1"/>
              </p:cNvSpPr>
              <p:nvPr/>
            </p:nvSpPr>
            <p:spPr bwMode="auto">
              <a:xfrm>
                <a:off x="2958"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2" name="Line 404"/>
              <p:cNvSpPr>
                <a:spLocks noChangeShapeType="1"/>
              </p:cNvSpPr>
              <p:nvPr/>
            </p:nvSpPr>
            <p:spPr bwMode="auto">
              <a:xfrm>
                <a:off x="3029"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3" name="Line 405"/>
              <p:cNvSpPr>
                <a:spLocks noChangeShapeType="1"/>
              </p:cNvSpPr>
              <p:nvPr/>
            </p:nvSpPr>
            <p:spPr bwMode="auto">
              <a:xfrm>
                <a:off x="310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4" name="Line 406"/>
              <p:cNvSpPr>
                <a:spLocks noChangeShapeType="1"/>
              </p:cNvSpPr>
              <p:nvPr/>
            </p:nvSpPr>
            <p:spPr bwMode="auto">
              <a:xfrm>
                <a:off x="317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5" name="Line 407"/>
              <p:cNvSpPr>
                <a:spLocks noChangeShapeType="1"/>
              </p:cNvSpPr>
              <p:nvPr/>
            </p:nvSpPr>
            <p:spPr bwMode="auto">
              <a:xfrm>
                <a:off x="3243"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6" name="Line 408"/>
              <p:cNvSpPr>
                <a:spLocks noChangeShapeType="1"/>
              </p:cNvSpPr>
              <p:nvPr/>
            </p:nvSpPr>
            <p:spPr bwMode="auto">
              <a:xfrm>
                <a:off x="331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7" name="Line 409"/>
              <p:cNvSpPr>
                <a:spLocks noChangeShapeType="1"/>
              </p:cNvSpPr>
              <p:nvPr/>
            </p:nvSpPr>
            <p:spPr bwMode="auto">
              <a:xfrm>
                <a:off x="338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8" name="Line 410"/>
              <p:cNvSpPr>
                <a:spLocks noChangeShapeType="1"/>
              </p:cNvSpPr>
              <p:nvPr/>
            </p:nvSpPr>
            <p:spPr bwMode="auto">
              <a:xfrm>
                <a:off x="345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9" name="Line 411"/>
              <p:cNvSpPr>
                <a:spLocks noChangeShapeType="1"/>
              </p:cNvSpPr>
              <p:nvPr/>
            </p:nvSpPr>
            <p:spPr bwMode="auto">
              <a:xfrm>
                <a:off x="3528"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0" name="Line 412"/>
              <p:cNvSpPr>
                <a:spLocks noChangeShapeType="1"/>
              </p:cNvSpPr>
              <p:nvPr/>
            </p:nvSpPr>
            <p:spPr bwMode="auto">
              <a:xfrm>
                <a:off x="3599"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1" name="Line 413"/>
              <p:cNvSpPr>
                <a:spLocks noChangeShapeType="1"/>
              </p:cNvSpPr>
              <p:nvPr/>
            </p:nvSpPr>
            <p:spPr bwMode="auto">
              <a:xfrm>
                <a:off x="3670"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2" name="Line 414"/>
              <p:cNvSpPr>
                <a:spLocks noChangeShapeType="1"/>
              </p:cNvSpPr>
              <p:nvPr/>
            </p:nvSpPr>
            <p:spPr bwMode="auto">
              <a:xfrm>
                <a:off x="374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3" name="Line 415"/>
              <p:cNvSpPr>
                <a:spLocks noChangeShapeType="1"/>
              </p:cNvSpPr>
              <p:nvPr/>
            </p:nvSpPr>
            <p:spPr bwMode="auto">
              <a:xfrm>
                <a:off x="381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4" name="Line 416"/>
              <p:cNvSpPr>
                <a:spLocks noChangeShapeType="1"/>
              </p:cNvSpPr>
              <p:nvPr/>
            </p:nvSpPr>
            <p:spPr bwMode="auto">
              <a:xfrm>
                <a:off x="3884"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5" name="Line 417"/>
              <p:cNvSpPr>
                <a:spLocks noChangeShapeType="1"/>
              </p:cNvSpPr>
              <p:nvPr/>
            </p:nvSpPr>
            <p:spPr bwMode="auto">
              <a:xfrm>
                <a:off x="3955"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6" name="Line 418"/>
              <p:cNvSpPr>
                <a:spLocks noChangeShapeType="1"/>
              </p:cNvSpPr>
              <p:nvPr/>
            </p:nvSpPr>
            <p:spPr bwMode="auto">
              <a:xfrm>
                <a:off x="4026"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7" name="Line 419"/>
              <p:cNvSpPr>
                <a:spLocks noChangeShapeType="1"/>
              </p:cNvSpPr>
              <p:nvPr/>
            </p:nvSpPr>
            <p:spPr bwMode="auto">
              <a:xfrm>
                <a:off x="4097"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8" name="Line 420"/>
              <p:cNvSpPr>
                <a:spLocks noChangeShapeType="1"/>
              </p:cNvSpPr>
              <p:nvPr/>
            </p:nvSpPr>
            <p:spPr bwMode="auto">
              <a:xfrm>
                <a:off x="417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9" name="Line 421"/>
              <p:cNvSpPr>
                <a:spLocks noChangeShapeType="1"/>
              </p:cNvSpPr>
              <p:nvPr/>
            </p:nvSpPr>
            <p:spPr bwMode="auto">
              <a:xfrm>
                <a:off x="424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0" name="Line 422"/>
              <p:cNvSpPr>
                <a:spLocks noChangeShapeType="1"/>
              </p:cNvSpPr>
              <p:nvPr/>
            </p:nvSpPr>
            <p:spPr bwMode="auto">
              <a:xfrm>
                <a:off x="431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1" name="Line 423"/>
              <p:cNvSpPr>
                <a:spLocks noChangeShapeType="1"/>
              </p:cNvSpPr>
              <p:nvPr/>
            </p:nvSpPr>
            <p:spPr bwMode="auto">
              <a:xfrm>
                <a:off x="4382"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2" name="Line 424"/>
              <p:cNvSpPr>
                <a:spLocks noChangeShapeType="1"/>
              </p:cNvSpPr>
              <p:nvPr/>
            </p:nvSpPr>
            <p:spPr bwMode="auto">
              <a:xfrm>
                <a:off x="445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3" name="Line 425"/>
              <p:cNvSpPr>
                <a:spLocks noChangeShapeType="1"/>
              </p:cNvSpPr>
              <p:nvPr/>
            </p:nvSpPr>
            <p:spPr bwMode="auto">
              <a:xfrm>
                <a:off x="452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4" name="Line 426"/>
              <p:cNvSpPr>
                <a:spLocks noChangeShapeType="1"/>
              </p:cNvSpPr>
              <p:nvPr/>
            </p:nvSpPr>
            <p:spPr bwMode="auto">
              <a:xfrm>
                <a:off x="459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6"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accent1"/>
            </a:solidFill>
            <a:ln>
              <a:noFill/>
            </a:ln>
          </p:spPr>
          <p:txBody>
            <a:bodyPr/>
            <a:lstStyle/>
            <a:p>
              <a:pPr>
                <a:defRPr/>
              </a:pPr>
              <a:endParaRPr lang="zh-CN" altLang="zh-CN" kern="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365" name="Freeform 471"/>
          <p:cNvSpPr/>
          <p:nvPr/>
        </p:nvSpPr>
        <p:spPr bwMode="auto">
          <a:xfrm rot="315897">
            <a:off x="3160436" y="4262081"/>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chemeClr val="accent1"/>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66" name="Freeform 472"/>
          <p:cNvSpPr/>
          <p:nvPr/>
        </p:nvSpPr>
        <p:spPr bwMode="auto">
          <a:xfrm>
            <a:off x="4272826" y="3484963"/>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chemeClr val="accent1"/>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67" name="Freeform 473"/>
          <p:cNvSpPr/>
          <p:nvPr/>
        </p:nvSpPr>
        <p:spPr bwMode="auto">
          <a:xfrm>
            <a:off x="5367300" y="2757741"/>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chemeClr val="accent1"/>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68" name="Text Box 437"/>
          <p:cNvSpPr txBox="1">
            <a:spLocks noChangeArrowheads="1"/>
          </p:cNvSpPr>
          <p:nvPr/>
        </p:nvSpPr>
        <p:spPr bwMode="auto">
          <a:xfrm rot="16200000">
            <a:off x="1229725" y="3491663"/>
            <a:ext cx="2910416"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6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ko-KR" sz="2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69" name="Group 456"/>
          <p:cNvGrpSpPr/>
          <p:nvPr/>
        </p:nvGrpSpPr>
        <p:grpSpPr bwMode="auto">
          <a:xfrm>
            <a:off x="4039901" y="4163812"/>
            <a:ext cx="421066" cy="426357"/>
            <a:chOff x="2561" y="1793"/>
            <a:chExt cx="406" cy="406"/>
          </a:xfrm>
          <a:solidFill>
            <a:schemeClr val="accent2"/>
          </a:solidFill>
        </p:grpSpPr>
        <p:sp>
          <p:nvSpPr>
            <p:cNvPr id="370"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71"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grpSp>
      <p:grpSp>
        <p:nvGrpSpPr>
          <p:cNvPr id="372" name="组合 371"/>
          <p:cNvGrpSpPr/>
          <p:nvPr/>
        </p:nvGrpSpPr>
        <p:grpSpPr>
          <a:xfrm>
            <a:off x="2859399" y="5301098"/>
            <a:ext cx="6226402" cy="321945"/>
            <a:chOff x="1349549" y="4398938"/>
            <a:chExt cx="6619875" cy="338042"/>
          </a:xfrm>
        </p:grpSpPr>
        <p:sp>
          <p:nvSpPr>
            <p:cNvPr id="373" name="Text Box 438"/>
            <p:cNvSpPr txBox="1">
              <a:spLocks noChangeArrowheads="1"/>
            </p:cNvSpPr>
            <p:nvPr/>
          </p:nvSpPr>
          <p:spPr bwMode="auto">
            <a:xfrm>
              <a:off x="1349549" y="4398938"/>
              <a:ext cx="762001" cy="33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en-US"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2010</a:t>
              </a:r>
              <a:endParaRPr lang="en-US" altLang="ko-KR" sz="10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4" name="Text Box 439"/>
            <p:cNvSpPr txBox="1">
              <a:spLocks noChangeArrowheads="1"/>
            </p:cNvSpPr>
            <p:nvPr/>
          </p:nvSpPr>
          <p:spPr bwMode="auto">
            <a:xfrm>
              <a:off x="2549700" y="4398938"/>
              <a:ext cx="762001" cy="33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en-US"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2011</a:t>
              </a:r>
              <a:endParaRPr lang="en-US" altLang="ko-KR" sz="10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5" name="Text Box 440"/>
            <p:cNvSpPr txBox="1">
              <a:spLocks noChangeArrowheads="1"/>
            </p:cNvSpPr>
            <p:nvPr/>
          </p:nvSpPr>
          <p:spPr bwMode="auto">
            <a:xfrm>
              <a:off x="3711750" y="4398938"/>
              <a:ext cx="762001" cy="33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en-US"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012</a:t>
              </a:r>
              <a:endParaRPr lang="en-US" altLang="ko-KR" sz="10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6" name="Text Box 441"/>
            <p:cNvSpPr txBox="1">
              <a:spLocks noChangeArrowheads="1"/>
            </p:cNvSpPr>
            <p:nvPr/>
          </p:nvSpPr>
          <p:spPr bwMode="auto">
            <a:xfrm>
              <a:off x="4911899" y="4398938"/>
              <a:ext cx="762001" cy="33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20</a:t>
              </a:r>
              <a:r>
                <a:rPr lang="en-US"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13</a:t>
              </a:r>
              <a:endParaRPr lang="en-US" altLang="ko-KR" sz="10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7" name="Text Box 442"/>
            <p:cNvSpPr txBox="1">
              <a:spLocks noChangeArrowheads="1"/>
            </p:cNvSpPr>
            <p:nvPr/>
          </p:nvSpPr>
          <p:spPr bwMode="auto">
            <a:xfrm>
              <a:off x="6092999" y="4398938"/>
              <a:ext cx="762001" cy="33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201</a:t>
              </a:r>
              <a:r>
                <a:rPr lang="en-US"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4</a:t>
              </a:r>
              <a:endParaRPr lang="en-US" altLang="ko-KR" sz="10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8" name="Text Box 457"/>
            <p:cNvSpPr txBox="1">
              <a:spLocks noChangeArrowheads="1"/>
            </p:cNvSpPr>
            <p:nvPr/>
          </p:nvSpPr>
          <p:spPr bwMode="auto">
            <a:xfrm>
              <a:off x="7207423" y="4398938"/>
              <a:ext cx="762001" cy="33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201</a:t>
              </a:r>
              <a:r>
                <a:rPr lang="en-US" altLang="ko-KR" sz="1500" kern="0" baseline="0" dirty="0" smtClean="0">
                  <a:solidFill>
                    <a:schemeClr val="tx1">
                      <a:lumMod val="85000"/>
                      <a:lumOff val="15000"/>
                    </a:schemeClr>
                  </a:solidFill>
                  <a:latin typeface="微软雅黑" panose="020B0503020204020204" pitchFamily="34" charset="-122"/>
                  <a:ea typeface="微软雅黑" panose="020B0503020204020204" pitchFamily="34" charset="-122"/>
                </a:rPr>
                <a:t>5</a:t>
              </a:r>
              <a:endParaRPr lang="en-US" altLang="ko-KR" sz="10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79" name="Group 458"/>
          <p:cNvGrpSpPr/>
          <p:nvPr/>
        </p:nvGrpSpPr>
        <p:grpSpPr bwMode="auto">
          <a:xfrm>
            <a:off x="5186633" y="3347383"/>
            <a:ext cx="421066" cy="426357"/>
            <a:chOff x="2561" y="1793"/>
            <a:chExt cx="406" cy="406"/>
          </a:xfrm>
          <a:solidFill>
            <a:schemeClr val="accent3"/>
          </a:solidFill>
        </p:grpSpPr>
        <p:sp>
          <p:nvSpPr>
            <p:cNvPr id="380"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81"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grpSp>
      <p:grpSp>
        <p:nvGrpSpPr>
          <p:cNvPr id="382" name="Group 479"/>
          <p:cNvGrpSpPr/>
          <p:nvPr/>
        </p:nvGrpSpPr>
        <p:grpSpPr bwMode="auto">
          <a:xfrm>
            <a:off x="7454713" y="1947356"/>
            <a:ext cx="1521511" cy="943429"/>
            <a:chOff x="3781" y="1498"/>
            <a:chExt cx="1019" cy="624"/>
          </a:xfrm>
          <a:solidFill>
            <a:schemeClr val="accent1"/>
          </a:solidFill>
        </p:grpSpPr>
        <p:sp>
          <p:nvSpPr>
            <p:cNvPr id="383"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84"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grpSp>
      <p:grpSp>
        <p:nvGrpSpPr>
          <p:cNvPr id="385" name="组合 384"/>
          <p:cNvGrpSpPr/>
          <p:nvPr/>
        </p:nvGrpSpPr>
        <p:grpSpPr>
          <a:xfrm>
            <a:off x="7220290" y="2331380"/>
            <a:ext cx="903564" cy="798286"/>
            <a:chOff x="6026324" y="1433488"/>
            <a:chExt cx="960664" cy="838200"/>
          </a:xfrm>
        </p:grpSpPr>
        <p:grpSp>
          <p:nvGrpSpPr>
            <p:cNvPr id="386" name="Group 461"/>
            <p:cNvGrpSpPr/>
            <p:nvPr/>
          </p:nvGrpSpPr>
          <p:grpSpPr bwMode="auto">
            <a:xfrm>
              <a:off x="6026324" y="1433488"/>
              <a:ext cx="838200" cy="838200"/>
              <a:chOff x="2561" y="1793"/>
              <a:chExt cx="406" cy="406"/>
            </a:xfrm>
          </p:grpSpPr>
          <p:sp>
            <p:nvSpPr>
              <p:cNvPr id="388" name="Oval 462"/>
              <p:cNvSpPr>
                <a:spLocks noChangeArrowheads="1"/>
              </p:cNvSpPr>
              <p:nvPr/>
            </p:nvSpPr>
            <p:spPr bwMode="auto">
              <a:xfrm>
                <a:off x="2561" y="1793"/>
                <a:ext cx="406" cy="40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89" name="Oval 463"/>
              <p:cNvSpPr>
                <a:spLocks noChangeArrowheads="1"/>
              </p:cNvSpPr>
              <p:nvPr/>
            </p:nvSpPr>
            <p:spPr bwMode="auto">
              <a:xfrm>
                <a:off x="2592" y="1824"/>
                <a:ext cx="345" cy="34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grpSp>
        <p:sp>
          <p:nvSpPr>
            <p:cNvPr id="387" name="Text Box 476"/>
            <p:cNvSpPr txBox="1">
              <a:spLocks noChangeArrowheads="1"/>
            </p:cNvSpPr>
            <p:nvPr/>
          </p:nvSpPr>
          <p:spPr bwMode="auto">
            <a:xfrm>
              <a:off x="6055921" y="1662088"/>
              <a:ext cx="931067" cy="4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2000" kern="0" baseline="0" dirty="0">
                  <a:solidFill>
                    <a:schemeClr val="bg1"/>
                  </a:solidFill>
                  <a:latin typeface="微软雅黑" panose="020B0503020204020204" pitchFamily="34" charset="-122"/>
                  <a:ea typeface="微软雅黑" panose="020B0503020204020204" pitchFamily="34" charset="-122"/>
                </a:rPr>
                <a:t>98%</a:t>
              </a:r>
              <a:endParaRPr lang="en-US" altLang="ko-KR" sz="1500" kern="0" dirty="0">
                <a:solidFill>
                  <a:schemeClr val="bg1"/>
                </a:solidFill>
                <a:latin typeface="微软雅黑" panose="020B0503020204020204" pitchFamily="34" charset="-122"/>
                <a:ea typeface="微软雅黑" panose="020B0503020204020204" pitchFamily="34" charset="-122"/>
              </a:endParaRPr>
            </a:p>
          </p:txBody>
        </p:sp>
      </p:grpSp>
      <p:sp>
        <p:nvSpPr>
          <p:cNvPr id="390" name="Text Box 477"/>
          <p:cNvSpPr txBox="1">
            <a:spLocks noChangeArrowheads="1"/>
          </p:cNvSpPr>
          <p:nvPr/>
        </p:nvSpPr>
        <p:spPr bwMode="auto">
          <a:xfrm>
            <a:off x="3437415" y="2147783"/>
            <a:ext cx="2221795" cy="57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600" kern="0" dirty="0">
                <a:latin typeface="微软雅黑" panose="020B0503020204020204" pitchFamily="34" charset="-122"/>
                <a:ea typeface="微软雅黑" panose="020B0503020204020204" pitchFamily="34" charset="-122"/>
              </a:rPr>
              <a:t>单击此处添加标题</a:t>
            </a:r>
            <a:endParaRPr lang="en-US" altLang="zh-CN" sz="2600" kern="0" dirty="0">
              <a:latin typeface="微软雅黑" panose="020B0503020204020204" pitchFamily="34" charset="-122"/>
              <a:ea typeface="微软雅黑" panose="020B0503020204020204" pitchFamily="34" charset="-122"/>
            </a:endParaRPr>
          </a:p>
          <a:p>
            <a:pPr>
              <a:defRPr/>
            </a:pPr>
            <a:r>
              <a:rPr lang="zh-CN" altLang="en-US" sz="2300" b="0" kern="0" dirty="0">
                <a:latin typeface="微软雅黑" panose="020B0503020204020204" pitchFamily="34" charset="-122"/>
                <a:ea typeface="微软雅黑" panose="020B0503020204020204" pitchFamily="34" charset="-122"/>
              </a:rPr>
              <a:t>单击此处添加文本</a:t>
            </a:r>
            <a:endParaRPr lang="en-US" altLang="ko-KR" sz="2300" b="0" kern="0" dirty="0">
              <a:latin typeface="微软雅黑" panose="020B0503020204020204" pitchFamily="34" charset="-122"/>
              <a:ea typeface="微软雅黑" panose="020B0503020204020204" pitchFamily="34" charset="-122"/>
            </a:endParaRPr>
          </a:p>
        </p:txBody>
      </p:sp>
      <p:sp>
        <p:nvSpPr>
          <p:cNvPr id="391" name="TextBox 390"/>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2"/>
                                        </p:tgtEl>
                                        <p:attrNameLst>
                                          <p:attrName>style.visibility</p:attrName>
                                        </p:attrNameLst>
                                      </p:cBhvr>
                                      <p:to>
                                        <p:strVal val="visible"/>
                                      </p:to>
                                    </p:set>
                                    <p:animEffect transition="in" filter="fade">
                                      <p:cBhvr>
                                        <p:cTn id="11" dur="500"/>
                                        <p:tgtEl>
                                          <p:spTgt spid="372"/>
                                        </p:tgtEl>
                                      </p:cBhvr>
                                    </p:animEffect>
                                    <p:anim calcmode="lin" valueType="num">
                                      <p:cBhvr>
                                        <p:cTn id="12" dur="500" fill="hold"/>
                                        <p:tgtEl>
                                          <p:spTgt spid="372"/>
                                        </p:tgtEl>
                                        <p:attrNameLst>
                                          <p:attrName>ppt_x</p:attrName>
                                        </p:attrNameLst>
                                      </p:cBhvr>
                                      <p:tavLst>
                                        <p:tav tm="0">
                                          <p:val>
                                            <p:strVal val="#ppt_x"/>
                                          </p:val>
                                        </p:tav>
                                        <p:tav tm="100000">
                                          <p:val>
                                            <p:strVal val="#ppt_x"/>
                                          </p:val>
                                        </p:tav>
                                      </p:tavLst>
                                    </p:anim>
                                    <p:anim calcmode="lin" valueType="num">
                                      <p:cBhvr>
                                        <p:cTn id="13" dur="500" fill="hold"/>
                                        <p:tgtEl>
                                          <p:spTgt spid="372"/>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additive="base">
                                        <p:cTn id="16" dur="500" fill="hold"/>
                                        <p:tgtEl>
                                          <p:spTgt spid="368"/>
                                        </p:tgtEl>
                                        <p:attrNameLst>
                                          <p:attrName>ppt_x</p:attrName>
                                        </p:attrNameLst>
                                      </p:cBhvr>
                                      <p:tavLst>
                                        <p:tav tm="0">
                                          <p:val>
                                            <p:strVal val="0-#ppt_w/2"/>
                                          </p:val>
                                        </p:tav>
                                        <p:tav tm="100000">
                                          <p:val>
                                            <p:strVal val="#ppt_x"/>
                                          </p:val>
                                        </p:tav>
                                      </p:tavLst>
                                    </p:anim>
                                    <p:anim calcmode="lin" valueType="num">
                                      <p:cBhvr additive="base">
                                        <p:cTn id="17" dur="500" fill="hold"/>
                                        <p:tgtEl>
                                          <p:spTgt spid="36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65"/>
                                        </p:tgtEl>
                                        <p:attrNameLst>
                                          <p:attrName>style.visibility</p:attrName>
                                        </p:attrNameLst>
                                      </p:cBhvr>
                                      <p:to>
                                        <p:strVal val="visible"/>
                                      </p:to>
                                    </p:set>
                                    <p:animEffect transition="in" filter="wipe(left)">
                                      <p:cBhvr>
                                        <p:cTn id="21" dur="300"/>
                                        <p:tgtEl>
                                          <p:spTgt spid="36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9"/>
                                        </p:tgtEl>
                                        <p:attrNameLst>
                                          <p:attrName>style.visibility</p:attrName>
                                        </p:attrNameLst>
                                      </p:cBhvr>
                                      <p:to>
                                        <p:strVal val="visible"/>
                                      </p:to>
                                    </p:set>
                                    <p:animEffect transition="in" filter="fade">
                                      <p:cBhvr>
                                        <p:cTn id="25" dur="300"/>
                                        <p:tgtEl>
                                          <p:spTgt spid="36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6"/>
                                        </p:tgtEl>
                                        <p:attrNameLst>
                                          <p:attrName>style.visibility</p:attrName>
                                        </p:attrNameLst>
                                      </p:cBhvr>
                                      <p:to>
                                        <p:strVal val="visible"/>
                                      </p:to>
                                    </p:set>
                                    <p:animEffect transition="in" filter="wipe(left)">
                                      <p:cBhvr>
                                        <p:cTn id="28" dur="300"/>
                                        <p:tgtEl>
                                          <p:spTgt spid="36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300"/>
                                        <p:tgtEl>
                                          <p:spTgt spid="37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wipe(left)">
                                      <p:cBhvr>
                                        <p:cTn id="35" dur="300"/>
                                        <p:tgtEl>
                                          <p:spTgt spid="36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5"/>
                                        </p:tgtEl>
                                        <p:attrNameLst>
                                          <p:attrName>style.visibility</p:attrName>
                                        </p:attrNameLst>
                                      </p:cBhvr>
                                      <p:to>
                                        <p:strVal val="visible"/>
                                      </p:to>
                                    </p:set>
                                    <p:animEffect transition="in" filter="fade">
                                      <p:cBhvr>
                                        <p:cTn id="39" dur="300"/>
                                        <p:tgtEl>
                                          <p:spTgt spid="385"/>
                                        </p:tgtEl>
                                      </p:cBhvr>
                                    </p:animEffect>
                                  </p:childTnLst>
                                </p:cTn>
                              </p:par>
                              <p:par>
                                <p:cTn id="40" presetID="22" presetClass="entr" presetSubtype="8" fill="hold" nodeType="withEffect">
                                  <p:stCondLst>
                                    <p:cond delay="0"/>
                                  </p:stCondLst>
                                  <p:childTnLst>
                                    <p:set>
                                      <p:cBhvr>
                                        <p:cTn id="41" dur="1" fill="hold">
                                          <p:stCondLst>
                                            <p:cond delay="0"/>
                                          </p:stCondLst>
                                        </p:cTn>
                                        <p:tgtEl>
                                          <p:spTgt spid="382"/>
                                        </p:tgtEl>
                                        <p:attrNameLst>
                                          <p:attrName>style.visibility</p:attrName>
                                        </p:attrNameLst>
                                      </p:cBhvr>
                                      <p:to>
                                        <p:strVal val="visible"/>
                                      </p:to>
                                    </p:set>
                                    <p:animEffect transition="in" filter="wipe(left)">
                                      <p:cBhvr>
                                        <p:cTn id="42" dur="300"/>
                                        <p:tgtEl>
                                          <p:spTgt spid="382"/>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390"/>
                                        </p:tgtEl>
                                        <p:attrNameLst>
                                          <p:attrName>style.visibility</p:attrName>
                                        </p:attrNameLst>
                                      </p:cBhvr>
                                      <p:to>
                                        <p:strVal val="visible"/>
                                      </p:to>
                                    </p:set>
                                    <p:animEffect transition="in" filter="fade">
                                      <p:cBhvr>
                                        <p:cTn id="46" dur="1000"/>
                                        <p:tgtEl>
                                          <p:spTgt spid="390"/>
                                        </p:tgtEl>
                                      </p:cBhvr>
                                    </p:animEffect>
                                    <p:anim calcmode="lin" valueType="num">
                                      <p:cBhvr>
                                        <p:cTn id="47" dur="1000" fill="hold"/>
                                        <p:tgtEl>
                                          <p:spTgt spid="390"/>
                                        </p:tgtEl>
                                        <p:attrNameLst>
                                          <p:attrName>ppt_x</p:attrName>
                                        </p:attrNameLst>
                                      </p:cBhvr>
                                      <p:tavLst>
                                        <p:tav tm="0">
                                          <p:val>
                                            <p:strVal val="#ppt_x"/>
                                          </p:val>
                                        </p:tav>
                                        <p:tav tm="100000">
                                          <p:val>
                                            <p:strVal val="#ppt_x"/>
                                          </p:val>
                                        </p:tav>
                                      </p:tavLst>
                                    </p:anim>
                                    <p:anim calcmode="lin" valueType="num">
                                      <p:cBhvr>
                                        <p:cTn id="48" dur="1000" fill="hold"/>
                                        <p:tgtEl>
                                          <p:spTgt spid="390"/>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391"/>
                                        </p:tgtEl>
                                        <p:attrNameLst>
                                          <p:attrName>style.visibility</p:attrName>
                                        </p:attrNameLst>
                                      </p:cBhvr>
                                      <p:to>
                                        <p:strVal val="visible"/>
                                      </p:to>
                                    </p:set>
                                    <p:animEffect transition="in" filter="fade">
                                      <p:cBhvr>
                                        <p:cTn id="52" dur="7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bldLvl="0" animBg="1"/>
      <p:bldP spid="366" grpId="0" bldLvl="0" animBg="1"/>
      <p:bldP spid="367" grpId="0" bldLvl="0" animBg="1"/>
      <p:bldP spid="368" grpId="0"/>
      <p:bldP spid="390" grpId="0"/>
      <p:bldP spid="3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a:t>
            </a:r>
            <a:r>
              <a:rPr lang="zh-CN" altLang="en-US" dirty="0" smtClean="0"/>
              <a:t>部分  点击</a:t>
            </a:r>
            <a:r>
              <a:rPr lang="zh-CN" altLang="en-US" dirty="0"/>
              <a:t>此处添加标题</a:t>
            </a:r>
          </a:p>
        </p:txBody>
      </p:sp>
      <p:sp>
        <p:nvSpPr>
          <p:cNvPr id="8" name="矩形 7"/>
          <p:cNvSpPr/>
          <p:nvPr/>
        </p:nvSpPr>
        <p:spPr>
          <a:xfrm>
            <a:off x="4061976" y="3794993"/>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9" name="矩形 8"/>
          <p:cNvSpPr/>
          <p:nvPr/>
        </p:nvSpPr>
        <p:spPr>
          <a:xfrm>
            <a:off x="3629873" y="2020258"/>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0" name="椭圆 64"/>
          <p:cNvSpPr>
            <a:spLocks noChangeArrowheads="1"/>
          </p:cNvSpPr>
          <p:nvPr/>
        </p:nvSpPr>
        <p:spPr bwMode="auto">
          <a:xfrm>
            <a:off x="2495600" y="1772816"/>
            <a:ext cx="1244209" cy="1243536"/>
          </a:xfrm>
          <a:prstGeom prst="ellipse">
            <a:avLst/>
          </a:prstGeom>
          <a:solidFill>
            <a:schemeClr val="accent1"/>
          </a:solidFill>
          <a:ln w="190500" cap="sq" cmpd="sng">
            <a:solidFill>
              <a:srgbClr val="C8C6BD"/>
            </a:solidFill>
            <a:round/>
          </a:ln>
        </p:spPr>
        <p:txBody>
          <a:bodyPr lIns="68567" tIns="34284" rIns="68567" bIns="34284"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完成情况</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TextBox 10"/>
          <p:cNvSpPr txBox="1"/>
          <p:nvPr/>
        </p:nvSpPr>
        <p:spPr>
          <a:xfrm>
            <a:off x="3978511" y="2145089"/>
            <a:ext cx="4429069" cy="1505585"/>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2" name="椭圆 64"/>
          <p:cNvSpPr>
            <a:spLocks noChangeArrowheads="1"/>
          </p:cNvSpPr>
          <p:nvPr/>
        </p:nvSpPr>
        <p:spPr bwMode="auto">
          <a:xfrm>
            <a:off x="8599072" y="3335242"/>
            <a:ext cx="1244209" cy="1243536"/>
          </a:xfrm>
          <a:prstGeom prst="ellipse">
            <a:avLst/>
          </a:prstGeom>
          <a:solidFill>
            <a:schemeClr val="accent2"/>
          </a:solidFill>
          <a:ln w="190500" cap="sq" cmpd="sng">
            <a:solidFill>
              <a:srgbClr val="C8C6BD"/>
            </a:solidFill>
            <a:round/>
          </a:ln>
        </p:spPr>
        <p:txBody>
          <a:bodyPr lIns="68567" tIns="34284" rIns="68567" bIns="34284"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完成情况</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TextBox 12"/>
          <p:cNvSpPr txBox="1"/>
          <p:nvPr/>
        </p:nvSpPr>
        <p:spPr>
          <a:xfrm>
            <a:off x="3978511" y="3957011"/>
            <a:ext cx="4429069" cy="1505585"/>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4" name="TextBox 13"/>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0"/>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100"/>
                                        <p:tgtEl>
                                          <p:spTgt spid="11"/>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1"/>
                                        </p:tgtEl>
                                      </p:cBhvr>
                                      <p:to x="80000" y="100000"/>
                                    </p:animScale>
                                    <p:anim by="(#ppt_w*0.10)" calcmode="lin" valueType="num">
                                      <p:cBhvr>
                                        <p:cTn id="21" dur="50" autoRev="1" fill="hold">
                                          <p:stCondLst>
                                            <p:cond delay="0"/>
                                          </p:stCondLst>
                                        </p:cTn>
                                        <p:tgtEl>
                                          <p:spTgt spid="11"/>
                                        </p:tgtEl>
                                        <p:attrNameLst>
                                          <p:attrName>ppt_x</p:attrName>
                                        </p:attrNameLst>
                                      </p:cBhvr>
                                    </p:anim>
                                    <p:anim by="(-#ppt_w*0.10)" calcmode="lin" valueType="num">
                                      <p:cBhvr>
                                        <p:cTn id="22" dur="50" autoRev="1" fill="hold">
                                          <p:stCondLst>
                                            <p:cond delay="0"/>
                                          </p:stCondLst>
                                        </p:cTn>
                                        <p:tgtEl>
                                          <p:spTgt spid="11"/>
                                        </p:tgtEl>
                                        <p:attrNameLst>
                                          <p:attrName>ppt_y</p:attrName>
                                        </p:attrNameLst>
                                      </p:cBhvr>
                                    </p:anim>
                                    <p:animRot by="-480000">
                                      <p:cBhvr>
                                        <p:cTn id="23" dur="50" autoRev="1" fill="hold">
                                          <p:stCondLst>
                                            <p:cond delay="0"/>
                                          </p:stCondLst>
                                        </p:cTn>
                                        <p:tgtEl>
                                          <p:spTgt spid="11"/>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2"/>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3"/>
                                        </p:tgtEl>
                                        <p:attrNameLst>
                                          <p:attrName>style.visibility</p:attrName>
                                        </p:attrNameLst>
                                      </p:cBhvr>
                                      <p:to>
                                        <p:strVal val="visible"/>
                                      </p:to>
                                    </p:set>
                                    <p:animEffect transition="in" filter="wipe(left)">
                                      <p:cBhvr>
                                        <p:cTn id="38" dur="100"/>
                                        <p:tgtEl>
                                          <p:spTgt spid="13"/>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3"/>
                                        </p:tgtEl>
                                      </p:cBhvr>
                                      <p:to x="80000" y="100000"/>
                                    </p:animScale>
                                    <p:anim by="(#ppt_w*0.10)" calcmode="lin" valueType="num">
                                      <p:cBhvr>
                                        <p:cTn id="41" dur="50" autoRev="1" fill="hold">
                                          <p:stCondLst>
                                            <p:cond delay="0"/>
                                          </p:stCondLst>
                                        </p:cTn>
                                        <p:tgtEl>
                                          <p:spTgt spid="13"/>
                                        </p:tgtEl>
                                        <p:attrNameLst>
                                          <p:attrName>ppt_x</p:attrName>
                                        </p:attrNameLst>
                                      </p:cBhvr>
                                    </p:anim>
                                    <p:anim by="(-#ppt_w*0.10)" calcmode="lin" valueType="num">
                                      <p:cBhvr>
                                        <p:cTn id="42" dur="50" autoRev="1" fill="hold">
                                          <p:stCondLst>
                                            <p:cond delay="0"/>
                                          </p:stCondLst>
                                        </p:cTn>
                                        <p:tgtEl>
                                          <p:spTgt spid="13"/>
                                        </p:tgtEl>
                                        <p:attrNameLst>
                                          <p:attrName>ppt_y</p:attrName>
                                        </p:attrNameLst>
                                      </p:cBhvr>
                                    </p:anim>
                                    <p:animRot by="-480000">
                                      <p:cBhvr>
                                        <p:cTn id="43" dur="50" autoRev="1" fill="hold">
                                          <p:stCondLst>
                                            <p:cond delay="0"/>
                                          </p:stCondLst>
                                        </p:cTn>
                                        <p:tgtEl>
                                          <p:spTgt spid="13"/>
                                        </p:tgtEl>
                                        <p:attrNameLst>
                                          <p:attrName>r</p:attrName>
                                        </p:attrNameLst>
                                      </p:cBhvr>
                                    </p:animRot>
                                  </p:childTnLst>
                                </p:cTn>
                              </p:par>
                            </p:childTnLst>
                          </p:cTn>
                        </p:par>
                        <p:par>
                          <p:cTn id="44" fill="hold">
                            <p:stCondLst>
                              <p:cond delay="1042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0" grpId="1" bldLvl="0" animBg="1"/>
      <p:bldP spid="11" grpId="0"/>
      <p:bldP spid="11" grpId="1"/>
      <p:bldP spid="12" grpId="0" bldLvl="0" animBg="1"/>
      <p:bldP spid="12" grpId="1" bldLvl="0" animBg="1"/>
      <p:bldP spid="13" grpId="0"/>
      <p:bldP spid="13" grpId="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24000" y="2159089"/>
            <a:ext cx="9144000" cy="2734931"/>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3" name="矩形 12"/>
          <p:cNvSpPr/>
          <p:nvPr/>
        </p:nvSpPr>
        <p:spPr>
          <a:xfrm>
            <a:off x="5150644" y="1401851"/>
            <a:ext cx="1890713" cy="18895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4" name="文本框 4"/>
          <p:cNvSpPr txBox="1">
            <a:spLocks noChangeArrowheads="1"/>
          </p:cNvSpPr>
          <p:nvPr/>
        </p:nvSpPr>
        <p:spPr bwMode="auto">
          <a:xfrm>
            <a:off x="5585260" y="1217304"/>
            <a:ext cx="1197769" cy="236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900" dirty="0" smtClean="0">
                <a:solidFill>
                  <a:schemeClr val="bg1"/>
                </a:solidFill>
                <a:latin typeface="Impact" panose="020B0806030902050204" pitchFamily="34" charset="0"/>
              </a:rPr>
              <a:t>3</a:t>
            </a:r>
            <a:endParaRPr lang="zh-CN" altLang="en-US" sz="14900" dirty="0">
              <a:solidFill>
                <a:schemeClr val="bg1"/>
              </a:solidFill>
              <a:latin typeface="Impact" panose="020B0806030902050204" pitchFamily="34" charset="0"/>
            </a:endParaRPr>
          </a:p>
        </p:txBody>
      </p:sp>
      <p:sp>
        <p:nvSpPr>
          <p:cNvPr id="15" name="文本框 5"/>
          <p:cNvSpPr txBox="1">
            <a:spLocks noChangeArrowheads="1"/>
          </p:cNvSpPr>
          <p:nvPr/>
        </p:nvSpPr>
        <p:spPr bwMode="auto">
          <a:xfrm>
            <a:off x="3784998" y="3381816"/>
            <a:ext cx="462200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b="1" dirty="0" smtClean="0">
                <a:solidFill>
                  <a:schemeClr val="accent3"/>
                </a:solidFill>
                <a:latin typeface="+mj-ea"/>
                <a:ea typeface="+mj-ea"/>
              </a:rPr>
              <a:t>成功项目展示</a:t>
            </a:r>
            <a:endParaRPr lang="zh-CN" altLang="en-US" sz="3600" b="1" dirty="0">
              <a:solidFill>
                <a:schemeClr val="accent3"/>
              </a:solidFill>
              <a:latin typeface="+mj-ea"/>
              <a:ea typeface="+mj-ea"/>
            </a:endParaRPr>
          </a:p>
        </p:txBody>
      </p:sp>
      <p:sp>
        <p:nvSpPr>
          <p:cNvPr id="16" name="直角三角形 15"/>
          <p:cNvSpPr/>
          <p:nvPr/>
        </p:nvSpPr>
        <p:spPr>
          <a:xfrm>
            <a:off x="7041356" y="1401851"/>
            <a:ext cx="201216" cy="757238"/>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7" name="直角三角形 16"/>
          <p:cNvSpPr/>
          <p:nvPr/>
        </p:nvSpPr>
        <p:spPr>
          <a:xfrm flipH="1">
            <a:off x="4948238" y="1401851"/>
            <a:ext cx="201216" cy="757238"/>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cxnSp>
        <p:nvCxnSpPr>
          <p:cNvPr id="18" name="直接连接符 17"/>
          <p:cNvCxnSpPr/>
          <p:nvPr/>
        </p:nvCxnSpPr>
        <p:spPr>
          <a:xfrm>
            <a:off x="1524000" y="3720133"/>
            <a:ext cx="3101579"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66422" y="3720133"/>
            <a:ext cx="3101578"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3818"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完成项目汇总</a:t>
            </a:r>
          </a:p>
        </p:txBody>
      </p:sp>
      <p:sp>
        <p:nvSpPr>
          <p:cNvPr id="21" name="TextBox 20"/>
          <p:cNvSpPr txBox="1"/>
          <p:nvPr/>
        </p:nvSpPr>
        <p:spPr>
          <a:xfrm>
            <a:off x="6190042" y="4077072"/>
            <a:ext cx="15290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完成项目一</a:t>
            </a:r>
          </a:p>
        </p:txBody>
      </p:sp>
      <p:sp>
        <p:nvSpPr>
          <p:cNvPr id="22" name="TextBox 21"/>
          <p:cNvSpPr txBox="1"/>
          <p:nvPr/>
        </p:nvSpPr>
        <p:spPr>
          <a:xfrm>
            <a:off x="4173818" y="4442228"/>
            <a:ext cx="15290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完成项目二</a:t>
            </a:r>
          </a:p>
        </p:txBody>
      </p:sp>
      <p:sp>
        <p:nvSpPr>
          <p:cNvPr id="23" name="TextBox 22"/>
          <p:cNvSpPr txBox="1"/>
          <p:nvPr/>
        </p:nvSpPr>
        <p:spPr>
          <a:xfrm>
            <a:off x="6190042" y="4442228"/>
            <a:ext cx="15290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成功经分享</a:t>
            </a:r>
          </a:p>
        </p:txBody>
      </p:sp>
      <p:sp>
        <p:nvSpPr>
          <p:cNvPr id="24" name="TextBox 23"/>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175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P spid="15" grpId="0"/>
      <p:bldP spid="16" grpId="0" bldLvl="0" animBg="1"/>
      <p:bldP spid="17" grpId="0" bldLvl="0" animBg="1"/>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已完成项目汇总</a:t>
            </a:r>
          </a:p>
        </p:txBody>
      </p:sp>
      <p:sp>
        <p:nvSpPr>
          <p:cNvPr id="3" name="椭圆 2"/>
          <p:cNvSpPr/>
          <p:nvPr/>
        </p:nvSpPr>
        <p:spPr>
          <a:xfrm>
            <a:off x="2333150" y="1980768"/>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accent2"/>
                </a:solidFill>
                <a:latin typeface="Agency FB" panose="020B0503020202020204" pitchFamily="34" charset="0"/>
                <a:ea typeface="Arial Unicode MS" panose="020B0604020202020204" charset="-122"/>
                <a:cs typeface="Arial Unicode MS" panose="020B0604020202020204" charset="-122"/>
              </a:rPr>
              <a:t>01</a:t>
            </a:r>
            <a:endParaRPr lang="zh-CN" altLang="en-US" sz="4000" b="1" dirty="0">
              <a:solidFill>
                <a:schemeClr val="accent2"/>
              </a:solidFill>
              <a:latin typeface="Agency FB" panose="020B0503020202020204" pitchFamily="34" charset="0"/>
              <a:ea typeface="Arial Unicode MS" panose="020B0604020202020204" charset="-122"/>
              <a:cs typeface="Arial Unicode MS" panose="020B0604020202020204" charset="-122"/>
            </a:endParaRPr>
          </a:p>
        </p:txBody>
      </p:sp>
      <p:sp>
        <p:nvSpPr>
          <p:cNvPr id="4" name="矩形 3"/>
          <p:cNvSpPr/>
          <p:nvPr/>
        </p:nvSpPr>
        <p:spPr>
          <a:xfrm>
            <a:off x="1508900" y="3006882"/>
            <a:ext cx="1402632" cy="196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0000"/>
              </a:solidFill>
            </a:endParaRPr>
          </a:p>
        </p:txBody>
      </p:sp>
      <p:sp>
        <p:nvSpPr>
          <p:cNvPr id="5" name="同心圆 4"/>
          <p:cNvSpPr/>
          <p:nvPr/>
        </p:nvSpPr>
        <p:spPr>
          <a:xfrm>
            <a:off x="2135785" y="1798891"/>
            <a:ext cx="1423818" cy="1404156"/>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0000"/>
              </a:solidFill>
            </a:endParaRPr>
          </a:p>
        </p:txBody>
      </p:sp>
      <p:sp>
        <p:nvSpPr>
          <p:cNvPr id="6" name="TextBox 5"/>
          <p:cNvSpPr txBox="1"/>
          <p:nvPr/>
        </p:nvSpPr>
        <p:spPr>
          <a:xfrm>
            <a:off x="3568165" y="1870899"/>
            <a:ext cx="2449830" cy="1233805"/>
          </a:xfrm>
          <a:prstGeom prst="rect">
            <a:avLst/>
          </a:prstGeom>
          <a:noFill/>
        </p:spPr>
        <p:txBody>
          <a:bodyPr wrap="non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单击此处添加</a:t>
            </a:r>
            <a:r>
              <a:rPr lang="zh-CN" altLang="en-US" b="1" dirty="0" smtClean="0">
                <a:solidFill>
                  <a:schemeClr val="accent2"/>
                </a:solidFill>
                <a:latin typeface="微软雅黑" panose="020B0503020204020204" pitchFamily="34" charset="-122"/>
                <a:ea typeface="微软雅黑" panose="020B0503020204020204" pitchFamily="34" charset="-122"/>
              </a:rPr>
              <a:t>标题</a:t>
            </a:r>
            <a:endParaRPr lang="en-US" altLang="zh-CN" b="1" dirty="0" smtClean="0">
              <a:solidFill>
                <a:schemeClr val="accent2"/>
              </a:solidFill>
              <a:latin typeface="微软雅黑" panose="020B0503020204020204" pitchFamily="34" charset="-122"/>
              <a:ea typeface="微软雅黑" panose="020B0503020204020204" pitchFamily="34" charset="-122"/>
            </a:endParaRPr>
          </a:p>
          <a:p>
            <a:pPr>
              <a:lnSpc>
                <a:spcPct val="15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文本，单击此处添加</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6416584" y="2561496"/>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accent3"/>
                </a:solidFill>
                <a:latin typeface="Agency FB" panose="020B0503020202020204" pitchFamily="34" charset="0"/>
                <a:ea typeface="Arial Unicode MS" panose="020B0604020202020204" charset="-122"/>
                <a:cs typeface="Arial Unicode MS" panose="020B0604020202020204" charset="-122"/>
              </a:rPr>
              <a:t>02</a:t>
            </a:r>
            <a:endParaRPr lang="zh-CN" altLang="en-US" sz="4000" b="1" dirty="0">
              <a:solidFill>
                <a:schemeClr val="accent3"/>
              </a:solidFill>
              <a:latin typeface="Agency FB" panose="020B0503020202020204" pitchFamily="34" charset="0"/>
              <a:ea typeface="Arial Unicode MS" panose="020B0604020202020204" charset="-122"/>
              <a:cs typeface="Arial Unicode MS" panose="020B0604020202020204" charset="-122"/>
            </a:endParaRPr>
          </a:p>
        </p:txBody>
      </p:sp>
      <p:sp>
        <p:nvSpPr>
          <p:cNvPr id="8" name="矩形 7"/>
          <p:cNvSpPr/>
          <p:nvPr/>
        </p:nvSpPr>
        <p:spPr>
          <a:xfrm>
            <a:off x="1508900" y="3587610"/>
            <a:ext cx="5427925" cy="1961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0000"/>
              </a:solidFill>
            </a:endParaRPr>
          </a:p>
        </p:txBody>
      </p:sp>
      <p:sp>
        <p:nvSpPr>
          <p:cNvPr id="9" name="同心圆 8"/>
          <p:cNvSpPr/>
          <p:nvPr/>
        </p:nvSpPr>
        <p:spPr>
          <a:xfrm>
            <a:off x="6224916" y="2379619"/>
            <a:ext cx="1423818" cy="1404156"/>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0000"/>
              </a:solidFill>
            </a:endParaRPr>
          </a:p>
        </p:txBody>
      </p:sp>
      <p:sp>
        <p:nvSpPr>
          <p:cNvPr id="10" name="椭圆 9"/>
          <p:cNvSpPr/>
          <p:nvPr/>
        </p:nvSpPr>
        <p:spPr>
          <a:xfrm>
            <a:off x="5342161" y="4301169"/>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accent4"/>
                </a:solidFill>
                <a:latin typeface="Agency FB" panose="020B0503020202020204" pitchFamily="34" charset="0"/>
                <a:ea typeface="Arial Unicode MS" panose="020B0604020202020204" charset="-122"/>
                <a:cs typeface="Arial Unicode MS" panose="020B0604020202020204" charset="-122"/>
              </a:rPr>
              <a:t>03</a:t>
            </a:r>
            <a:endParaRPr lang="zh-CN" altLang="en-US" sz="4000" b="1" dirty="0">
              <a:solidFill>
                <a:schemeClr val="accent4"/>
              </a:solidFill>
              <a:latin typeface="Agency FB" panose="020B0503020202020204" pitchFamily="34" charset="0"/>
              <a:ea typeface="Arial Unicode MS" panose="020B0604020202020204" charset="-122"/>
              <a:cs typeface="Arial Unicode MS" panose="020B0604020202020204" charset="-122"/>
            </a:endParaRPr>
          </a:p>
        </p:txBody>
      </p:sp>
      <p:sp>
        <p:nvSpPr>
          <p:cNvPr id="11" name="矩形 10"/>
          <p:cNvSpPr/>
          <p:nvPr/>
        </p:nvSpPr>
        <p:spPr>
          <a:xfrm>
            <a:off x="1508901" y="4113076"/>
            <a:ext cx="4355975" cy="1961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0000"/>
              </a:solidFill>
            </a:endParaRPr>
          </a:p>
        </p:txBody>
      </p:sp>
      <p:sp>
        <p:nvSpPr>
          <p:cNvPr id="12" name="同心圆 11"/>
          <p:cNvSpPr/>
          <p:nvPr/>
        </p:nvSpPr>
        <p:spPr>
          <a:xfrm flipV="1">
            <a:off x="5144796" y="4113076"/>
            <a:ext cx="1423818" cy="1404156"/>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0000"/>
              </a:solidFill>
            </a:endParaRPr>
          </a:p>
        </p:txBody>
      </p:sp>
      <p:sp>
        <p:nvSpPr>
          <p:cNvPr id="13" name="TextBox 12"/>
          <p:cNvSpPr txBox="1"/>
          <p:nvPr/>
        </p:nvSpPr>
        <p:spPr>
          <a:xfrm>
            <a:off x="7689706" y="2374955"/>
            <a:ext cx="2449830" cy="1233805"/>
          </a:xfrm>
          <a:prstGeom prst="rect">
            <a:avLst/>
          </a:prstGeom>
          <a:noFill/>
        </p:spPr>
        <p:txBody>
          <a:bodyPr wrap="none" rtlCol="0">
            <a:spAutoFit/>
          </a:bodyPr>
          <a:lstStyle/>
          <a:p>
            <a:pPr>
              <a:lnSpc>
                <a:spcPct val="150000"/>
              </a:lnSpc>
            </a:pPr>
            <a:r>
              <a:rPr lang="zh-CN" altLang="en-US" b="1" dirty="0" smtClean="0">
                <a:solidFill>
                  <a:schemeClr val="accent3"/>
                </a:solidFill>
                <a:latin typeface="微软雅黑" panose="020B0503020204020204" pitchFamily="34" charset="-122"/>
                <a:ea typeface="微软雅黑" panose="020B0503020204020204" pitchFamily="34" charset="-122"/>
              </a:rPr>
              <a:t>单击</a:t>
            </a:r>
            <a:r>
              <a:rPr lang="zh-CN" altLang="en-US" b="1" dirty="0">
                <a:solidFill>
                  <a:schemeClr val="accent3"/>
                </a:solidFill>
                <a:latin typeface="微软雅黑" panose="020B0503020204020204" pitchFamily="34" charset="-122"/>
                <a:ea typeface="微软雅黑" panose="020B0503020204020204" pitchFamily="34" charset="-122"/>
              </a:rPr>
              <a:t>此处</a:t>
            </a:r>
            <a:r>
              <a:rPr lang="zh-CN" altLang="en-US" b="1" dirty="0" smtClean="0">
                <a:solidFill>
                  <a:schemeClr val="accent3"/>
                </a:solidFill>
                <a:latin typeface="微软雅黑" panose="020B0503020204020204" pitchFamily="34" charset="-122"/>
                <a:ea typeface="微软雅黑" panose="020B0503020204020204" pitchFamily="34" charset="-122"/>
              </a:rPr>
              <a:t>添加标题</a:t>
            </a:r>
            <a:endParaRPr lang="en-US" altLang="zh-CN" b="1" dirty="0" smtClean="0">
              <a:solidFill>
                <a:schemeClr val="accent3"/>
              </a:solidFill>
              <a:latin typeface="微软雅黑" panose="020B0503020204020204" pitchFamily="34" charset="-122"/>
              <a:ea typeface="微软雅黑" panose="020B0503020204020204" pitchFamily="34" charset="-122"/>
            </a:endParaRPr>
          </a:p>
          <a:p>
            <a:pPr>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文本，单击此处添加</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728972" y="4175155"/>
            <a:ext cx="2449830" cy="1233805"/>
          </a:xfrm>
          <a:prstGeom prst="rect">
            <a:avLst/>
          </a:prstGeom>
          <a:noFill/>
        </p:spPr>
        <p:txBody>
          <a:bodyPr wrap="none" rtlCol="0">
            <a:spAutoFit/>
          </a:bodyPr>
          <a:lstStyle/>
          <a:p>
            <a:pPr>
              <a:lnSpc>
                <a:spcPct val="150000"/>
              </a:lnSpc>
            </a:pPr>
            <a:r>
              <a:rPr lang="zh-CN" altLang="en-US" b="1" dirty="0">
                <a:solidFill>
                  <a:schemeClr val="accent4"/>
                </a:solidFill>
                <a:latin typeface="微软雅黑" panose="020B0503020204020204" pitchFamily="34" charset="-122"/>
                <a:ea typeface="微软雅黑" panose="020B0503020204020204" pitchFamily="34" charset="-122"/>
              </a:rPr>
              <a:t>单击此处添加</a:t>
            </a:r>
            <a:r>
              <a:rPr lang="zh-CN" altLang="en-US" b="1" dirty="0" smtClean="0">
                <a:solidFill>
                  <a:schemeClr val="accent4"/>
                </a:solidFill>
                <a:latin typeface="微软雅黑" panose="020B0503020204020204" pitchFamily="34" charset="-122"/>
                <a:ea typeface="微软雅黑" panose="020B0503020204020204" pitchFamily="34" charset="-122"/>
              </a:rPr>
              <a:t>标题</a:t>
            </a:r>
            <a:endParaRPr lang="en-US" altLang="zh-CN" b="1" dirty="0" smtClean="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文本，单击此处添加</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p:bldP spid="7" grpId="0" bldLvl="0" animBg="1"/>
      <p:bldP spid="8" grpId="0" bldLvl="0" animBg="1"/>
      <p:bldP spid="9" grpId="0" bldLvl="0" animBg="1"/>
      <p:bldP spid="10" grpId="0" bldLvl="0" animBg="1"/>
      <p:bldP spid="11" grpId="0" bldLvl="0" animBg="1"/>
      <p:bldP spid="12" grpId="0" bldLvl="0" animBg="1"/>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524000" y="1272779"/>
            <a:ext cx="9144000" cy="4388469"/>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2" name="矩形 1"/>
          <p:cNvSpPr/>
          <p:nvPr/>
        </p:nvSpPr>
        <p:spPr>
          <a:xfrm>
            <a:off x="1683544" y="857250"/>
            <a:ext cx="38111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mj-ea"/>
              <a:ea typeface="+mj-ea"/>
            </a:endParaRPr>
          </a:p>
        </p:txBody>
      </p:sp>
      <p:sp>
        <p:nvSpPr>
          <p:cNvPr id="7" name="矩形 6"/>
          <p:cNvSpPr/>
          <p:nvPr/>
        </p:nvSpPr>
        <p:spPr bwMode="auto">
          <a:xfrm>
            <a:off x="6023992" y="1844824"/>
            <a:ext cx="491728" cy="491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dirty="0" smtClean="0">
                <a:solidFill>
                  <a:schemeClr val="bg1"/>
                </a:solidFill>
                <a:latin typeface="+mj-ea"/>
                <a:ea typeface="+mj-ea"/>
              </a:rPr>
              <a:t>1</a:t>
            </a:r>
            <a:endParaRPr lang="zh-CN" altLang="en-US" sz="2000" b="1" dirty="0">
              <a:solidFill>
                <a:schemeClr val="bg1"/>
              </a:solidFill>
              <a:latin typeface="+mj-ea"/>
              <a:ea typeface="+mj-ea"/>
            </a:endParaRPr>
          </a:p>
        </p:txBody>
      </p:sp>
      <p:sp>
        <p:nvSpPr>
          <p:cNvPr id="12" name="直角三角形 11"/>
          <p:cNvSpPr/>
          <p:nvPr/>
        </p:nvSpPr>
        <p:spPr>
          <a:xfrm>
            <a:off x="5494735" y="857250"/>
            <a:ext cx="109538" cy="41552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mj-ea"/>
              <a:ea typeface="+mj-ea"/>
            </a:endParaRPr>
          </a:p>
        </p:txBody>
      </p:sp>
      <p:sp>
        <p:nvSpPr>
          <p:cNvPr id="17" name="矩形 16"/>
          <p:cNvSpPr/>
          <p:nvPr/>
        </p:nvSpPr>
        <p:spPr>
          <a:xfrm>
            <a:off x="6542336" y="1844824"/>
            <a:ext cx="3456384" cy="491729"/>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12"/>
          <p:cNvSpPr txBox="1"/>
          <p:nvPr/>
        </p:nvSpPr>
        <p:spPr>
          <a:xfrm>
            <a:off x="1752004" y="1217786"/>
            <a:ext cx="3674269" cy="1130300"/>
          </a:xfrm>
          <a:prstGeom prst="rect">
            <a:avLst/>
          </a:prstGeom>
          <a:noFill/>
        </p:spPr>
        <p:txBody>
          <a:bodyPr lIns="68580" tIns="34290" rIns="68580" bIns="34290">
            <a:spAutoFit/>
          </a:bodyPr>
          <a:lstStyle/>
          <a:p>
            <a:pPr fontAlgn="auto">
              <a:spcBef>
                <a:spcPts val="0"/>
              </a:spcBef>
              <a:spcAft>
                <a:spcPts val="0"/>
              </a:spcAft>
              <a:defRPr/>
            </a:pPr>
            <a:r>
              <a:rPr lang="zh-CN" altLang="en-US" sz="4500" b="1" dirty="0">
                <a:solidFill>
                  <a:schemeClr val="bg1"/>
                </a:solidFill>
                <a:latin typeface="+mj-ea"/>
                <a:ea typeface="+mj-ea"/>
              </a:rPr>
              <a:t>目录</a:t>
            </a:r>
            <a:endParaRPr lang="en-US" altLang="zh-CN" sz="4500" b="1" dirty="0">
              <a:solidFill>
                <a:schemeClr val="bg1"/>
              </a:solidFill>
              <a:latin typeface="+mj-ea"/>
              <a:ea typeface="+mj-ea"/>
            </a:endParaRPr>
          </a:p>
          <a:p>
            <a:pPr fontAlgn="auto">
              <a:spcBef>
                <a:spcPts val="0"/>
              </a:spcBef>
              <a:spcAft>
                <a:spcPts val="0"/>
              </a:spcAft>
              <a:defRPr/>
            </a:pPr>
            <a:r>
              <a:rPr lang="en-US" altLang="zh-CN" sz="2400" dirty="0">
                <a:solidFill>
                  <a:schemeClr val="bg1"/>
                </a:solidFill>
                <a:latin typeface="+mj-ea"/>
                <a:ea typeface="+mj-ea"/>
              </a:rPr>
              <a:t>CONTENTS</a:t>
            </a:r>
            <a:endParaRPr lang="zh-CN" altLang="en-US" sz="2400" dirty="0">
              <a:solidFill>
                <a:schemeClr val="bg1"/>
              </a:solidFill>
              <a:latin typeface="+mj-ea"/>
              <a:ea typeface="+mj-ea"/>
            </a:endParaRPr>
          </a:p>
        </p:txBody>
      </p:sp>
      <p:cxnSp>
        <p:nvCxnSpPr>
          <p:cNvPr id="4" name="直接连接符 3"/>
          <p:cNvCxnSpPr/>
          <p:nvPr/>
        </p:nvCxnSpPr>
        <p:spPr>
          <a:xfrm>
            <a:off x="1798489" y="1937866"/>
            <a:ext cx="369624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bwMode="auto">
          <a:xfrm>
            <a:off x="6176332" y="2564904"/>
            <a:ext cx="491728" cy="4917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dirty="0" smtClean="0">
                <a:solidFill>
                  <a:schemeClr val="bg1"/>
                </a:solidFill>
                <a:latin typeface="+mj-ea"/>
                <a:ea typeface="+mj-ea"/>
              </a:rPr>
              <a:t>2</a:t>
            </a:r>
            <a:endParaRPr lang="zh-CN" altLang="en-US" sz="2000" b="1" dirty="0">
              <a:solidFill>
                <a:schemeClr val="bg1"/>
              </a:solidFill>
              <a:latin typeface="+mj-ea"/>
              <a:ea typeface="+mj-ea"/>
            </a:endParaRPr>
          </a:p>
        </p:txBody>
      </p:sp>
      <p:sp>
        <p:nvSpPr>
          <p:cNvPr id="22" name="矩形 21"/>
          <p:cNvSpPr/>
          <p:nvPr/>
        </p:nvSpPr>
        <p:spPr>
          <a:xfrm>
            <a:off x="6694676" y="2564904"/>
            <a:ext cx="3456384" cy="491729"/>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bwMode="auto">
          <a:xfrm>
            <a:off x="6024459" y="3284984"/>
            <a:ext cx="491728" cy="4917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dirty="0" smtClean="0">
                <a:solidFill>
                  <a:schemeClr val="bg1"/>
                </a:solidFill>
                <a:latin typeface="+mj-ea"/>
                <a:ea typeface="+mj-ea"/>
              </a:rPr>
              <a:t>3</a:t>
            </a:r>
            <a:endParaRPr lang="zh-CN" altLang="en-US" sz="2000" b="1" dirty="0">
              <a:solidFill>
                <a:schemeClr val="bg1"/>
              </a:solidFill>
              <a:latin typeface="+mj-ea"/>
              <a:ea typeface="+mj-ea"/>
            </a:endParaRPr>
          </a:p>
        </p:txBody>
      </p:sp>
      <p:sp>
        <p:nvSpPr>
          <p:cNvPr id="24" name="矩形 23"/>
          <p:cNvSpPr/>
          <p:nvPr/>
        </p:nvSpPr>
        <p:spPr>
          <a:xfrm>
            <a:off x="6542803" y="3284984"/>
            <a:ext cx="3456384" cy="491729"/>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bwMode="auto">
          <a:xfrm>
            <a:off x="6176332" y="4005064"/>
            <a:ext cx="491728" cy="4917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dirty="0" smtClean="0">
                <a:solidFill>
                  <a:schemeClr val="bg1"/>
                </a:solidFill>
                <a:latin typeface="+mj-ea"/>
                <a:ea typeface="+mj-ea"/>
              </a:rPr>
              <a:t>4</a:t>
            </a:r>
            <a:endParaRPr lang="zh-CN" altLang="en-US" sz="2000" b="1" dirty="0">
              <a:solidFill>
                <a:schemeClr val="bg1"/>
              </a:solidFill>
              <a:latin typeface="+mj-ea"/>
              <a:ea typeface="+mj-ea"/>
            </a:endParaRPr>
          </a:p>
        </p:txBody>
      </p:sp>
      <p:sp>
        <p:nvSpPr>
          <p:cNvPr id="26" name="矩形 25"/>
          <p:cNvSpPr/>
          <p:nvPr/>
        </p:nvSpPr>
        <p:spPr>
          <a:xfrm>
            <a:off x="6694676" y="4005064"/>
            <a:ext cx="3456384" cy="491729"/>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bwMode="auto">
          <a:xfrm>
            <a:off x="6024459" y="4725144"/>
            <a:ext cx="491728" cy="4917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dirty="0" smtClean="0">
                <a:solidFill>
                  <a:schemeClr val="bg1"/>
                </a:solidFill>
                <a:latin typeface="+mj-ea"/>
                <a:ea typeface="+mj-ea"/>
              </a:rPr>
              <a:t>5</a:t>
            </a:r>
            <a:endParaRPr lang="zh-CN" altLang="en-US" sz="2000" b="1" dirty="0">
              <a:solidFill>
                <a:schemeClr val="bg1"/>
              </a:solidFill>
              <a:latin typeface="+mj-ea"/>
              <a:ea typeface="+mj-ea"/>
            </a:endParaRPr>
          </a:p>
        </p:txBody>
      </p:sp>
      <p:sp>
        <p:nvSpPr>
          <p:cNvPr id="28" name="矩形 27"/>
          <p:cNvSpPr/>
          <p:nvPr/>
        </p:nvSpPr>
        <p:spPr>
          <a:xfrm>
            <a:off x="6542803" y="4725144"/>
            <a:ext cx="3456384" cy="491729"/>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5"/>
          <p:cNvSpPr txBox="1">
            <a:spLocks noChangeArrowheads="1"/>
          </p:cNvSpPr>
          <p:nvPr/>
        </p:nvSpPr>
        <p:spPr bwMode="auto">
          <a:xfrm>
            <a:off x="5930166" y="1912173"/>
            <a:ext cx="4622006"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smtClean="0">
                <a:solidFill>
                  <a:schemeClr val="accent1"/>
                </a:solidFill>
                <a:latin typeface="+mj-ea"/>
                <a:ea typeface="+mj-ea"/>
              </a:rPr>
              <a:t>年度工作概述  </a:t>
            </a:r>
            <a:r>
              <a:rPr lang="zh-CN" altLang="en-US" sz="1400" dirty="0" smtClean="0">
                <a:solidFill>
                  <a:schemeClr val="tx1">
                    <a:lumMod val="65000"/>
                    <a:lumOff val="35000"/>
                  </a:schemeClr>
                </a:solidFill>
                <a:latin typeface="+mj-ea"/>
                <a:ea typeface="+mj-ea"/>
              </a:rPr>
              <a:t>点击添加说明文字</a:t>
            </a:r>
            <a:endParaRPr lang="zh-CN" altLang="en-US" sz="1400" dirty="0">
              <a:solidFill>
                <a:schemeClr val="tx1">
                  <a:lumMod val="65000"/>
                  <a:lumOff val="35000"/>
                </a:schemeClr>
              </a:solidFill>
              <a:latin typeface="+mj-ea"/>
              <a:ea typeface="+mj-ea"/>
            </a:endParaRPr>
          </a:p>
        </p:txBody>
      </p:sp>
      <p:sp>
        <p:nvSpPr>
          <p:cNvPr id="30" name="文本框 5"/>
          <p:cNvSpPr txBox="1">
            <a:spLocks noChangeArrowheads="1"/>
          </p:cNvSpPr>
          <p:nvPr/>
        </p:nvSpPr>
        <p:spPr bwMode="auto">
          <a:xfrm>
            <a:off x="6082506" y="2628334"/>
            <a:ext cx="4622006"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smtClean="0">
                <a:solidFill>
                  <a:schemeClr val="accent2"/>
                </a:solidFill>
                <a:latin typeface="+mj-ea"/>
                <a:ea typeface="+mj-ea"/>
              </a:rPr>
              <a:t>工作完成情况  </a:t>
            </a:r>
            <a:r>
              <a:rPr lang="zh-CN" altLang="en-US" sz="1400" dirty="0" smtClean="0">
                <a:solidFill>
                  <a:schemeClr val="tx1">
                    <a:lumMod val="65000"/>
                    <a:lumOff val="35000"/>
                  </a:schemeClr>
                </a:solidFill>
                <a:latin typeface="+mj-ea"/>
                <a:ea typeface="+mj-ea"/>
              </a:rPr>
              <a:t>点击</a:t>
            </a:r>
            <a:r>
              <a:rPr lang="zh-CN" altLang="en-US" sz="1400" dirty="0">
                <a:solidFill>
                  <a:schemeClr val="tx1">
                    <a:lumMod val="65000"/>
                    <a:lumOff val="35000"/>
                  </a:schemeClr>
                </a:solidFill>
                <a:latin typeface="+mj-ea"/>
                <a:ea typeface="+mj-ea"/>
              </a:rPr>
              <a:t>添加说明</a:t>
            </a:r>
            <a:r>
              <a:rPr lang="zh-CN" altLang="en-US" sz="1400" dirty="0" smtClean="0">
                <a:solidFill>
                  <a:schemeClr val="tx1">
                    <a:lumMod val="65000"/>
                    <a:lumOff val="35000"/>
                  </a:schemeClr>
                </a:solidFill>
                <a:latin typeface="+mj-ea"/>
                <a:ea typeface="+mj-ea"/>
              </a:rPr>
              <a:t>文字</a:t>
            </a:r>
            <a:endParaRPr lang="zh-CN" altLang="en-US" sz="1400" dirty="0">
              <a:solidFill>
                <a:schemeClr val="tx1">
                  <a:lumMod val="65000"/>
                  <a:lumOff val="35000"/>
                </a:schemeClr>
              </a:solidFill>
              <a:latin typeface="+mj-ea"/>
              <a:ea typeface="+mj-ea"/>
            </a:endParaRPr>
          </a:p>
        </p:txBody>
      </p:sp>
      <p:sp>
        <p:nvSpPr>
          <p:cNvPr id="33" name="文本框 5"/>
          <p:cNvSpPr txBox="1">
            <a:spLocks noChangeArrowheads="1"/>
          </p:cNvSpPr>
          <p:nvPr/>
        </p:nvSpPr>
        <p:spPr bwMode="auto">
          <a:xfrm>
            <a:off x="5930166" y="3344209"/>
            <a:ext cx="4622006"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smtClean="0">
                <a:solidFill>
                  <a:schemeClr val="accent3"/>
                </a:solidFill>
                <a:latin typeface="+mj-ea"/>
                <a:ea typeface="+mj-ea"/>
              </a:rPr>
              <a:t>成功项目展示  </a:t>
            </a:r>
            <a:r>
              <a:rPr lang="zh-CN" altLang="en-US" sz="1400" dirty="0" smtClean="0">
                <a:solidFill>
                  <a:schemeClr val="tx1">
                    <a:lumMod val="65000"/>
                    <a:lumOff val="35000"/>
                  </a:schemeClr>
                </a:solidFill>
                <a:latin typeface="+mj-ea"/>
                <a:ea typeface="+mj-ea"/>
              </a:rPr>
              <a:t>点击</a:t>
            </a:r>
            <a:r>
              <a:rPr lang="zh-CN" altLang="en-US" sz="1400" dirty="0">
                <a:solidFill>
                  <a:schemeClr val="tx1">
                    <a:lumMod val="65000"/>
                    <a:lumOff val="35000"/>
                  </a:schemeClr>
                </a:solidFill>
                <a:latin typeface="+mj-ea"/>
                <a:ea typeface="+mj-ea"/>
              </a:rPr>
              <a:t>添加说明</a:t>
            </a:r>
            <a:r>
              <a:rPr lang="zh-CN" altLang="en-US" sz="1400" dirty="0" smtClean="0">
                <a:solidFill>
                  <a:schemeClr val="tx1">
                    <a:lumMod val="65000"/>
                    <a:lumOff val="35000"/>
                  </a:schemeClr>
                </a:solidFill>
                <a:latin typeface="+mj-ea"/>
                <a:ea typeface="+mj-ea"/>
              </a:rPr>
              <a:t>文字</a:t>
            </a:r>
            <a:endParaRPr lang="zh-CN" altLang="en-US" sz="1400" dirty="0">
              <a:solidFill>
                <a:schemeClr val="tx1">
                  <a:lumMod val="65000"/>
                  <a:lumOff val="35000"/>
                </a:schemeClr>
              </a:solidFill>
              <a:latin typeface="+mj-ea"/>
              <a:ea typeface="+mj-ea"/>
            </a:endParaRPr>
          </a:p>
        </p:txBody>
      </p:sp>
      <p:sp>
        <p:nvSpPr>
          <p:cNvPr id="34" name="文本框 5"/>
          <p:cNvSpPr txBox="1">
            <a:spLocks noChangeArrowheads="1"/>
          </p:cNvSpPr>
          <p:nvPr/>
        </p:nvSpPr>
        <p:spPr bwMode="auto">
          <a:xfrm>
            <a:off x="6082506" y="4068494"/>
            <a:ext cx="4622006"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smtClean="0">
                <a:solidFill>
                  <a:schemeClr val="accent4"/>
                </a:solidFill>
                <a:latin typeface="+mj-ea"/>
                <a:ea typeface="+mj-ea"/>
              </a:rPr>
              <a:t>工作存在不足  </a:t>
            </a:r>
            <a:r>
              <a:rPr lang="zh-CN" altLang="en-US" sz="1400" dirty="0" smtClean="0">
                <a:solidFill>
                  <a:schemeClr val="tx1">
                    <a:lumMod val="65000"/>
                    <a:lumOff val="35000"/>
                  </a:schemeClr>
                </a:solidFill>
                <a:latin typeface="+mj-ea"/>
                <a:ea typeface="+mj-ea"/>
              </a:rPr>
              <a:t>点击</a:t>
            </a:r>
            <a:r>
              <a:rPr lang="zh-CN" altLang="en-US" sz="1400" dirty="0">
                <a:solidFill>
                  <a:schemeClr val="tx1">
                    <a:lumMod val="65000"/>
                    <a:lumOff val="35000"/>
                  </a:schemeClr>
                </a:solidFill>
                <a:latin typeface="+mj-ea"/>
                <a:ea typeface="+mj-ea"/>
              </a:rPr>
              <a:t>添加说明</a:t>
            </a:r>
            <a:r>
              <a:rPr lang="zh-CN" altLang="en-US" sz="1400" dirty="0" smtClean="0">
                <a:solidFill>
                  <a:schemeClr val="tx1">
                    <a:lumMod val="65000"/>
                    <a:lumOff val="35000"/>
                  </a:schemeClr>
                </a:solidFill>
                <a:latin typeface="+mj-ea"/>
                <a:ea typeface="+mj-ea"/>
              </a:rPr>
              <a:t>文字</a:t>
            </a:r>
            <a:endParaRPr lang="zh-CN" altLang="en-US" sz="1400" dirty="0">
              <a:solidFill>
                <a:schemeClr val="tx1">
                  <a:lumMod val="65000"/>
                  <a:lumOff val="35000"/>
                </a:schemeClr>
              </a:solidFill>
              <a:latin typeface="+mj-ea"/>
              <a:ea typeface="+mj-ea"/>
            </a:endParaRPr>
          </a:p>
        </p:txBody>
      </p:sp>
      <p:sp>
        <p:nvSpPr>
          <p:cNvPr id="35" name="文本框 5"/>
          <p:cNvSpPr txBox="1">
            <a:spLocks noChangeArrowheads="1"/>
          </p:cNvSpPr>
          <p:nvPr/>
        </p:nvSpPr>
        <p:spPr bwMode="auto">
          <a:xfrm>
            <a:off x="5930166" y="4780166"/>
            <a:ext cx="4622006"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smtClean="0">
                <a:solidFill>
                  <a:schemeClr val="accent2"/>
                </a:solidFill>
                <a:latin typeface="+mj-ea"/>
                <a:ea typeface="+mj-ea"/>
              </a:rPr>
              <a:t>明年工作计划  </a:t>
            </a:r>
            <a:r>
              <a:rPr lang="zh-CN" altLang="en-US" sz="1400" dirty="0" smtClean="0">
                <a:solidFill>
                  <a:schemeClr val="tx1">
                    <a:lumMod val="65000"/>
                    <a:lumOff val="35000"/>
                  </a:schemeClr>
                </a:solidFill>
                <a:latin typeface="+mj-ea"/>
                <a:ea typeface="+mj-ea"/>
              </a:rPr>
              <a:t>点击</a:t>
            </a:r>
            <a:r>
              <a:rPr lang="zh-CN" altLang="en-US" sz="1400" dirty="0">
                <a:solidFill>
                  <a:schemeClr val="tx1">
                    <a:lumMod val="65000"/>
                    <a:lumOff val="35000"/>
                  </a:schemeClr>
                </a:solidFill>
                <a:latin typeface="+mj-ea"/>
                <a:ea typeface="+mj-ea"/>
              </a:rPr>
              <a:t>添加说明</a:t>
            </a:r>
            <a:r>
              <a:rPr lang="zh-CN" altLang="en-US" sz="1400" dirty="0" smtClean="0">
                <a:solidFill>
                  <a:schemeClr val="tx1">
                    <a:lumMod val="65000"/>
                    <a:lumOff val="35000"/>
                  </a:schemeClr>
                </a:solidFill>
                <a:latin typeface="+mj-ea"/>
                <a:ea typeface="+mj-ea"/>
              </a:rPr>
              <a:t>文字</a:t>
            </a:r>
            <a:endParaRPr lang="zh-CN" altLang="en-US" sz="1400" dirty="0">
              <a:solidFill>
                <a:schemeClr val="tx1">
                  <a:lumMod val="65000"/>
                  <a:lumOff val="35000"/>
                </a:schemeClr>
              </a:solidFill>
              <a:latin typeface="+mj-ea"/>
              <a:ea typeface="+mj-ea"/>
            </a:endParaRPr>
          </a:p>
        </p:txBody>
      </p:sp>
      <p:pic>
        <p:nvPicPr>
          <p:cNvPr id="36" name="Picture 1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998" y="3478254"/>
            <a:ext cx="1200761" cy="742834"/>
          </a:xfrm>
          <a:prstGeom prst="rect">
            <a:avLst/>
          </a:prstGeom>
          <a:noFill/>
          <a:ln w="9525">
            <a:noFill/>
            <a:miter lim="800000"/>
            <a:headEnd/>
            <a:tailEnd/>
          </a:ln>
          <a:effectLst>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Lst>
        </p:spPr>
      </p:pic>
      <p:pic>
        <p:nvPicPr>
          <p:cNvPr id="37" name="Picture 1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4405" y="4271372"/>
            <a:ext cx="1641475" cy="1017588"/>
          </a:xfrm>
          <a:prstGeom prst="rect">
            <a:avLst/>
          </a:prstGeom>
          <a:noFill/>
          <a:ln w="9525">
            <a:noFill/>
            <a:miter lim="800000"/>
            <a:headEnd/>
            <a:tailEnd/>
          </a:ln>
          <a:effectLst>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Lst>
        </p:spPr>
      </p:pic>
      <p:pic>
        <p:nvPicPr>
          <p:cNvPr id="38" name="Picture 1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4405" y="2731674"/>
            <a:ext cx="1125106" cy="697326"/>
          </a:xfrm>
          <a:prstGeom prst="rect">
            <a:avLst/>
          </a:prstGeom>
          <a:noFill/>
          <a:ln w="9525">
            <a:noFill/>
            <a:miter lim="800000"/>
            <a:headEnd/>
            <a:tailEnd/>
          </a:ln>
          <a:effectLst>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Lst>
        </p:spPr>
      </p:pic>
      <p:pic>
        <p:nvPicPr>
          <p:cNvPr id="40" name="Picture 17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1743" y="4271372"/>
            <a:ext cx="887412" cy="511175"/>
          </a:xfrm>
          <a:prstGeom prst="rect">
            <a:avLst/>
          </a:prstGeom>
          <a:noFill/>
          <a:ln w="9525">
            <a:noFill/>
            <a:miter lim="800000"/>
            <a:headEnd/>
            <a:tailEnd/>
          </a:ln>
          <a:effectLst>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 presetClass="entr" presetSubtype="8" decel="8000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0-#ppt_w/2"/>
                                          </p:val>
                                        </p:tav>
                                        <p:tav tm="100000">
                                          <p:val>
                                            <p:strVal val="#ppt_x"/>
                                          </p:val>
                                        </p:tav>
                                      </p:tavLst>
                                    </p:anim>
                                    <p:anim calcmode="lin" valueType="num">
                                      <p:cBhvr additive="base">
                                        <p:cTn id="30" dur="500" fill="hold"/>
                                        <p:tgtEl>
                                          <p:spTgt spid="36"/>
                                        </p:tgtEl>
                                        <p:attrNameLst>
                                          <p:attrName>ppt_y</p:attrName>
                                        </p:attrNameLst>
                                      </p:cBhvr>
                                      <p:tavLst>
                                        <p:tav tm="0">
                                          <p:val>
                                            <p:strVal val="#ppt_y"/>
                                          </p:val>
                                        </p:tav>
                                        <p:tav tm="100000">
                                          <p:val>
                                            <p:strVal val="#ppt_y"/>
                                          </p:val>
                                        </p:tav>
                                      </p:tavLst>
                                    </p:anim>
                                  </p:childTnLst>
                                </p:cTn>
                              </p:par>
                              <p:par>
                                <p:cTn id="31" presetID="2" presetClass="entr" presetSubtype="8" decel="80000" fill="hold" nodeType="withEffect">
                                  <p:stCondLst>
                                    <p:cond delay="20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0-#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8" decel="80000" fill="hold" nodeType="withEffect">
                                  <p:stCondLst>
                                    <p:cond delay="5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0-#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par>
                                <p:cTn id="39" presetID="2" presetClass="entr" presetSubtype="8" decel="80000" fill="hold" nodeType="withEffect">
                                  <p:stCondLst>
                                    <p:cond delay="70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0-#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decel="10000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22" presetClass="entr" presetSubtype="2"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500"/>
                                        <p:tgtEl>
                                          <p:spTgt spid="17"/>
                                        </p:tgtEl>
                                      </p:cBhvr>
                                    </p:animEffect>
                                  </p:childTnLst>
                                </p:cTn>
                              </p:par>
                            </p:childTnLst>
                          </p:cTn>
                        </p:par>
                        <p:par>
                          <p:cTn id="51" fill="hold">
                            <p:stCondLst>
                              <p:cond delay="4000"/>
                            </p:stCondLst>
                            <p:childTnLst>
                              <p:par>
                                <p:cTn id="52" presetID="31" presetClass="entr" presetSubtype="0" fill="hold" grpId="0" nodeType="afterEffect">
                                  <p:stCondLst>
                                    <p:cond delay="0"/>
                                  </p:stCondLst>
                                  <p:iterate type="lt">
                                    <p:tmPct val="5000"/>
                                  </p:iterate>
                                  <p:childTnLst>
                                    <p:set>
                                      <p:cBhvr>
                                        <p:cTn id="53" dur="1" fill="hold">
                                          <p:stCondLst>
                                            <p:cond delay="0"/>
                                          </p:stCondLst>
                                        </p:cTn>
                                        <p:tgtEl>
                                          <p:spTgt spid="29"/>
                                        </p:tgtEl>
                                        <p:attrNameLst>
                                          <p:attrName>style.visibility</p:attrName>
                                        </p:attrNameLst>
                                      </p:cBhvr>
                                      <p:to>
                                        <p:strVal val="visible"/>
                                      </p:to>
                                    </p:set>
                                    <p:anim calcmode="lin" valueType="num">
                                      <p:cBhvr>
                                        <p:cTn id="54" dur="1000" fill="hold"/>
                                        <p:tgtEl>
                                          <p:spTgt spid="29"/>
                                        </p:tgtEl>
                                        <p:attrNameLst>
                                          <p:attrName>ppt_w</p:attrName>
                                        </p:attrNameLst>
                                      </p:cBhvr>
                                      <p:tavLst>
                                        <p:tav tm="0">
                                          <p:val>
                                            <p:fltVal val="0"/>
                                          </p:val>
                                        </p:tav>
                                        <p:tav tm="100000">
                                          <p:val>
                                            <p:strVal val="#ppt_w"/>
                                          </p:val>
                                        </p:tav>
                                      </p:tavLst>
                                    </p:anim>
                                    <p:anim calcmode="lin" valueType="num">
                                      <p:cBhvr>
                                        <p:cTn id="55" dur="1000" fill="hold"/>
                                        <p:tgtEl>
                                          <p:spTgt spid="29"/>
                                        </p:tgtEl>
                                        <p:attrNameLst>
                                          <p:attrName>ppt_h</p:attrName>
                                        </p:attrNameLst>
                                      </p:cBhvr>
                                      <p:tavLst>
                                        <p:tav tm="0">
                                          <p:val>
                                            <p:fltVal val="0"/>
                                          </p:val>
                                        </p:tav>
                                        <p:tav tm="100000">
                                          <p:val>
                                            <p:strVal val="#ppt_h"/>
                                          </p:val>
                                        </p:tav>
                                      </p:tavLst>
                                    </p:anim>
                                    <p:anim calcmode="lin" valueType="num">
                                      <p:cBhvr>
                                        <p:cTn id="56" dur="1000" fill="hold"/>
                                        <p:tgtEl>
                                          <p:spTgt spid="29"/>
                                        </p:tgtEl>
                                        <p:attrNameLst>
                                          <p:attrName>style.rotation</p:attrName>
                                        </p:attrNameLst>
                                      </p:cBhvr>
                                      <p:tavLst>
                                        <p:tav tm="0">
                                          <p:val>
                                            <p:fltVal val="90"/>
                                          </p:val>
                                        </p:tav>
                                        <p:tav tm="100000">
                                          <p:val>
                                            <p:fltVal val="0"/>
                                          </p:val>
                                        </p:tav>
                                      </p:tavLst>
                                    </p:anim>
                                    <p:animEffect transition="in" filter="fade">
                                      <p:cBhvr>
                                        <p:cTn id="57" dur="1000"/>
                                        <p:tgtEl>
                                          <p:spTgt spid="29"/>
                                        </p:tgtEl>
                                      </p:cBhvr>
                                    </p:animEffect>
                                  </p:childTnLst>
                                </p:cTn>
                              </p:par>
                            </p:childTnLst>
                          </p:cTn>
                        </p:par>
                        <p:par>
                          <p:cTn id="58" fill="hold">
                            <p:stCondLst>
                              <p:cond delay="6449"/>
                            </p:stCondLst>
                            <p:childTnLst>
                              <p:par>
                                <p:cTn id="59" presetID="2" presetClass="entr" presetSubtype="2" decel="10000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right)">
                                      <p:cBhvr>
                                        <p:cTn id="65" dur="500"/>
                                        <p:tgtEl>
                                          <p:spTgt spid="22"/>
                                        </p:tgtEl>
                                      </p:cBhvr>
                                    </p:animEffect>
                                  </p:childTnLst>
                                </p:cTn>
                              </p:par>
                            </p:childTnLst>
                          </p:cTn>
                        </p:par>
                        <p:par>
                          <p:cTn id="66" fill="hold">
                            <p:stCondLst>
                              <p:cond delay="6949"/>
                            </p:stCondLst>
                            <p:childTnLst>
                              <p:par>
                                <p:cTn id="67" presetID="31" presetClass="entr" presetSubtype="0" fill="hold" grpId="0" nodeType="afterEffect">
                                  <p:stCondLst>
                                    <p:cond delay="0"/>
                                  </p:stCondLst>
                                  <p:iterate type="lt">
                                    <p:tmPct val="5000"/>
                                  </p:iterate>
                                  <p:childTnLst>
                                    <p:set>
                                      <p:cBhvr>
                                        <p:cTn id="68" dur="1" fill="hold">
                                          <p:stCondLst>
                                            <p:cond delay="0"/>
                                          </p:stCondLst>
                                        </p:cTn>
                                        <p:tgtEl>
                                          <p:spTgt spid="30"/>
                                        </p:tgtEl>
                                        <p:attrNameLst>
                                          <p:attrName>style.visibility</p:attrName>
                                        </p:attrNameLst>
                                      </p:cBhvr>
                                      <p:to>
                                        <p:strVal val="visible"/>
                                      </p:to>
                                    </p:set>
                                    <p:anim calcmode="lin" valueType="num">
                                      <p:cBhvr>
                                        <p:cTn id="69" dur="1000" fill="hold"/>
                                        <p:tgtEl>
                                          <p:spTgt spid="30"/>
                                        </p:tgtEl>
                                        <p:attrNameLst>
                                          <p:attrName>ppt_w</p:attrName>
                                        </p:attrNameLst>
                                      </p:cBhvr>
                                      <p:tavLst>
                                        <p:tav tm="0">
                                          <p:val>
                                            <p:fltVal val="0"/>
                                          </p:val>
                                        </p:tav>
                                        <p:tav tm="100000">
                                          <p:val>
                                            <p:strVal val="#ppt_w"/>
                                          </p:val>
                                        </p:tav>
                                      </p:tavLst>
                                    </p:anim>
                                    <p:anim calcmode="lin" valueType="num">
                                      <p:cBhvr>
                                        <p:cTn id="70" dur="1000" fill="hold"/>
                                        <p:tgtEl>
                                          <p:spTgt spid="30"/>
                                        </p:tgtEl>
                                        <p:attrNameLst>
                                          <p:attrName>ppt_h</p:attrName>
                                        </p:attrNameLst>
                                      </p:cBhvr>
                                      <p:tavLst>
                                        <p:tav tm="0">
                                          <p:val>
                                            <p:fltVal val="0"/>
                                          </p:val>
                                        </p:tav>
                                        <p:tav tm="100000">
                                          <p:val>
                                            <p:strVal val="#ppt_h"/>
                                          </p:val>
                                        </p:tav>
                                      </p:tavLst>
                                    </p:anim>
                                    <p:anim calcmode="lin" valueType="num">
                                      <p:cBhvr>
                                        <p:cTn id="71" dur="1000" fill="hold"/>
                                        <p:tgtEl>
                                          <p:spTgt spid="30"/>
                                        </p:tgtEl>
                                        <p:attrNameLst>
                                          <p:attrName>style.rotation</p:attrName>
                                        </p:attrNameLst>
                                      </p:cBhvr>
                                      <p:tavLst>
                                        <p:tav tm="0">
                                          <p:val>
                                            <p:fltVal val="90"/>
                                          </p:val>
                                        </p:tav>
                                        <p:tav tm="100000">
                                          <p:val>
                                            <p:fltVal val="0"/>
                                          </p:val>
                                        </p:tav>
                                      </p:tavLst>
                                    </p:anim>
                                    <p:animEffect transition="in" filter="fade">
                                      <p:cBhvr>
                                        <p:cTn id="72" dur="1000"/>
                                        <p:tgtEl>
                                          <p:spTgt spid="30"/>
                                        </p:tgtEl>
                                      </p:cBhvr>
                                    </p:animEffect>
                                  </p:childTnLst>
                                </p:cTn>
                              </p:par>
                            </p:childTnLst>
                          </p:cTn>
                        </p:par>
                        <p:par>
                          <p:cTn id="73" fill="hold">
                            <p:stCondLst>
                              <p:cond delay="8699"/>
                            </p:stCondLst>
                            <p:childTnLst>
                              <p:par>
                                <p:cTn id="74" presetID="2" presetClass="entr" presetSubtype="2" decel="1000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1+#ppt_w/2"/>
                                          </p:val>
                                        </p:tav>
                                        <p:tav tm="100000">
                                          <p:val>
                                            <p:strVal val="#ppt_x"/>
                                          </p:val>
                                        </p:tav>
                                      </p:tavLst>
                                    </p:anim>
                                    <p:anim calcmode="lin" valueType="num">
                                      <p:cBhvr additive="base">
                                        <p:cTn id="77" dur="500" fill="hold"/>
                                        <p:tgtEl>
                                          <p:spTgt spid="23"/>
                                        </p:tgtEl>
                                        <p:attrNameLst>
                                          <p:attrName>ppt_y</p:attrName>
                                        </p:attrNameLst>
                                      </p:cBhvr>
                                      <p:tavLst>
                                        <p:tav tm="0">
                                          <p:val>
                                            <p:strVal val="#ppt_y"/>
                                          </p:val>
                                        </p:tav>
                                        <p:tav tm="100000">
                                          <p:val>
                                            <p:strVal val="#ppt_y"/>
                                          </p:val>
                                        </p:tav>
                                      </p:tavLst>
                                    </p:anim>
                                  </p:childTnLst>
                                </p:cTn>
                              </p:par>
                              <p:par>
                                <p:cTn id="78" presetID="22" presetClass="entr" presetSubtype="2"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right)">
                                      <p:cBhvr>
                                        <p:cTn id="80" dur="500"/>
                                        <p:tgtEl>
                                          <p:spTgt spid="24"/>
                                        </p:tgtEl>
                                      </p:cBhvr>
                                    </p:animEffect>
                                  </p:childTnLst>
                                </p:cTn>
                              </p:par>
                            </p:childTnLst>
                          </p:cTn>
                        </p:par>
                        <p:par>
                          <p:cTn id="81" fill="hold">
                            <p:stCondLst>
                              <p:cond delay="9199"/>
                            </p:stCondLst>
                            <p:childTnLst>
                              <p:par>
                                <p:cTn id="82" presetID="31" presetClass="entr" presetSubtype="0" fill="hold" grpId="0" nodeType="afterEffect">
                                  <p:stCondLst>
                                    <p:cond delay="0"/>
                                  </p:stCondLst>
                                  <p:iterate type="lt">
                                    <p:tmPct val="5000"/>
                                  </p:iterate>
                                  <p:childTnLst>
                                    <p:set>
                                      <p:cBhvr>
                                        <p:cTn id="83" dur="1" fill="hold">
                                          <p:stCondLst>
                                            <p:cond delay="0"/>
                                          </p:stCondLst>
                                        </p:cTn>
                                        <p:tgtEl>
                                          <p:spTgt spid="33"/>
                                        </p:tgtEl>
                                        <p:attrNameLst>
                                          <p:attrName>style.visibility</p:attrName>
                                        </p:attrNameLst>
                                      </p:cBhvr>
                                      <p:to>
                                        <p:strVal val="visible"/>
                                      </p:to>
                                    </p:set>
                                    <p:anim calcmode="lin" valueType="num">
                                      <p:cBhvr>
                                        <p:cTn id="84" dur="1000" fill="hold"/>
                                        <p:tgtEl>
                                          <p:spTgt spid="33"/>
                                        </p:tgtEl>
                                        <p:attrNameLst>
                                          <p:attrName>ppt_w</p:attrName>
                                        </p:attrNameLst>
                                      </p:cBhvr>
                                      <p:tavLst>
                                        <p:tav tm="0">
                                          <p:val>
                                            <p:fltVal val="0"/>
                                          </p:val>
                                        </p:tav>
                                        <p:tav tm="100000">
                                          <p:val>
                                            <p:strVal val="#ppt_w"/>
                                          </p:val>
                                        </p:tav>
                                      </p:tavLst>
                                    </p:anim>
                                    <p:anim calcmode="lin" valueType="num">
                                      <p:cBhvr>
                                        <p:cTn id="85" dur="1000" fill="hold"/>
                                        <p:tgtEl>
                                          <p:spTgt spid="33"/>
                                        </p:tgtEl>
                                        <p:attrNameLst>
                                          <p:attrName>ppt_h</p:attrName>
                                        </p:attrNameLst>
                                      </p:cBhvr>
                                      <p:tavLst>
                                        <p:tav tm="0">
                                          <p:val>
                                            <p:fltVal val="0"/>
                                          </p:val>
                                        </p:tav>
                                        <p:tav tm="100000">
                                          <p:val>
                                            <p:strVal val="#ppt_h"/>
                                          </p:val>
                                        </p:tav>
                                      </p:tavLst>
                                    </p:anim>
                                    <p:anim calcmode="lin" valueType="num">
                                      <p:cBhvr>
                                        <p:cTn id="86" dur="1000" fill="hold"/>
                                        <p:tgtEl>
                                          <p:spTgt spid="33"/>
                                        </p:tgtEl>
                                        <p:attrNameLst>
                                          <p:attrName>style.rotation</p:attrName>
                                        </p:attrNameLst>
                                      </p:cBhvr>
                                      <p:tavLst>
                                        <p:tav tm="0">
                                          <p:val>
                                            <p:fltVal val="90"/>
                                          </p:val>
                                        </p:tav>
                                        <p:tav tm="100000">
                                          <p:val>
                                            <p:fltVal val="0"/>
                                          </p:val>
                                        </p:tav>
                                      </p:tavLst>
                                    </p:anim>
                                    <p:animEffect transition="in" filter="fade">
                                      <p:cBhvr>
                                        <p:cTn id="87" dur="1000"/>
                                        <p:tgtEl>
                                          <p:spTgt spid="33"/>
                                        </p:tgtEl>
                                      </p:cBhvr>
                                    </p:animEffect>
                                  </p:childTnLst>
                                </p:cTn>
                              </p:par>
                            </p:childTnLst>
                          </p:cTn>
                        </p:par>
                        <p:par>
                          <p:cTn id="88" fill="hold">
                            <p:stCondLst>
                              <p:cond delay="10949"/>
                            </p:stCondLst>
                            <p:childTnLst>
                              <p:par>
                                <p:cTn id="89" presetID="2" presetClass="entr" presetSubtype="2" decel="10000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1+#ppt_w/2"/>
                                          </p:val>
                                        </p:tav>
                                        <p:tav tm="100000">
                                          <p:val>
                                            <p:strVal val="#ppt_x"/>
                                          </p:val>
                                        </p:tav>
                                      </p:tavLst>
                                    </p:anim>
                                    <p:anim calcmode="lin" valueType="num">
                                      <p:cBhvr additive="base">
                                        <p:cTn id="92" dur="500" fill="hold"/>
                                        <p:tgtEl>
                                          <p:spTgt spid="25"/>
                                        </p:tgtEl>
                                        <p:attrNameLst>
                                          <p:attrName>ppt_y</p:attrName>
                                        </p:attrNameLst>
                                      </p:cBhvr>
                                      <p:tavLst>
                                        <p:tav tm="0">
                                          <p:val>
                                            <p:strVal val="#ppt_y"/>
                                          </p:val>
                                        </p:tav>
                                        <p:tav tm="100000">
                                          <p:val>
                                            <p:strVal val="#ppt_y"/>
                                          </p:val>
                                        </p:tav>
                                      </p:tavLst>
                                    </p:anim>
                                  </p:childTnLst>
                                </p:cTn>
                              </p:par>
                              <p:par>
                                <p:cTn id="93" presetID="22" presetClass="entr" presetSubtype="2"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right)">
                                      <p:cBhvr>
                                        <p:cTn id="95" dur="500"/>
                                        <p:tgtEl>
                                          <p:spTgt spid="26"/>
                                        </p:tgtEl>
                                      </p:cBhvr>
                                    </p:animEffect>
                                  </p:childTnLst>
                                </p:cTn>
                              </p:par>
                            </p:childTnLst>
                          </p:cTn>
                        </p:par>
                        <p:par>
                          <p:cTn id="96" fill="hold">
                            <p:stCondLst>
                              <p:cond delay="11449"/>
                            </p:stCondLst>
                            <p:childTnLst>
                              <p:par>
                                <p:cTn id="97" presetID="31" presetClass="entr" presetSubtype="0" fill="hold" grpId="0" nodeType="afterEffect">
                                  <p:stCondLst>
                                    <p:cond delay="0"/>
                                  </p:stCondLst>
                                  <p:iterate type="lt">
                                    <p:tmPct val="5000"/>
                                  </p:iterate>
                                  <p:childTnLst>
                                    <p:set>
                                      <p:cBhvr>
                                        <p:cTn id="98" dur="1" fill="hold">
                                          <p:stCondLst>
                                            <p:cond delay="0"/>
                                          </p:stCondLst>
                                        </p:cTn>
                                        <p:tgtEl>
                                          <p:spTgt spid="34"/>
                                        </p:tgtEl>
                                        <p:attrNameLst>
                                          <p:attrName>style.visibility</p:attrName>
                                        </p:attrNameLst>
                                      </p:cBhvr>
                                      <p:to>
                                        <p:strVal val="visible"/>
                                      </p:to>
                                    </p:set>
                                    <p:anim calcmode="lin" valueType="num">
                                      <p:cBhvr>
                                        <p:cTn id="99" dur="1000" fill="hold"/>
                                        <p:tgtEl>
                                          <p:spTgt spid="34"/>
                                        </p:tgtEl>
                                        <p:attrNameLst>
                                          <p:attrName>ppt_w</p:attrName>
                                        </p:attrNameLst>
                                      </p:cBhvr>
                                      <p:tavLst>
                                        <p:tav tm="0">
                                          <p:val>
                                            <p:fltVal val="0"/>
                                          </p:val>
                                        </p:tav>
                                        <p:tav tm="100000">
                                          <p:val>
                                            <p:strVal val="#ppt_w"/>
                                          </p:val>
                                        </p:tav>
                                      </p:tavLst>
                                    </p:anim>
                                    <p:anim calcmode="lin" valueType="num">
                                      <p:cBhvr>
                                        <p:cTn id="100" dur="1000" fill="hold"/>
                                        <p:tgtEl>
                                          <p:spTgt spid="34"/>
                                        </p:tgtEl>
                                        <p:attrNameLst>
                                          <p:attrName>ppt_h</p:attrName>
                                        </p:attrNameLst>
                                      </p:cBhvr>
                                      <p:tavLst>
                                        <p:tav tm="0">
                                          <p:val>
                                            <p:fltVal val="0"/>
                                          </p:val>
                                        </p:tav>
                                        <p:tav tm="100000">
                                          <p:val>
                                            <p:strVal val="#ppt_h"/>
                                          </p:val>
                                        </p:tav>
                                      </p:tavLst>
                                    </p:anim>
                                    <p:anim calcmode="lin" valueType="num">
                                      <p:cBhvr>
                                        <p:cTn id="101" dur="1000" fill="hold"/>
                                        <p:tgtEl>
                                          <p:spTgt spid="34"/>
                                        </p:tgtEl>
                                        <p:attrNameLst>
                                          <p:attrName>style.rotation</p:attrName>
                                        </p:attrNameLst>
                                      </p:cBhvr>
                                      <p:tavLst>
                                        <p:tav tm="0">
                                          <p:val>
                                            <p:fltVal val="90"/>
                                          </p:val>
                                        </p:tav>
                                        <p:tav tm="100000">
                                          <p:val>
                                            <p:fltVal val="0"/>
                                          </p:val>
                                        </p:tav>
                                      </p:tavLst>
                                    </p:anim>
                                    <p:animEffect transition="in" filter="fade">
                                      <p:cBhvr>
                                        <p:cTn id="102" dur="1000"/>
                                        <p:tgtEl>
                                          <p:spTgt spid="34"/>
                                        </p:tgtEl>
                                      </p:cBhvr>
                                    </p:animEffect>
                                  </p:childTnLst>
                                </p:cTn>
                              </p:par>
                            </p:childTnLst>
                          </p:cTn>
                        </p:par>
                        <p:par>
                          <p:cTn id="103" fill="hold">
                            <p:stCondLst>
                              <p:cond delay="13199"/>
                            </p:stCondLst>
                            <p:childTnLst>
                              <p:par>
                                <p:cTn id="104" presetID="2" presetClass="entr" presetSubtype="2" decel="100000"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fill="hold"/>
                                        <p:tgtEl>
                                          <p:spTgt spid="27"/>
                                        </p:tgtEl>
                                        <p:attrNameLst>
                                          <p:attrName>ppt_x</p:attrName>
                                        </p:attrNameLst>
                                      </p:cBhvr>
                                      <p:tavLst>
                                        <p:tav tm="0">
                                          <p:val>
                                            <p:strVal val="1+#ppt_w/2"/>
                                          </p:val>
                                        </p:tav>
                                        <p:tav tm="100000">
                                          <p:val>
                                            <p:strVal val="#ppt_x"/>
                                          </p:val>
                                        </p:tav>
                                      </p:tavLst>
                                    </p:anim>
                                    <p:anim calcmode="lin" valueType="num">
                                      <p:cBhvr additive="base">
                                        <p:cTn id="107" dur="500" fill="hold"/>
                                        <p:tgtEl>
                                          <p:spTgt spid="27"/>
                                        </p:tgtEl>
                                        <p:attrNameLst>
                                          <p:attrName>ppt_y</p:attrName>
                                        </p:attrNameLst>
                                      </p:cBhvr>
                                      <p:tavLst>
                                        <p:tav tm="0">
                                          <p:val>
                                            <p:strVal val="#ppt_y"/>
                                          </p:val>
                                        </p:tav>
                                        <p:tav tm="100000">
                                          <p:val>
                                            <p:strVal val="#ppt_y"/>
                                          </p:val>
                                        </p:tav>
                                      </p:tavLst>
                                    </p:anim>
                                  </p:childTnLst>
                                </p:cTn>
                              </p:par>
                              <p:par>
                                <p:cTn id="108" presetID="22" presetClass="entr" presetSubtype="2"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right)">
                                      <p:cBhvr>
                                        <p:cTn id="110" dur="500"/>
                                        <p:tgtEl>
                                          <p:spTgt spid="28"/>
                                        </p:tgtEl>
                                      </p:cBhvr>
                                    </p:animEffect>
                                  </p:childTnLst>
                                </p:cTn>
                              </p:par>
                            </p:childTnLst>
                          </p:cTn>
                        </p:par>
                        <p:par>
                          <p:cTn id="111" fill="hold">
                            <p:stCondLst>
                              <p:cond delay="13699"/>
                            </p:stCondLst>
                            <p:childTnLst>
                              <p:par>
                                <p:cTn id="112" presetID="31" presetClass="entr" presetSubtype="0" fill="hold" grpId="0" nodeType="afterEffect">
                                  <p:stCondLst>
                                    <p:cond delay="0"/>
                                  </p:stCondLst>
                                  <p:iterate type="lt">
                                    <p:tmPct val="5000"/>
                                  </p:iterate>
                                  <p:childTnLst>
                                    <p:set>
                                      <p:cBhvr>
                                        <p:cTn id="113" dur="1" fill="hold">
                                          <p:stCondLst>
                                            <p:cond delay="0"/>
                                          </p:stCondLst>
                                        </p:cTn>
                                        <p:tgtEl>
                                          <p:spTgt spid="35"/>
                                        </p:tgtEl>
                                        <p:attrNameLst>
                                          <p:attrName>style.visibility</p:attrName>
                                        </p:attrNameLst>
                                      </p:cBhvr>
                                      <p:to>
                                        <p:strVal val="visible"/>
                                      </p:to>
                                    </p:set>
                                    <p:anim calcmode="lin" valueType="num">
                                      <p:cBhvr>
                                        <p:cTn id="114" dur="1000" fill="hold"/>
                                        <p:tgtEl>
                                          <p:spTgt spid="35"/>
                                        </p:tgtEl>
                                        <p:attrNameLst>
                                          <p:attrName>ppt_w</p:attrName>
                                        </p:attrNameLst>
                                      </p:cBhvr>
                                      <p:tavLst>
                                        <p:tav tm="0">
                                          <p:val>
                                            <p:fltVal val="0"/>
                                          </p:val>
                                        </p:tav>
                                        <p:tav tm="100000">
                                          <p:val>
                                            <p:strVal val="#ppt_w"/>
                                          </p:val>
                                        </p:tav>
                                      </p:tavLst>
                                    </p:anim>
                                    <p:anim calcmode="lin" valueType="num">
                                      <p:cBhvr>
                                        <p:cTn id="115" dur="1000" fill="hold"/>
                                        <p:tgtEl>
                                          <p:spTgt spid="35"/>
                                        </p:tgtEl>
                                        <p:attrNameLst>
                                          <p:attrName>ppt_h</p:attrName>
                                        </p:attrNameLst>
                                      </p:cBhvr>
                                      <p:tavLst>
                                        <p:tav tm="0">
                                          <p:val>
                                            <p:fltVal val="0"/>
                                          </p:val>
                                        </p:tav>
                                        <p:tav tm="100000">
                                          <p:val>
                                            <p:strVal val="#ppt_h"/>
                                          </p:val>
                                        </p:tav>
                                      </p:tavLst>
                                    </p:anim>
                                    <p:anim calcmode="lin" valueType="num">
                                      <p:cBhvr>
                                        <p:cTn id="116" dur="1000" fill="hold"/>
                                        <p:tgtEl>
                                          <p:spTgt spid="35"/>
                                        </p:tgtEl>
                                        <p:attrNameLst>
                                          <p:attrName>style.rotation</p:attrName>
                                        </p:attrNameLst>
                                      </p:cBhvr>
                                      <p:tavLst>
                                        <p:tav tm="0">
                                          <p:val>
                                            <p:fltVal val="90"/>
                                          </p:val>
                                        </p:tav>
                                        <p:tav tm="100000">
                                          <p:val>
                                            <p:fltVal val="0"/>
                                          </p:val>
                                        </p:tav>
                                      </p:tavLst>
                                    </p:anim>
                                    <p:animEffect transition="in" filter="fade">
                                      <p:cBhvr>
                                        <p:cTn id="117" dur="1000"/>
                                        <p:tgtEl>
                                          <p:spTgt spid="35"/>
                                        </p:tgtEl>
                                      </p:cBhvr>
                                    </p:animEffect>
                                  </p:childTnLst>
                                </p:cTn>
                              </p:par>
                            </p:childTnLst>
                          </p:cTn>
                        </p:par>
                        <p:par>
                          <p:cTn id="118" fill="hold">
                            <p:stCondLst>
                              <p:cond delay="15449"/>
                            </p:stCondLst>
                            <p:childTnLst>
                              <p:par>
                                <p:cTn id="119" presetID="10" presetClass="entr" presetSubtype="0" fill="hold" grpId="0" nodeType="after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 grpId="0" bldLvl="0" animBg="1"/>
      <p:bldP spid="7" grpId="0" bldLvl="0" animBg="1"/>
      <p:bldP spid="12" grpId="0" bldLvl="0" animBg="1"/>
      <p:bldP spid="17" grpId="0" bldLvl="0" animBg="1"/>
      <p:bldP spid="3" grpId="0"/>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p:bldP spid="30" grpId="0"/>
      <p:bldP spid="33" grpId="0"/>
      <p:bldP spid="34" grpId="0"/>
      <p:bldP spid="35"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完成项目之一</a:t>
            </a:r>
          </a:p>
        </p:txBody>
      </p:sp>
      <p:grpSp>
        <p:nvGrpSpPr>
          <p:cNvPr id="36" name="组合 35"/>
          <p:cNvGrpSpPr/>
          <p:nvPr/>
        </p:nvGrpSpPr>
        <p:grpSpPr>
          <a:xfrm>
            <a:off x="5092088" y="2392900"/>
            <a:ext cx="4842166" cy="2618784"/>
            <a:chOff x="4757450" y="2340429"/>
            <a:chExt cx="6456221" cy="3491712"/>
          </a:xfrm>
        </p:grpSpPr>
        <p:sp>
          <p:nvSpPr>
            <p:cNvPr id="37" name="矩形 36"/>
            <p:cNvSpPr/>
            <p:nvPr/>
          </p:nvSpPr>
          <p:spPr>
            <a:xfrm flipV="1">
              <a:off x="7433772" y="2346777"/>
              <a:ext cx="672172" cy="45719"/>
            </a:xfrm>
            <a:prstGeom prst="rect">
              <a:avLst/>
            </a:prstGeom>
            <a:solidFill>
              <a:schemeClr val="accent1"/>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grpSp>
          <p:nvGrpSpPr>
            <p:cNvPr id="38" name="组合 37"/>
            <p:cNvGrpSpPr/>
            <p:nvPr/>
          </p:nvGrpSpPr>
          <p:grpSpPr>
            <a:xfrm>
              <a:off x="4757450" y="2340429"/>
              <a:ext cx="6456221" cy="3491712"/>
              <a:chOff x="4757450" y="2340429"/>
              <a:chExt cx="6456221" cy="3491712"/>
            </a:xfrm>
          </p:grpSpPr>
          <p:sp>
            <p:nvSpPr>
              <p:cNvPr id="39" name="矩形 38"/>
              <p:cNvSpPr/>
              <p:nvPr/>
            </p:nvSpPr>
            <p:spPr>
              <a:xfrm>
                <a:off x="8035139" y="2340429"/>
                <a:ext cx="3178532" cy="793024"/>
              </a:xfrm>
              <a:prstGeom prst="rect">
                <a:avLst/>
              </a:prstGeom>
              <a:solidFill>
                <a:schemeClr val="accent1"/>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40" name="矩形 39"/>
              <p:cNvSpPr/>
              <p:nvPr/>
            </p:nvSpPr>
            <p:spPr>
              <a:xfrm>
                <a:off x="8035139" y="3133453"/>
                <a:ext cx="3178532" cy="793024"/>
              </a:xfrm>
              <a:prstGeom prst="rect">
                <a:avLst/>
              </a:prstGeom>
              <a:solidFill>
                <a:schemeClr val="accent2"/>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41" name="矩形 40"/>
              <p:cNvSpPr/>
              <p:nvPr/>
            </p:nvSpPr>
            <p:spPr>
              <a:xfrm>
                <a:off x="8035139" y="3926478"/>
                <a:ext cx="3178532" cy="793024"/>
              </a:xfrm>
              <a:prstGeom prst="rect">
                <a:avLst/>
              </a:prstGeom>
              <a:solidFill>
                <a:schemeClr val="accent3"/>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42" name="矩形 41"/>
              <p:cNvSpPr/>
              <p:nvPr/>
            </p:nvSpPr>
            <p:spPr>
              <a:xfrm>
                <a:off x="8035139" y="4719502"/>
                <a:ext cx="3178532" cy="793024"/>
              </a:xfrm>
              <a:prstGeom prst="rect">
                <a:avLst/>
              </a:prstGeom>
              <a:solidFill>
                <a:schemeClr val="accent4"/>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43" name="椭圆 42"/>
              <p:cNvSpPr/>
              <p:nvPr/>
            </p:nvSpPr>
            <p:spPr>
              <a:xfrm>
                <a:off x="8461527" y="5512526"/>
                <a:ext cx="319615" cy="319615"/>
              </a:xfrm>
              <a:prstGeom prst="ellipse">
                <a:avLst/>
              </a:prstGeom>
              <a:solidFill>
                <a:srgbClr val="435468"/>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44" name="椭圆 43"/>
              <p:cNvSpPr/>
              <p:nvPr/>
            </p:nvSpPr>
            <p:spPr>
              <a:xfrm>
                <a:off x="10409596" y="5512526"/>
                <a:ext cx="319615" cy="319615"/>
              </a:xfrm>
              <a:prstGeom prst="ellipse">
                <a:avLst/>
              </a:prstGeom>
              <a:solidFill>
                <a:srgbClr val="435468"/>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45" name="KSO_Shape"/>
              <p:cNvSpPr/>
              <p:nvPr/>
            </p:nvSpPr>
            <p:spPr bwMode="auto">
              <a:xfrm flipH="1">
                <a:off x="4757450" y="3334089"/>
                <a:ext cx="2334040" cy="2178437"/>
              </a:xfrm>
              <a:custGeom>
                <a:avLst/>
                <a:gdLst>
                  <a:gd name="T0" fmla="*/ 1516226 w 900113"/>
                  <a:gd name="T1" fmla="*/ 397797 h 839788"/>
                  <a:gd name="T2" fmla="*/ 1842604 w 900113"/>
                  <a:gd name="T3" fmla="*/ 646339 h 839788"/>
                  <a:gd name="T4" fmla="*/ 1880522 w 900113"/>
                  <a:gd name="T5" fmla="*/ 670376 h 839788"/>
                  <a:gd name="T6" fmla="*/ 1904041 w 900113"/>
                  <a:gd name="T7" fmla="*/ 714123 h 839788"/>
                  <a:gd name="T8" fmla="*/ 1898761 w 900113"/>
                  <a:gd name="T9" fmla="*/ 762199 h 839788"/>
                  <a:gd name="T10" fmla="*/ 1868522 w 900113"/>
                  <a:gd name="T11" fmla="*/ 799694 h 839788"/>
                  <a:gd name="T12" fmla="*/ 1829165 w 900113"/>
                  <a:gd name="T13" fmla="*/ 814117 h 839788"/>
                  <a:gd name="T14" fmla="*/ 1428871 w 900113"/>
                  <a:gd name="T15" fmla="*/ 808349 h 839788"/>
                  <a:gd name="T16" fmla="*/ 1394793 w 900113"/>
                  <a:gd name="T17" fmla="*/ 789119 h 839788"/>
                  <a:gd name="T18" fmla="*/ 1371273 w 900113"/>
                  <a:gd name="T19" fmla="*/ 752102 h 839788"/>
                  <a:gd name="T20" fmla="*/ 1367434 w 900113"/>
                  <a:gd name="T21" fmla="*/ 581921 h 839788"/>
                  <a:gd name="T22" fmla="*/ 1360715 w 900113"/>
                  <a:gd name="T23" fmla="*/ 1029489 h 839788"/>
                  <a:gd name="T24" fmla="*/ 1375593 w 900113"/>
                  <a:gd name="T25" fmla="*/ 1084293 h 839788"/>
                  <a:gd name="T26" fmla="*/ 1367434 w 900113"/>
                  <a:gd name="T27" fmla="*/ 1141021 h 839788"/>
                  <a:gd name="T28" fmla="*/ 1225362 w 900113"/>
                  <a:gd name="T29" fmla="*/ 1734733 h 839788"/>
                  <a:gd name="T30" fmla="*/ 1185045 w 900113"/>
                  <a:gd name="T31" fmla="*/ 1768386 h 839788"/>
                  <a:gd name="T32" fmla="*/ 1129369 w 900113"/>
                  <a:gd name="T33" fmla="*/ 1777519 h 839788"/>
                  <a:gd name="T34" fmla="*/ 1073693 w 900113"/>
                  <a:gd name="T35" fmla="*/ 1754444 h 839788"/>
                  <a:gd name="T36" fmla="*/ 1039614 w 900113"/>
                  <a:gd name="T37" fmla="*/ 1704446 h 839788"/>
                  <a:gd name="T38" fmla="*/ 1037214 w 900113"/>
                  <a:gd name="T39" fmla="*/ 1653009 h 839788"/>
                  <a:gd name="T40" fmla="*/ 666199 w 900113"/>
                  <a:gd name="T41" fmla="*/ 1195825 h 839788"/>
                  <a:gd name="T42" fmla="*/ 626362 w 900113"/>
                  <a:gd name="T43" fmla="*/ 1217939 h 839788"/>
                  <a:gd name="T44" fmla="*/ 545727 w 900113"/>
                  <a:gd name="T45" fmla="*/ 1229476 h 839788"/>
                  <a:gd name="T46" fmla="*/ 63837 w 900113"/>
                  <a:gd name="T47" fmla="*/ 1221303 h 839788"/>
                  <a:gd name="T48" fmla="*/ 22078 w 900113"/>
                  <a:gd name="T49" fmla="*/ 1189094 h 839788"/>
                  <a:gd name="T50" fmla="*/ 961 w 900113"/>
                  <a:gd name="T51" fmla="*/ 1137174 h 839788"/>
                  <a:gd name="T52" fmla="*/ 11039 w 900113"/>
                  <a:gd name="T53" fmla="*/ 1077562 h 839788"/>
                  <a:gd name="T54" fmla="*/ 52317 w 900113"/>
                  <a:gd name="T55" fmla="*/ 1033817 h 839788"/>
                  <a:gd name="T56" fmla="*/ 101274 w 900113"/>
                  <a:gd name="T57" fmla="*/ 1019875 h 839788"/>
                  <a:gd name="T58" fmla="*/ 637401 w 900113"/>
                  <a:gd name="T59" fmla="*/ 672781 h 839788"/>
                  <a:gd name="T60" fmla="*/ 589883 w 900113"/>
                  <a:gd name="T61" fmla="*/ 695376 h 839788"/>
                  <a:gd name="T62" fmla="*/ 541407 w 900113"/>
                  <a:gd name="T63" fmla="*/ 686240 h 839788"/>
                  <a:gd name="T64" fmla="*/ 508288 w 900113"/>
                  <a:gd name="T65" fmla="*/ 653550 h 839788"/>
                  <a:gd name="T66" fmla="*/ 499170 w 900113"/>
                  <a:gd name="T67" fmla="*/ 605477 h 839788"/>
                  <a:gd name="T68" fmla="*/ 519807 w 900113"/>
                  <a:gd name="T69" fmla="*/ 558846 h 839788"/>
                  <a:gd name="T70" fmla="*/ 826029 w 900113"/>
                  <a:gd name="T71" fmla="*/ 217039 h 839788"/>
                  <a:gd name="T72" fmla="*/ 1503745 w 900113"/>
                  <a:gd name="T73" fmla="*/ 0 h 839788"/>
                  <a:gd name="T74" fmla="*/ 1552221 w 900113"/>
                  <a:gd name="T75" fmla="*/ 7203 h 839788"/>
                  <a:gd name="T76" fmla="*/ 1594939 w 900113"/>
                  <a:gd name="T77" fmla="*/ 27848 h 839788"/>
                  <a:gd name="T78" fmla="*/ 1629017 w 900113"/>
                  <a:gd name="T79" fmla="*/ 59059 h 839788"/>
                  <a:gd name="T80" fmla="*/ 1653976 w 900113"/>
                  <a:gd name="T81" fmla="*/ 99870 h 839788"/>
                  <a:gd name="T82" fmla="*/ 1665495 w 900113"/>
                  <a:gd name="T83" fmla="*/ 145966 h 839788"/>
                  <a:gd name="T84" fmla="*/ 1663576 w 900113"/>
                  <a:gd name="T85" fmla="*/ 195902 h 839788"/>
                  <a:gd name="T86" fmla="*/ 1647256 w 900113"/>
                  <a:gd name="T87" fmla="*/ 240556 h 839788"/>
                  <a:gd name="T88" fmla="*/ 1618458 w 900113"/>
                  <a:gd name="T89" fmla="*/ 278008 h 839788"/>
                  <a:gd name="T90" fmla="*/ 1581019 w 900113"/>
                  <a:gd name="T91" fmla="*/ 306338 h 839788"/>
                  <a:gd name="T92" fmla="*/ 1536382 w 900113"/>
                  <a:gd name="T93" fmla="*/ 323142 h 839788"/>
                  <a:gd name="T94" fmla="*/ 1486945 w 900113"/>
                  <a:gd name="T95" fmla="*/ 325064 h 839788"/>
                  <a:gd name="T96" fmla="*/ 1440389 w 900113"/>
                  <a:gd name="T97" fmla="*/ 313541 h 839788"/>
                  <a:gd name="T98" fmla="*/ 1399591 w 900113"/>
                  <a:gd name="T99" fmla="*/ 288572 h 839788"/>
                  <a:gd name="T100" fmla="*/ 1368393 w 900113"/>
                  <a:gd name="T101" fmla="*/ 254481 h 839788"/>
                  <a:gd name="T102" fmla="*/ 1348234 w 900113"/>
                  <a:gd name="T103" fmla="*/ 211748 h 839788"/>
                  <a:gd name="T104" fmla="*/ 1340554 w 900113"/>
                  <a:gd name="T105" fmla="*/ 163251 h 839788"/>
                  <a:gd name="T106" fmla="*/ 1348234 w 900113"/>
                  <a:gd name="T107" fmla="*/ 114276 h 839788"/>
                  <a:gd name="T108" fmla="*/ 1368393 w 900113"/>
                  <a:gd name="T109" fmla="*/ 71542 h 839788"/>
                  <a:gd name="T110" fmla="*/ 1399591 w 900113"/>
                  <a:gd name="T111" fmla="*/ 37451 h 839788"/>
                  <a:gd name="T112" fmla="*/ 1440389 w 900113"/>
                  <a:gd name="T113" fmla="*/ 12483 h 839788"/>
                  <a:gd name="T114" fmla="*/ 1486945 w 900113"/>
                  <a:gd name="T115" fmla="*/ 959 h 839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00113" h="839788">
                    <a:moveTo>
                      <a:pt x="407081" y="98425"/>
                    </a:moveTo>
                    <a:lnTo>
                      <a:pt x="593726" y="98425"/>
                    </a:lnTo>
                    <a:lnTo>
                      <a:pt x="613002" y="112276"/>
                    </a:lnTo>
                    <a:lnTo>
                      <a:pt x="655865" y="143157"/>
                    </a:lnTo>
                    <a:lnTo>
                      <a:pt x="700542" y="175627"/>
                    </a:lnTo>
                    <a:lnTo>
                      <a:pt x="716417" y="187888"/>
                    </a:lnTo>
                    <a:lnTo>
                      <a:pt x="721633" y="191748"/>
                    </a:lnTo>
                    <a:lnTo>
                      <a:pt x="724581" y="194246"/>
                    </a:lnTo>
                    <a:lnTo>
                      <a:pt x="724581" y="304145"/>
                    </a:lnTo>
                    <a:lnTo>
                      <a:pt x="864054" y="304145"/>
                    </a:lnTo>
                    <a:lnTo>
                      <a:pt x="867456" y="304599"/>
                    </a:lnTo>
                    <a:lnTo>
                      <a:pt x="870631" y="305280"/>
                    </a:lnTo>
                    <a:lnTo>
                      <a:pt x="874033" y="306643"/>
                    </a:lnTo>
                    <a:lnTo>
                      <a:pt x="877208" y="308005"/>
                    </a:lnTo>
                    <a:lnTo>
                      <a:pt x="880156" y="309821"/>
                    </a:lnTo>
                    <a:lnTo>
                      <a:pt x="883104" y="311865"/>
                    </a:lnTo>
                    <a:lnTo>
                      <a:pt x="885826" y="314136"/>
                    </a:lnTo>
                    <a:lnTo>
                      <a:pt x="888547" y="316633"/>
                    </a:lnTo>
                    <a:lnTo>
                      <a:pt x="891495" y="319585"/>
                    </a:lnTo>
                    <a:lnTo>
                      <a:pt x="893536" y="322764"/>
                    </a:lnTo>
                    <a:lnTo>
                      <a:pt x="895578" y="326397"/>
                    </a:lnTo>
                    <a:lnTo>
                      <a:pt x="897392" y="329803"/>
                    </a:lnTo>
                    <a:lnTo>
                      <a:pt x="898526" y="333436"/>
                    </a:lnTo>
                    <a:lnTo>
                      <a:pt x="899660" y="337296"/>
                    </a:lnTo>
                    <a:lnTo>
                      <a:pt x="900113" y="340929"/>
                    </a:lnTo>
                    <a:lnTo>
                      <a:pt x="900113" y="345016"/>
                    </a:lnTo>
                    <a:lnTo>
                      <a:pt x="900113" y="348876"/>
                    </a:lnTo>
                    <a:lnTo>
                      <a:pt x="899433" y="352509"/>
                    </a:lnTo>
                    <a:lnTo>
                      <a:pt x="898526" y="356142"/>
                    </a:lnTo>
                    <a:lnTo>
                      <a:pt x="897165" y="360003"/>
                    </a:lnTo>
                    <a:lnTo>
                      <a:pt x="895578" y="363408"/>
                    </a:lnTo>
                    <a:lnTo>
                      <a:pt x="893536" y="367042"/>
                    </a:lnTo>
                    <a:lnTo>
                      <a:pt x="891042" y="369993"/>
                    </a:lnTo>
                    <a:lnTo>
                      <a:pt x="888320" y="373172"/>
                    </a:lnTo>
                    <a:lnTo>
                      <a:pt x="885599" y="375443"/>
                    </a:lnTo>
                    <a:lnTo>
                      <a:pt x="882877" y="377713"/>
                    </a:lnTo>
                    <a:lnTo>
                      <a:pt x="879929" y="379530"/>
                    </a:lnTo>
                    <a:lnTo>
                      <a:pt x="876981" y="381119"/>
                    </a:lnTo>
                    <a:lnTo>
                      <a:pt x="874033" y="382482"/>
                    </a:lnTo>
                    <a:lnTo>
                      <a:pt x="870631" y="383390"/>
                    </a:lnTo>
                    <a:lnTo>
                      <a:pt x="867456" y="384298"/>
                    </a:lnTo>
                    <a:lnTo>
                      <a:pt x="864281" y="384525"/>
                    </a:lnTo>
                    <a:lnTo>
                      <a:pt x="695552" y="384525"/>
                    </a:lnTo>
                    <a:lnTo>
                      <a:pt x="690790" y="384525"/>
                    </a:lnTo>
                    <a:lnTo>
                      <a:pt x="686481" y="383844"/>
                    </a:lnTo>
                    <a:lnTo>
                      <a:pt x="682172" y="383390"/>
                    </a:lnTo>
                    <a:lnTo>
                      <a:pt x="678543" y="382709"/>
                    </a:lnTo>
                    <a:lnTo>
                      <a:pt x="675142" y="381801"/>
                    </a:lnTo>
                    <a:lnTo>
                      <a:pt x="671740" y="380438"/>
                    </a:lnTo>
                    <a:lnTo>
                      <a:pt x="668792" y="379303"/>
                    </a:lnTo>
                    <a:lnTo>
                      <a:pt x="666070" y="377713"/>
                    </a:lnTo>
                    <a:lnTo>
                      <a:pt x="663576" y="376124"/>
                    </a:lnTo>
                    <a:lnTo>
                      <a:pt x="661308" y="374535"/>
                    </a:lnTo>
                    <a:lnTo>
                      <a:pt x="659040" y="372718"/>
                    </a:lnTo>
                    <a:lnTo>
                      <a:pt x="657226" y="370902"/>
                    </a:lnTo>
                    <a:lnTo>
                      <a:pt x="655638" y="369085"/>
                    </a:lnTo>
                    <a:lnTo>
                      <a:pt x="653824" y="367042"/>
                    </a:lnTo>
                    <a:lnTo>
                      <a:pt x="651329" y="362954"/>
                    </a:lnTo>
                    <a:lnTo>
                      <a:pt x="649288" y="359321"/>
                    </a:lnTo>
                    <a:lnTo>
                      <a:pt x="647927" y="355234"/>
                    </a:lnTo>
                    <a:lnTo>
                      <a:pt x="646793" y="351828"/>
                    </a:lnTo>
                    <a:lnTo>
                      <a:pt x="646340" y="348422"/>
                    </a:lnTo>
                    <a:lnTo>
                      <a:pt x="645886" y="345698"/>
                    </a:lnTo>
                    <a:lnTo>
                      <a:pt x="645660" y="343881"/>
                    </a:lnTo>
                    <a:lnTo>
                      <a:pt x="645660" y="341837"/>
                    </a:lnTo>
                    <a:lnTo>
                      <a:pt x="646113" y="274854"/>
                    </a:lnTo>
                    <a:lnTo>
                      <a:pt x="547008" y="387931"/>
                    </a:lnTo>
                    <a:lnTo>
                      <a:pt x="636588" y="477849"/>
                    </a:lnTo>
                    <a:lnTo>
                      <a:pt x="637722" y="478757"/>
                    </a:lnTo>
                    <a:lnTo>
                      <a:pt x="639990" y="481482"/>
                    </a:lnTo>
                    <a:lnTo>
                      <a:pt x="641351" y="483752"/>
                    </a:lnTo>
                    <a:lnTo>
                      <a:pt x="642938" y="486250"/>
                    </a:lnTo>
                    <a:lnTo>
                      <a:pt x="644299" y="489429"/>
                    </a:lnTo>
                    <a:lnTo>
                      <a:pt x="646113" y="493062"/>
                    </a:lnTo>
                    <a:lnTo>
                      <a:pt x="647474" y="497149"/>
                    </a:lnTo>
                    <a:lnTo>
                      <a:pt x="648608" y="501690"/>
                    </a:lnTo>
                    <a:lnTo>
                      <a:pt x="649288" y="506686"/>
                    </a:lnTo>
                    <a:lnTo>
                      <a:pt x="649968" y="512135"/>
                    </a:lnTo>
                    <a:lnTo>
                      <a:pt x="649968" y="518266"/>
                    </a:lnTo>
                    <a:lnTo>
                      <a:pt x="649061" y="524624"/>
                    </a:lnTo>
                    <a:lnTo>
                      <a:pt x="648608" y="528030"/>
                    </a:lnTo>
                    <a:lnTo>
                      <a:pt x="647927" y="531663"/>
                    </a:lnTo>
                    <a:lnTo>
                      <a:pt x="647020" y="535296"/>
                    </a:lnTo>
                    <a:lnTo>
                      <a:pt x="646113" y="538929"/>
                    </a:lnTo>
                    <a:lnTo>
                      <a:pt x="587602" y="800279"/>
                    </a:lnTo>
                    <a:lnTo>
                      <a:pt x="586468" y="804366"/>
                    </a:lnTo>
                    <a:lnTo>
                      <a:pt x="585108" y="808453"/>
                    </a:lnTo>
                    <a:lnTo>
                      <a:pt x="583293" y="812086"/>
                    </a:lnTo>
                    <a:lnTo>
                      <a:pt x="581252" y="815946"/>
                    </a:lnTo>
                    <a:lnTo>
                      <a:pt x="578984" y="819352"/>
                    </a:lnTo>
                    <a:lnTo>
                      <a:pt x="576263" y="822758"/>
                    </a:lnTo>
                    <a:lnTo>
                      <a:pt x="573542" y="825710"/>
                    </a:lnTo>
                    <a:lnTo>
                      <a:pt x="570367" y="828662"/>
                    </a:lnTo>
                    <a:lnTo>
                      <a:pt x="567192" y="831160"/>
                    </a:lnTo>
                    <a:lnTo>
                      <a:pt x="563563" y="833430"/>
                    </a:lnTo>
                    <a:lnTo>
                      <a:pt x="559934" y="835247"/>
                    </a:lnTo>
                    <a:lnTo>
                      <a:pt x="555852" y="836836"/>
                    </a:lnTo>
                    <a:lnTo>
                      <a:pt x="551997" y="838199"/>
                    </a:lnTo>
                    <a:lnTo>
                      <a:pt x="547688" y="839107"/>
                    </a:lnTo>
                    <a:lnTo>
                      <a:pt x="543152" y="839561"/>
                    </a:lnTo>
                    <a:lnTo>
                      <a:pt x="538843" y="839788"/>
                    </a:lnTo>
                    <a:lnTo>
                      <a:pt x="533627" y="839561"/>
                    </a:lnTo>
                    <a:lnTo>
                      <a:pt x="528638" y="838880"/>
                    </a:lnTo>
                    <a:lnTo>
                      <a:pt x="523876" y="837745"/>
                    </a:lnTo>
                    <a:lnTo>
                      <a:pt x="519567" y="835928"/>
                    </a:lnTo>
                    <a:lnTo>
                      <a:pt x="515258" y="833884"/>
                    </a:lnTo>
                    <a:lnTo>
                      <a:pt x="510949" y="831387"/>
                    </a:lnTo>
                    <a:lnTo>
                      <a:pt x="507320" y="828662"/>
                    </a:lnTo>
                    <a:lnTo>
                      <a:pt x="503692" y="825483"/>
                    </a:lnTo>
                    <a:lnTo>
                      <a:pt x="500517" y="821850"/>
                    </a:lnTo>
                    <a:lnTo>
                      <a:pt x="497568" y="817990"/>
                    </a:lnTo>
                    <a:lnTo>
                      <a:pt x="495074" y="813903"/>
                    </a:lnTo>
                    <a:lnTo>
                      <a:pt x="493033" y="809362"/>
                    </a:lnTo>
                    <a:lnTo>
                      <a:pt x="491218" y="805047"/>
                    </a:lnTo>
                    <a:lnTo>
                      <a:pt x="490084" y="800279"/>
                    </a:lnTo>
                    <a:lnTo>
                      <a:pt x="489404" y="795284"/>
                    </a:lnTo>
                    <a:lnTo>
                      <a:pt x="489177" y="790288"/>
                    </a:lnTo>
                    <a:lnTo>
                      <a:pt x="489177" y="786882"/>
                    </a:lnTo>
                    <a:lnTo>
                      <a:pt x="489631" y="783703"/>
                    </a:lnTo>
                    <a:lnTo>
                      <a:pt x="490084" y="780752"/>
                    </a:lnTo>
                    <a:lnTo>
                      <a:pt x="490538" y="777800"/>
                    </a:lnTo>
                    <a:lnTo>
                      <a:pt x="538843" y="563225"/>
                    </a:lnTo>
                    <a:lnTo>
                      <a:pt x="420234" y="447876"/>
                    </a:lnTo>
                    <a:lnTo>
                      <a:pt x="318181" y="561635"/>
                    </a:lnTo>
                    <a:lnTo>
                      <a:pt x="317274" y="562543"/>
                    </a:lnTo>
                    <a:lnTo>
                      <a:pt x="314779" y="564814"/>
                    </a:lnTo>
                    <a:lnTo>
                      <a:pt x="312738" y="566403"/>
                    </a:lnTo>
                    <a:lnTo>
                      <a:pt x="310697" y="568220"/>
                    </a:lnTo>
                    <a:lnTo>
                      <a:pt x="307522" y="569809"/>
                    </a:lnTo>
                    <a:lnTo>
                      <a:pt x="304347" y="571853"/>
                    </a:lnTo>
                    <a:lnTo>
                      <a:pt x="300491" y="573669"/>
                    </a:lnTo>
                    <a:lnTo>
                      <a:pt x="295956" y="575259"/>
                    </a:lnTo>
                    <a:lnTo>
                      <a:pt x="291193" y="576848"/>
                    </a:lnTo>
                    <a:lnTo>
                      <a:pt x="285750" y="578438"/>
                    </a:lnTo>
                    <a:lnTo>
                      <a:pt x="279400" y="579346"/>
                    </a:lnTo>
                    <a:lnTo>
                      <a:pt x="272824" y="580027"/>
                    </a:lnTo>
                    <a:lnTo>
                      <a:pt x="265566" y="580708"/>
                    </a:lnTo>
                    <a:lnTo>
                      <a:pt x="257856" y="580708"/>
                    </a:lnTo>
                    <a:lnTo>
                      <a:pt x="50573" y="580936"/>
                    </a:lnTo>
                    <a:lnTo>
                      <a:pt x="46491" y="580936"/>
                    </a:lnTo>
                    <a:lnTo>
                      <a:pt x="42182" y="580254"/>
                    </a:lnTo>
                    <a:lnTo>
                      <a:pt x="37873" y="579573"/>
                    </a:lnTo>
                    <a:lnTo>
                      <a:pt x="34018" y="578438"/>
                    </a:lnTo>
                    <a:lnTo>
                      <a:pt x="30163" y="576848"/>
                    </a:lnTo>
                    <a:lnTo>
                      <a:pt x="26081" y="575032"/>
                    </a:lnTo>
                    <a:lnTo>
                      <a:pt x="22679" y="572761"/>
                    </a:lnTo>
                    <a:lnTo>
                      <a:pt x="19277" y="570264"/>
                    </a:lnTo>
                    <a:lnTo>
                      <a:pt x="16329" y="567993"/>
                    </a:lnTo>
                    <a:lnTo>
                      <a:pt x="13154" y="564814"/>
                    </a:lnTo>
                    <a:lnTo>
                      <a:pt x="10432" y="561635"/>
                    </a:lnTo>
                    <a:lnTo>
                      <a:pt x="7938" y="558229"/>
                    </a:lnTo>
                    <a:lnTo>
                      <a:pt x="5670" y="554369"/>
                    </a:lnTo>
                    <a:lnTo>
                      <a:pt x="4082" y="550736"/>
                    </a:lnTo>
                    <a:lnTo>
                      <a:pt x="2495" y="546422"/>
                    </a:lnTo>
                    <a:lnTo>
                      <a:pt x="1361" y="542108"/>
                    </a:lnTo>
                    <a:lnTo>
                      <a:pt x="454" y="537112"/>
                    </a:lnTo>
                    <a:lnTo>
                      <a:pt x="0" y="532117"/>
                    </a:lnTo>
                    <a:lnTo>
                      <a:pt x="227" y="527121"/>
                    </a:lnTo>
                    <a:lnTo>
                      <a:pt x="681" y="522353"/>
                    </a:lnTo>
                    <a:lnTo>
                      <a:pt x="1815" y="517812"/>
                    </a:lnTo>
                    <a:lnTo>
                      <a:pt x="3175" y="513271"/>
                    </a:lnTo>
                    <a:lnTo>
                      <a:pt x="5216" y="508956"/>
                    </a:lnTo>
                    <a:lnTo>
                      <a:pt x="7484" y="504642"/>
                    </a:lnTo>
                    <a:lnTo>
                      <a:pt x="10206" y="500782"/>
                    </a:lnTo>
                    <a:lnTo>
                      <a:pt x="13381" y="497149"/>
                    </a:lnTo>
                    <a:lnTo>
                      <a:pt x="16782" y="493970"/>
                    </a:lnTo>
                    <a:lnTo>
                      <a:pt x="20411" y="491018"/>
                    </a:lnTo>
                    <a:lnTo>
                      <a:pt x="24720" y="488294"/>
                    </a:lnTo>
                    <a:lnTo>
                      <a:pt x="29029" y="486250"/>
                    </a:lnTo>
                    <a:lnTo>
                      <a:pt x="33565" y="484206"/>
                    </a:lnTo>
                    <a:lnTo>
                      <a:pt x="38554" y="483071"/>
                    </a:lnTo>
                    <a:lnTo>
                      <a:pt x="41729" y="482617"/>
                    </a:lnTo>
                    <a:lnTo>
                      <a:pt x="44904" y="481936"/>
                    </a:lnTo>
                    <a:lnTo>
                      <a:pt x="47852" y="481709"/>
                    </a:lnTo>
                    <a:lnTo>
                      <a:pt x="50800" y="481936"/>
                    </a:lnTo>
                    <a:lnTo>
                      <a:pt x="229054" y="482390"/>
                    </a:lnTo>
                    <a:lnTo>
                      <a:pt x="492352" y="176762"/>
                    </a:lnTo>
                    <a:lnTo>
                      <a:pt x="423409" y="176308"/>
                    </a:lnTo>
                    <a:lnTo>
                      <a:pt x="304120" y="314590"/>
                    </a:lnTo>
                    <a:lnTo>
                      <a:pt x="301172" y="317769"/>
                    </a:lnTo>
                    <a:lnTo>
                      <a:pt x="298224" y="320493"/>
                    </a:lnTo>
                    <a:lnTo>
                      <a:pt x="294595" y="322991"/>
                    </a:lnTo>
                    <a:lnTo>
                      <a:pt x="290966" y="325035"/>
                    </a:lnTo>
                    <a:lnTo>
                      <a:pt x="286884" y="326624"/>
                    </a:lnTo>
                    <a:lnTo>
                      <a:pt x="283029" y="327759"/>
                    </a:lnTo>
                    <a:lnTo>
                      <a:pt x="278720" y="328441"/>
                    </a:lnTo>
                    <a:lnTo>
                      <a:pt x="274184" y="328895"/>
                    </a:lnTo>
                    <a:lnTo>
                      <a:pt x="270329" y="328441"/>
                    </a:lnTo>
                    <a:lnTo>
                      <a:pt x="266247" y="327987"/>
                    </a:lnTo>
                    <a:lnTo>
                      <a:pt x="262391" y="327078"/>
                    </a:lnTo>
                    <a:lnTo>
                      <a:pt x="258990" y="325716"/>
                    </a:lnTo>
                    <a:lnTo>
                      <a:pt x="255815" y="324126"/>
                    </a:lnTo>
                    <a:lnTo>
                      <a:pt x="252413" y="322310"/>
                    </a:lnTo>
                    <a:lnTo>
                      <a:pt x="249465" y="320039"/>
                    </a:lnTo>
                    <a:lnTo>
                      <a:pt x="246743" y="317542"/>
                    </a:lnTo>
                    <a:lnTo>
                      <a:pt x="244249" y="314817"/>
                    </a:lnTo>
                    <a:lnTo>
                      <a:pt x="241981" y="311865"/>
                    </a:lnTo>
                    <a:lnTo>
                      <a:pt x="240166" y="308686"/>
                    </a:lnTo>
                    <a:lnTo>
                      <a:pt x="238579" y="305053"/>
                    </a:lnTo>
                    <a:lnTo>
                      <a:pt x="237218" y="301647"/>
                    </a:lnTo>
                    <a:lnTo>
                      <a:pt x="236311" y="297787"/>
                    </a:lnTo>
                    <a:lnTo>
                      <a:pt x="235631" y="294154"/>
                    </a:lnTo>
                    <a:lnTo>
                      <a:pt x="235631" y="290067"/>
                    </a:lnTo>
                    <a:lnTo>
                      <a:pt x="235858" y="285980"/>
                    </a:lnTo>
                    <a:lnTo>
                      <a:pt x="236311" y="281666"/>
                    </a:lnTo>
                    <a:lnTo>
                      <a:pt x="237672" y="277578"/>
                    </a:lnTo>
                    <a:lnTo>
                      <a:pt x="239033" y="273945"/>
                    </a:lnTo>
                    <a:lnTo>
                      <a:pt x="240847" y="270312"/>
                    </a:lnTo>
                    <a:lnTo>
                      <a:pt x="243115" y="266906"/>
                    </a:lnTo>
                    <a:lnTo>
                      <a:pt x="245609" y="263955"/>
                    </a:lnTo>
                    <a:lnTo>
                      <a:pt x="248558" y="261230"/>
                    </a:lnTo>
                    <a:lnTo>
                      <a:pt x="377372" y="112503"/>
                    </a:lnTo>
                    <a:lnTo>
                      <a:pt x="380093" y="109324"/>
                    </a:lnTo>
                    <a:lnTo>
                      <a:pt x="383495" y="106599"/>
                    </a:lnTo>
                    <a:lnTo>
                      <a:pt x="386897" y="104556"/>
                    </a:lnTo>
                    <a:lnTo>
                      <a:pt x="390299" y="102512"/>
                    </a:lnTo>
                    <a:lnTo>
                      <a:pt x="394381" y="100696"/>
                    </a:lnTo>
                    <a:lnTo>
                      <a:pt x="398236" y="99560"/>
                    </a:lnTo>
                    <a:lnTo>
                      <a:pt x="402772" y="98652"/>
                    </a:lnTo>
                    <a:lnTo>
                      <a:pt x="407081" y="98425"/>
                    </a:lnTo>
                    <a:close/>
                    <a:moveTo>
                      <a:pt x="706437" y="0"/>
                    </a:moveTo>
                    <a:lnTo>
                      <a:pt x="710520" y="0"/>
                    </a:lnTo>
                    <a:lnTo>
                      <a:pt x="714375" y="0"/>
                    </a:lnTo>
                    <a:lnTo>
                      <a:pt x="718230" y="453"/>
                    </a:lnTo>
                    <a:lnTo>
                      <a:pt x="722086" y="907"/>
                    </a:lnTo>
                    <a:lnTo>
                      <a:pt x="725941" y="1361"/>
                    </a:lnTo>
                    <a:lnTo>
                      <a:pt x="729570" y="2495"/>
                    </a:lnTo>
                    <a:lnTo>
                      <a:pt x="733425" y="3402"/>
                    </a:lnTo>
                    <a:lnTo>
                      <a:pt x="736827" y="4762"/>
                    </a:lnTo>
                    <a:lnTo>
                      <a:pt x="740455" y="5896"/>
                    </a:lnTo>
                    <a:lnTo>
                      <a:pt x="743857" y="7711"/>
                    </a:lnTo>
                    <a:lnTo>
                      <a:pt x="747032" y="9298"/>
                    </a:lnTo>
                    <a:lnTo>
                      <a:pt x="750434" y="11112"/>
                    </a:lnTo>
                    <a:lnTo>
                      <a:pt x="753609" y="13153"/>
                    </a:lnTo>
                    <a:lnTo>
                      <a:pt x="756557" y="15195"/>
                    </a:lnTo>
                    <a:lnTo>
                      <a:pt x="759279" y="17689"/>
                    </a:lnTo>
                    <a:lnTo>
                      <a:pt x="762227" y="19957"/>
                    </a:lnTo>
                    <a:lnTo>
                      <a:pt x="764722" y="22679"/>
                    </a:lnTo>
                    <a:lnTo>
                      <a:pt x="767670" y="25173"/>
                    </a:lnTo>
                    <a:lnTo>
                      <a:pt x="769711" y="27895"/>
                    </a:lnTo>
                    <a:lnTo>
                      <a:pt x="771979" y="30843"/>
                    </a:lnTo>
                    <a:lnTo>
                      <a:pt x="774247" y="33791"/>
                    </a:lnTo>
                    <a:lnTo>
                      <a:pt x="776288" y="37193"/>
                    </a:lnTo>
                    <a:lnTo>
                      <a:pt x="778329" y="40368"/>
                    </a:lnTo>
                    <a:lnTo>
                      <a:pt x="779690" y="43543"/>
                    </a:lnTo>
                    <a:lnTo>
                      <a:pt x="781504" y="47171"/>
                    </a:lnTo>
                    <a:lnTo>
                      <a:pt x="782865" y="50573"/>
                    </a:lnTo>
                    <a:lnTo>
                      <a:pt x="783998" y="53975"/>
                    </a:lnTo>
                    <a:lnTo>
                      <a:pt x="784906" y="57830"/>
                    </a:lnTo>
                    <a:lnTo>
                      <a:pt x="786040" y="61459"/>
                    </a:lnTo>
                    <a:lnTo>
                      <a:pt x="786493" y="65314"/>
                    </a:lnTo>
                    <a:lnTo>
                      <a:pt x="786947" y="68943"/>
                    </a:lnTo>
                    <a:lnTo>
                      <a:pt x="787400" y="73025"/>
                    </a:lnTo>
                    <a:lnTo>
                      <a:pt x="787400" y="77107"/>
                    </a:lnTo>
                    <a:lnTo>
                      <a:pt x="787400" y="80963"/>
                    </a:lnTo>
                    <a:lnTo>
                      <a:pt x="786947" y="84818"/>
                    </a:lnTo>
                    <a:lnTo>
                      <a:pt x="786493" y="88673"/>
                    </a:lnTo>
                    <a:lnTo>
                      <a:pt x="786040" y="92529"/>
                    </a:lnTo>
                    <a:lnTo>
                      <a:pt x="784906" y="96157"/>
                    </a:lnTo>
                    <a:lnTo>
                      <a:pt x="783998" y="100013"/>
                    </a:lnTo>
                    <a:lnTo>
                      <a:pt x="782865" y="103415"/>
                    </a:lnTo>
                    <a:lnTo>
                      <a:pt x="781504" y="106817"/>
                    </a:lnTo>
                    <a:lnTo>
                      <a:pt x="779690" y="110445"/>
                    </a:lnTo>
                    <a:lnTo>
                      <a:pt x="778329" y="113620"/>
                    </a:lnTo>
                    <a:lnTo>
                      <a:pt x="776288" y="116795"/>
                    </a:lnTo>
                    <a:lnTo>
                      <a:pt x="774247" y="120197"/>
                    </a:lnTo>
                    <a:lnTo>
                      <a:pt x="772206" y="123145"/>
                    </a:lnTo>
                    <a:lnTo>
                      <a:pt x="769711" y="125867"/>
                    </a:lnTo>
                    <a:lnTo>
                      <a:pt x="767670" y="128815"/>
                    </a:lnTo>
                    <a:lnTo>
                      <a:pt x="764722" y="131309"/>
                    </a:lnTo>
                    <a:lnTo>
                      <a:pt x="762227" y="134031"/>
                    </a:lnTo>
                    <a:lnTo>
                      <a:pt x="759279" y="136299"/>
                    </a:lnTo>
                    <a:lnTo>
                      <a:pt x="756557" y="138567"/>
                    </a:lnTo>
                    <a:lnTo>
                      <a:pt x="753609" y="140835"/>
                    </a:lnTo>
                    <a:lnTo>
                      <a:pt x="750434" y="142876"/>
                    </a:lnTo>
                    <a:lnTo>
                      <a:pt x="747032" y="144690"/>
                    </a:lnTo>
                    <a:lnTo>
                      <a:pt x="743857" y="146277"/>
                    </a:lnTo>
                    <a:lnTo>
                      <a:pt x="740455" y="148092"/>
                    </a:lnTo>
                    <a:lnTo>
                      <a:pt x="736827" y="149226"/>
                    </a:lnTo>
                    <a:lnTo>
                      <a:pt x="733425" y="150586"/>
                    </a:lnTo>
                    <a:lnTo>
                      <a:pt x="729570" y="151493"/>
                    </a:lnTo>
                    <a:lnTo>
                      <a:pt x="725941" y="152627"/>
                    </a:lnTo>
                    <a:lnTo>
                      <a:pt x="722086" y="153081"/>
                    </a:lnTo>
                    <a:lnTo>
                      <a:pt x="718230" y="153535"/>
                    </a:lnTo>
                    <a:lnTo>
                      <a:pt x="714375" y="153988"/>
                    </a:lnTo>
                    <a:lnTo>
                      <a:pt x="710520" y="153988"/>
                    </a:lnTo>
                    <a:lnTo>
                      <a:pt x="706437" y="153988"/>
                    </a:lnTo>
                    <a:lnTo>
                      <a:pt x="702582" y="153535"/>
                    </a:lnTo>
                    <a:lnTo>
                      <a:pt x="698727" y="153081"/>
                    </a:lnTo>
                    <a:lnTo>
                      <a:pt x="695098" y="152627"/>
                    </a:lnTo>
                    <a:lnTo>
                      <a:pt x="691243" y="151493"/>
                    </a:lnTo>
                    <a:lnTo>
                      <a:pt x="687614" y="150586"/>
                    </a:lnTo>
                    <a:lnTo>
                      <a:pt x="683986" y="149226"/>
                    </a:lnTo>
                    <a:lnTo>
                      <a:pt x="680584" y="148092"/>
                    </a:lnTo>
                    <a:lnTo>
                      <a:pt x="677182" y="146277"/>
                    </a:lnTo>
                    <a:lnTo>
                      <a:pt x="673553" y="144690"/>
                    </a:lnTo>
                    <a:lnTo>
                      <a:pt x="670605" y="142876"/>
                    </a:lnTo>
                    <a:lnTo>
                      <a:pt x="667430" y="140835"/>
                    </a:lnTo>
                    <a:lnTo>
                      <a:pt x="664255" y="138567"/>
                    </a:lnTo>
                    <a:lnTo>
                      <a:pt x="661307" y="136299"/>
                    </a:lnTo>
                    <a:lnTo>
                      <a:pt x="658586" y="134031"/>
                    </a:lnTo>
                    <a:lnTo>
                      <a:pt x="655864" y="131309"/>
                    </a:lnTo>
                    <a:lnTo>
                      <a:pt x="653369" y="128815"/>
                    </a:lnTo>
                    <a:lnTo>
                      <a:pt x="650875" y="125867"/>
                    </a:lnTo>
                    <a:lnTo>
                      <a:pt x="648607" y="123145"/>
                    </a:lnTo>
                    <a:lnTo>
                      <a:pt x="646566" y="120197"/>
                    </a:lnTo>
                    <a:lnTo>
                      <a:pt x="644752" y="116795"/>
                    </a:lnTo>
                    <a:lnTo>
                      <a:pt x="642710" y="113620"/>
                    </a:lnTo>
                    <a:lnTo>
                      <a:pt x="640896" y="110445"/>
                    </a:lnTo>
                    <a:lnTo>
                      <a:pt x="639535" y="106817"/>
                    </a:lnTo>
                    <a:lnTo>
                      <a:pt x="638175" y="103415"/>
                    </a:lnTo>
                    <a:lnTo>
                      <a:pt x="637041" y="100013"/>
                    </a:lnTo>
                    <a:lnTo>
                      <a:pt x="635907" y="96157"/>
                    </a:lnTo>
                    <a:lnTo>
                      <a:pt x="635000" y="92529"/>
                    </a:lnTo>
                    <a:lnTo>
                      <a:pt x="634546" y="88673"/>
                    </a:lnTo>
                    <a:lnTo>
                      <a:pt x="633866" y="84818"/>
                    </a:lnTo>
                    <a:lnTo>
                      <a:pt x="633412" y="80963"/>
                    </a:lnTo>
                    <a:lnTo>
                      <a:pt x="633412" y="77107"/>
                    </a:lnTo>
                    <a:lnTo>
                      <a:pt x="633412" y="73025"/>
                    </a:lnTo>
                    <a:lnTo>
                      <a:pt x="633866" y="68943"/>
                    </a:lnTo>
                    <a:lnTo>
                      <a:pt x="634546" y="65314"/>
                    </a:lnTo>
                    <a:lnTo>
                      <a:pt x="635000" y="61232"/>
                    </a:lnTo>
                    <a:lnTo>
                      <a:pt x="635907" y="57830"/>
                    </a:lnTo>
                    <a:lnTo>
                      <a:pt x="637041" y="53975"/>
                    </a:lnTo>
                    <a:lnTo>
                      <a:pt x="638175" y="50573"/>
                    </a:lnTo>
                    <a:lnTo>
                      <a:pt x="639535" y="47171"/>
                    </a:lnTo>
                    <a:lnTo>
                      <a:pt x="640896" y="43543"/>
                    </a:lnTo>
                    <a:lnTo>
                      <a:pt x="642710" y="40368"/>
                    </a:lnTo>
                    <a:lnTo>
                      <a:pt x="644752" y="37193"/>
                    </a:lnTo>
                    <a:lnTo>
                      <a:pt x="646566" y="33791"/>
                    </a:lnTo>
                    <a:lnTo>
                      <a:pt x="648607" y="30843"/>
                    </a:lnTo>
                    <a:lnTo>
                      <a:pt x="650875" y="27895"/>
                    </a:lnTo>
                    <a:lnTo>
                      <a:pt x="653369" y="25173"/>
                    </a:lnTo>
                    <a:lnTo>
                      <a:pt x="655864" y="22452"/>
                    </a:lnTo>
                    <a:lnTo>
                      <a:pt x="658586" y="19957"/>
                    </a:lnTo>
                    <a:lnTo>
                      <a:pt x="661307" y="17689"/>
                    </a:lnTo>
                    <a:lnTo>
                      <a:pt x="664255" y="15195"/>
                    </a:lnTo>
                    <a:lnTo>
                      <a:pt x="667430" y="13153"/>
                    </a:lnTo>
                    <a:lnTo>
                      <a:pt x="670605" y="11112"/>
                    </a:lnTo>
                    <a:lnTo>
                      <a:pt x="673553" y="9298"/>
                    </a:lnTo>
                    <a:lnTo>
                      <a:pt x="677182" y="7484"/>
                    </a:lnTo>
                    <a:lnTo>
                      <a:pt x="680584" y="5896"/>
                    </a:lnTo>
                    <a:lnTo>
                      <a:pt x="683986" y="4762"/>
                    </a:lnTo>
                    <a:lnTo>
                      <a:pt x="687614" y="3402"/>
                    </a:lnTo>
                    <a:lnTo>
                      <a:pt x="691243" y="2495"/>
                    </a:lnTo>
                    <a:lnTo>
                      <a:pt x="695098" y="1361"/>
                    </a:lnTo>
                    <a:lnTo>
                      <a:pt x="698727" y="907"/>
                    </a:lnTo>
                    <a:lnTo>
                      <a:pt x="702582" y="453"/>
                    </a:lnTo>
                    <a:lnTo>
                      <a:pt x="70643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6" name="矩形 45"/>
              <p:cNvSpPr/>
              <p:nvPr/>
            </p:nvSpPr>
            <p:spPr>
              <a:xfrm rot="19576579">
                <a:off x="5256655" y="3004686"/>
                <a:ext cx="2402281" cy="45719"/>
              </a:xfrm>
              <a:prstGeom prst="rect">
                <a:avLst/>
              </a:prstGeom>
              <a:solidFill>
                <a:schemeClr val="accent1"/>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grpSp>
      </p:grpSp>
      <p:sp>
        <p:nvSpPr>
          <p:cNvPr id="47" name="矩形 46"/>
          <p:cNvSpPr/>
          <p:nvPr/>
        </p:nvSpPr>
        <p:spPr>
          <a:xfrm>
            <a:off x="7547651" y="3674003"/>
            <a:ext cx="2401751" cy="437515"/>
          </a:xfrm>
          <a:prstGeom prst="rect">
            <a:avLst/>
          </a:prstGeom>
          <a:noFill/>
        </p:spPr>
        <p:txBody>
          <a:bodyPr wrap="square" lIns="68580" tIns="34290" rIns="68580" bIns="34290"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此处添加详细文本描述，建议与标题相关并符合整体语言风格，语言描述尽量简洁生动。尽量将每页幻灯片的字数控制在</a:t>
            </a:r>
            <a:r>
              <a:rPr lang="en-US" altLang="zh-CN"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200</a:t>
            </a:r>
            <a:r>
              <a:rPr lang="zh-CN" altLang="en-US"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字以内</a:t>
            </a:r>
          </a:p>
        </p:txBody>
      </p:sp>
      <p:sp>
        <p:nvSpPr>
          <p:cNvPr id="48" name="矩形 47"/>
          <p:cNvSpPr/>
          <p:nvPr/>
        </p:nvSpPr>
        <p:spPr>
          <a:xfrm>
            <a:off x="7547651" y="4269715"/>
            <a:ext cx="2401751" cy="437515"/>
          </a:xfrm>
          <a:prstGeom prst="rect">
            <a:avLst/>
          </a:prstGeom>
          <a:noFill/>
        </p:spPr>
        <p:txBody>
          <a:bodyPr wrap="square" lIns="68580" tIns="34290" rIns="68580" bIns="34290"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此处添加详细文本描述，建议与标题相关并符合整体语言风格，语言描述尽量简洁生动。尽量将每页幻灯片的字数控制在</a:t>
            </a:r>
            <a:r>
              <a:rPr lang="en-US" altLang="zh-CN"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200</a:t>
            </a:r>
            <a:r>
              <a:rPr lang="zh-CN" altLang="en-US"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字以内</a:t>
            </a:r>
          </a:p>
        </p:txBody>
      </p:sp>
      <p:sp>
        <p:nvSpPr>
          <p:cNvPr id="49" name="矩形 48"/>
          <p:cNvSpPr/>
          <p:nvPr/>
        </p:nvSpPr>
        <p:spPr>
          <a:xfrm>
            <a:off x="7547651" y="3081454"/>
            <a:ext cx="2401751" cy="437515"/>
          </a:xfrm>
          <a:prstGeom prst="rect">
            <a:avLst/>
          </a:prstGeom>
          <a:noFill/>
        </p:spPr>
        <p:txBody>
          <a:bodyPr wrap="square" lIns="68580" tIns="34290" rIns="68580" bIns="34290"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此处添加详细文本描述，建议与标题相关并符合整体语言风格，语言描述尽量简洁生动。尽量将每页幻灯片的字数控制在</a:t>
            </a:r>
            <a:r>
              <a:rPr lang="en-US" altLang="zh-CN"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200</a:t>
            </a:r>
            <a:r>
              <a:rPr lang="zh-CN" altLang="en-US"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字以内</a:t>
            </a:r>
          </a:p>
        </p:txBody>
      </p:sp>
      <p:sp>
        <p:nvSpPr>
          <p:cNvPr id="50" name="矩形 49"/>
          <p:cNvSpPr/>
          <p:nvPr/>
        </p:nvSpPr>
        <p:spPr>
          <a:xfrm>
            <a:off x="7547651" y="2484466"/>
            <a:ext cx="2401751" cy="437515"/>
          </a:xfrm>
          <a:prstGeom prst="rect">
            <a:avLst/>
          </a:prstGeom>
          <a:noFill/>
        </p:spPr>
        <p:txBody>
          <a:bodyPr wrap="square" lIns="68580" tIns="34290" rIns="68580" bIns="34290"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此处添加详细文本描述，建议与标题相关并符合整体语言风格，语言描述尽量简洁生动。尽量将每页幻灯片的字数控制在</a:t>
            </a:r>
            <a:r>
              <a:rPr lang="en-US" altLang="zh-CN"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200</a:t>
            </a:r>
            <a:r>
              <a:rPr lang="zh-CN" altLang="en-US" sz="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字以内</a:t>
            </a:r>
          </a:p>
        </p:txBody>
      </p:sp>
      <p:sp>
        <p:nvSpPr>
          <p:cNvPr id="51" name="矩形 50"/>
          <p:cNvSpPr/>
          <p:nvPr/>
        </p:nvSpPr>
        <p:spPr>
          <a:xfrm>
            <a:off x="2269217" y="2740053"/>
            <a:ext cx="2822871" cy="530225"/>
          </a:xfrm>
          <a:prstGeom prst="rect">
            <a:avLst/>
          </a:prstGeom>
          <a:noFill/>
        </p:spPr>
        <p:txBody>
          <a:bodyPr wrap="square" lIns="68580" tIns="34290" rIns="68580" bIns="3429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此处添加详细文本描述，建议与标题相关并符合整体语言风格，语言描述尽量简洁生动。尽量将每页幻灯片的字数控制在</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200</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字以内</a:t>
            </a:r>
          </a:p>
        </p:txBody>
      </p:sp>
      <p:sp>
        <p:nvSpPr>
          <p:cNvPr id="52" name="文本框 27"/>
          <p:cNvSpPr txBox="1"/>
          <p:nvPr/>
        </p:nvSpPr>
        <p:spPr>
          <a:xfrm>
            <a:off x="2269217" y="2353249"/>
            <a:ext cx="1701619" cy="299085"/>
          </a:xfrm>
          <a:prstGeom prst="rect">
            <a:avLst/>
          </a:prstGeom>
          <a:solidFill>
            <a:schemeClr val="accent1"/>
          </a:solidFill>
          <a:ln>
            <a:noFill/>
          </a:ln>
        </p:spPr>
        <p:txBody>
          <a:bodyPr wrap="square" lIns="68580" tIns="34290" rIns="68580" bIns="34290">
            <a:spAutoFit/>
          </a:bodyPr>
          <a:lstStyle>
            <a:defPPr>
              <a:defRPr lang="zh-CN"/>
            </a:defPPr>
            <a:lvl1pPr>
              <a:defRPr sz="2400">
                <a:solidFill>
                  <a:schemeClr val="bg2">
                    <a:lumMod val="25000"/>
                    <a:alpha val="85000"/>
                  </a:schemeClr>
                </a:solidFill>
                <a:latin typeface="+mn-ea"/>
              </a:defRPr>
            </a:lvl1pPr>
          </a:lstStyle>
          <a:p>
            <a:r>
              <a:rPr lang="zh-CN" altLang="en-US" sz="1500" b="1">
                <a:solidFill>
                  <a:schemeClr val="bg1"/>
                </a:solidFill>
                <a:latin typeface="+mj-ea"/>
                <a:ea typeface="+mj-ea"/>
              </a:rPr>
              <a:t>点击此处添加标题</a:t>
            </a:r>
          </a:p>
        </p:txBody>
      </p:sp>
      <p:sp>
        <p:nvSpPr>
          <p:cNvPr id="53" name="矩形 52"/>
          <p:cNvSpPr/>
          <p:nvPr/>
        </p:nvSpPr>
        <p:spPr>
          <a:xfrm>
            <a:off x="2224063" y="4215715"/>
            <a:ext cx="2913179" cy="530225"/>
          </a:xfrm>
          <a:prstGeom prst="rect">
            <a:avLst/>
          </a:prstGeom>
          <a:noFill/>
        </p:spPr>
        <p:txBody>
          <a:bodyPr wrap="square" lIns="68580" tIns="34290" rIns="68580" bIns="3429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此处添加详细文本描述，建议与标题相关并符合整体语言风格，语言描述尽量简洁生动。尽量将每页幻灯片的字数控制在</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200</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字以内</a:t>
            </a:r>
          </a:p>
        </p:txBody>
      </p:sp>
      <p:sp>
        <p:nvSpPr>
          <p:cNvPr id="54" name="文本框 29"/>
          <p:cNvSpPr txBox="1"/>
          <p:nvPr/>
        </p:nvSpPr>
        <p:spPr>
          <a:xfrm>
            <a:off x="2269217" y="3889324"/>
            <a:ext cx="1701619" cy="299085"/>
          </a:xfrm>
          <a:prstGeom prst="rect">
            <a:avLst/>
          </a:prstGeom>
          <a:solidFill>
            <a:schemeClr val="accent2"/>
          </a:solidFill>
          <a:ln>
            <a:noFill/>
          </a:ln>
        </p:spPr>
        <p:txBody>
          <a:bodyPr wrap="square" lIns="68580" tIns="34290" rIns="68580" bIns="34290">
            <a:spAutoFit/>
          </a:bodyPr>
          <a:lstStyle>
            <a:defPPr>
              <a:defRPr lang="zh-CN"/>
            </a:defPPr>
            <a:lvl1pPr>
              <a:defRPr sz="2400">
                <a:solidFill>
                  <a:schemeClr val="bg2">
                    <a:lumMod val="25000"/>
                    <a:alpha val="85000"/>
                  </a:schemeClr>
                </a:solidFill>
                <a:latin typeface="+mn-ea"/>
              </a:defRPr>
            </a:lvl1pPr>
          </a:lstStyle>
          <a:p>
            <a:r>
              <a:rPr lang="zh-CN" altLang="en-US" sz="1500" b="1">
                <a:solidFill>
                  <a:schemeClr val="bg1"/>
                </a:solidFill>
                <a:latin typeface="+mj-ea"/>
                <a:ea typeface="+mj-ea"/>
              </a:rPr>
              <a:t>点击此处添加标题</a:t>
            </a:r>
          </a:p>
        </p:txBody>
      </p:sp>
      <p:sp>
        <p:nvSpPr>
          <p:cNvPr id="22" name="TextBox 21"/>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1+#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1000"/>
                                  </p:stCondLst>
                                  <p:iterate type="lt">
                                    <p:tmPct val="4444"/>
                                  </p:iterate>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strVal val="#ppt_w+.3"/>
                                          </p:val>
                                        </p:tav>
                                        <p:tav tm="100000">
                                          <p:val>
                                            <p:strVal val="#ppt_w"/>
                                          </p:val>
                                        </p:tav>
                                      </p:tavLst>
                                    </p:anim>
                                    <p:anim calcmode="lin" valueType="num">
                                      <p:cBhvr>
                                        <p:cTn id="12" dur="500" fill="hold"/>
                                        <p:tgtEl>
                                          <p:spTgt spid="50"/>
                                        </p:tgtEl>
                                        <p:attrNameLst>
                                          <p:attrName>ppt_h</p:attrName>
                                        </p:attrNameLst>
                                      </p:cBhvr>
                                      <p:tavLst>
                                        <p:tav tm="0">
                                          <p:val>
                                            <p:strVal val="#ppt_h"/>
                                          </p:val>
                                        </p:tav>
                                        <p:tav tm="100000">
                                          <p:val>
                                            <p:strVal val="#ppt_h"/>
                                          </p:val>
                                        </p:tav>
                                      </p:tavLst>
                                    </p:anim>
                                    <p:animEffect transition="in" filter="fade">
                                      <p:cBhvr>
                                        <p:cTn id="13" dur="500"/>
                                        <p:tgtEl>
                                          <p:spTgt spid="50"/>
                                        </p:tgtEl>
                                      </p:cBhvr>
                                    </p:animEffect>
                                  </p:childTnLst>
                                </p:cTn>
                              </p:par>
                              <p:par>
                                <p:cTn id="14" presetID="50" presetClass="entr" presetSubtype="0" decel="100000" fill="hold" grpId="0" nodeType="withEffect">
                                  <p:stCondLst>
                                    <p:cond delay="1500"/>
                                  </p:stCondLst>
                                  <p:iterate type="lt">
                                    <p:tmPct val="2222"/>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ppt_w</p:attrName>
                                        </p:attrNameLst>
                                      </p:cBhvr>
                                      <p:tavLst>
                                        <p:tav tm="0">
                                          <p:val>
                                            <p:strVal val="#ppt_w+.3"/>
                                          </p:val>
                                        </p:tav>
                                        <p:tav tm="100000">
                                          <p:val>
                                            <p:strVal val="#ppt_w"/>
                                          </p:val>
                                        </p:tav>
                                      </p:tavLst>
                                    </p:anim>
                                    <p:anim calcmode="lin" valueType="num">
                                      <p:cBhvr>
                                        <p:cTn id="17" dur="500" fill="hold"/>
                                        <p:tgtEl>
                                          <p:spTgt spid="49"/>
                                        </p:tgtEl>
                                        <p:attrNameLst>
                                          <p:attrName>ppt_h</p:attrName>
                                        </p:attrNameLst>
                                      </p:cBhvr>
                                      <p:tavLst>
                                        <p:tav tm="0">
                                          <p:val>
                                            <p:strVal val="#ppt_h"/>
                                          </p:val>
                                        </p:tav>
                                        <p:tav tm="100000">
                                          <p:val>
                                            <p:strVal val="#ppt_h"/>
                                          </p:val>
                                        </p:tav>
                                      </p:tavLst>
                                    </p:anim>
                                    <p:animEffect transition="in" filter="fade">
                                      <p:cBhvr>
                                        <p:cTn id="18" dur="500"/>
                                        <p:tgtEl>
                                          <p:spTgt spid="49"/>
                                        </p:tgtEl>
                                      </p:cBhvr>
                                    </p:animEffect>
                                  </p:childTnLst>
                                </p:cTn>
                              </p:par>
                              <p:par>
                                <p:cTn id="19" presetID="50" presetClass="entr" presetSubtype="0" decel="100000" fill="hold" grpId="0" nodeType="withEffect">
                                  <p:stCondLst>
                                    <p:cond delay="1800"/>
                                  </p:stCondLst>
                                  <p:iterate type="lt">
                                    <p:tmPct val="3111"/>
                                  </p:iterate>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ppt_w+.3"/>
                                          </p:val>
                                        </p:tav>
                                        <p:tav tm="100000">
                                          <p:val>
                                            <p:strVal val="#ppt_w"/>
                                          </p:val>
                                        </p:tav>
                                      </p:tavLst>
                                    </p:anim>
                                    <p:anim calcmode="lin" valueType="num">
                                      <p:cBhvr>
                                        <p:cTn id="22" dur="500" fill="hold"/>
                                        <p:tgtEl>
                                          <p:spTgt spid="47"/>
                                        </p:tgtEl>
                                        <p:attrNameLst>
                                          <p:attrName>ppt_h</p:attrName>
                                        </p:attrNameLst>
                                      </p:cBhvr>
                                      <p:tavLst>
                                        <p:tav tm="0">
                                          <p:val>
                                            <p:strVal val="#ppt_h"/>
                                          </p:val>
                                        </p:tav>
                                        <p:tav tm="100000">
                                          <p:val>
                                            <p:strVal val="#ppt_h"/>
                                          </p:val>
                                        </p:tav>
                                      </p:tavLst>
                                    </p:anim>
                                    <p:animEffect transition="in" filter="fade">
                                      <p:cBhvr>
                                        <p:cTn id="23" dur="500"/>
                                        <p:tgtEl>
                                          <p:spTgt spid="47"/>
                                        </p:tgtEl>
                                      </p:cBhvr>
                                    </p:animEffect>
                                  </p:childTnLst>
                                </p:cTn>
                              </p:par>
                              <p:par>
                                <p:cTn id="24" presetID="50" presetClass="entr" presetSubtype="0" decel="100000" fill="hold" grpId="0" nodeType="withEffect">
                                  <p:stCondLst>
                                    <p:cond delay="2100"/>
                                  </p:stCondLst>
                                  <p:iterate type="lt">
                                    <p:tmPct val="4000"/>
                                  </p:iterate>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strVal val="#ppt_w+.3"/>
                                          </p:val>
                                        </p:tav>
                                        <p:tav tm="100000">
                                          <p:val>
                                            <p:strVal val="#ppt_w"/>
                                          </p:val>
                                        </p:tav>
                                      </p:tavLst>
                                    </p:anim>
                                    <p:anim calcmode="lin" valueType="num">
                                      <p:cBhvr>
                                        <p:cTn id="27" dur="500" fill="hold"/>
                                        <p:tgtEl>
                                          <p:spTgt spid="48"/>
                                        </p:tgtEl>
                                        <p:attrNameLst>
                                          <p:attrName>ppt_h</p:attrName>
                                        </p:attrNameLst>
                                      </p:cBhvr>
                                      <p:tavLst>
                                        <p:tav tm="0">
                                          <p:val>
                                            <p:strVal val="#ppt_h"/>
                                          </p:val>
                                        </p:tav>
                                        <p:tav tm="100000">
                                          <p:val>
                                            <p:strVal val="#ppt_h"/>
                                          </p:val>
                                        </p:tav>
                                      </p:tavLst>
                                    </p:anim>
                                    <p:animEffect transition="in" filter="fade">
                                      <p:cBhvr>
                                        <p:cTn id="28" dur="500"/>
                                        <p:tgtEl>
                                          <p:spTgt spid="48"/>
                                        </p:tgtEl>
                                      </p:cBhvr>
                                    </p:animEffect>
                                  </p:childTnLst>
                                </p:cTn>
                              </p:par>
                              <p:par>
                                <p:cTn id="29" presetID="22" presetClass="entr" presetSubtype="1" fill="hold" grpId="0" nodeType="withEffect">
                                  <p:stCondLst>
                                    <p:cond delay="250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500"/>
                                        <p:tgtEl>
                                          <p:spTgt spid="52"/>
                                        </p:tgtEl>
                                      </p:cBhvr>
                                    </p:animEffect>
                                  </p:childTnLst>
                                </p:cTn>
                              </p:par>
                              <p:par>
                                <p:cTn id="32" presetID="55" presetClass="entr" presetSubtype="0" fill="hold" grpId="0" nodeType="withEffect">
                                  <p:stCondLst>
                                    <p:cond delay="3000"/>
                                  </p:stCondLst>
                                  <p:iterate type="lt">
                                    <p:tmPct val="1402"/>
                                  </p:iterate>
                                  <p:childTnLst>
                                    <p:set>
                                      <p:cBhvr>
                                        <p:cTn id="33" dur="1" fill="hold">
                                          <p:stCondLst>
                                            <p:cond delay="0"/>
                                          </p:stCondLst>
                                        </p:cTn>
                                        <p:tgtEl>
                                          <p:spTgt spid="51">
                                            <p:txEl>
                                              <p:pRg st="0" end="0"/>
                                            </p:txEl>
                                          </p:spTgt>
                                        </p:tgtEl>
                                        <p:attrNameLst>
                                          <p:attrName>style.visibility</p:attrName>
                                        </p:attrNameLst>
                                      </p:cBhvr>
                                      <p:to>
                                        <p:strVal val="visible"/>
                                      </p:to>
                                    </p:set>
                                    <p:anim calcmode="lin" valueType="num">
                                      <p:cBhvr>
                                        <p:cTn id="34" dur="500" fill="hold"/>
                                        <p:tgtEl>
                                          <p:spTgt spid="51">
                                            <p:txEl>
                                              <p:pRg st="0" end="0"/>
                                            </p:txEl>
                                          </p:spTgt>
                                        </p:tgtEl>
                                        <p:attrNameLst>
                                          <p:attrName>ppt_w</p:attrName>
                                        </p:attrNameLst>
                                      </p:cBhvr>
                                      <p:tavLst>
                                        <p:tav tm="0">
                                          <p:val>
                                            <p:strVal val="#ppt_w*0.70"/>
                                          </p:val>
                                        </p:tav>
                                        <p:tav tm="100000">
                                          <p:val>
                                            <p:strVal val="#ppt_w"/>
                                          </p:val>
                                        </p:tav>
                                      </p:tavLst>
                                    </p:anim>
                                    <p:anim calcmode="lin" valueType="num">
                                      <p:cBhvr>
                                        <p:cTn id="35" dur="500" fill="hold"/>
                                        <p:tgtEl>
                                          <p:spTgt spid="51">
                                            <p:txEl>
                                              <p:pRg st="0" end="0"/>
                                            </p:txEl>
                                          </p:spTgt>
                                        </p:tgtEl>
                                        <p:attrNameLst>
                                          <p:attrName>ppt_h</p:attrName>
                                        </p:attrNameLst>
                                      </p:cBhvr>
                                      <p:tavLst>
                                        <p:tav tm="0">
                                          <p:val>
                                            <p:strVal val="#ppt_h"/>
                                          </p:val>
                                        </p:tav>
                                        <p:tav tm="100000">
                                          <p:val>
                                            <p:strVal val="#ppt_h"/>
                                          </p:val>
                                        </p:tav>
                                      </p:tavLst>
                                    </p:anim>
                                    <p:animEffect transition="in" filter="fade">
                                      <p:cBhvr>
                                        <p:cTn id="36" dur="500"/>
                                        <p:tgtEl>
                                          <p:spTgt spid="51">
                                            <p:txEl>
                                              <p:pRg st="0" end="0"/>
                                            </p:txEl>
                                          </p:spTgt>
                                        </p:tgtEl>
                                      </p:cBhvr>
                                    </p:animEffect>
                                  </p:childTnLst>
                                </p:cTn>
                              </p:par>
                              <p:par>
                                <p:cTn id="37" presetID="22" presetClass="entr" presetSubtype="1" fill="hold" grpId="0" nodeType="withEffect">
                                  <p:stCondLst>
                                    <p:cond delay="3500"/>
                                  </p:stCondLst>
                                  <p:childTnLst>
                                    <p:set>
                                      <p:cBhvr>
                                        <p:cTn id="38" dur="1" fill="hold">
                                          <p:stCondLst>
                                            <p:cond delay="0"/>
                                          </p:stCondLst>
                                        </p:cTn>
                                        <p:tgtEl>
                                          <p:spTgt spid="54"/>
                                        </p:tgtEl>
                                        <p:attrNameLst>
                                          <p:attrName>style.visibility</p:attrName>
                                        </p:attrNameLst>
                                      </p:cBhvr>
                                      <p:to>
                                        <p:strVal val="visible"/>
                                      </p:to>
                                    </p:set>
                                    <p:animEffect transition="in" filter="wipe(up)">
                                      <p:cBhvr>
                                        <p:cTn id="39" dur="500"/>
                                        <p:tgtEl>
                                          <p:spTgt spid="54"/>
                                        </p:tgtEl>
                                      </p:cBhvr>
                                    </p:animEffect>
                                  </p:childTnLst>
                                </p:cTn>
                              </p:par>
                              <p:par>
                                <p:cTn id="40" presetID="55" presetClass="entr" presetSubtype="0" fill="hold" grpId="0" nodeType="withEffect">
                                  <p:stCondLst>
                                    <p:cond delay="3700"/>
                                  </p:stCondLst>
                                  <p:iterate type="lt">
                                    <p:tmPct val="1210"/>
                                  </p:iterate>
                                  <p:childTnLst>
                                    <p:set>
                                      <p:cBhvr>
                                        <p:cTn id="41" dur="1" fill="hold">
                                          <p:stCondLst>
                                            <p:cond delay="0"/>
                                          </p:stCondLst>
                                        </p:cTn>
                                        <p:tgtEl>
                                          <p:spTgt spid="53">
                                            <p:txEl>
                                              <p:pRg st="0" end="0"/>
                                            </p:txEl>
                                          </p:spTgt>
                                        </p:tgtEl>
                                        <p:attrNameLst>
                                          <p:attrName>style.visibility</p:attrName>
                                        </p:attrNameLst>
                                      </p:cBhvr>
                                      <p:to>
                                        <p:strVal val="visible"/>
                                      </p:to>
                                    </p:set>
                                    <p:anim calcmode="lin" valueType="num">
                                      <p:cBhvr>
                                        <p:cTn id="42" dur="500" fill="hold"/>
                                        <p:tgtEl>
                                          <p:spTgt spid="53">
                                            <p:txEl>
                                              <p:pRg st="0" end="0"/>
                                            </p:txEl>
                                          </p:spTgt>
                                        </p:tgtEl>
                                        <p:attrNameLst>
                                          <p:attrName>ppt_w</p:attrName>
                                        </p:attrNameLst>
                                      </p:cBhvr>
                                      <p:tavLst>
                                        <p:tav tm="0">
                                          <p:val>
                                            <p:strVal val="#ppt_w*0.70"/>
                                          </p:val>
                                        </p:tav>
                                        <p:tav tm="100000">
                                          <p:val>
                                            <p:strVal val="#ppt_w"/>
                                          </p:val>
                                        </p:tav>
                                      </p:tavLst>
                                    </p:anim>
                                    <p:anim calcmode="lin" valueType="num">
                                      <p:cBhvr>
                                        <p:cTn id="43" dur="500" fill="hold"/>
                                        <p:tgtEl>
                                          <p:spTgt spid="53">
                                            <p:txEl>
                                              <p:pRg st="0" end="0"/>
                                            </p:txEl>
                                          </p:spTgt>
                                        </p:tgtEl>
                                        <p:attrNameLst>
                                          <p:attrName>ppt_h</p:attrName>
                                        </p:attrNameLst>
                                      </p:cBhvr>
                                      <p:tavLst>
                                        <p:tav tm="0">
                                          <p:val>
                                            <p:strVal val="#ppt_h"/>
                                          </p:val>
                                        </p:tav>
                                        <p:tav tm="100000">
                                          <p:val>
                                            <p:strVal val="#ppt_h"/>
                                          </p:val>
                                        </p:tav>
                                      </p:tavLst>
                                    </p:anim>
                                    <p:animEffect transition="in" filter="fade">
                                      <p:cBhvr>
                                        <p:cTn id="44" dur="500"/>
                                        <p:tgtEl>
                                          <p:spTgt spid="53">
                                            <p:txEl>
                                              <p:pRg st="0" end="0"/>
                                            </p:txEl>
                                          </p:spTgt>
                                        </p:tgtEl>
                                      </p:cBhvr>
                                    </p:animEffect>
                                  </p:childTnLst>
                                </p:cTn>
                              </p:par>
                            </p:childTnLst>
                          </p:cTn>
                        </p:par>
                        <p:par>
                          <p:cTn id="45" fill="hold">
                            <p:stCondLst>
                              <p:cond delay="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build="p"/>
      <p:bldP spid="52" grpId="0" bldLvl="0" animBg="1"/>
      <p:bldP spid="53" grpId="0" build="p"/>
      <p:bldP spid="54" grpId="0" bldLvl="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a:t>
            </a:r>
            <a:r>
              <a:rPr lang="zh-CN" altLang="en-US" dirty="0" smtClean="0"/>
              <a:t>之二</a:t>
            </a:r>
            <a:endParaRPr lang="zh-CN" altLang="en-US" dirty="0"/>
          </a:p>
        </p:txBody>
      </p:sp>
      <p:grpSp>
        <p:nvGrpSpPr>
          <p:cNvPr id="3" name="Group 42"/>
          <p:cNvGrpSpPr/>
          <p:nvPr/>
        </p:nvGrpSpPr>
        <p:grpSpPr>
          <a:xfrm>
            <a:off x="4895273" y="2337173"/>
            <a:ext cx="2423940" cy="2526437"/>
            <a:chOff x="0" y="0"/>
            <a:chExt cx="5874978" cy="5874978"/>
          </a:xfrm>
        </p:grpSpPr>
        <p:sp>
          <p:nvSpPr>
            <p:cNvPr id="4"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5"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grpSp>
      <p:sp>
        <p:nvSpPr>
          <p:cNvPr id="6" name="Shape 44"/>
          <p:cNvSpPr/>
          <p:nvPr/>
        </p:nvSpPr>
        <p:spPr>
          <a:xfrm>
            <a:off x="2171564" y="2332941"/>
            <a:ext cx="2534227" cy="1086491"/>
          </a:xfrm>
          <a:prstGeom prst="rect">
            <a:avLst/>
          </a:prstGeom>
          <a:ln w="3175">
            <a:solidFill>
              <a:schemeClr val="accent1"/>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mj-ea"/>
              <a:ea typeface="+mj-ea"/>
            </a:endParaRPr>
          </a:p>
        </p:txBody>
      </p:sp>
      <p:sp>
        <p:nvSpPr>
          <p:cNvPr id="7" name="Shape 46"/>
          <p:cNvSpPr/>
          <p:nvPr/>
        </p:nvSpPr>
        <p:spPr>
          <a:xfrm>
            <a:off x="2171564" y="3781360"/>
            <a:ext cx="2534227" cy="1086491"/>
          </a:xfrm>
          <a:prstGeom prst="rect">
            <a:avLst/>
          </a:prstGeom>
          <a:ln w="3175">
            <a:solidFill>
              <a:schemeClr val="accent3"/>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mj-ea"/>
              <a:ea typeface="+mj-ea"/>
            </a:endParaRPr>
          </a:p>
        </p:txBody>
      </p:sp>
      <p:sp>
        <p:nvSpPr>
          <p:cNvPr id="8" name="Shape 47"/>
          <p:cNvSpPr/>
          <p:nvPr/>
        </p:nvSpPr>
        <p:spPr>
          <a:xfrm>
            <a:off x="7508706" y="2332941"/>
            <a:ext cx="2534227" cy="1086491"/>
          </a:xfrm>
          <a:prstGeom prst="rect">
            <a:avLst/>
          </a:prstGeom>
          <a:ln w="3175">
            <a:solidFill>
              <a:schemeClr val="accent2"/>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mj-ea"/>
              <a:ea typeface="+mj-ea"/>
            </a:endParaRPr>
          </a:p>
        </p:txBody>
      </p:sp>
      <p:sp>
        <p:nvSpPr>
          <p:cNvPr id="9" name="Shape 48"/>
          <p:cNvSpPr/>
          <p:nvPr/>
        </p:nvSpPr>
        <p:spPr>
          <a:xfrm>
            <a:off x="7508706" y="3781360"/>
            <a:ext cx="2534227" cy="1086491"/>
          </a:xfrm>
          <a:prstGeom prst="rect">
            <a:avLst/>
          </a:prstGeom>
          <a:ln w="3175">
            <a:solidFill>
              <a:schemeClr val="accent4"/>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mj-ea"/>
              <a:ea typeface="+mj-ea"/>
            </a:endParaRPr>
          </a:p>
        </p:txBody>
      </p:sp>
      <p:grpSp>
        <p:nvGrpSpPr>
          <p:cNvPr id="10" name="Group 51"/>
          <p:cNvGrpSpPr/>
          <p:nvPr/>
        </p:nvGrpSpPr>
        <p:grpSpPr>
          <a:xfrm>
            <a:off x="4527898" y="2954865"/>
            <a:ext cx="523986" cy="546143"/>
            <a:chOff x="0" y="0"/>
            <a:chExt cx="1270000" cy="1270000"/>
          </a:xfrm>
        </p:grpSpPr>
        <p:sp>
          <p:nvSpPr>
            <p:cNvPr id="11"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12"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a:latin typeface="+mj-ea"/>
                <a:ea typeface="+mj-ea"/>
              </a:endParaRPr>
            </a:p>
          </p:txBody>
        </p:sp>
      </p:grpSp>
      <p:grpSp>
        <p:nvGrpSpPr>
          <p:cNvPr id="13" name="Group 54"/>
          <p:cNvGrpSpPr/>
          <p:nvPr/>
        </p:nvGrpSpPr>
        <p:grpSpPr>
          <a:xfrm>
            <a:off x="4527898" y="3717032"/>
            <a:ext cx="523986" cy="546143"/>
            <a:chOff x="0" y="0"/>
            <a:chExt cx="1270000" cy="1270000"/>
          </a:xfrm>
        </p:grpSpPr>
        <p:sp>
          <p:nvSpPr>
            <p:cNvPr id="14"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15"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a:latin typeface="+mj-ea"/>
                <a:ea typeface="+mj-ea"/>
              </a:endParaRPr>
            </a:p>
          </p:txBody>
        </p:sp>
      </p:grpSp>
      <p:grpSp>
        <p:nvGrpSpPr>
          <p:cNvPr id="16" name="Group 60"/>
          <p:cNvGrpSpPr/>
          <p:nvPr/>
        </p:nvGrpSpPr>
        <p:grpSpPr>
          <a:xfrm>
            <a:off x="7176120" y="3717032"/>
            <a:ext cx="523986" cy="546143"/>
            <a:chOff x="0" y="0"/>
            <a:chExt cx="1270000" cy="1270000"/>
          </a:xfrm>
        </p:grpSpPr>
        <p:sp>
          <p:nvSpPr>
            <p:cNvPr id="17"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18"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7510">
                <a:defRPr sz="1200">
                  <a:solidFill>
                    <a:srgbClr val="000000"/>
                  </a:solidFill>
                  <a:latin typeface="Helvetica"/>
                  <a:ea typeface="Helvetica"/>
                  <a:cs typeface="Helvetica"/>
                  <a:sym typeface="Helvetica"/>
                </a:defRPr>
              </a:pPr>
              <a:endParaRPr>
                <a:latin typeface="+mj-ea"/>
                <a:ea typeface="+mj-ea"/>
              </a:endParaRPr>
            </a:p>
          </p:txBody>
        </p:sp>
      </p:grpSp>
      <p:grpSp>
        <p:nvGrpSpPr>
          <p:cNvPr id="19" name="Group 63"/>
          <p:cNvGrpSpPr/>
          <p:nvPr/>
        </p:nvGrpSpPr>
        <p:grpSpPr>
          <a:xfrm>
            <a:off x="7176120" y="2960948"/>
            <a:ext cx="523986" cy="546143"/>
            <a:chOff x="0" y="0"/>
            <a:chExt cx="1270000" cy="1270000"/>
          </a:xfrm>
        </p:grpSpPr>
        <p:sp>
          <p:nvSpPr>
            <p:cNvPr id="20"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21"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7510">
                <a:defRPr sz="1200">
                  <a:solidFill>
                    <a:srgbClr val="000000"/>
                  </a:solidFill>
                  <a:latin typeface="Helvetica"/>
                  <a:ea typeface="Helvetica"/>
                  <a:cs typeface="Helvetica"/>
                  <a:sym typeface="Helvetica"/>
                </a:defRPr>
              </a:pPr>
              <a:endParaRPr>
                <a:latin typeface="+mj-ea"/>
                <a:ea typeface="+mj-ea"/>
              </a:endParaRPr>
            </a:p>
          </p:txBody>
        </p:sp>
      </p:grpSp>
      <p:sp>
        <p:nvSpPr>
          <p:cNvPr id="22" name="TextBox 21"/>
          <p:cNvSpPr txBox="1"/>
          <p:nvPr/>
        </p:nvSpPr>
        <p:spPr>
          <a:xfrm>
            <a:off x="7826270" y="2553478"/>
            <a:ext cx="2059617" cy="632460"/>
          </a:xfrm>
          <a:prstGeom prst="rect">
            <a:avLst/>
          </a:prstGeom>
          <a:noFill/>
        </p:spPr>
        <p:txBody>
          <a:bodyPr wrap="square" lIns="79480" tIns="39739" rIns="79480" bIns="39739" rtlCol="0">
            <a:spAutoFit/>
          </a:bodyPr>
          <a:lstStyle/>
          <a:p>
            <a:pPr algn="r"/>
            <a:r>
              <a:rPr lang="zh-CN" altLang="en-US" sz="900" dirty="0" smtClean="0">
                <a:solidFill>
                  <a:schemeClr val="tx1">
                    <a:lumMod val="75000"/>
                    <a:lumOff val="25000"/>
                  </a:schemeClr>
                </a:solidFill>
                <a:latin typeface="+mj-ea"/>
                <a:ea typeface="+mj-ea"/>
              </a:rPr>
              <a:t>此处添加详细文本描述，建议与标题相关并符合整体语言风格，语言描述尽量简洁生动。尽量将每页幻灯片的字数控制在</a:t>
            </a:r>
            <a:r>
              <a:rPr lang="en-US" altLang="zh-CN" sz="900" dirty="0" smtClean="0">
                <a:solidFill>
                  <a:schemeClr val="tx1">
                    <a:lumMod val="75000"/>
                    <a:lumOff val="25000"/>
                  </a:schemeClr>
                </a:solidFill>
                <a:latin typeface="+mj-ea"/>
                <a:ea typeface="+mj-ea"/>
              </a:rPr>
              <a:t>200</a:t>
            </a:r>
            <a:r>
              <a:rPr lang="zh-CN" altLang="en-US" sz="900" dirty="0" smtClean="0">
                <a:solidFill>
                  <a:schemeClr val="tx1">
                    <a:lumMod val="75000"/>
                    <a:lumOff val="25000"/>
                  </a:schemeClr>
                </a:solidFill>
                <a:latin typeface="+mj-ea"/>
                <a:ea typeface="+mj-ea"/>
              </a:rPr>
              <a:t>字以内</a:t>
            </a:r>
            <a:endParaRPr lang="zh-CN" altLang="en-US" sz="900" dirty="0">
              <a:solidFill>
                <a:schemeClr val="tx1">
                  <a:lumMod val="75000"/>
                  <a:lumOff val="25000"/>
                </a:schemeClr>
              </a:solidFill>
              <a:latin typeface="+mj-ea"/>
              <a:ea typeface="+mj-ea"/>
            </a:endParaRPr>
          </a:p>
        </p:txBody>
      </p:sp>
      <p:sp>
        <p:nvSpPr>
          <p:cNvPr id="23" name="TextBox 22"/>
          <p:cNvSpPr txBox="1"/>
          <p:nvPr/>
        </p:nvSpPr>
        <p:spPr>
          <a:xfrm>
            <a:off x="7826270" y="3984026"/>
            <a:ext cx="2059617" cy="632460"/>
          </a:xfrm>
          <a:prstGeom prst="rect">
            <a:avLst/>
          </a:prstGeom>
          <a:noFill/>
        </p:spPr>
        <p:txBody>
          <a:bodyPr wrap="square" lIns="79480" tIns="39739" rIns="79480" bIns="39739" rtlCol="0">
            <a:spAutoFit/>
          </a:bodyPr>
          <a:lstStyle/>
          <a:p>
            <a:pPr algn="r"/>
            <a:r>
              <a:rPr lang="zh-CN" altLang="en-US" sz="900" dirty="0" smtClean="0">
                <a:solidFill>
                  <a:schemeClr val="tx1">
                    <a:lumMod val="75000"/>
                    <a:lumOff val="25000"/>
                  </a:schemeClr>
                </a:solidFill>
                <a:latin typeface="+mj-ea"/>
                <a:ea typeface="+mj-ea"/>
              </a:rPr>
              <a:t>此处添加详细文本描述，建议与标题相关并符合整体语言风格，语言描述尽量简洁生动。尽量将每页幻灯片的字数控制在</a:t>
            </a:r>
            <a:r>
              <a:rPr lang="en-US" altLang="zh-CN" sz="900" dirty="0" smtClean="0">
                <a:solidFill>
                  <a:schemeClr val="tx1">
                    <a:lumMod val="75000"/>
                    <a:lumOff val="25000"/>
                  </a:schemeClr>
                </a:solidFill>
                <a:latin typeface="+mj-ea"/>
                <a:ea typeface="+mj-ea"/>
              </a:rPr>
              <a:t>200</a:t>
            </a:r>
            <a:r>
              <a:rPr lang="zh-CN" altLang="en-US" sz="900" dirty="0" smtClean="0">
                <a:solidFill>
                  <a:schemeClr val="tx1">
                    <a:lumMod val="75000"/>
                    <a:lumOff val="25000"/>
                  </a:schemeClr>
                </a:solidFill>
                <a:latin typeface="+mj-ea"/>
                <a:ea typeface="+mj-ea"/>
              </a:rPr>
              <a:t>字以内</a:t>
            </a:r>
            <a:endParaRPr lang="zh-CN" altLang="en-US" sz="900" dirty="0">
              <a:solidFill>
                <a:schemeClr val="tx1">
                  <a:lumMod val="75000"/>
                  <a:lumOff val="25000"/>
                </a:schemeClr>
              </a:solidFill>
              <a:latin typeface="+mj-ea"/>
              <a:ea typeface="+mj-ea"/>
            </a:endParaRPr>
          </a:p>
        </p:txBody>
      </p:sp>
      <p:sp>
        <p:nvSpPr>
          <p:cNvPr id="24" name="TextBox 23"/>
          <p:cNvSpPr txBox="1"/>
          <p:nvPr/>
        </p:nvSpPr>
        <p:spPr>
          <a:xfrm>
            <a:off x="2308345" y="2538650"/>
            <a:ext cx="2059617" cy="632460"/>
          </a:xfrm>
          <a:prstGeom prst="rect">
            <a:avLst/>
          </a:prstGeom>
          <a:noFill/>
        </p:spPr>
        <p:txBody>
          <a:bodyPr wrap="square" lIns="79480" tIns="39739" rIns="79480" bIns="39739" rtlCol="0">
            <a:spAutoFit/>
          </a:bodyPr>
          <a:lstStyle/>
          <a:p>
            <a:r>
              <a:rPr lang="zh-CN" altLang="en-US" sz="900" dirty="0" smtClean="0">
                <a:solidFill>
                  <a:schemeClr val="tx1">
                    <a:lumMod val="75000"/>
                    <a:lumOff val="25000"/>
                  </a:schemeClr>
                </a:solidFill>
                <a:latin typeface="+mj-ea"/>
                <a:ea typeface="+mj-ea"/>
              </a:rPr>
              <a:t>此处添加详细文本描述，建议与标题相关并符合整体语言风格，语言描述尽量简洁生动。尽量将每页幻灯片的字数控制在</a:t>
            </a:r>
            <a:r>
              <a:rPr lang="en-US" altLang="zh-CN" sz="900" dirty="0" smtClean="0">
                <a:solidFill>
                  <a:schemeClr val="tx1">
                    <a:lumMod val="75000"/>
                    <a:lumOff val="25000"/>
                  </a:schemeClr>
                </a:solidFill>
                <a:latin typeface="+mj-ea"/>
                <a:ea typeface="+mj-ea"/>
              </a:rPr>
              <a:t>200</a:t>
            </a:r>
            <a:r>
              <a:rPr lang="zh-CN" altLang="en-US" sz="900" dirty="0" smtClean="0">
                <a:solidFill>
                  <a:schemeClr val="tx1">
                    <a:lumMod val="75000"/>
                    <a:lumOff val="25000"/>
                  </a:schemeClr>
                </a:solidFill>
                <a:latin typeface="+mj-ea"/>
                <a:ea typeface="+mj-ea"/>
              </a:rPr>
              <a:t>字以内</a:t>
            </a:r>
            <a:endParaRPr lang="zh-CN" altLang="en-US" sz="900" dirty="0">
              <a:solidFill>
                <a:schemeClr val="tx1">
                  <a:lumMod val="75000"/>
                  <a:lumOff val="25000"/>
                </a:schemeClr>
              </a:solidFill>
              <a:latin typeface="+mj-ea"/>
              <a:ea typeface="+mj-ea"/>
            </a:endParaRPr>
          </a:p>
        </p:txBody>
      </p:sp>
      <p:sp>
        <p:nvSpPr>
          <p:cNvPr id="25" name="TextBox 24"/>
          <p:cNvSpPr txBox="1"/>
          <p:nvPr/>
        </p:nvSpPr>
        <p:spPr>
          <a:xfrm>
            <a:off x="2308345" y="3969201"/>
            <a:ext cx="2059617" cy="632460"/>
          </a:xfrm>
          <a:prstGeom prst="rect">
            <a:avLst/>
          </a:prstGeom>
          <a:noFill/>
        </p:spPr>
        <p:txBody>
          <a:bodyPr wrap="square" lIns="79480" tIns="39739" rIns="79480" bIns="39739" rtlCol="0">
            <a:spAutoFit/>
          </a:bodyPr>
          <a:lstStyle/>
          <a:p>
            <a:r>
              <a:rPr lang="zh-CN" altLang="en-US" sz="900" dirty="0" smtClean="0">
                <a:solidFill>
                  <a:schemeClr val="tx1">
                    <a:lumMod val="75000"/>
                    <a:lumOff val="25000"/>
                  </a:schemeClr>
                </a:solidFill>
                <a:latin typeface="+mj-ea"/>
                <a:ea typeface="+mj-ea"/>
              </a:rPr>
              <a:t>此处添加详细文本描述，建议与标题相关并符合整体语言风格，语言描述尽量简洁生动。尽量将每页幻灯片的字数控制在</a:t>
            </a:r>
            <a:r>
              <a:rPr lang="en-US" altLang="zh-CN" sz="900" dirty="0" smtClean="0">
                <a:solidFill>
                  <a:schemeClr val="tx1">
                    <a:lumMod val="75000"/>
                    <a:lumOff val="25000"/>
                  </a:schemeClr>
                </a:solidFill>
                <a:latin typeface="+mj-ea"/>
                <a:ea typeface="+mj-ea"/>
              </a:rPr>
              <a:t>200</a:t>
            </a:r>
            <a:r>
              <a:rPr lang="zh-CN" altLang="en-US" sz="900" dirty="0" smtClean="0">
                <a:solidFill>
                  <a:schemeClr val="tx1">
                    <a:lumMod val="75000"/>
                    <a:lumOff val="25000"/>
                  </a:schemeClr>
                </a:solidFill>
                <a:latin typeface="+mj-ea"/>
                <a:ea typeface="+mj-ea"/>
              </a:rPr>
              <a:t>字以内</a:t>
            </a:r>
            <a:endParaRPr lang="zh-CN" altLang="en-US" sz="900" dirty="0">
              <a:solidFill>
                <a:schemeClr val="tx1">
                  <a:lumMod val="75000"/>
                  <a:lumOff val="25000"/>
                </a:schemeClr>
              </a:solidFill>
              <a:latin typeface="+mj-ea"/>
              <a:ea typeface="+mj-ea"/>
            </a:endParaRPr>
          </a:p>
        </p:txBody>
      </p:sp>
      <p:sp>
        <p:nvSpPr>
          <p:cNvPr id="26" name="Text Placeholder 2"/>
          <p:cNvSpPr txBox="1"/>
          <p:nvPr/>
        </p:nvSpPr>
        <p:spPr bwMode="auto">
          <a:xfrm>
            <a:off x="2502258" y="2214765"/>
            <a:ext cx="1149727" cy="263560"/>
          </a:xfrm>
          <a:prstGeom prst="rect">
            <a:avLst/>
          </a:prstGeom>
          <a:solidFill>
            <a:schemeClr val="accent1"/>
          </a:solidFill>
          <a:ln>
            <a:noFill/>
          </a:ln>
        </p:spPr>
        <p:txBody>
          <a:bodyPr vert="horz" wrap="square" lIns="79480" tIns="45720" rIns="91440" bIns="45720" numCol="1" anchor="ctr" anchorCtr="0" compatLnSpc="1">
            <a:normAutofit fontScale="725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300" b="1" dirty="0" smtClean="0">
                <a:solidFill>
                  <a:schemeClr val="bg1"/>
                </a:solidFill>
                <a:latin typeface="+mj-ea"/>
                <a:ea typeface="+mj-ea"/>
              </a:rPr>
              <a:t>项目优势</a:t>
            </a:r>
            <a:endParaRPr lang="en-GB" sz="1300" b="1" dirty="0">
              <a:solidFill>
                <a:schemeClr val="bg1"/>
              </a:solidFill>
              <a:latin typeface="+mj-ea"/>
              <a:ea typeface="+mj-ea"/>
            </a:endParaRPr>
          </a:p>
        </p:txBody>
      </p:sp>
      <p:sp>
        <p:nvSpPr>
          <p:cNvPr id="27" name="Text Placeholder 2"/>
          <p:cNvSpPr txBox="1"/>
          <p:nvPr/>
        </p:nvSpPr>
        <p:spPr bwMode="auto">
          <a:xfrm>
            <a:off x="8775818" y="2219001"/>
            <a:ext cx="861567" cy="263560"/>
          </a:xfrm>
          <a:prstGeom prst="rect">
            <a:avLst/>
          </a:prstGeom>
          <a:solidFill>
            <a:schemeClr val="accent2"/>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300" b="1" dirty="0" smtClean="0">
                <a:solidFill>
                  <a:schemeClr val="bg1"/>
                </a:solidFill>
                <a:latin typeface="+mj-ea"/>
                <a:ea typeface="+mj-ea"/>
              </a:rPr>
              <a:t>项目机会</a:t>
            </a:r>
            <a:endParaRPr lang="en-GB" sz="1300" b="1" dirty="0">
              <a:solidFill>
                <a:schemeClr val="bg1"/>
              </a:solidFill>
              <a:latin typeface="+mj-ea"/>
              <a:ea typeface="+mj-ea"/>
            </a:endParaRPr>
          </a:p>
        </p:txBody>
      </p:sp>
      <p:sp>
        <p:nvSpPr>
          <p:cNvPr id="28" name="Text Placeholder 2"/>
          <p:cNvSpPr txBox="1"/>
          <p:nvPr/>
        </p:nvSpPr>
        <p:spPr bwMode="auto">
          <a:xfrm>
            <a:off x="8897599" y="4749616"/>
            <a:ext cx="815918" cy="263560"/>
          </a:xfrm>
          <a:prstGeom prst="rect">
            <a:avLst/>
          </a:prstGeom>
          <a:solidFill>
            <a:schemeClr val="accent4"/>
          </a:solidFill>
          <a:ln>
            <a:noFill/>
          </a:ln>
        </p:spPr>
        <p:txBody>
          <a:bodyPr vert="horz" wrap="square" lIns="91440" tIns="45720" rIns="79480" bIns="45720" numCol="1" anchor="ctr" anchorCtr="0" compatLnSpc="1">
            <a:normAutofit fontScale="725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300" b="1" dirty="0" smtClean="0">
                <a:solidFill>
                  <a:schemeClr val="bg1"/>
                </a:solidFill>
                <a:latin typeface="+mj-ea"/>
                <a:ea typeface="+mj-ea"/>
              </a:rPr>
              <a:t>项目风险</a:t>
            </a:r>
            <a:endParaRPr lang="en-GB" sz="1300" b="1" dirty="0">
              <a:solidFill>
                <a:schemeClr val="bg1"/>
              </a:solidFill>
              <a:latin typeface="+mj-ea"/>
              <a:ea typeface="+mj-ea"/>
            </a:endParaRPr>
          </a:p>
        </p:txBody>
      </p:sp>
      <p:sp>
        <p:nvSpPr>
          <p:cNvPr id="29" name="Text Placeholder 2"/>
          <p:cNvSpPr txBox="1"/>
          <p:nvPr/>
        </p:nvSpPr>
        <p:spPr bwMode="auto">
          <a:xfrm>
            <a:off x="5483932" y="3212976"/>
            <a:ext cx="1245236" cy="7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dirty="0" smtClean="0">
                <a:solidFill>
                  <a:schemeClr val="bg1"/>
                </a:solidFill>
                <a:latin typeface="+mj-ea"/>
                <a:ea typeface="+mj-ea"/>
              </a:rPr>
              <a:t>项目</a:t>
            </a:r>
            <a:endParaRPr lang="en-US" altLang="zh-CN" sz="2400" b="1" dirty="0" smtClean="0">
              <a:solidFill>
                <a:schemeClr val="bg1"/>
              </a:solidFill>
              <a:latin typeface="+mj-ea"/>
              <a:ea typeface="+mj-ea"/>
            </a:endParaRPr>
          </a:p>
          <a:p>
            <a:r>
              <a:rPr lang="zh-CN" altLang="en-US" sz="2400" b="1" dirty="0" smtClean="0">
                <a:solidFill>
                  <a:schemeClr val="bg1"/>
                </a:solidFill>
                <a:latin typeface="+mj-ea"/>
                <a:ea typeface="+mj-ea"/>
              </a:rPr>
              <a:t>分析</a:t>
            </a:r>
            <a:endParaRPr lang="en-GB" sz="2400" b="1" dirty="0">
              <a:solidFill>
                <a:schemeClr val="bg1"/>
              </a:solidFill>
              <a:latin typeface="+mj-ea"/>
              <a:ea typeface="+mj-ea"/>
            </a:endParaRPr>
          </a:p>
        </p:txBody>
      </p:sp>
      <p:sp>
        <p:nvSpPr>
          <p:cNvPr id="30" name="Text Placeholder 2"/>
          <p:cNvSpPr txBox="1"/>
          <p:nvPr/>
        </p:nvSpPr>
        <p:spPr bwMode="auto">
          <a:xfrm>
            <a:off x="2502253" y="4736368"/>
            <a:ext cx="1255769" cy="263560"/>
          </a:xfrm>
          <a:prstGeom prst="rect">
            <a:avLst/>
          </a:prstGeom>
          <a:solidFill>
            <a:schemeClr val="accent3"/>
          </a:solidFill>
          <a:ln>
            <a:noFill/>
          </a:ln>
        </p:spPr>
        <p:txBody>
          <a:bodyPr vert="horz" wrap="square" lIns="79480" tIns="45720" rIns="91440" bIns="45720" numCol="1" anchor="ctr" anchorCtr="0" compatLnSpc="1">
            <a:normAutofit fontScale="725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300" b="1" dirty="0" smtClean="0">
                <a:solidFill>
                  <a:schemeClr val="bg1"/>
                </a:solidFill>
                <a:latin typeface="+mj-ea"/>
                <a:ea typeface="+mj-ea"/>
              </a:rPr>
              <a:t>项目弱势</a:t>
            </a:r>
            <a:endParaRPr lang="en-GB" sz="1300" b="1" dirty="0">
              <a:solidFill>
                <a:schemeClr val="bg1"/>
              </a:solidFill>
              <a:latin typeface="+mj-ea"/>
              <a:ea typeface="+mj-ea"/>
            </a:endParaRPr>
          </a:p>
        </p:txBody>
      </p:sp>
      <p:sp>
        <p:nvSpPr>
          <p:cNvPr id="31" name="TextBox 30"/>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animEffect transition="in" filter="fade">
                                      <p:cBhvr>
                                        <p:cTn id="15" dur="500"/>
                                        <p:tgtEl>
                                          <p:spTgt spid="2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up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bg/>
                                          </p:spTgt>
                                        </p:tgtEl>
                                        <p:attrNameLst>
                                          <p:attrName>style.visibility</p:attrName>
                                        </p:attrNameLst>
                                      </p:cBhvr>
                                      <p:to>
                                        <p:strVal val="visible"/>
                                      </p:to>
                                    </p:set>
                                    <p:animEffect transition="in" filter="wipe(left)">
                                      <p:cBhvr>
                                        <p:cTn id="27" dur="500"/>
                                        <p:tgtEl>
                                          <p:spTgt spid="26">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wipe(left)">
                                      <p:cBhvr>
                                        <p:cTn id="30" dur="500"/>
                                        <p:tgtEl>
                                          <p:spTgt spid="26">
                                            <p:txEl>
                                              <p:pRg st="0" end="0"/>
                                            </p:txEl>
                                          </p:spTgt>
                                        </p:tgtEl>
                                      </p:cBhvr>
                                    </p:animEffect>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Right)">
                                      <p:cBhvr>
                                        <p:cTn id="34" dur="500"/>
                                        <p:tgtEl>
                                          <p:spTgt spid="2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4000"/>
                            </p:stCondLst>
                            <p:childTnLst>
                              <p:par>
                                <p:cTn id="40" presetID="18" presetClass="entr" presetSubtype="1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trips(downLeft)">
                                      <p:cBhvr>
                                        <p:cTn id="42" dur="500"/>
                                        <p:tgtEl>
                                          <p:spTgt spid="7"/>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0">
                                            <p:bg/>
                                          </p:spTgt>
                                        </p:tgtEl>
                                        <p:attrNameLst>
                                          <p:attrName>style.visibility</p:attrName>
                                        </p:attrNameLst>
                                      </p:cBhvr>
                                      <p:to>
                                        <p:strVal val="visible"/>
                                      </p:to>
                                    </p:set>
                                    <p:animEffect transition="in" filter="wipe(left)">
                                      <p:cBhvr>
                                        <p:cTn id="46" dur="500"/>
                                        <p:tgtEl>
                                          <p:spTgt spid="30">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left)">
                                      <p:cBhvr>
                                        <p:cTn id="49" dur="500"/>
                                        <p:tgtEl>
                                          <p:spTgt spid="30">
                                            <p:txEl>
                                              <p:pRg st="0" end="0"/>
                                            </p:txEl>
                                          </p:spTgt>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strips(downRight)">
                                      <p:cBhvr>
                                        <p:cTn id="53" dur="500"/>
                                        <p:tgtEl>
                                          <p:spTgt spid="25"/>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6000"/>
                            </p:stCondLst>
                            <p:childTnLst>
                              <p:par>
                                <p:cTn id="59" presetID="18" presetClass="entr" presetSubtype="3"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strips(upRight)">
                                      <p:cBhvr>
                                        <p:cTn id="61" dur="500"/>
                                        <p:tgtEl>
                                          <p:spTgt spid="8"/>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27">
                                            <p:bg/>
                                          </p:spTgt>
                                        </p:tgtEl>
                                        <p:attrNameLst>
                                          <p:attrName>style.visibility</p:attrName>
                                        </p:attrNameLst>
                                      </p:cBhvr>
                                      <p:to>
                                        <p:strVal val="visible"/>
                                      </p:to>
                                    </p:set>
                                    <p:animEffect transition="in" filter="wipe(right)">
                                      <p:cBhvr>
                                        <p:cTn id="65" dur="500"/>
                                        <p:tgtEl>
                                          <p:spTgt spid="27">
                                            <p:bg/>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Effect transition="in" filter="wipe(right)">
                                      <p:cBhvr>
                                        <p:cTn id="68" dur="500"/>
                                        <p:tgtEl>
                                          <p:spTgt spid="27">
                                            <p:txEl>
                                              <p:pRg st="0" end="0"/>
                                            </p:txEl>
                                          </p:spTgt>
                                        </p:tgtEl>
                                      </p:cBhvr>
                                    </p:animEffect>
                                  </p:childTnLst>
                                </p:cTn>
                              </p:par>
                            </p:childTnLst>
                          </p:cTn>
                        </p:par>
                        <p:par>
                          <p:cTn id="69" fill="hold">
                            <p:stCondLst>
                              <p:cond delay="7000"/>
                            </p:stCondLst>
                            <p:childTnLst>
                              <p:par>
                                <p:cTn id="70" presetID="18" presetClass="entr" presetSubtype="12"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strips(downLeft)">
                                      <p:cBhvr>
                                        <p:cTn id="72" dur="500"/>
                                        <p:tgtEl>
                                          <p:spTgt spid="22"/>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par>
                          <p:cTn id="77" fill="hold">
                            <p:stCondLst>
                              <p:cond delay="8000"/>
                            </p:stCondLst>
                            <p:childTnLst>
                              <p:par>
                                <p:cTn id="78" presetID="18" presetClass="entr" presetSubtype="6"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strips(downRight)">
                                      <p:cBhvr>
                                        <p:cTn id="80" dur="500"/>
                                        <p:tgtEl>
                                          <p:spTgt spid="9"/>
                                        </p:tgtEl>
                                      </p:cBhvr>
                                    </p:animEffect>
                                  </p:childTnLst>
                                </p:cTn>
                              </p:par>
                            </p:childTnLst>
                          </p:cTn>
                        </p:par>
                        <p:par>
                          <p:cTn id="81" fill="hold">
                            <p:stCondLst>
                              <p:cond delay="8500"/>
                            </p:stCondLst>
                            <p:childTnLst>
                              <p:par>
                                <p:cTn id="82" presetID="22" presetClass="entr" presetSubtype="2" fill="hold" grpId="0" nodeType="afterEffect">
                                  <p:stCondLst>
                                    <p:cond delay="0"/>
                                  </p:stCondLst>
                                  <p:childTnLst>
                                    <p:set>
                                      <p:cBhvr>
                                        <p:cTn id="83" dur="1" fill="hold">
                                          <p:stCondLst>
                                            <p:cond delay="0"/>
                                          </p:stCondLst>
                                        </p:cTn>
                                        <p:tgtEl>
                                          <p:spTgt spid="28">
                                            <p:bg/>
                                          </p:spTgt>
                                        </p:tgtEl>
                                        <p:attrNameLst>
                                          <p:attrName>style.visibility</p:attrName>
                                        </p:attrNameLst>
                                      </p:cBhvr>
                                      <p:to>
                                        <p:strVal val="visible"/>
                                      </p:to>
                                    </p:set>
                                    <p:animEffect transition="in" filter="wipe(right)">
                                      <p:cBhvr>
                                        <p:cTn id="84" dur="500"/>
                                        <p:tgtEl>
                                          <p:spTgt spid="28">
                                            <p:bg/>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wipe(right)">
                                      <p:cBhvr>
                                        <p:cTn id="87" dur="500"/>
                                        <p:tgtEl>
                                          <p:spTgt spid="28">
                                            <p:txEl>
                                              <p:pRg st="0" end="0"/>
                                            </p:txEl>
                                          </p:spTgt>
                                        </p:tgtEl>
                                      </p:cBhvr>
                                    </p:animEffect>
                                  </p:childTnLst>
                                </p:cTn>
                              </p:par>
                            </p:childTnLst>
                          </p:cTn>
                        </p:par>
                        <p:par>
                          <p:cTn id="88" fill="hold">
                            <p:stCondLst>
                              <p:cond delay="9000"/>
                            </p:stCondLst>
                            <p:childTnLst>
                              <p:par>
                                <p:cTn id="89" presetID="18" presetClass="entr" presetSubtype="12"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strips(downLeft)">
                                      <p:cBhvr>
                                        <p:cTn id="91" dur="500"/>
                                        <p:tgtEl>
                                          <p:spTgt spid="23"/>
                                        </p:tgtEl>
                                      </p:cBhvr>
                                    </p:animEffect>
                                  </p:childTnLst>
                                </p:cTn>
                              </p:par>
                            </p:childTnLst>
                          </p:cTn>
                        </p:par>
                        <p:par>
                          <p:cTn id="92" fill="hold">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7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22" grpId="0"/>
      <p:bldP spid="23" grpId="0"/>
      <p:bldP spid="24" grpId="0"/>
      <p:bldP spid="25" grpId="0"/>
      <p:bldP spid="26" grpId="0" build="p" animBg="1"/>
      <p:bldP spid="27" grpId="0" build="p" animBg="1"/>
      <p:bldP spid="28" grpId="0" build="p" animBg="1"/>
      <p:bldP spid="29" grpId="0" build="p"/>
      <p:bldP spid="30" grpId="0" build="p"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a:t>
            </a:r>
            <a:r>
              <a:rPr lang="zh-CN" altLang="en-US" dirty="0" smtClean="0"/>
              <a:t>之三</a:t>
            </a:r>
            <a:endParaRPr lang="zh-CN" altLang="en-US" dirty="0"/>
          </a:p>
        </p:txBody>
      </p:sp>
      <p:pic>
        <p:nvPicPr>
          <p:cNvPr id="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886" y="2453212"/>
            <a:ext cx="4857307" cy="354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p:nvPr/>
        </p:nvSpPr>
        <p:spPr bwMode="auto">
          <a:xfrm>
            <a:off x="2247989" y="1885891"/>
            <a:ext cx="2032108" cy="9736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773" tIns="32387" rIns="32387" bIns="64773" numCol="1" spcCol="0" rtlCol="0" fromWordArt="0" anchor="b" anchorCtr="0" forceAA="0" compatLnSpc="1">
            <a:noAutofit/>
          </a:bodyPr>
          <a:lstStyle/>
          <a:p>
            <a:pPr defTabSz="647700" fontAlgn="base">
              <a:spcBef>
                <a:spcPct val="0"/>
              </a:spcBef>
              <a:spcAft>
                <a:spcPct val="0"/>
              </a:spcAft>
            </a:pP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r>
              <a:rPr lang="zh-CN" altLang="en-US"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r>
              <a:rPr lang="zh-CN" altLang="en-US" sz="10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0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0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sz="10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bwMode="auto">
          <a:xfrm>
            <a:off x="4372787" y="2959388"/>
            <a:ext cx="2032108" cy="97366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773" tIns="32387" rIns="32387" bIns="64773" numCol="1" spcCol="0" rtlCol="0" fromWordArt="0" anchor="b" anchorCtr="0" forceAA="0" compatLnSpc="1">
            <a:noAutofit/>
          </a:bodyPr>
          <a:lstStyle/>
          <a:p>
            <a:pPr defTabSz="647700" fontAlgn="base">
              <a:spcBef>
                <a:spcPct val="0"/>
              </a:spcBef>
              <a:spcAft>
                <a:spcPct val="0"/>
              </a:spcAft>
            </a:pP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r>
              <a:rPr lang="zh-CN" altLang="en-US"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7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r>
              <a:rPr lang="zh-CN" altLang="en-US" sz="10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0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0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sz="1000" spc="-36"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4"/>
          <p:cNvSpPr/>
          <p:nvPr/>
        </p:nvSpPr>
        <p:spPr bwMode="auto">
          <a:xfrm>
            <a:off x="6884890" y="2959388"/>
            <a:ext cx="1383446" cy="9736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773" tIns="32387" rIns="32387" bIns="64773" numCol="1" spcCol="0" rtlCol="0" fromWordArt="0" anchor="b" anchorCtr="0" forceAA="0" compatLnSpc="1">
            <a:noAutofit/>
          </a:bodyPr>
          <a:lstStyle/>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7" name="组合 6"/>
          <p:cNvGrpSpPr/>
          <p:nvPr/>
        </p:nvGrpSpPr>
        <p:grpSpPr>
          <a:xfrm>
            <a:off x="4372788" y="1885891"/>
            <a:ext cx="961630" cy="973668"/>
            <a:chOff x="5002274" y="955627"/>
            <a:chExt cx="1022400" cy="1022351"/>
          </a:xfrm>
        </p:grpSpPr>
        <p:sp>
          <p:nvSpPr>
            <p:cNvPr id="8" name="Rectangle 4"/>
            <p:cNvSpPr/>
            <p:nvPr/>
          </p:nvSpPr>
          <p:spPr bwMode="auto">
            <a:xfrm>
              <a:off x="5002274" y="955627"/>
              <a:ext cx="1022400" cy="10223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noAutofit/>
            </a:bodyPr>
            <a:lstStyle/>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0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sz="10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9" name="Picture 6" descr="C:\Users\Jonahs\Dropbox\Projects SCOTT\MEET Windows Azure\source\Background\tile-icon-databa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083" y="1147494"/>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5443265" y="1885891"/>
            <a:ext cx="961630" cy="973668"/>
            <a:chOff x="6140400" y="955627"/>
            <a:chExt cx="1022400" cy="1022351"/>
          </a:xfrm>
        </p:grpSpPr>
        <p:sp>
          <p:nvSpPr>
            <p:cNvPr id="11" name="Rectangle 4"/>
            <p:cNvSpPr/>
            <p:nvPr/>
          </p:nvSpPr>
          <p:spPr bwMode="auto">
            <a:xfrm>
              <a:off x="6140400" y="955627"/>
              <a:ext cx="1022400" cy="102235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noAutofit/>
            </a:bodyPr>
            <a:lstStyle/>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7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altLang="zh-CN" sz="10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spcBef>
                  <a:spcPct val="0"/>
                </a:spcBef>
                <a:spcAft>
                  <a:spcPct val="0"/>
                </a:spcAft>
              </a:pPr>
              <a:endParaRPr lang="en-US" sz="1000" spc="-36"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2" name="Picture 5" descr="\\MAGNUM\Projects\Microsoft\Cloud Power FY12\Design\Icons\PNGs\Self_Servic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6219082" y="1031063"/>
              <a:ext cx="865036" cy="871477"/>
            </a:xfrm>
            <a:prstGeom prst="rect">
              <a:avLst/>
            </a:prstGeom>
            <a:noFill/>
          </p:spPr>
        </p:pic>
      </p:grpSp>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r="40300"/>
          <a:stretch>
            <a:fillRect/>
          </a:stretch>
        </p:blipFill>
        <p:spPr>
          <a:xfrm>
            <a:off x="6884891" y="1885889"/>
            <a:ext cx="1383446" cy="973668"/>
          </a:xfrm>
          <a:prstGeom prst="rect">
            <a:avLst/>
          </a:prstGeom>
        </p:spPr>
      </p:pic>
      <p:pic>
        <p:nvPicPr>
          <p:cNvPr id="14"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298" b="6811"/>
          <a:stretch>
            <a:fillRect/>
          </a:stretch>
        </p:blipFill>
        <p:spPr bwMode="auto">
          <a:xfrm>
            <a:off x="2247989" y="2959388"/>
            <a:ext cx="2032108" cy="973668"/>
          </a:xfrm>
          <a:prstGeom prst="rect">
            <a:avLst/>
          </a:prstGeom>
          <a:solidFill>
            <a:schemeClr val="bg2"/>
          </a:solidFill>
          <a:ln>
            <a:noFill/>
          </a:ln>
        </p:spPr>
      </p:pic>
      <p:sp>
        <p:nvSpPr>
          <p:cNvPr id="15" name="TextBox 14"/>
          <p:cNvSpPr txBox="1"/>
          <p:nvPr/>
        </p:nvSpPr>
        <p:spPr>
          <a:xfrm>
            <a:off x="2167778" y="4074658"/>
            <a:ext cx="6087305" cy="1124585"/>
          </a:xfrm>
          <a:prstGeom prst="rect">
            <a:avLst/>
          </a:prstGeom>
          <a:noFill/>
        </p:spPr>
        <p:txBody>
          <a:bodyPr wrap="square" lIns="86383" tIns="43192" rIns="86383" bIns="43192" rtlCol="0">
            <a:spAutoFit/>
          </a:bodyPr>
          <a:lstStyle/>
          <a:p>
            <a:pPr>
              <a:lnSpc>
                <a:spcPct val="150000"/>
              </a:lnSpc>
            </a:pPr>
            <a:r>
              <a:rPr lang="zh-CN" altLang="en-US" sz="1700" b="1" dirty="0">
                <a:solidFill>
                  <a:schemeClr val="accent2"/>
                </a:solidFill>
                <a:latin typeface="+mn-ea"/>
              </a:rPr>
              <a:t>单击填加标题</a:t>
            </a:r>
            <a:endParaRPr lang="en-US" altLang="zh-CN" sz="1700" b="1" dirty="0">
              <a:solidFill>
                <a:schemeClr val="accent2"/>
              </a:solidFill>
              <a:latin typeface="+mn-ea"/>
            </a:endParaRPr>
          </a:p>
          <a:p>
            <a:pPr>
              <a:lnSpc>
                <a:spcPct val="150000"/>
              </a:lnSpc>
            </a:pPr>
            <a:r>
              <a:rPr lang="zh-CN" altLang="en-US" sz="1400" dirty="0">
                <a:solidFill>
                  <a:schemeClr val="tx1">
                    <a:lumMod val="65000"/>
                    <a:lumOff val="35000"/>
                  </a:schemeClr>
                </a:solidFill>
                <a:latin typeface="+mn-ea"/>
              </a:rPr>
              <a:t>单击此处添加文本单击此处添加文本 </a:t>
            </a:r>
            <a:endParaRPr lang="en-US" altLang="zh-CN" sz="1400" dirty="0">
              <a:solidFill>
                <a:schemeClr val="tx1">
                  <a:lumMod val="65000"/>
                  <a:lumOff val="35000"/>
                </a:schemeClr>
              </a:solidFill>
              <a:latin typeface="+mn-ea"/>
            </a:endParaRPr>
          </a:p>
          <a:p>
            <a:pPr>
              <a:lnSpc>
                <a:spcPct val="150000"/>
              </a:lnSpc>
            </a:pPr>
            <a:r>
              <a:rPr lang="zh-CN" altLang="en-US" sz="1400" dirty="0">
                <a:solidFill>
                  <a:schemeClr val="tx1">
                    <a:lumMod val="65000"/>
                    <a:lumOff val="35000"/>
                  </a:schemeClr>
                </a:solidFill>
                <a:latin typeface="+mn-ea"/>
              </a:rPr>
              <a:t>单击此处添加文本单击此处添加文本</a:t>
            </a:r>
            <a:endParaRPr lang="en-US" altLang="zh-CN" sz="1400" dirty="0">
              <a:solidFill>
                <a:schemeClr val="tx1">
                  <a:lumMod val="65000"/>
                  <a:lumOff val="35000"/>
                </a:schemeClr>
              </a:solidFill>
              <a:latin typeface="+mn-ea"/>
            </a:endParaRPr>
          </a:p>
        </p:txBody>
      </p:sp>
      <p:sp>
        <p:nvSpPr>
          <p:cNvPr id="16" name="TextBox 15"/>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8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8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8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50"/>
                                            <p:tgtEl>
                                              <p:spTgt spid="6"/>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50"/>
                                            <p:tgtEl>
                                              <p:spTgt spid="6"/>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15" grpId="0"/>
          <p:bldP spid="1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重点项目展望</a:t>
            </a:r>
          </a:p>
        </p:txBody>
      </p:sp>
      <p:grpSp>
        <p:nvGrpSpPr>
          <p:cNvPr id="3" name="Group 9"/>
          <p:cNvGrpSpPr/>
          <p:nvPr/>
        </p:nvGrpSpPr>
        <p:grpSpPr bwMode="auto">
          <a:xfrm>
            <a:off x="2593507" y="2007838"/>
            <a:ext cx="3181350" cy="3132535"/>
            <a:chOff x="0" y="0"/>
            <a:chExt cx="3725013" cy="3667701"/>
          </a:xfrm>
        </p:grpSpPr>
        <p:grpSp>
          <p:nvGrpSpPr>
            <p:cNvPr id="4" name="Group 10"/>
            <p:cNvGrpSpPr/>
            <p:nvPr/>
          </p:nvGrpSpPr>
          <p:grpSpPr bwMode="auto">
            <a:xfrm>
              <a:off x="0" y="0"/>
              <a:ext cx="3725013" cy="3667701"/>
              <a:chOff x="0" y="0"/>
              <a:chExt cx="3725013" cy="3667701"/>
            </a:xfrm>
          </p:grpSpPr>
          <p:sp>
            <p:nvSpPr>
              <p:cNvPr id="10" name="Freeform 24"/>
              <p:cNvSpPr>
                <a:spLocks noChangeArrowheads="1"/>
              </p:cNvSpPr>
              <p:nvPr/>
            </p:nvSpPr>
            <p:spPr bwMode="auto">
              <a:xfrm>
                <a:off x="0" y="0"/>
                <a:ext cx="1855343" cy="2020101"/>
              </a:xfrm>
              <a:custGeom>
                <a:avLst/>
                <a:gdLst>
                  <a:gd name="T0" fmla="*/ 259 w 259"/>
                  <a:gd name="T1" fmla="*/ 282 h 282"/>
                  <a:gd name="T2" fmla="*/ 259 w 259"/>
                  <a:gd name="T3" fmla="*/ 0 h 282"/>
                  <a:gd name="T4" fmla="*/ 129 w 259"/>
                  <a:gd name="T5" fmla="*/ 98 h 282"/>
                  <a:gd name="T6" fmla="*/ 0 w 259"/>
                  <a:gd name="T7" fmla="*/ 196 h 282"/>
                  <a:gd name="T8" fmla="*/ 259 w 259"/>
                  <a:gd name="T9" fmla="*/ 282 h 282"/>
                  <a:gd name="T10" fmla="*/ 0 60000 65536"/>
                  <a:gd name="T11" fmla="*/ 0 60000 65536"/>
                  <a:gd name="T12" fmla="*/ 0 60000 65536"/>
                  <a:gd name="T13" fmla="*/ 0 60000 65536"/>
                  <a:gd name="T14" fmla="*/ 0 60000 65536"/>
                  <a:gd name="T15" fmla="*/ 0 w 259"/>
                  <a:gd name="T16" fmla="*/ 0 h 282"/>
                  <a:gd name="T17" fmla="*/ 259 w 259"/>
                  <a:gd name="T18" fmla="*/ 282 h 282"/>
                </a:gdLst>
                <a:ahLst/>
                <a:cxnLst>
                  <a:cxn ang="T10">
                    <a:pos x="T0" y="T1"/>
                  </a:cxn>
                  <a:cxn ang="T11">
                    <a:pos x="T2" y="T3"/>
                  </a:cxn>
                  <a:cxn ang="T12">
                    <a:pos x="T4" y="T5"/>
                  </a:cxn>
                  <a:cxn ang="T13">
                    <a:pos x="T6" y="T7"/>
                  </a:cxn>
                  <a:cxn ang="T14">
                    <a:pos x="T8" y="T9"/>
                  </a:cxn>
                </a:cxnLst>
                <a:rect l="T15" t="T16" r="T17" b="T18"/>
                <a:pathLst>
                  <a:path w="259" h="282">
                    <a:moveTo>
                      <a:pt x="259" y="282"/>
                    </a:moveTo>
                    <a:lnTo>
                      <a:pt x="259" y="0"/>
                    </a:lnTo>
                    <a:lnTo>
                      <a:pt x="129" y="98"/>
                    </a:lnTo>
                    <a:lnTo>
                      <a:pt x="0" y="196"/>
                    </a:lnTo>
                    <a:lnTo>
                      <a:pt x="259" y="28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sp>
            <p:nvSpPr>
              <p:cNvPr id="11" name="Freeform 25"/>
              <p:cNvSpPr>
                <a:spLocks noChangeArrowheads="1"/>
              </p:cNvSpPr>
              <p:nvPr/>
            </p:nvSpPr>
            <p:spPr bwMode="auto">
              <a:xfrm>
                <a:off x="1855343" y="0"/>
                <a:ext cx="1869670" cy="2020101"/>
              </a:xfrm>
              <a:custGeom>
                <a:avLst/>
                <a:gdLst>
                  <a:gd name="T0" fmla="*/ 0 w 261"/>
                  <a:gd name="T1" fmla="*/ 0 h 282"/>
                  <a:gd name="T2" fmla="*/ 0 w 261"/>
                  <a:gd name="T3" fmla="*/ 282 h 282"/>
                  <a:gd name="T4" fmla="*/ 261 w 261"/>
                  <a:gd name="T5" fmla="*/ 196 h 282"/>
                  <a:gd name="T6" fmla="*/ 132 w 261"/>
                  <a:gd name="T7" fmla="*/ 98 h 282"/>
                  <a:gd name="T8" fmla="*/ 0 w 261"/>
                  <a:gd name="T9" fmla="*/ 0 h 282"/>
                  <a:gd name="T10" fmla="*/ 0 60000 65536"/>
                  <a:gd name="T11" fmla="*/ 0 60000 65536"/>
                  <a:gd name="T12" fmla="*/ 0 60000 65536"/>
                  <a:gd name="T13" fmla="*/ 0 60000 65536"/>
                  <a:gd name="T14" fmla="*/ 0 60000 65536"/>
                  <a:gd name="T15" fmla="*/ 0 w 261"/>
                  <a:gd name="T16" fmla="*/ 0 h 282"/>
                  <a:gd name="T17" fmla="*/ 261 w 261"/>
                  <a:gd name="T18" fmla="*/ 282 h 282"/>
                </a:gdLst>
                <a:ahLst/>
                <a:cxnLst>
                  <a:cxn ang="T10">
                    <a:pos x="T0" y="T1"/>
                  </a:cxn>
                  <a:cxn ang="T11">
                    <a:pos x="T2" y="T3"/>
                  </a:cxn>
                  <a:cxn ang="T12">
                    <a:pos x="T4" y="T5"/>
                  </a:cxn>
                  <a:cxn ang="T13">
                    <a:pos x="T6" y="T7"/>
                  </a:cxn>
                  <a:cxn ang="T14">
                    <a:pos x="T8" y="T9"/>
                  </a:cxn>
                </a:cxnLst>
                <a:rect l="T15" t="T16" r="T17" b="T18"/>
                <a:pathLst>
                  <a:path w="261" h="282">
                    <a:moveTo>
                      <a:pt x="0" y="0"/>
                    </a:moveTo>
                    <a:lnTo>
                      <a:pt x="0" y="282"/>
                    </a:lnTo>
                    <a:lnTo>
                      <a:pt x="261" y="196"/>
                    </a:lnTo>
                    <a:lnTo>
                      <a:pt x="132" y="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sp>
            <p:nvSpPr>
              <p:cNvPr id="12" name="Freeform 26"/>
              <p:cNvSpPr>
                <a:spLocks noChangeArrowheads="1"/>
              </p:cNvSpPr>
              <p:nvPr/>
            </p:nvSpPr>
            <p:spPr bwMode="auto">
              <a:xfrm>
                <a:off x="1855343" y="1404042"/>
                <a:ext cx="1869670" cy="2263659"/>
              </a:xfrm>
              <a:custGeom>
                <a:avLst/>
                <a:gdLst>
                  <a:gd name="T0" fmla="*/ 261 w 261"/>
                  <a:gd name="T1" fmla="*/ 0 h 316"/>
                  <a:gd name="T2" fmla="*/ 0 w 261"/>
                  <a:gd name="T3" fmla="*/ 86 h 316"/>
                  <a:gd name="T4" fmla="*/ 160 w 261"/>
                  <a:gd name="T5" fmla="*/ 316 h 316"/>
                  <a:gd name="T6" fmla="*/ 211 w 261"/>
                  <a:gd name="T7" fmla="*/ 158 h 316"/>
                  <a:gd name="T8" fmla="*/ 261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261" y="0"/>
                    </a:moveTo>
                    <a:lnTo>
                      <a:pt x="0" y="86"/>
                    </a:lnTo>
                    <a:lnTo>
                      <a:pt x="160" y="316"/>
                    </a:lnTo>
                    <a:lnTo>
                      <a:pt x="211" y="158"/>
                    </a:lnTo>
                    <a:lnTo>
                      <a:pt x="261" y="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sp>
            <p:nvSpPr>
              <p:cNvPr id="13" name="Freeform 27"/>
              <p:cNvSpPr>
                <a:spLocks noChangeArrowheads="1"/>
              </p:cNvSpPr>
              <p:nvPr/>
            </p:nvSpPr>
            <p:spPr bwMode="auto">
              <a:xfrm>
                <a:off x="702021" y="2020101"/>
                <a:ext cx="2299479" cy="1647600"/>
              </a:xfrm>
              <a:custGeom>
                <a:avLst/>
                <a:gdLst>
                  <a:gd name="T0" fmla="*/ 321 w 321"/>
                  <a:gd name="T1" fmla="*/ 230 h 230"/>
                  <a:gd name="T2" fmla="*/ 161 w 321"/>
                  <a:gd name="T3" fmla="*/ 0 h 230"/>
                  <a:gd name="T4" fmla="*/ 0 w 321"/>
                  <a:gd name="T5" fmla="*/ 230 h 230"/>
                  <a:gd name="T6" fmla="*/ 161 w 321"/>
                  <a:gd name="T7" fmla="*/ 230 h 230"/>
                  <a:gd name="T8" fmla="*/ 321 w 321"/>
                  <a:gd name="T9" fmla="*/ 230 h 230"/>
                  <a:gd name="T10" fmla="*/ 0 60000 65536"/>
                  <a:gd name="T11" fmla="*/ 0 60000 65536"/>
                  <a:gd name="T12" fmla="*/ 0 60000 65536"/>
                  <a:gd name="T13" fmla="*/ 0 60000 65536"/>
                  <a:gd name="T14" fmla="*/ 0 60000 65536"/>
                  <a:gd name="T15" fmla="*/ 0 w 321"/>
                  <a:gd name="T16" fmla="*/ 0 h 230"/>
                  <a:gd name="T17" fmla="*/ 321 w 321"/>
                  <a:gd name="T18" fmla="*/ 230 h 230"/>
                </a:gdLst>
                <a:ahLst/>
                <a:cxnLst>
                  <a:cxn ang="T10">
                    <a:pos x="T0" y="T1"/>
                  </a:cxn>
                  <a:cxn ang="T11">
                    <a:pos x="T2" y="T3"/>
                  </a:cxn>
                  <a:cxn ang="T12">
                    <a:pos x="T4" y="T5"/>
                  </a:cxn>
                  <a:cxn ang="T13">
                    <a:pos x="T6" y="T7"/>
                  </a:cxn>
                  <a:cxn ang="T14">
                    <a:pos x="T8" y="T9"/>
                  </a:cxn>
                </a:cxnLst>
                <a:rect l="T15" t="T16" r="T17" b="T18"/>
                <a:pathLst>
                  <a:path w="321" h="230">
                    <a:moveTo>
                      <a:pt x="321" y="230"/>
                    </a:moveTo>
                    <a:lnTo>
                      <a:pt x="161" y="0"/>
                    </a:lnTo>
                    <a:lnTo>
                      <a:pt x="0" y="230"/>
                    </a:lnTo>
                    <a:lnTo>
                      <a:pt x="161" y="230"/>
                    </a:lnTo>
                    <a:lnTo>
                      <a:pt x="321" y="230"/>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sp>
            <p:nvSpPr>
              <p:cNvPr id="14" name="Freeform 28"/>
              <p:cNvSpPr>
                <a:spLocks noChangeArrowheads="1"/>
              </p:cNvSpPr>
              <p:nvPr/>
            </p:nvSpPr>
            <p:spPr bwMode="auto">
              <a:xfrm>
                <a:off x="0" y="1404042"/>
                <a:ext cx="1855343" cy="2263659"/>
              </a:xfrm>
              <a:custGeom>
                <a:avLst/>
                <a:gdLst>
                  <a:gd name="T0" fmla="*/ 98 w 259"/>
                  <a:gd name="T1" fmla="*/ 316 h 316"/>
                  <a:gd name="T2" fmla="*/ 259 w 259"/>
                  <a:gd name="T3" fmla="*/ 86 h 316"/>
                  <a:gd name="T4" fmla="*/ 0 w 259"/>
                  <a:gd name="T5" fmla="*/ 0 h 316"/>
                  <a:gd name="T6" fmla="*/ 50 w 259"/>
                  <a:gd name="T7" fmla="*/ 158 h 316"/>
                  <a:gd name="T8" fmla="*/ 98 w 259"/>
                  <a:gd name="T9" fmla="*/ 316 h 316"/>
                  <a:gd name="T10" fmla="*/ 0 60000 65536"/>
                  <a:gd name="T11" fmla="*/ 0 60000 65536"/>
                  <a:gd name="T12" fmla="*/ 0 60000 65536"/>
                  <a:gd name="T13" fmla="*/ 0 60000 65536"/>
                  <a:gd name="T14" fmla="*/ 0 60000 65536"/>
                  <a:gd name="T15" fmla="*/ 0 w 259"/>
                  <a:gd name="T16" fmla="*/ 0 h 316"/>
                  <a:gd name="T17" fmla="*/ 259 w 259"/>
                  <a:gd name="T18" fmla="*/ 316 h 316"/>
                </a:gdLst>
                <a:ahLst/>
                <a:cxnLst>
                  <a:cxn ang="T10">
                    <a:pos x="T0" y="T1"/>
                  </a:cxn>
                  <a:cxn ang="T11">
                    <a:pos x="T2" y="T3"/>
                  </a:cxn>
                  <a:cxn ang="T12">
                    <a:pos x="T4" y="T5"/>
                  </a:cxn>
                  <a:cxn ang="T13">
                    <a:pos x="T6" y="T7"/>
                  </a:cxn>
                  <a:cxn ang="T14">
                    <a:pos x="T8" y="T9"/>
                  </a:cxn>
                </a:cxnLst>
                <a:rect l="T15" t="T16" r="T17" b="T18"/>
                <a:pathLst>
                  <a:path w="259" h="316">
                    <a:moveTo>
                      <a:pt x="98" y="316"/>
                    </a:moveTo>
                    <a:lnTo>
                      <a:pt x="259" y="86"/>
                    </a:lnTo>
                    <a:lnTo>
                      <a:pt x="0" y="0"/>
                    </a:lnTo>
                    <a:lnTo>
                      <a:pt x="50" y="158"/>
                    </a:lnTo>
                    <a:lnTo>
                      <a:pt x="98" y="316"/>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grpSp>
        <p:pic>
          <p:nvPicPr>
            <p:cNvPr id="5" name="图片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017" y="1010050"/>
              <a:ext cx="416768" cy="4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0279" y="2054285"/>
              <a:ext cx="415025" cy="4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584" y="2683307"/>
              <a:ext cx="411010"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158" y="1957035"/>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362" y="984835"/>
              <a:ext cx="435092" cy="4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5" name="Straight Connector 54"/>
          <p:cNvCxnSpPr/>
          <p:nvPr/>
        </p:nvCxnSpPr>
        <p:spPr>
          <a:xfrm>
            <a:off x="5951984" y="2105000"/>
            <a:ext cx="0" cy="31242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22"/>
          <p:cNvGrpSpPr/>
          <p:nvPr/>
        </p:nvGrpSpPr>
        <p:grpSpPr bwMode="auto">
          <a:xfrm>
            <a:off x="6345957" y="2102668"/>
            <a:ext cx="850106" cy="377429"/>
            <a:chOff x="0" y="0"/>
            <a:chExt cx="1131895" cy="504056"/>
          </a:xfrm>
        </p:grpSpPr>
        <p:sp>
          <p:nvSpPr>
            <p:cNvPr id="17"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18" name="文本框 47"/>
            <p:cNvSpPr>
              <a:spLocks noChangeArrowheads="1"/>
            </p:cNvSpPr>
            <p:nvPr/>
          </p:nvSpPr>
          <p:spPr bwMode="auto">
            <a:xfrm>
              <a:off x="51774" y="41772"/>
              <a:ext cx="1080121" cy="42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smtClean="0">
                  <a:solidFill>
                    <a:schemeClr val="bg1"/>
                  </a:solidFill>
                  <a:latin typeface="+mj-ea"/>
                  <a:ea typeface="+mj-ea"/>
                  <a:sym typeface="方正兰亭细黑_GBK" charset="-122"/>
                </a:rPr>
                <a:t>标题一</a:t>
              </a:r>
              <a:endParaRPr lang="zh-CN" altLang="en-US" sz="1500" b="1" dirty="0">
                <a:solidFill>
                  <a:schemeClr val="bg1"/>
                </a:solidFill>
                <a:latin typeface="+mj-ea"/>
                <a:ea typeface="+mj-ea"/>
                <a:sym typeface="方正兰亭细黑_GBK" charset="-122"/>
              </a:endParaRPr>
            </a:p>
          </p:txBody>
        </p:sp>
      </p:grpSp>
      <p:sp>
        <p:nvSpPr>
          <p:cNvPr id="19" name="矩形 60"/>
          <p:cNvSpPr>
            <a:spLocks noChangeArrowheads="1"/>
          </p:cNvSpPr>
          <p:nvPr/>
        </p:nvSpPr>
        <p:spPr bwMode="auto">
          <a:xfrm>
            <a:off x="7338094" y="2060848"/>
            <a:ext cx="2502322"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rPr>
              <a:t>单击</a:t>
            </a:r>
            <a:r>
              <a:rPr lang="zh-CN" altLang="en-US" sz="1000" dirty="0">
                <a:solidFill>
                  <a:schemeClr val="tx1">
                    <a:lumMod val="50000"/>
                    <a:lumOff val="50000"/>
                  </a:schemeClr>
                </a:solidFill>
                <a:latin typeface="微软雅黑" panose="020B0503020204020204" pitchFamily="34" charset="-122"/>
              </a:rPr>
              <a:t>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a:solidFill>
                <a:schemeClr val="tx1">
                  <a:lumMod val="50000"/>
                  <a:lumOff val="50000"/>
                </a:schemeClr>
              </a:solidFill>
              <a:latin typeface="微软雅黑" panose="020B0503020204020204" pitchFamily="34" charset="-122"/>
            </a:endParaRPr>
          </a:p>
        </p:txBody>
      </p:sp>
      <p:grpSp>
        <p:nvGrpSpPr>
          <p:cNvPr id="20" name="Group 22"/>
          <p:cNvGrpSpPr/>
          <p:nvPr/>
        </p:nvGrpSpPr>
        <p:grpSpPr bwMode="auto">
          <a:xfrm>
            <a:off x="6345957" y="2764594"/>
            <a:ext cx="850106" cy="377429"/>
            <a:chOff x="0" y="0"/>
            <a:chExt cx="1131895" cy="504056"/>
          </a:xfrm>
        </p:grpSpPr>
        <p:sp>
          <p:nvSpPr>
            <p:cNvPr id="2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2" name="文本框 47"/>
            <p:cNvSpPr>
              <a:spLocks noChangeArrowheads="1"/>
            </p:cNvSpPr>
            <p:nvPr/>
          </p:nvSpPr>
          <p:spPr bwMode="auto">
            <a:xfrm>
              <a:off x="51774" y="41772"/>
              <a:ext cx="1080121" cy="42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smtClean="0">
                  <a:solidFill>
                    <a:schemeClr val="bg1"/>
                  </a:solidFill>
                  <a:latin typeface="+mj-ea"/>
                  <a:sym typeface="方正兰亭细黑_GBK" charset="-122"/>
                </a:rPr>
                <a:t>标题二</a:t>
              </a:r>
              <a:endParaRPr lang="zh-CN" altLang="en-US" sz="1500" b="1" dirty="0">
                <a:solidFill>
                  <a:schemeClr val="bg1"/>
                </a:solidFill>
                <a:latin typeface="+mj-ea"/>
                <a:sym typeface="方正兰亭细黑_GBK" charset="-122"/>
              </a:endParaRPr>
            </a:p>
          </p:txBody>
        </p:sp>
      </p:grpSp>
      <p:sp>
        <p:nvSpPr>
          <p:cNvPr id="23" name="矩形 60"/>
          <p:cNvSpPr>
            <a:spLocks noChangeArrowheads="1"/>
          </p:cNvSpPr>
          <p:nvPr/>
        </p:nvSpPr>
        <p:spPr bwMode="auto">
          <a:xfrm>
            <a:off x="7338094" y="2722774"/>
            <a:ext cx="2502322"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rPr>
              <a:t>单击</a:t>
            </a:r>
            <a:r>
              <a:rPr lang="zh-CN" altLang="en-US" sz="1000" dirty="0">
                <a:solidFill>
                  <a:schemeClr val="tx1">
                    <a:lumMod val="50000"/>
                    <a:lumOff val="50000"/>
                  </a:schemeClr>
                </a:solidFill>
                <a:latin typeface="微软雅黑" panose="020B0503020204020204" pitchFamily="34" charset="-122"/>
              </a:rPr>
              <a:t>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a:solidFill>
                <a:schemeClr val="tx1">
                  <a:lumMod val="50000"/>
                  <a:lumOff val="50000"/>
                </a:schemeClr>
              </a:solidFill>
              <a:latin typeface="微软雅黑" panose="020B0503020204020204" pitchFamily="34" charset="-122"/>
            </a:endParaRPr>
          </a:p>
        </p:txBody>
      </p:sp>
      <p:grpSp>
        <p:nvGrpSpPr>
          <p:cNvPr id="24" name="Group 22"/>
          <p:cNvGrpSpPr/>
          <p:nvPr/>
        </p:nvGrpSpPr>
        <p:grpSpPr bwMode="auto">
          <a:xfrm>
            <a:off x="6345957" y="3436123"/>
            <a:ext cx="850106" cy="377429"/>
            <a:chOff x="0" y="0"/>
            <a:chExt cx="1131895" cy="504056"/>
          </a:xfrm>
        </p:grpSpPr>
        <p:sp>
          <p:nvSpPr>
            <p:cNvPr id="25"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6" name="文本框 47"/>
            <p:cNvSpPr>
              <a:spLocks noChangeArrowheads="1"/>
            </p:cNvSpPr>
            <p:nvPr/>
          </p:nvSpPr>
          <p:spPr bwMode="auto">
            <a:xfrm>
              <a:off x="51774" y="41772"/>
              <a:ext cx="1080121" cy="42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smtClean="0">
                  <a:solidFill>
                    <a:schemeClr val="bg1"/>
                  </a:solidFill>
                  <a:latin typeface="+mj-ea"/>
                  <a:sym typeface="方正兰亭细黑_GBK" charset="-122"/>
                </a:rPr>
                <a:t>标题三</a:t>
              </a:r>
              <a:endParaRPr lang="zh-CN" altLang="en-US" sz="1500" b="1" dirty="0">
                <a:solidFill>
                  <a:schemeClr val="bg1"/>
                </a:solidFill>
                <a:latin typeface="+mj-ea"/>
                <a:sym typeface="方正兰亭细黑_GBK" charset="-122"/>
              </a:endParaRPr>
            </a:p>
          </p:txBody>
        </p:sp>
      </p:grpSp>
      <p:sp>
        <p:nvSpPr>
          <p:cNvPr id="27" name="矩形 60"/>
          <p:cNvSpPr>
            <a:spLocks noChangeArrowheads="1"/>
          </p:cNvSpPr>
          <p:nvPr/>
        </p:nvSpPr>
        <p:spPr bwMode="auto">
          <a:xfrm>
            <a:off x="7338094" y="3394303"/>
            <a:ext cx="2502322"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rPr>
              <a:t>单击</a:t>
            </a:r>
            <a:r>
              <a:rPr lang="zh-CN" altLang="en-US" sz="1000" dirty="0">
                <a:solidFill>
                  <a:schemeClr val="tx1">
                    <a:lumMod val="50000"/>
                    <a:lumOff val="50000"/>
                  </a:schemeClr>
                </a:solidFill>
                <a:latin typeface="微软雅黑" panose="020B0503020204020204" pitchFamily="34" charset="-122"/>
              </a:rPr>
              <a:t>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a:solidFill>
                <a:schemeClr val="tx1">
                  <a:lumMod val="50000"/>
                  <a:lumOff val="50000"/>
                </a:schemeClr>
              </a:solidFill>
              <a:latin typeface="微软雅黑" panose="020B0503020204020204" pitchFamily="34" charset="-122"/>
            </a:endParaRPr>
          </a:p>
        </p:txBody>
      </p:sp>
      <p:grpSp>
        <p:nvGrpSpPr>
          <p:cNvPr id="28" name="Group 22"/>
          <p:cNvGrpSpPr/>
          <p:nvPr/>
        </p:nvGrpSpPr>
        <p:grpSpPr bwMode="auto">
          <a:xfrm>
            <a:off x="6345957" y="4084195"/>
            <a:ext cx="850106" cy="377429"/>
            <a:chOff x="0" y="0"/>
            <a:chExt cx="1131895" cy="504056"/>
          </a:xfrm>
        </p:grpSpPr>
        <p:sp>
          <p:nvSpPr>
            <p:cNvPr id="29"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30" name="文本框 47"/>
            <p:cNvSpPr>
              <a:spLocks noChangeArrowheads="1"/>
            </p:cNvSpPr>
            <p:nvPr/>
          </p:nvSpPr>
          <p:spPr bwMode="auto">
            <a:xfrm>
              <a:off x="51774" y="41772"/>
              <a:ext cx="1080121" cy="42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smtClean="0">
                  <a:solidFill>
                    <a:schemeClr val="bg1"/>
                  </a:solidFill>
                  <a:latin typeface="+mj-ea"/>
                  <a:sym typeface="方正兰亭细黑_GBK" charset="-122"/>
                </a:rPr>
                <a:t>标题四</a:t>
              </a:r>
              <a:endParaRPr lang="zh-CN" altLang="en-US" sz="1500" b="1" dirty="0">
                <a:solidFill>
                  <a:schemeClr val="bg1"/>
                </a:solidFill>
                <a:latin typeface="+mj-ea"/>
                <a:sym typeface="方正兰亭细黑_GBK" charset="-122"/>
              </a:endParaRPr>
            </a:p>
          </p:txBody>
        </p:sp>
      </p:grpSp>
      <p:sp>
        <p:nvSpPr>
          <p:cNvPr id="31" name="矩形 60"/>
          <p:cNvSpPr>
            <a:spLocks noChangeArrowheads="1"/>
          </p:cNvSpPr>
          <p:nvPr/>
        </p:nvSpPr>
        <p:spPr bwMode="auto">
          <a:xfrm>
            <a:off x="7338094" y="4042375"/>
            <a:ext cx="2502322"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rPr>
              <a:t>单击</a:t>
            </a:r>
            <a:r>
              <a:rPr lang="zh-CN" altLang="en-US" sz="1000" dirty="0">
                <a:solidFill>
                  <a:schemeClr val="tx1">
                    <a:lumMod val="50000"/>
                    <a:lumOff val="50000"/>
                  </a:schemeClr>
                </a:solidFill>
                <a:latin typeface="微软雅黑" panose="020B0503020204020204" pitchFamily="34" charset="-122"/>
              </a:rPr>
              <a:t>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a:solidFill>
                <a:schemeClr val="tx1">
                  <a:lumMod val="50000"/>
                  <a:lumOff val="50000"/>
                </a:schemeClr>
              </a:solidFill>
              <a:latin typeface="微软雅黑" panose="020B0503020204020204" pitchFamily="34" charset="-122"/>
            </a:endParaRPr>
          </a:p>
        </p:txBody>
      </p:sp>
      <p:grpSp>
        <p:nvGrpSpPr>
          <p:cNvPr id="32" name="Group 22"/>
          <p:cNvGrpSpPr/>
          <p:nvPr/>
        </p:nvGrpSpPr>
        <p:grpSpPr bwMode="auto">
          <a:xfrm>
            <a:off x="6345957" y="4741957"/>
            <a:ext cx="850106" cy="377429"/>
            <a:chOff x="0" y="0"/>
            <a:chExt cx="1131895" cy="504056"/>
          </a:xfrm>
        </p:grpSpPr>
        <p:sp>
          <p:nvSpPr>
            <p:cNvPr id="33" name="矩形 46"/>
            <p:cNvSpPr>
              <a:spLocks noChangeArrowheads="1"/>
            </p:cNvSpPr>
            <p:nvPr/>
          </p:nvSpPr>
          <p:spPr bwMode="auto">
            <a:xfrm>
              <a:off x="0" y="0"/>
              <a:ext cx="1080120" cy="50405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34" name="文本框 47"/>
            <p:cNvSpPr>
              <a:spLocks noChangeArrowheads="1"/>
            </p:cNvSpPr>
            <p:nvPr/>
          </p:nvSpPr>
          <p:spPr bwMode="auto">
            <a:xfrm>
              <a:off x="51774" y="41772"/>
              <a:ext cx="1080121" cy="42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smtClean="0">
                  <a:solidFill>
                    <a:schemeClr val="bg1"/>
                  </a:solidFill>
                  <a:latin typeface="+mj-ea"/>
                  <a:sym typeface="方正兰亭细黑_GBK" charset="-122"/>
                </a:rPr>
                <a:t>标题五</a:t>
              </a:r>
              <a:endParaRPr lang="zh-CN" altLang="en-US" sz="1500" b="1" dirty="0">
                <a:solidFill>
                  <a:schemeClr val="bg1"/>
                </a:solidFill>
                <a:latin typeface="+mj-ea"/>
                <a:sym typeface="方正兰亭细黑_GBK" charset="-122"/>
              </a:endParaRPr>
            </a:p>
          </p:txBody>
        </p:sp>
      </p:grpSp>
      <p:sp>
        <p:nvSpPr>
          <p:cNvPr id="35" name="矩形 60"/>
          <p:cNvSpPr>
            <a:spLocks noChangeArrowheads="1"/>
          </p:cNvSpPr>
          <p:nvPr/>
        </p:nvSpPr>
        <p:spPr bwMode="auto">
          <a:xfrm>
            <a:off x="7338094" y="4700137"/>
            <a:ext cx="2502322"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rPr>
              <a:t>单击</a:t>
            </a:r>
            <a:r>
              <a:rPr lang="zh-CN" altLang="en-US" sz="1000" dirty="0">
                <a:solidFill>
                  <a:schemeClr val="tx1">
                    <a:lumMod val="50000"/>
                    <a:lumOff val="50000"/>
                  </a:schemeClr>
                </a:solidFill>
                <a:latin typeface="微软雅黑" panose="020B0503020204020204" pitchFamily="34" charset="-122"/>
              </a:rPr>
              <a:t>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a:solidFill>
                <a:schemeClr val="tx1">
                  <a:lumMod val="50000"/>
                  <a:lumOff val="50000"/>
                </a:schemeClr>
              </a:solidFill>
              <a:latin typeface="微软雅黑" panose="020B0503020204020204" pitchFamily="34" charset="-122"/>
            </a:endParaRPr>
          </a:p>
        </p:txBody>
      </p:sp>
      <p:sp>
        <p:nvSpPr>
          <p:cNvPr id="36" name="TextBox 35"/>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2" presetClass="entr" presetSubtype="2" decel="10000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4000"/>
                            </p:stCondLst>
                            <p:childTnLst>
                              <p:par>
                                <p:cTn id="38" presetID="2" presetClass="entr" presetSubtype="2" decel="10000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5000"/>
                            </p:stCondLst>
                            <p:childTnLst>
                              <p:par>
                                <p:cTn id="47" presetID="2" presetClass="entr" presetSubtype="2" decel="10000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P spid="31"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成功经验分享</a:t>
            </a:r>
          </a:p>
        </p:txBody>
      </p:sp>
      <p:sp>
        <p:nvSpPr>
          <p:cNvPr id="40" name="任意多边形 14"/>
          <p:cNvSpPr>
            <a:spLocks noChangeArrowheads="1"/>
          </p:cNvSpPr>
          <p:nvPr/>
        </p:nvSpPr>
        <p:spPr bwMode="auto">
          <a:xfrm rot="1723431">
            <a:off x="4206011" y="3310376"/>
            <a:ext cx="1816100" cy="1339850"/>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chemeClr val="accent2"/>
          </a:solidFill>
          <a:ln w="25400" cmpd="sng">
            <a:solidFill>
              <a:srgbClr val="FFFFFF"/>
            </a:solidFill>
            <a:miter lim="800000"/>
          </a:ln>
        </p:spPr>
        <p:txBody>
          <a:bodyPr lIns="2385060" tIns="1267461" rIns="133604" bIns="1612899" anchor="ctr"/>
          <a:lstStyle/>
          <a:p>
            <a:pPr algn="ctr">
              <a:lnSpc>
                <a:spcPct val="90000"/>
              </a:lnSpc>
              <a:spcAft>
                <a:spcPct val="35000"/>
              </a:spcAft>
            </a:pPr>
            <a:endParaRPr lang="zh-CN" altLang="en-US" sz="3800">
              <a:solidFill>
                <a:srgbClr val="FFFFFF"/>
              </a:solidFill>
              <a:latin typeface="Calibri" panose="020F0502020204030204" charset="0"/>
              <a:sym typeface="宋体" panose="02010600030101010101" pitchFamily="2" charset="-122"/>
            </a:endParaRPr>
          </a:p>
        </p:txBody>
      </p:sp>
      <p:sp>
        <p:nvSpPr>
          <p:cNvPr id="41" name="任意多边形 15"/>
          <p:cNvSpPr>
            <a:spLocks noChangeArrowheads="1"/>
          </p:cNvSpPr>
          <p:nvPr/>
        </p:nvSpPr>
        <p:spPr bwMode="auto">
          <a:xfrm rot="1723431">
            <a:off x="2353399" y="1954651"/>
            <a:ext cx="3635375" cy="3635375"/>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chemeClr val="accent1"/>
          </a:solidFill>
          <a:ln w="25400" cmpd="sng">
            <a:solidFill>
              <a:srgbClr val="FFFFFF"/>
            </a:solidFill>
            <a:miter lim="800000"/>
          </a:ln>
        </p:spPr>
        <p:txBody>
          <a:bodyPr lIns="2244090" tIns="2081530" rIns="374650" bIns="781050" anchor="ctr"/>
          <a:lstStyle/>
          <a:p>
            <a:pPr algn="ctr">
              <a:lnSpc>
                <a:spcPct val="90000"/>
              </a:lnSpc>
              <a:spcAft>
                <a:spcPct val="35000"/>
              </a:spcAft>
            </a:pPr>
            <a:endParaRPr lang="zh-CN" altLang="en-US" sz="3900">
              <a:solidFill>
                <a:srgbClr val="FFFFFF"/>
              </a:solidFill>
              <a:latin typeface="Calibri" panose="020F0502020204030204" charset="0"/>
              <a:sym typeface="宋体" panose="02010600030101010101" pitchFamily="2" charset="-122"/>
            </a:endParaRPr>
          </a:p>
        </p:txBody>
      </p:sp>
      <p:sp>
        <p:nvSpPr>
          <p:cNvPr id="42" name="任意多边形 16"/>
          <p:cNvSpPr>
            <a:spLocks noChangeArrowheads="1"/>
          </p:cNvSpPr>
          <p:nvPr/>
        </p:nvSpPr>
        <p:spPr bwMode="auto">
          <a:xfrm rot="1723431">
            <a:off x="2353399" y="1954651"/>
            <a:ext cx="3635375" cy="3635375"/>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accent4"/>
          </a:solidFill>
          <a:ln w="25400" cmpd="sng">
            <a:solidFill>
              <a:srgbClr val="FFFFFF"/>
            </a:solidFill>
            <a:miter lim="800000"/>
          </a:ln>
        </p:spPr>
        <p:txBody>
          <a:bodyPr lIns="1299210" tIns="2731771" rIns="1299210" bIns="130809" anchor="ctr"/>
          <a:lstStyle/>
          <a:p>
            <a:pPr algn="ctr">
              <a:lnSpc>
                <a:spcPct val="90000"/>
              </a:lnSpc>
              <a:spcAft>
                <a:spcPct val="35000"/>
              </a:spcAft>
            </a:pPr>
            <a:endParaRPr lang="zh-CN" altLang="en-US" sz="3900">
              <a:solidFill>
                <a:srgbClr val="FFFFFF"/>
              </a:solidFill>
              <a:latin typeface="Calibri" panose="020F0502020204030204" charset="0"/>
              <a:sym typeface="宋体" panose="02010600030101010101" pitchFamily="2" charset="-122"/>
            </a:endParaRPr>
          </a:p>
        </p:txBody>
      </p:sp>
      <p:sp>
        <p:nvSpPr>
          <p:cNvPr id="43" name="任意多边形 17"/>
          <p:cNvSpPr>
            <a:spLocks noChangeArrowheads="1"/>
          </p:cNvSpPr>
          <p:nvPr/>
        </p:nvSpPr>
        <p:spPr bwMode="auto">
          <a:xfrm rot="1723431">
            <a:off x="2353399" y="1954651"/>
            <a:ext cx="3635375" cy="3635375"/>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chemeClr val="accent3"/>
          </a:solidFill>
          <a:ln w="25400" cmpd="sng">
            <a:solidFill>
              <a:srgbClr val="FFFFFF"/>
            </a:solidFill>
            <a:miter lim="800000"/>
          </a:ln>
        </p:spPr>
        <p:txBody>
          <a:bodyPr lIns="374650" tIns="2081530" rIns="2244090" bIns="781050" anchor="ctr"/>
          <a:lstStyle/>
          <a:p>
            <a:pPr algn="ctr">
              <a:lnSpc>
                <a:spcPct val="90000"/>
              </a:lnSpc>
              <a:spcAft>
                <a:spcPct val="35000"/>
              </a:spcAft>
            </a:pPr>
            <a:endParaRPr lang="zh-CN" altLang="en-US" sz="3900">
              <a:solidFill>
                <a:srgbClr val="FFFFFF"/>
              </a:solidFill>
              <a:latin typeface="Calibri" panose="020F0502020204030204" charset="0"/>
              <a:sym typeface="宋体" panose="02010600030101010101" pitchFamily="2" charset="-122"/>
            </a:endParaRPr>
          </a:p>
        </p:txBody>
      </p:sp>
      <p:sp>
        <p:nvSpPr>
          <p:cNvPr id="44" name="任意多边形 18"/>
          <p:cNvSpPr>
            <a:spLocks noChangeArrowheads="1"/>
          </p:cNvSpPr>
          <p:nvPr/>
        </p:nvSpPr>
        <p:spPr bwMode="auto">
          <a:xfrm rot="1723431">
            <a:off x="2353399" y="1954651"/>
            <a:ext cx="3635375" cy="3635375"/>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chemeClr val="accent2"/>
          </a:solidFill>
          <a:ln w="25400" cmpd="sng">
            <a:solidFill>
              <a:srgbClr val="FFFFFF"/>
            </a:solidFill>
            <a:miter lim="800000"/>
          </a:ln>
        </p:spPr>
        <p:txBody>
          <a:bodyPr lIns="124714" tIns="1258571" rIns="2376170" bIns="1604009" anchor="ctr"/>
          <a:lstStyle/>
          <a:p>
            <a:pPr algn="ctr">
              <a:lnSpc>
                <a:spcPct val="90000"/>
              </a:lnSpc>
              <a:spcAft>
                <a:spcPct val="35000"/>
              </a:spcAft>
            </a:pPr>
            <a:endParaRPr lang="zh-CN" altLang="en-US" sz="3100">
              <a:solidFill>
                <a:srgbClr val="FFFFFF"/>
              </a:solidFill>
              <a:latin typeface="Calibri" panose="020F0502020204030204" charset="0"/>
              <a:sym typeface="宋体" panose="02010600030101010101" pitchFamily="2" charset="-122"/>
            </a:endParaRPr>
          </a:p>
        </p:txBody>
      </p:sp>
      <p:sp>
        <p:nvSpPr>
          <p:cNvPr id="45" name="任意多边形 19"/>
          <p:cNvSpPr>
            <a:spLocks noChangeArrowheads="1"/>
          </p:cNvSpPr>
          <p:nvPr/>
        </p:nvSpPr>
        <p:spPr bwMode="auto">
          <a:xfrm rot="1723431">
            <a:off x="2353399" y="1954651"/>
            <a:ext cx="3635375" cy="3635375"/>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chemeClr val="accent1"/>
          </a:solidFill>
          <a:ln w="25400" cmpd="sng">
            <a:solidFill>
              <a:srgbClr val="FFFFFF"/>
            </a:solidFill>
            <a:miter lim="800000"/>
          </a:ln>
        </p:spPr>
        <p:txBody>
          <a:bodyPr lIns="776478" tIns="361951" rIns="1776222" bIns="2536189" anchor="ctr"/>
          <a:lstStyle/>
          <a:p>
            <a:pPr algn="ctr">
              <a:lnSpc>
                <a:spcPct val="90000"/>
              </a:lnSpc>
              <a:spcAft>
                <a:spcPct val="35000"/>
              </a:spcAft>
            </a:pPr>
            <a:endParaRPr lang="zh-CN" altLang="en-US" sz="2900">
              <a:solidFill>
                <a:srgbClr val="FFFFFF"/>
              </a:solidFill>
              <a:latin typeface="Calibri" panose="020F0502020204030204" charset="0"/>
              <a:sym typeface="宋体" panose="02010600030101010101" pitchFamily="2" charset="-122"/>
            </a:endParaRPr>
          </a:p>
        </p:txBody>
      </p:sp>
      <p:sp>
        <p:nvSpPr>
          <p:cNvPr id="46" name="椭圆 20"/>
          <p:cNvSpPr>
            <a:spLocks noChangeArrowheads="1"/>
          </p:cNvSpPr>
          <p:nvPr/>
        </p:nvSpPr>
        <p:spPr bwMode="auto">
          <a:xfrm>
            <a:off x="3931374" y="3542151"/>
            <a:ext cx="506412" cy="506413"/>
          </a:xfrm>
          <a:prstGeom prst="ellipse">
            <a:avLst/>
          </a:prstGeom>
          <a:solidFill>
            <a:schemeClr val="accent1"/>
          </a:solidFill>
          <a:ln w="25400" cmpd="sng">
            <a:solidFill>
              <a:schemeClr val="bg1"/>
            </a:solidFill>
            <a:miter lim="800000"/>
          </a:ln>
        </p:spPr>
        <p:txBody>
          <a:bodyPr anchor="ctr"/>
          <a:lstStyle/>
          <a:p>
            <a:pPr algn="ctr"/>
            <a:endParaRPr lang="zh-CN" altLang="en-US">
              <a:solidFill>
                <a:srgbClr val="FFFFFF"/>
              </a:solidFill>
              <a:latin typeface="Calibri" panose="020F0502020204030204" charset="0"/>
              <a:sym typeface="宋体" panose="02010600030101010101" pitchFamily="2" charset="-122"/>
            </a:endParaRPr>
          </a:p>
        </p:txBody>
      </p:sp>
      <p:sp>
        <p:nvSpPr>
          <p:cNvPr id="47" name="TextBox 21"/>
          <p:cNvSpPr>
            <a:spLocks noChangeArrowheads="1"/>
          </p:cNvSpPr>
          <p:nvPr/>
        </p:nvSpPr>
        <p:spPr bwMode="auto">
          <a:xfrm>
            <a:off x="3994874" y="3173851"/>
            <a:ext cx="404812"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48" name="TextBox 22"/>
          <p:cNvSpPr>
            <a:spLocks noChangeArrowheads="1"/>
          </p:cNvSpPr>
          <p:nvPr/>
        </p:nvSpPr>
        <p:spPr bwMode="auto">
          <a:xfrm>
            <a:off x="3621811" y="3316726"/>
            <a:ext cx="403225"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49" name="TextBox 23"/>
          <p:cNvSpPr>
            <a:spLocks noChangeArrowheads="1"/>
          </p:cNvSpPr>
          <p:nvPr/>
        </p:nvSpPr>
        <p:spPr bwMode="auto">
          <a:xfrm>
            <a:off x="3545611" y="3685026"/>
            <a:ext cx="403225"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50" name="TextBox 24"/>
          <p:cNvSpPr>
            <a:spLocks noChangeArrowheads="1"/>
          </p:cNvSpPr>
          <p:nvPr/>
        </p:nvSpPr>
        <p:spPr bwMode="auto">
          <a:xfrm>
            <a:off x="3761511" y="3989826"/>
            <a:ext cx="404813"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51" name="TextBox 25"/>
          <p:cNvSpPr>
            <a:spLocks noChangeArrowheads="1"/>
          </p:cNvSpPr>
          <p:nvPr/>
        </p:nvSpPr>
        <p:spPr bwMode="auto">
          <a:xfrm>
            <a:off x="4142511" y="4023164"/>
            <a:ext cx="404813"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52" name="TextBox 26"/>
          <p:cNvSpPr>
            <a:spLocks noChangeArrowheads="1"/>
          </p:cNvSpPr>
          <p:nvPr/>
        </p:nvSpPr>
        <p:spPr bwMode="auto">
          <a:xfrm>
            <a:off x="4428261" y="3719951"/>
            <a:ext cx="403225"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53" name="TextBox 27"/>
          <p:cNvSpPr>
            <a:spLocks noChangeArrowheads="1"/>
          </p:cNvSpPr>
          <p:nvPr/>
        </p:nvSpPr>
        <p:spPr bwMode="auto">
          <a:xfrm>
            <a:off x="3780561" y="2059426"/>
            <a:ext cx="868363"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54" name="TextBox 28"/>
          <p:cNvSpPr>
            <a:spLocks noChangeArrowheads="1"/>
          </p:cNvSpPr>
          <p:nvPr/>
        </p:nvSpPr>
        <p:spPr bwMode="auto">
          <a:xfrm>
            <a:off x="2450236" y="3550089"/>
            <a:ext cx="819150"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55" name="TextBox 29"/>
          <p:cNvSpPr>
            <a:spLocks noChangeArrowheads="1"/>
          </p:cNvSpPr>
          <p:nvPr/>
        </p:nvSpPr>
        <p:spPr bwMode="auto">
          <a:xfrm>
            <a:off x="3148736" y="4485126"/>
            <a:ext cx="863600"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56" name="TextBox 30"/>
          <p:cNvSpPr>
            <a:spLocks noChangeArrowheads="1"/>
          </p:cNvSpPr>
          <p:nvPr/>
        </p:nvSpPr>
        <p:spPr bwMode="auto">
          <a:xfrm>
            <a:off x="2805836" y="2561076"/>
            <a:ext cx="839788"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57" name="TextBox 31"/>
          <p:cNvSpPr>
            <a:spLocks noChangeArrowheads="1"/>
          </p:cNvSpPr>
          <p:nvPr/>
        </p:nvSpPr>
        <p:spPr bwMode="auto">
          <a:xfrm>
            <a:off x="4218711" y="4547039"/>
            <a:ext cx="825500"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58" name="TextBox 32"/>
          <p:cNvSpPr>
            <a:spLocks noChangeArrowheads="1"/>
          </p:cNvSpPr>
          <p:nvPr/>
        </p:nvSpPr>
        <p:spPr bwMode="auto">
          <a:xfrm>
            <a:off x="4893399" y="3650101"/>
            <a:ext cx="811212"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59" name="TextBox 33"/>
          <p:cNvSpPr>
            <a:spLocks noChangeArrowheads="1"/>
          </p:cNvSpPr>
          <p:nvPr/>
        </p:nvSpPr>
        <p:spPr bwMode="auto">
          <a:xfrm>
            <a:off x="6020320" y="1881626"/>
            <a:ext cx="34861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pPr>
            <a:r>
              <a:rPr lang="zh-CN" altLang="en-US" sz="28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您的标题打在这里</a:t>
            </a:r>
          </a:p>
        </p:txBody>
      </p:sp>
      <p:sp>
        <p:nvSpPr>
          <p:cNvPr id="60" name="TextBox 34"/>
          <p:cNvSpPr>
            <a:spLocks noChangeArrowheads="1"/>
          </p:cNvSpPr>
          <p:nvPr/>
        </p:nvSpPr>
        <p:spPr bwMode="auto">
          <a:xfrm>
            <a:off x="6498158" y="2449951"/>
            <a:ext cx="3270250" cy="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您的副标题打在这里或通过复制</a:t>
            </a:r>
          </a:p>
        </p:txBody>
      </p:sp>
      <p:sp>
        <p:nvSpPr>
          <p:cNvPr id="61" name="直接连接符 35"/>
          <p:cNvSpPr>
            <a:spLocks noChangeShapeType="1"/>
          </p:cNvSpPr>
          <p:nvPr/>
        </p:nvSpPr>
        <p:spPr bwMode="auto">
          <a:xfrm>
            <a:off x="5712345" y="2470589"/>
            <a:ext cx="3730625" cy="1587"/>
          </a:xfrm>
          <a:prstGeom prst="line">
            <a:avLst/>
          </a:prstGeom>
          <a:noFill/>
          <a:ln w="19050" cmpd="sng">
            <a:solidFill>
              <a:schemeClr val="accent2"/>
            </a:solidFill>
            <a:miter lim="800000"/>
          </a:ln>
          <a:extLst>
            <a:ext uri="{909E8E84-426E-40DD-AFC4-6F175D3DCCD1}">
              <a14:hiddenFill xmlns:a14="http://schemas.microsoft.com/office/drawing/2010/main">
                <a:noFill/>
              </a14:hiddenFill>
            </a:ext>
          </a:extLst>
        </p:spPr>
        <p:txBody>
          <a:bodyPr/>
          <a:lstStyle/>
          <a:p>
            <a:endParaRPr lang="zh-CN" altLang="en-US">
              <a:ln>
                <a:solidFill>
                  <a:schemeClr val="accent2"/>
                </a:solidFill>
              </a:ln>
            </a:endParaRPr>
          </a:p>
        </p:txBody>
      </p:sp>
      <p:sp>
        <p:nvSpPr>
          <p:cNvPr id="62" name="六边形 36"/>
          <p:cNvSpPr>
            <a:spLocks noChangeArrowheads="1"/>
          </p:cNvSpPr>
          <p:nvPr/>
        </p:nvSpPr>
        <p:spPr bwMode="auto">
          <a:xfrm>
            <a:off x="7249045" y="3189726"/>
            <a:ext cx="1497013" cy="1292225"/>
          </a:xfrm>
          <a:prstGeom prst="hexagon">
            <a:avLst>
              <a:gd name="adj" fmla="val 24966"/>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63" name="六边形 37"/>
          <p:cNvSpPr>
            <a:spLocks noChangeArrowheads="1"/>
          </p:cNvSpPr>
          <p:nvPr/>
        </p:nvSpPr>
        <p:spPr bwMode="auto">
          <a:xfrm>
            <a:off x="8474595" y="4024751"/>
            <a:ext cx="1104900" cy="952500"/>
          </a:xfrm>
          <a:prstGeom prst="hexagon">
            <a:avLst>
              <a:gd name="adj" fmla="val 24999"/>
              <a:gd name="vf" fmla="val 115470"/>
            </a:avLst>
          </a:prstGeom>
          <a:blipFill dpi="0"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64" name="六边形 38"/>
          <p:cNvSpPr>
            <a:spLocks noChangeArrowheads="1"/>
          </p:cNvSpPr>
          <p:nvPr/>
        </p:nvSpPr>
        <p:spPr bwMode="auto">
          <a:xfrm>
            <a:off x="6736008" y="4371265"/>
            <a:ext cx="808038" cy="698500"/>
          </a:xfrm>
          <a:prstGeom prst="hexagon">
            <a:avLst>
              <a:gd name="adj" fmla="val 24941"/>
              <a:gd name="vf" fmla="val 115470"/>
            </a:avLst>
          </a:prstGeom>
          <a:blipFill dpi="0"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65" name="六边形 39"/>
          <p:cNvSpPr>
            <a:spLocks noChangeArrowheads="1"/>
          </p:cNvSpPr>
          <p:nvPr/>
        </p:nvSpPr>
        <p:spPr bwMode="auto">
          <a:xfrm>
            <a:off x="8658745" y="3308789"/>
            <a:ext cx="614363" cy="531812"/>
          </a:xfrm>
          <a:prstGeom prst="hexagon">
            <a:avLst>
              <a:gd name="adj" fmla="val 24912"/>
              <a:gd name="vf" fmla="val 115470"/>
            </a:avLst>
          </a:prstGeom>
          <a:solidFill>
            <a:schemeClr val="bg1">
              <a:lumMod val="75000"/>
              <a:alpha val="62999"/>
            </a:schemeClr>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9" name="TextBox 28"/>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1000"/>
                                        <p:tgtEl>
                                          <p:spTgt spid="4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p:cBhvr>
                                        <p:cTn id="30" dur="500"/>
                                        <p:tgtEl>
                                          <p:spTgt spid="52"/>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Effect>
                                      <p:cBhvr>
                                        <p:cTn id="33" dur="500"/>
                                        <p:tgtEl>
                                          <p:spTgt spid="5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50"/>
                                        </p:tgtEl>
                                        <p:attrNameLst>
                                          <p:attrName>style.visibility</p:attrName>
                                        </p:attrNameLst>
                                      </p:cBhvr>
                                      <p:to>
                                        <p:strVal val="visible"/>
                                      </p:to>
                                    </p:set>
                                    <p:animEffect>
                                      <p:cBhvr>
                                        <p:cTn id="36" dur="500"/>
                                        <p:tgtEl>
                                          <p:spTgt spid="50"/>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49"/>
                                        </p:tgtEl>
                                        <p:attrNameLst>
                                          <p:attrName>style.visibility</p:attrName>
                                        </p:attrNameLst>
                                      </p:cBhvr>
                                      <p:to>
                                        <p:strVal val="visible"/>
                                      </p:to>
                                    </p:set>
                                    <p:animEffect>
                                      <p:cBhvr>
                                        <p:cTn id="39" dur="500"/>
                                        <p:tgtEl>
                                          <p:spTgt spid="49"/>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48"/>
                                        </p:tgtEl>
                                        <p:attrNameLst>
                                          <p:attrName>style.visibility</p:attrName>
                                        </p:attrNameLst>
                                      </p:cBhvr>
                                      <p:to>
                                        <p:strVal val="visible"/>
                                      </p:to>
                                    </p:set>
                                    <p:animEffect>
                                      <p:cBhvr>
                                        <p:cTn id="42" dur="500"/>
                                        <p:tgtEl>
                                          <p:spTgt spid="48"/>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47"/>
                                        </p:tgtEl>
                                        <p:attrNameLst>
                                          <p:attrName>style.visibility</p:attrName>
                                        </p:attrNameLst>
                                      </p:cBhvr>
                                      <p:to>
                                        <p:strVal val="visible"/>
                                      </p:to>
                                    </p:set>
                                    <p:animEffect>
                                      <p:cBhvr>
                                        <p:cTn id="45" dur="500"/>
                                        <p:tgtEl>
                                          <p:spTgt spid="47"/>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1000" fill="hold"/>
                                        <p:tgtEl>
                                          <p:spTgt spid="53"/>
                                        </p:tgtEl>
                                        <p:attrNameLst>
                                          <p:attrName>ppt_w</p:attrName>
                                        </p:attrNameLst>
                                      </p:cBhvr>
                                      <p:tavLst>
                                        <p:tav tm="0">
                                          <p:val>
                                            <p:fltVal val="0"/>
                                          </p:val>
                                        </p:tav>
                                        <p:tav tm="100000">
                                          <p:val>
                                            <p:strVal val="#ppt_w"/>
                                          </p:val>
                                        </p:tav>
                                      </p:tavLst>
                                    </p:anim>
                                    <p:anim calcmode="lin" valueType="num">
                                      <p:cBhvr>
                                        <p:cTn id="50" dur="1000" fill="hold"/>
                                        <p:tgtEl>
                                          <p:spTgt spid="53"/>
                                        </p:tgtEl>
                                        <p:attrNameLst>
                                          <p:attrName>ppt_h</p:attrName>
                                        </p:attrNameLst>
                                      </p:cBhvr>
                                      <p:tavLst>
                                        <p:tav tm="0">
                                          <p:val>
                                            <p:fltVal val="0"/>
                                          </p:val>
                                        </p:tav>
                                        <p:tav tm="100000">
                                          <p:val>
                                            <p:strVal val="#ppt_h"/>
                                          </p:val>
                                        </p:tav>
                                      </p:tavLst>
                                    </p:anim>
                                    <p:anim calcmode="lin" valueType="num">
                                      <p:cBhvr>
                                        <p:cTn id="51" dur="1000" fill="hold"/>
                                        <p:tgtEl>
                                          <p:spTgt spid="53"/>
                                        </p:tgtEl>
                                        <p:attrNameLst>
                                          <p:attrName>style.rotation</p:attrName>
                                        </p:attrNameLst>
                                      </p:cBhvr>
                                      <p:tavLst>
                                        <p:tav tm="0">
                                          <p:val>
                                            <p:fltVal val="90"/>
                                          </p:val>
                                        </p:tav>
                                        <p:tav tm="100000">
                                          <p:val>
                                            <p:fltVal val="0"/>
                                          </p:val>
                                        </p:tav>
                                      </p:tavLst>
                                    </p:anim>
                                    <p:animEffect>
                                      <p:cBhvr>
                                        <p:cTn id="52" dur="1000"/>
                                        <p:tgtEl>
                                          <p:spTgt spid="5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fltVal val="0"/>
                                          </p:val>
                                        </p:tav>
                                        <p:tav tm="100000">
                                          <p:val>
                                            <p:strVal val="#ppt_w"/>
                                          </p:val>
                                        </p:tav>
                                      </p:tavLst>
                                    </p:anim>
                                    <p:anim calcmode="lin" valueType="num">
                                      <p:cBhvr>
                                        <p:cTn id="56" dur="500" fill="hold"/>
                                        <p:tgtEl>
                                          <p:spTgt spid="56"/>
                                        </p:tgtEl>
                                        <p:attrNameLst>
                                          <p:attrName>ppt_h</p:attrName>
                                        </p:attrNameLst>
                                      </p:cBhvr>
                                      <p:tavLst>
                                        <p:tav tm="0">
                                          <p:val>
                                            <p:fltVal val="0"/>
                                          </p:val>
                                        </p:tav>
                                        <p:tav tm="100000">
                                          <p:val>
                                            <p:strVal val="#ppt_h"/>
                                          </p:val>
                                        </p:tav>
                                      </p:tavLst>
                                    </p:anim>
                                    <p:anim calcmode="lin" valueType="num">
                                      <p:cBhvr>
                                        <p:cTn id="57" dur="500" fill="hold"/>
                                        <p:tgtEl>
                                          <p:spTgt spid="56"/>
                                        </p:tgtEl>
                                        <p:attrNameLst>
                                          <p:attrName>style.rotation</p:attrName>
                                        </p:attrNameLst>
                                      </p:cBhvr>
                                      <p:tavLst>
                                        <p:tav tm="0">
                                          <p:val>
                                            <p:fltVal val="90"/>
                                          </p:val>
                                        </p:tav>
                                        <p:tav tm="100000">
                                          <p:val>
                                            <p:fltVal val="0"/>
                                          </p:val>
                                        </p:tav>
                                      </p:tavLst>
                                    </p:anim>
                                    <p:animEffect>
                                      <p:cBhvr>
                                        <p:cTn id="58" dur="500"/>
                                        <p:tgtEl>
                                          <p:spTgt spid="56"/>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 calcmode="lin" valueType="num">
                                      <p:cBhvr>
                                        <p:cTn id="63" dur="500" fill="hold"/>
                                        <p:tgtEl>
                                          <p:spTgt spid="54"/>
                                        </p:tgtEl>
                                        <p:attrNameLst>
                                          <p:attrName>style.rotation</p:attrName>
                                        </p:attrNameLst>
                                      </p:cBhvr>
                                      <p:tavLst>
                                        <p:tav tm="0">
                                          <p:val>
                                            <p:fltVal val="90"/>
                                          </p:val>
                                        </p:tav>
                                        <p:tav tm="100000">
                                          <p:val>
                                            <p:fltVal val="0"/>
                                          </p:val>
                                        </p:tav>
                                      </p:tavLst>
                                    </p:anim>
                                    <p:animEffect>
                                      <p:cBhvr>
                                        <p:cTn id="64" dur="500"/>
                                        <p:tgtEl>
                                          <p:spTgt spid="54"/>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 calcmode="lin" valueType="num">
                                      <p:cBhvr>
                                        <p:cTn id="69" dur="500" fill="hold"/>
                                        <p:tgtEl>
                                          <p:spTgt spid="55"/>
                                        </p:tgtEl>
                                        <p:attrNameLst>
                                          <p:attrName>style.rotation</p:attrName>
                                        </p:attrNameLst>
                                      </p:cBhvr>
                                      <p:tavLst>
                                        <p:tav tm="0">
                                          <p:val>
                                            <p:fltVal val="90"/>
                                          </p:val>
                                        </p:tav>
                                        <p:tav tm="100000">
                                          <p:val>
                                            <p:fltVal val="0"/>
                                          </p:val>
                                        </p:tav>
                                      </p:tavLst>
                                    </p:anim>
                                    <p:animEffect>
                                      <p:cBhvr>
                                        <p:cTn id="70" dur="500"/>
                                        <p:tgtEl>
                                          <p:spTgt spid="55"/>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 calcmode="lin" valueType="num">
                                      <p:cBhvr>
                                        <p:cTn id="75" dur="500" fill="hold"/>
                                        <p:tgtEl>
                                          <p:spTgt spid="57"/>
                                        </p:tgtEl>
                                        <p:attrNameLst>
                                          <p:attrName>style.rotation</p:attrName>
                                        </p:attrNameLst>
                                      </p:cBhvr>
                                      <p:tavLst>
                                        <p:tav tm="0">
                                          <p:val>
                                            <p:fltVal val="90"/>
                                          </p:val>
                                        </p:tav>
                                        <p:tav tm="100000">
                                          <p:val>
                                            <p:fltVal val="0"/>
                                          </p:val>
                                        </p:tav>
                                      </p:tavLst>
                                    </p:anim>
                                    <p:animEffect>
                                      <p:cBhvr>
                                        <p:cTn id="76" dur="500"/>
                                        <p:tgtEl>
                                          <p:spTgt spid="57"/>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 calcmode="lin" valueType="num">
                                      <p:cBhvr>
                                        <p:cTn id="81" dur="500" fill="hold"/>
                                        <p:tgtEl>
                                          <p:spTgt spid="58"/>
                                        </p:tgtEl>
                                        <p:attrNameLst>
                                          <p:attrName>style.rotation</p:attrName>
                                        </p:attrNameLst>
                                      </p:cBhvr>
                                      <p:tavLst>
                                        <p:tav tm="0">
                                          <p:val>
                                            <p:fltVal val="90"/>
                                          </p:val>
                                        </p:tav>
                                        <p:tav tm="100000">
                                          <p:val>
                                            <p:fltVal val="0"/>
                                          </p:val>
                                        </p:tav>
                                      </p:tavLst>
                                    </p:anim>
                                    <p:animEffect>
                                      <p:cBhvr>
                                        <p:cTn id="82" dur="500"/>
                                        <p:tgtEl>
                                          <p:spTgt spid="58"/>
                                        </p:tgtEl>
                                      </p:cBhvr>
                                    </p:animEffect>
                                  </p:childTnLst>
                                </p:cTn>
                              </p:par>
                            </p:childTnLst>
                          </p:cTn>
                        </p:par>
                        <p:par>
                          <p:cTn id="83" fill="hold">
                            <p:stCondLst>
                              <p:cond delay="3000"/>
                            </p:stCondLst>
                            <p:childTnLst>
                              <p:par>
                                <p:cTn id="84" presetID="22" presetClass="entr" presetSubtype="2"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right)">
                                      <p:cBhvr>
                                        <p:cTn id="86" dur="500"/>
                                        <p:tgtEl>
                                          <p:spTgt spid="61"/>
                                        </p:tgtEl>
                                      </p:cBhvr>
                                    </p:animEffect>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p:cBhvr>
                                        <p:cTn id="90" dur="1000"/>
                                        <p:tgtEl>
                                          <p:spTgt spid="59"/>
                                        </p:tgtEl>
                                      </p:cBhvr>
                                    </p:animEffect>
                                    <p:anim calcmode="lin" valueType="num">
                                      <p:cBhvr>
                                        <p:cTn id="91" dur="1000" fill="hold"/>
                                        <p:tgtEl>
                                          <p:spTgt spid="59"/>
                                        </p:tgtEl>
                                        <p:attrNameLst>
                                          <p:attrName>ppt_x</p:attrName>
                                        </p:attrNameLst>
                                      </p:cBhvr>
                                      <p:tavLst>
                                        <p:tav tm="0">
                                          <p:val>
                                            <p:strVal val="#ppt_x"/>
                                          </p:val>
                                        </p:tav>
                                        <p:tav tm="100000">
                                          <p:val>
                                            <p:strVal val="#ppt_x"/>
                                          </p:val>
                                        </p:tav>
                                      </p:tavLst>
                                    </p:anim>
                                    <p:anim calcmode="lin" valueType="num">
                                      <p:cBhvr>
                                        <p:cTn id="92" dur="1000" fill="hold"/>
                                        <p:tgtEl>
                                          <p:spTgt spid="59"/>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4500"/>
                            </p:stCondLst>
                            <p:childTnLst>
                              <p:par>
                                <p:cTn id="99" presetID="23" presetClass="entr" presetSubtype="16" fill="hold" grpId="0" nodeType="after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63"/>
                                        </p:tgtEl>
                                        <p:attrNameLst>
                                          <p:attrName>style.visibility</p:attrName>
                                        </p:attrNameLst>
                                      </p:cBhvr>
                                      <p:to>
                                        <p:strVal val="visible"/>
                                      </p:to>
                                    </p:set>
                                    <p:anim calcmode="lin" valueType="num">
                                      <p:cBhvr>
                                        <p:cTn id="109" dur="500" fill="hold"/>
                                        <p:tgtEl>
                                          <p:spTgt spid="63"/>
                                        </p:tgtEl>
                                        <p:attrNameLst>
                                          <p:attrName>ppt_w</p:attrName>
                                        </p:attrNameLst>
                                      </p:cBhvr>
                                      <p:tavLst>
                                        <p:tav tm="0">
                                          <p:val>
                                            <p:fltVal val="0"/>
                                          </p:val>
                                        </p:tav>
                                        <p:tav tm="100000">
                                          <p:val>
                                            <p:strVal val="#ppt_w"/>
                                          </p:val>
                                        </p:tav>
                                      </p:tavLst>
                                    </p:anim>
                                    <p:anim calcmode="lin" valueType="num">
                                      <p:cBhvr>
                                        <p:cTn id="110" dur="500" fill="hold"/>
                                        <p:tgtEl>
                                          <p:spTgt spid="63"/>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65"/>
                                        </p:tgtEl>
                                        <p:attrNameLst>
                                          <p:attrName>style.visibility</p:attrName>
                                        </p:attrNameLst>
                                      </p:cBhvr>
                                      <p:to>
                                        <p:strVal val="visible"/>
                                      </p:to>
                                    </p:set>
                                    <p:anim calcmode="lin" valueType="num">
                                      <p:cBhvr>
                                        <p:cTn id="113" dur="500" fill="hold"/>
                                        <p:tgtEl>
                                          <p:spTgt spid="65"/>
                                        </p:tgtEl>
                                        <p:attrNameLst>
                                          <p:attrName>ppt_w</p:attrName>
                                        </p:attrNameLst>
                                      </p:cBhvr>
                                      <p:tavLst>
                                        <p:tav tm="0">
                                          <p:val>
                                            <p:fltVal val="0"/>
                                          </p:val>
                                        </p:tav>
                                        <p:tav tm="100000">
                                          <p:val>
                                            <p:strVal val="#ppt_w"/>
                                          </p:val>
                                        </p:tav>
                                      </p:tavLst>
                                    </p:anim>
                                    <p:anim calcmode="lin" valueType="num">
                                      <p:cBhvr>
                                        <p:cTn id="114" dur="500" fill="hold"/>
                                        <p:tgtEl>
                                          <p:spTgt spid="65"/>
                                        </p:tgtEl>
                                        <p:attrNameLst>
                                          <p:attrName>ppt_h</p:attrName>
                                        </p:attrNameLst>
                                      </p:cBhvr>
                                      <p:tavLst>
                                        <p:tav tm="0">
                                          <p:val>
                                            <p:fltVal val="0"/>
                                          </p:val>
                                        </p:tav>
                                        <p:tav tm="100000">
                                          <p:val>
                                            <p:strVal val="#ppt_h"/>
                                          </p:val>
                                        </p:tav>
                                      </p:tavLst>
                                    </p:anim>
                                  </p:childTnLst>
                                </p:cTn>
                              </p:par>
                            </p:childTnLst>
                          </p:cTn>
                        </p:par>
                        <p:par>
                          <p:cTn id="115" fill="hold">
                            <p:stCondLst>
                              <p:cond delay="5000"/>
                            </p:stCondLst>
                            <p:childTnLst>
                              <p:par>
                                <p:cTn id="116" presetID="10" presetClass="entr" presetSubtype="0"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7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autoUpdateAnimBg="0"/>
      <p:bldP spid="41" grpId="0" bldLvl="0" animBg="1" autoUpdateAnimBg="0"/>
      <p:bldP spid="42" grpId="0" bldLvl="0" animBg="1" autoUpdateAnimBg="0"/>
      <p:bldP spid="43" grpId="0" bldLvl="0" animBg="1" autoUpdateAnimBg="0"/>
      <p:bldP spid="44" grpId="0" bldLvl="0" animBg="1" autoUpdateAnimBg="0"/>
      <p:bldP spid="45" grpId="0" bldLvl="0" animBg="1" autoUpdateAnimBg="0"/>
      <p:bldP spid="46" grpId="0" bldLvl="0" animBg="1"/>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P spid="53"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P spid="61" grpId="0" bldLvl="0" animBg="1"/>
      <p:bldP spid="62" grpId="0" bldLvl="0" animBg="1" autoUpdateAnimBg="0"/>
      <p:bldP spid="63" grpId="0" bldLvl="0" animBg="1" autoUpdateAnimBg="0"/>
      <p:bldP spid="64" grpId="0" bldLvl="0" animBg="1" autoUpdateAnimBg="0"/>
      <p:bldP spid="65" grpId="0" bldLvl="0" animBg="1" autoUpdateAnimBg="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a:t>
            </a:r>
            <a:r>
              <a:rPr lang="zh-CN" altLang="en-US" dirty="0" smtClean="0"/>
              <a:t>部分  点击</a:t>
            </a:r>
            <a:r>
              <a:rPr lang="zh-CN" altLang="en-US" dirty="0"/>
              <a:t>此处添加标题</a:t>
            </a:r>
          </a:p>
        </p:txBody>
      </p:sp>
      <p:grpSp>
        <p:nvGrpSpPr>
          <p:cNvPr id="3" name="组合 2"/>
          <p:cNvGrpSpPr/>
          <p:nvPr/>
        </p:nvGrpSpPr>
        <p:grpSpPr>
          <a:xfrm>
            <a:off x="7575201" y="1844824"/>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5"/>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Gulim" panose="020B0600000101010101" pitchFamily="50" charset="-127"/>
                <a:cs typeface="Arial" panose="020B0604020202020204" pitchFamily="34" charset="0"/>
              </a:endParaRPr>
            </a:p>
          </p:txBody>
        </p:sp>
        <p:grpSp>
          <p:nvGrpSpPr>
            <p:cNvPr id="5" name="그룹 21"/>
            <p:cNvGrpSpPr/>
            <p:nvPr/>
          </p:nvGrpSpPr>
          <p:grpSpPr>
            <a:xfrm>
              <a:off x="6586312" y="2132856"/>
              <a:ext cx="2568441" cy="1487201"/>
              <a:chOff x="6794460" y="2050996"/>
              <a:chExt cx="2314044" cy="1487201"/>
            </a:xfrm>
          </p:grpSpPr>
          <p:sp>
            <p:nvSpPr>
              <p:cNvPr id="6" name="Text Box 5"/>
              <p:cNvSpPr txBox="1">
                <a:spLocks noChangeArrowheads="1"/>
              </p:cNvSpPr>
              <p:nvPr/>
            </p:nvSpPr>
            <p:spPr bwMode="auto">
              <a:xfrm>
                <a:off x="6794460" y="2708920"/>
                <a:ext cx="2314044" cy="82927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6794460" y="2050996"/>
                <a:ext cx="2314044" cy="584656"/>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主题三</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8" name="组合 7"/>
          <p:cNvGrpSpPr/>
          <p:nvPr/>
        </p:nvGrpSpPr>
        <p:grpSpPr>
          <a:xfrm>
            <a:off x="4814162" y="1844824"/>
            <a:ext cx="3060574" cy="1828550"/>
            <a:chOff x="3162325" y="1925354"/>
            <a:chExt cx="3238821" cy="1935163"/>
          </a:xfrm>
        </p:grpSpPr>
        <p:sp>
          <p:nvSpPr>
            <p:cNvPr id="9"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accent4"/>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Gulim" panose="020B0600000101010101" pitchFamily="50" charset="-127"/>
                <a:cs typeface="Arial" panose="020B0604020202020204" pitchFamily="34" charset="0"/>
              </a:endParaRPr>
            </a:p>
          </p:txBody>
        </p:sp>
        <p:grpSp>
          <p:nvGrpSpPr>
            <p:cNvPr id="10" name="그룹 21"/>
            <p:cNvGrpSpPr/>
            <p:nvPr/>
          </p:nvGrpSpPr>
          <p:grpSpPr>
            <a:xfrm>
              <a:off x="3552615" y="2060848"/>
              <a:ext cx="2568441" cy="1559209"/>
              <a:chOff x="6794460" y="1978988"/>
              <a:chExt cx="2314044" cy="1559209"/>
            </a:xfrm>
          </p:grpSpPr>
          <p:sp>
            <p:nvSpPr>
              <p:cNvPr id="11" name="Text Box 5"/>
              <p:cNvSpPr txBox="1">
                <a:spLocks noChangeArrowheads="1"/>
              </p:cNvSpPr>
              <p:nvPr/>
            </p:nvSpPr>
            <p:spPr bwMode="auto">
              <a:xfrm>
                <a:off x="6794460" y="2708920"/>
                <a:ext cx="2314044" cy="82927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2" name="Text Box 5"/>
              <p:cNvSpPr txBox="1">
                <a:spLocks noChangeArrowheads="1"/>
              </p:cNvSpPr>
              <p:nvPr/>
            </p:nvSpPr>
            <p:spPr bwMode="auto">
              <a:xfrm>
                <a:off x="6794460" y="1978988"/>
                <a:ext cx="2314044" cy="584687"/>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主题二</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13" name="组合 12"/>
          <p:cNvGrpSpPr/>
          <p:nvPr/>
        </p:nvGrpSpPr>
        <p:grpSpPr>
          <a:xfrm>
            <a:off x="2063552" y="1844824"/>
            <a:ext cx="3060574" cy="1828550"/>
            <a:chOff x="251520" y="1925354"/>
            <a:chExt cx="3238821" cy="1935163"/>
          </a:xfrm>
        </p:grpSpPr>
        <p:sp>
          <p:nvSpPr>
            <p:cNvPr id="14"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3"/>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Gulim" panose="020B0600000101010101" pitchFamily="50" charset="-127"/>
                <a:cs typeface="Arial" panose="020B0604020202020204" pitchFamily="34" charset="0"/>
              </a:endParaRPr>
            </a:p>
          </p:txBody>
        </p:sp>
        <p:grpSp>
          <p:nvGrpSpPr>
            <p:cNvPr id="15" name="그룹 21"/>
            <p:cNvGrpSpPr/>
            <p:nvPr/>
          </p:nvGrpSpPr>
          <p:grpSpPr>
            <a:xfrm>
              <a:off x="369777" y="2132856"/>
              <a:ext cx="2568441" cy="1487201"/>
              <a:chOff x="6794460" y="2050996"/>
              <a:chExt cx="2314044" cy="1487201"/>
            </a:xfrm>
          </p:grpSpPr>
          <p:sp>
            <p:nvSpPr>
              <p:cNvPr id="16" name="Text Box 5"/>
              <p:cNvSpPr txBox="1">
                <a:spLocks noChangeArrowheads="1"/>
              </p:cNvSpPr>
              <p:nvPr/>
            </p:nvSpPr>
            <p:spPr bwMode="auto">
              <a:xfrm>
                <a:off x="6794460" y="2708920"/>
                <a:ext cx="2314044" cy="82927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7" name="Text Box 5"/>
              <p:cNvSpPr txBox="1">
                <a:spLocks noChangeArrowheads="1"/>
              </p:cNvSpPr>
              <p:nvPr/>
            </p:nvSpPr>
            <p:spPr bwMode="auto">
              <a:xfrm>
                <a:off x="6794460" y="2050996"/>
                <a:ext cx="2314044" cy="584656"/>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主题一</a:t>
                </a:r>
                <a:endParaRPr lang="ko-KR" altLang="ko-KR" sz="3000" b="1" dirty="0">
                  <a:solidFill>
                    <a:schemeClr val="bg1"/>
                  </a:solidFill>
                  <a:latin typeface="Arial" panose="020B0604020202020204" pitchFamily="34" charset="0"/>
                  <a:cs typeface="Arial" panose="020B0604020202020204" pitchFamily="34" charset="0"/>
                </a:endParaRPr>
              </a:p>
            </p:txBody>
          </p:sp>
        </p:grpSp>
      </p:grpSp>
      <p:sp>
        <p:nvSpPr>
          <p:cNvPr id="18" name="矩形 17"/>
          <p:cNvSpPr/>
          <p:nvPr/>
        </p:nvSpPr>
        <p:spPr>
          <a:xfrm>
            <a:off x="2063552" y="3886050"/>
            <a:ext cx="2580597"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19" name="矩形 18"/>
          <p:cNvSpPr/>
          <p:nvPr/>
        </p:nvSpPr>
        <p:spPr>
          <a:xfrm>
            <a:off x="4814162" y="3874869"/>
            <a:ext cx="2602156"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20" name="矩形 19"/>
          <p:cNvSpPr/>
          <p:nvPr/>
        </p:nvSpPr>
        <p:spPr>
          <a:xfrm>
            <a:off x="7575201" y="3874870"/>
            <a:ext cx="2605075"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21" name="TextBox 20"/>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22" presetClass="entr" presetSubtype="1"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12" presetClass="entr" presetSubtype="8"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par>
                                <p:cTn id="16" presetID="22" presetClass="entr" presetSubtype="1" fill="hold" grpId="0" nodeType="withEffect">
                                  <p:stCondLst>
                                    <p:cond delay="60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12" presetClass="entr" presetSubtype="8" fill="hold" nodeType="withEffect">
                                  <p:stCondLst>
                                    <p:cond delay="6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par>
                                <p:cTn id="23" presetID="22" presetClass="entr" presetSubtype="1"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24000" y="2159089"/>
            <a:ext cx="9144000" cy="2734931"/>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3" name="矩形 12"/>
          <p:cNvSpPr/>
          <p:nvPr/>
        </p:nvSpPr>
        <p:spPr>
          <a:xfrm>
            <a:off x="5150644" y="1401851"/>
            <a:ext cx="1890713" cy="18895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4" name="文本框 4"/>
          <p:cNvSpPr txBox="1">
            <a:spLocks noChangeArrowheads="1"/>
          </p:cNvSpPr>
          <p:nvPr/>
        </p:nvSpPr>
        <p:spPr bwMode="auto">
          <a:xfrm>
            <a:off x="5585260" y="1217304"/>
            <a:ext cx="1197769" cy="236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900" dirty="0" smtClean="0">
                <a:solidFill>
                  <a:schemeClr val="bg1"/>
                </a:solidFill>
                <a:latin typeface="Impact" panose="020B0806030902050204" pitchFamily="34" charset="0"/>
              </a:rPr>
              <a:t>4</a:t>
            </a:r>
            <a:endParaRPr lang="zh-CN" altLang="en-US" sz="14900" dirty="0">
              <a:solidFill>
                <a:schemeClr val="bg1"/>
              </a:solidFill>
              <a:latin typeface="Impact" panose="020B0806030902050204" pitchFamily="34" charset="0"/>
            </a:endParaRPr>
          </a:p>
        </p:txBody>
      </p:sp>
      <p:sp>
        <p:nvSpPr>
          <p:cNvPr id="15" name="文本框 5"/>
          <p:cNvSpPr txBox="1">
            <a:spLocks noChangeArrowheads="1"/>
          </p:cNvSpPr>
          <p:nvPr/>
        </p:nvSpPr>
        <p:spPr bwMode="auto">
          <a:xfrm>
            <a:off x="3784998" y="3381816"/>
            <a:ext cx="462200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b="1" dirty="0" smtClean="0">
                <a:solidFill>
                  <a:schemeClr val="accent4"/>
                </a:solidFill>
                <a:latin typeface="+mj-ea"/>
                <a:ea typeface="+mj-ea"/>
              </a:rPr>
              <a:t>工作存在不足</a:t>
            </a:r>
            <a:endParaRPr lang="zh-CN" altLang="en-US" sz="3600" b="1" dirty="0">
              <a:solidFill>
                <a:schemeClr val="accent4"/>
              </a:solidFill>
              <a:latin typeface="+mj-ea"/>
              <a:ea typeface="+mj-ea"/>
            </a:endParaRPr>
          </a:p>
        </p:txBody>
      </p:sp>
      <p:sp>
        <p:nvSpPr>
          <p:cNvPr id="16" name="直角三角形 15"/>
          <p:cNvSpPr/>
          <p:nvPr/>
        </p:nvSpPr>
        <p:spPr>
          <a:xfrm>
            <a:off x="7041356" y="1401851"/>
            <a:ext cx="201216" cy="757238"/>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7" name="直角三角形 16"/>
          <p:cNvSpPr/>
          <p:nvPr/>
        </p:nvSpPr>
        <p:spPr>
          <a:xfrm flipH="1">
            <a:off x="4948238" y="1401851"/>
            <a:ext cx="201216" cy="757238"/>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cxnSp>
        <p:nvCxnSpPr>
          <p:cNvPr id="18" name="直接连接符 17"/>
          <p:cNvCxnSpPr/>
          <p:nvPr/>
        </p:nvCxnSpPr>
        <p:spPr>
          <a:xfrm>
            <a:off x="1524000" y="3720133"/>
            <a:ext cx="3101579" cy="0"/>
          </a:xfrm>
          <a:prstGeom prst="line">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66422" y="3720133"/>
            <a:ext cx="3101578" cy="0"/>
          </a:xfrm>
          <a:prstGeom prst="line">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3818"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认识上的不足</a:t>
            </a:r>
          </a:p>
        </p:txBody>
      </p:sp>
      <p:sp>
        <p:nvSpPr>
          <p:cNvPr id="21" name="TextBox 20"/>
          <p:cNvSpPr txBox="1"/>
          <p:nvPr/>
        </p:nvSpPr>
        <p:spPr>
          <a:xfrm>
            <a:off x="6190042"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管理上的不足</a:t>
            </a:r>
          </a:p>
        </p:txBody>
      </p:sp>
      <p:sp>
        <p:nvSpPr>
          <p:cNvPr id="22" name="TextBox 21"/>
          <p:cNvSpPr txBox="1"/>
          <p:nvPr/>
        </p:nvSpPr>
        <p:spPr>
          <a:xfrm>
            <a:off x="4173818" y="4442228"/>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其他不足之处</a:t>
            </a:r>
          </a:p>
        </p:txBody>
      </p:sp>
      <p:sp>
        <p:nvSpPr>
          <p:cNvPr id="23" name="TextBox 22"/>
          <p:cNvSpPr txBox="1"/>
          <p:nvPr/>
        </p:nvSpPr>
        <p:spPr>
          <a:xfrm>
            <a:off x="6190042" y="4442228"/>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改善不足对策</a:t>
            </a:r>
          </a:p>
        </p:txBody>
      </p:sp>
      <p:sp>
        <p:nvSpPr>
          <p:cNvPr id="24" name="TextBox 23"/>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175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P spid="15" grpId="0"/>
      <p:bldP spid="16" grpId="0" bldLvl="0" animBg="1"/>
      <p:bldP spid="17" grpId="0" bldLvl="0" animBg="1"/>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认识上的不足</a:t>
            </a:r>
          </a:p>
        </p:txBody>
      </p:sp>
      <p:sp>
        <p:nvSpPr>
          <p:cNvPr id="3" name="Rectangle 8"/>
          <p:cNvSpPr/>
          <p:nvPr/>
        </p:nvSpPr>
        <p:spPr>
          <a:xfrm>
            <a:off x="3446005" y="4065827"/>
            <a:ext cx="2438400" cy="899160"/>
          </a:xfrm>
          <a:prstGeom prst="rect">
            <a:avLst/>
          </a:prstGeom>
        </p:spPr>
        <p:txBody>
          <a:bodyPr wrap="square">
            <a:spAutoFit/>
          </a:bodyPr>
          <a:lstStyle/>
          <a:p>
            <a:pPr>
              <a:lnSpc>
                <a:spcPct val="150000"/>
              </a:lnSpc>
            </a:pPr>
            <a:r>
              <a:rPr lang="zh-CN" altLang="en-US" sz="1400" b="1" dirty="0">
                <a:solidFill>
                  <a:schemeClr val="accent1"/>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sp>
        <p:nvSpPr>
          <p:cNvPr id="4" name="Rectangle 9"/>
          <p:cNvSpPr/>
          <p:nvPr/>
        </p:nvSpPr>
        <p:spPr>
          <a:xfrm>
            <a:off x="3446005" y="3057715"/>
            <a:ext cx="2438400" cy="899160"/>
          </a:xfrm>
          <a:prstGeom prst="rect">
            <a:avLst/>
          </a:prstGeom>
        </p:spPr>
        <p:txBody>
          <a:bodyPr wrap="square">
            <a:spAutoFit/>
          </a:bodyPr>
          <a:lstStyle/>
          <a:p>
            <a:pPr>
              <a:lnSpc>
                <a:spcPct val="150000"/>
              </a:lnSpc>
            </a:pPr>
            <a:r>
              <a:rPr lang="zh-CN" altLang="en-US" sz="1400" b="1" dirty="0">
                <a:solidFill>
                  <a:schemeClr val="accent3"/>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sp>
        <p:nvSpPr>
          <p:cNvPr id="5" name="Rectangle 10"/>
          <p:cNvSpPr/>
          <p:nvPr/>
        </p:nvSpPr>
        <p:spPr>
          <a:xfrm>
            <a:off x="3446005" y="2078505"/>
            <a:ext cx="2438400" cy="899160"/>
          </a:xfrm>
          <a:prstGeom prst="rect">
            <a:avLst/>
          </a:prstGeom>
        </p:spPr>
        <p:txBody>
          <a:bodyPr wrap="square">
            <a:spAutoFit/>
          </a:bodyPr>
          <a:lstStyle/>
          <a:p>
            <a:pPr>
              <a:lnSpc>
                <a:spcPct val="150000"/>
              </a:lnSpc>
            </a:pPr>
            <a:r>
              <a:rPr lang="zh-CN" altLang="en-US" sz="1400" b="1" dirty="0">
                <a:solidFill>
                  <a:schemeClr val="accent1"/>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sp>
        <p:nvSpPr>
          <p:cNvPr id="6" name="Rounded Rectangle 17"/>
          <p:cNvSpPr/>
          <p:nvPr/>
        </p:nvSpPr>
        <p:spPr>
          <a:xfrm>
            <a:off x="2531604" y="2166146"/>
            <a:ext cx="805243" cy="778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7" name="Rounded Rectangle 18"/>
          <p:cNvSpPr/>
          <p:nvPr/>
        </p:nvSpPr>
        <p:spPr>
          <a:xfrm>
            <a:off x="2531604" y="3169384"/>
            <a:ext cx="805243" cy="7782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8" name="Rounded Rectangle 19"/>
          <p:cNvSpPr/>
          <p:nvPr/>
        </p:nvSpPr>
        <p:spPr>
          <a:xfrm>
            <a:off x="2531604" y="4195850"/>
            <a:ext cx="805243" cy="778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9" name="Rectangle 20"/>
          <p:cNvSpPr/>
          <p:nvPr/>
        </p:nvSpPr>
        <p:spPr>
          <a:xfrm>
            <a:off x="7446878" y="4089846"/>
            <a:ext cx="2438400" cy="899160"/>
          </a:xfrm>
          <a:prstGeom prst="rect">
            <a:avLst/>
          </a:prstGeom>
        </p:spPr>
        <p:txBody>
          <a:bodyPr wrap="square">
            <a:spAutoFit/>
          </a:bodyPr>
          <a:lstStyle/>
          <a:p>
            <a:pPr>
              <a:lnSpc>
                <a:spcPct val="150000"/>
              </a:lnSpc>
            </a:pPr>
            <a:r>
              <a:rPr lang="zh-CN" altLang="en-US" sz="1400" b="1" dirty="0">
                <a:solidFill>
                  <a:schemeClr val="accent2"/>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sp>
        <p:nvSpPr>
          <p:cNvPr id="10" name="Rectangle 21"/>
          <p:cNvSpPr/>
          <p:nvPr/>
        </p:nvSpPr>
        <p:spPr>
          <a:xfrm>
            <a:off x="7446878" y="3081734"/>
            <a:ext cx="2438400" cy="899160"/>
          </a:xfrm>
          <a:prstGeom prst="rect">
            <a:avLst/>
          </a:prstGeom>
        </p:spPr>
        <p:txBody>
          <a:bodyPr wrap="square">
            <a:spAutoFit/>
          </a:bodyPr>
          <a:lstStyle/>
          <a:p>
            <a:pPr>
              <a:lnSpc>
                <a:spcPct val="150000"/>
              </a:lnSpc>
            </a:pPr>
            <a:r>
              <a:rPr lang="zh-CN" altLang="en-US" sz="1400" b="1" dirty="0">
                <a:solidFill>
                  <a:schemeClr val="accent4"/>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sp>
        <p:nvSpPr>
          <p:cNvPr id="11" name="Rectangle 22"/>
          <p:cNvSpPr/>
          <p:nvPr/>
        </p:nvSpPr>
        <p:spPr>
          <a:xfrm>
            <a:off x="7446878" y="2102524"/>
            <a:ext cx="2438400" cy="899160"/>
          </a:xfrm>
          <a:prstGeom prst="rect">
            <a:avLst/>
          </a:prstGeom>
        </p:spPr>
        <p:txBody>
          <a:bodyPr wrap="square">
            <a:spAutoFit/>
          </a:bodyPr>
          <a:lstStyle/>
          <a:p>
            <a:pPr>
              <a:lnSpc>
                <a:spcPct val="150000"/>
              </a:lnSpc>
            </a:pPr>
            <a:r>
              <a:rPr lang="zh-CN" altLang="en-US" sz="1400" b="1" dirty="0">
                <a:solidFill>
                  <a:schemeClr val="accent2"/>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sp>
        <p:nvSpPr>
          <p:cNvPr id="12" name="Rounded Rectangle 23"/>
          <p:cNvSpPr/>
          <p:nvPr/>
        </p:nvSpPr>
        <p:spPr>
          <a:xfrm>
            <a:off x="6532477" y="2190165"/>
            <a:ext cx="805243" cy="7782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3" name="Rounded Rectangle 24"/>
          <p:cNvSpPr/>
          <p:nvPr/>
        </p:nvSpPr>
        <p:spPr>
          <a:xfrm>
            <a:off x="6532477" y="3193403"/>
            <a:ext cx="805243" cy="7782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4" name="Rounded Rectangle 25"/>
          <p:cNvSpPr/>
          <p:nvPr/>
        </p:nvSpPr>
        <p:spPr>
          <a:xfrm>
            <a:off x="6532477" y="4219869"/>
            <a:ext cx="805243" cy="7782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grpSp>
        <p:nvGrpSpPr>
          <p:cNvPr id="15" name="Group 26"/>
          <p:cNvGrpSpPr/>
          <p:nvPr/>
        </p:nvGrpSpPr>
        <p:grpSpPr>
          <a:xfrm>
            <a:off x="2732768" y="3385974"/>
            <a:ext cx="389810" cy="393086"/>
            <a:chOff x="6418263" y="2255838"/>
            <a:chExt cx="188913" cy="190501"/>
          </a:xfrm>
          <a:solidFill>
            <a:schemeClr val="bg1"/>
          </a:solidFill>
        </p:grpSpPr>
        <p:sp>
          <p:nvSpPr>
            <p:cNvPr id="16"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17"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18" name="Freeform 38"/>
          <p:cNvSpPr>
            <a:spLocks noEditPoints="1"/>
          </p:cNvSpPr>
          <p:nvPr/>
        </p:nvSpPr>
        <p:spPr bwMode="auto">
          <a:xfrm>
            <a:off x="2732768" y="2365998"/>
            <a:ext cx="402914" cy="39636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91440" tIns="45720" rIns="91440" bIns="45720" numCol="1" anchor="t" anchorCtr="0" compatLnSpc="1"/>
          <a:lstStyle/>
          <a:p>
            <a:endParaRPr lang="en-US">
              <a:latin typeface="+mj-ea"/>
              <a:ea typeface="+mj-ea"/>
            </a:endParaRPr>
          </a:p>
        </p:txBody>
      </p:sp>
      <p:grpSp>
        <p:nvGrpSpPr>
          <p:cNvPr id="19" name="Group 34"/>
          <p:cNvGrpSpPr/>
          <p:nvPr/>
        </p:nvGrpSpPr>
        <p:grpSpPr>
          <a:xfrm>
            <a:off x="6768518" y="2379101"/>
            <a:ext cx="330847" cy="383258"/>
            <a:chOff x="3581400" y="3905251"/>
            <a:chExt cx="160338" cy="185738"/>
          </a:xfrm>
          <a:solidFill>
            <a:schemeClr val="bg1"/>
          </a:solidFill>
        </p:grpSpPr>
        <p:sp>
          <p:nvSpPr>
            <p:cNvPr id="20"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1"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2"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3"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grpSp>
      <p:grpSp>
        <p:nvGrpSpPr>
          <p:cNvPr id="24" name="Group 39"/>
          <p:cNvGrpSpPr/>
          <p:nvPr/>
        </p:nvGrpSpPr>
        <p:grpSpPr>
          <a:xfrm>
            <a:off x="6724297" y="4394424"/>
            <a:ext cx="445496" cy="429118"/>
            <a:chOff x="4616450" y="1549401"/>
            <a:chExt cx="215900" cy="207963"/>
          </a:xfrm>
          <a:solidFill>
            <a:schemeClr val="bg1"/>
          </a:solidFill>
        </p:grpSpPr>
        <p:sp>
          <p:nvSpPr>
            <p:cNvPr id="25"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27" name="Freeform 32"/>
          <p:cNvSpPr/>
          <p:nvPr/>
        </p:nvSpPr>
        <p:spPr bwMode="auto">
          <a:xfrm>
            <a:off x="6700892" y="3421384"/>
            <a:ext cx="454160" cy="401218"/>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a:latin typeface="+mj-ea"/>
              <a:ea typeface="+mj-ea"/>
            </a:endParaRPr>
          </a:p>
        </p:txBody>
      </p:sp>
      <p:sp>
        <p:nvSpPr>
          <p:cNvPr id="28" name="Freeform 58"/>
          <p:cNvSpPr/>
          <p:nvPr/>
        </p:nvSpPr>
        <p:spPr bwMode="auto">
          <a:xfrm>
            <a:off x="2734732" y="4395778"/>
            <a:ext cx="387845" cy="402033"/>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a:latin typeface="+mj-ea"/>
              <a:ea typeface="+mj-ea"/>
            </a:endParaRPr>
          </a:p>
        </p:txBody>
      </p:sp>
      <p:sp>
        <p:nvSpPr>
          <p:cNvPr id="29" name="TextBox 28"/>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50" fill="hold"/>
                                        <p:tgtEl>
                                          <p:spTgt spid="18"/>
                                        </p:tgtEl>
                                        <p:attrNameLst>
                                          <p:attrName>ppt_x</p:attrName>
                                        </p:attrNameLst>
                                      </p:cBhvr>
                                      <p:tavLst>
                                        <p:tav tm="0">
                                          <p:val>
                                            <p:strVal val="#ppt_x"/>
                                          </p:val>
                                        </p:tav>
                                        <p:tav tm="100000">
                                          <p:val>
                                            <p:strVal val="#ppt_x"/>
                                          </p:val>
                                        </p:tav>
                                      </p:tavLst>
                                    </p:anim>
                                    <p:anim calcmode="lin" valueType="num">
                                      <p:cBhvr additive="base">
                                        <p:cTn id="13" dur="25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ppt_x"/>
                                          </p:val>
                                        </p:tav>
                                        <p:tav tm="100000">
                                          <p:val>
                                            <p:strVal val="#ppt_x"/>
                                          </p:val>
                                        </p:tav>
                                      </p:tavLst>
                                    </p:anim>
                                    <p:anim calcmode="lin" valueType="num">
                                      <p:cBhvr additive="base">
                                        <p:cTn id="23" dur="25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ppt_x"/>
                                          </p:val>
                                        </p:tav>
                                        <p:tav tm="100000">
                                          <p:val>
                                            <p:strVal val="#ppt_x"/>
                                          </p:val>
                                        </p:tav>
                                      </p:tavLst>
                                    </p:anim>
                                    <p:anim calcmode="lin" valueType="num">
                                      <p:cBhvr additive="base">
                                        <p:cTn id="28" dur="25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50" fill="hold"/>
                                        <p:tgtEl>
                                          <p:spTgt spid="4"/>
                                        </p:tgtEl>
                                        <p:attrNameLst>
                                          <p:attrName>ppt_x</p:attrName>
                                        </p:attrNameLst>
                                      </p:cBhvr>
                                      <p:tavLst>
                                        <p:tav tm="0">
                                          <p:val>
                                            <p:strVal val="#ppt_x"/>
                                          </p:val>
                                        </p:tav>
                                        <p:tav tm="100000">
                                          <p:val>
                                            <p:strVal val="#ppt_x"/>
                                          </p:val>
                                        </p:tav>
                                      </p:tavLst>
                                    </p:anim>
                                    <p:anim calcmode="lin" valueType="num">
                                      <p:cBhvr additive="base">
                                        <p:cTn id="33" dur="25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250" fill="hold"/>
                                        <p:tgtEl>
                                          <p:spTgt spid="28"/>
                                        </p:tgtEl>
                                        <p:attrNameLst>
                                          <p:attrName>ppt_x</p:attrName>
                                        </p:attrNameLst>
                                      </p:cBhvr>
                                      <p:tavLst>
                                        <p:tav tm="0">
                                          <p:val>
                                            <p:strVal val="#ppt_x"/>
                                          </p:val>
                                        </p:tav>
                                        <p:tav tm="100000">
                                          <p:val>
                                            <p:strVal val="#ppt_x"/>
                                          </p:val>
                                        </p:tav>
                                      </p:tavLst>
                                    </p:anim>
                                    <p:anim calcmode="lin" valueType="num">
                                      <p:cBhvr additive="base">
                                        <p:cTn id="43" dur="250" fill="hold"/>
                                        <p:tgtEl>
                                          <p:spTgt spid="2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250" fill="hold"/>
                                        <p:tgtEl>
                                          <p:spTgt spid="3"/>
                                        </p:tgtEl>
                                        <p:attrNameLst>
                                          <p:attrName>ppt_x</p:attrName>
                                        </p:attrNameLst>
                                      </p:cBhvr>
                                      <p:tavLst>
                                        <p:tav tm="0">
                                          <p:val>
                                            <p:strVal val="#ppt_x"/>
                                          </p:val>
                                        </p:tav>
                                        <p:tav tm="100000">
                                          <p:val>
                                            <p:strVal val="#ppt_x"/>
                                          </p:val>
                                        </p:tav>
                                      </p:tavLst>
                                    </p:anim>
                                    <p:anim calcmode="lin" valueType="num">
                                      <p:cBhvr additive="base">
                                        <p:cTn id="48" dur="250" fill="hold"/>
                                        <p:tgtEl>
                                          <p:spTgt spid="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50" fill="hold"/>
                                        <p:tgtEl>
                                          <p:spTgt spid="12"/>
                                        </p:tgtEl>
                                        <p:attrNameLst>
                                          <p:attrName>ppt_x</p:attrName>
                                        </p:attrNameLst>
                                      </p:cBhvr>
                                      <p:tavLst>
                                        <p:tav tm="0">
                                          <p:val>
                                            <p:strVal val="#ppt_x"/>
                                          </p:val>
                                        </p:tav>
                                        <p:tav tm="100000">
                                          <p:val>
                                            <p:strVal val="#ppt_x"/>
                                          </p:val>
                                        </p:tav>
                                      </p:tavLst>
                                    </p:anim>
                                    <p:anim calcmode="lin" valueType="num">
                                      <p:cBhvr additive="base">
                                        <p:cTn id="53" dur="25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250" fill="hold"/>
                                        <p:tgtEl>
                                          <p:spTgt spid="19"/>
                                        </p:tgtEl>
                                        <p:attrNameLst>
                                          <p:attrName>ppt_x</p:attrName>
                                        </p:attrNameLst>
                                      </p:cBhvr>
                                      <p:tavLst>
                                        <p:tav tm="0">
                                          <p:val>
                                            <p:strVal val="#ppt_x"/>
                                          </p:val>
                                        </p:tav>
                                        <p:tav tm="100000">
                                          <p:val>
                                            <p:strVal val="#ppt_x"/>
                                          </p:val>
                                        </p:tav>
                                      </p:tavLst>
                                    </p:anim>
                                    <p:anim calcmode="lin" valueType="num">
                                      <p:cBhvr additive="base">
                                        <p:cTn id="58" dur="25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250" fill="hold"/>
                                        <p:tgtEl>
                                          <p:spTgt spid="11"/>
                                        </p:tgtEl>
                                        <p:attrNameLst>
                                          <p:attrName>ppt_x</p:attrName>
                                        </p:attrNameLst>
                                      </p:cBhvr>
                                      <p:tavLst>
                                        <p:tav tm="0">
                                          <p:val>
                                            <p:strVal val="#ppt_x"/>
                                          </p:val>
                                        </p:tav>
                                        <p:tav tm="100000">
                                          <p:val>
                                            <p:strVal val="#ppt_x"/>
                                          </p:val>
                                        </p:tav>
                                      </p:tavLst>
                                    </p:anim>
                                    <p:anim calcmode="lin" valueType="num">
                                      <p:cBhvr additive="base">
                                        <p:cTn id="63" dur="25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250" fill="hold"/>
                                        <p:tgtEl>
                                          <p:spTgt spid="13"/>
                                        </p:tgtEl>
                                        <p:attrNameLst>
                                          <p:attrName>ppt_x</p:attrName>
                                        </p:attrNameLst>
                                      </p:cBhvr>
                                      <p:tavLst>
                                        <p:tav tm="0">
                                          <p:val>
                                            <p:strVal val="#ppt_x"/>
                                          </p:val>
                                        </p:tav>
                                        <p:tav tm="100000">
                                          <p:val>
                                            <p:strVal val="#ppt_x"/>
                                          </p:val>
                                        </p:tav>
                                      </p:tavLst>
                                    </p:anim>
                                    <p:anim calcmode="lin" valueType="num">
                                      <p:cBhvr additive="base">
                                        <p:cTn id="68" dur="2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250" fill="hold"/>
                                        <p:tgtEl>
                                          <p:spTgt spid="27"/>
                                        </p:tgtEl>
                                        <p:attrNameLst>
                                          <p:attrName>ppt_x</p:attrName>
                                        </p:attrNameLst>
                                      </p:cBhvr>
                                      <p:tavLst>
                                        <p:tav tm="0">
                                          <p:val>
                                            <p:strVal val="#ppt_x"/>
                                          </p:val>
                                        </p:tav>
                                        <p:tav tm="100000">
                                          <p:val>
                                            <p:strVal val="#ppt_x"/>
                                          </p:val>
                                        </p:tav>
                                      </p:tavLst>
                                    </p:anim>
                                    <p:anim calcmode="lin" valueType="num">
                                      <p:cBhvr additive="base">
                                        <p:cTn id="73" dur="250" fill="hold"/>
                                        <p:tgtEl>
                                          <p:spTgt spid="2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250" fill="hold"/>
                                        <p:tgtEl>
                                          <p:spTgt spid="10"/>
                                        </p:tgtEl>
                                        <p:attrNameLst>
                                          <p:attrName>ppt_x</p:attrName>
                                        </p:attrNameLst>
                                      </p:cBhvr>
                                      <p:tavLst>
                                        <p:tav tm="0">
                                          <p:val>
                                            <p:strVal val="#ppt_x"/>
                                          </p:val>
                                        </p:tav>
                                        <p:tav tm="100000">
                                          <p:val>
                                            <p:strVal val="#ppt_x"/>
                                          </p:val>
                                        </p:tav>
                                      </p:tavLst>
                                    </p:anim>
                                    <p:anim calcmode="lin" valueType="num">
                                      <p:cBhvr additive="base">
                                        <p:cTn id="78" dur="250" fill="hold"/>
                                        <p:tgtEl>
                                          <p:spTgt spid="1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250" fill="hold"/>
                                        <p:tgtEl>
                                          <p:spTgt spid="14"/>
                                        </p:tgtEl>
                                        <p:attrNameLst>
                                          <p:attrName>ppt_x</p:attrName>
                                        </p:attrNameLst>
                                      </p:cBhvr>
                                      <p:tavLst>
                                        <p:tav tm="0">
                                          <p:val>
                                            <p:strVal val="#ppt_x"/>
                                          </p:val>
                                        </p:tav>
                                        <p:tav tm="100000">
                                          <p:val>
                                            <p:strVal val="#ppt_x"/>
                                          </p:val>
                                        </p:tav>
                                      </p:tavLst>
                                    </p:anim>
                                    <p:anim calcmode="lin" valueType="num">
                                      <p:cBhvr additive="base">
                                        <p:cTn id="83" dur="250" fill="hold"/>
                                        <p:tgtEl>
                                          <p:spTgt spid="14"/>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250" fill="hold"/>
                                        <p:tgtEl>
                                          <p:spTgt spid="24"/>
                                        </p:tgtEl>
                                        <p:attrNameLst>
                                          <p:attrName>ppt_x</p:attrName>
                                        </p:attrNameLst>
                                      </p:cBhvr>
                                      <p:tavLst>
                                        <p:tav tm="0">
                                          <p:val>
                                            <p:strVal val="#ppt_x"/>
                                          </p:val>
                                        </p:tav>
                                        <p:tav tm="100000">
                                          <p:val>
                                            <p:strVal val="#ppt_x"/>
                                          </p:val>
                                        </p:tav>
                                      </p:tavLst>
                                    </p:anim>
                                    <p:anim calcmode="lin" valueType="num">
                                      <p:cBhvr additive="base">
                                        <p:cTn id="88" dur="250" fill="hold"/>
                                        <p:tgtEl>
                                          <p:spTgt spid="2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250" fill="hold"/>
                                        <p:tgtEl>
                                          <p:spTgt spid="9"/>
                                        </p:tgtEl>
                                        <p:attrNameLst>
                                          <p:attrName>ppt_x</p:attrName>
                                        </p:attrNameLst>
                                      </p:cBhvr>
                                      <p:tavLst>
                                        <p:tav tm="0">
                                          <p:val>
                                            <p:strVal val="#ppt_x"/>
                                          </p:val>
                                        </p:tav>
                                        <p:tav tm="100000">
                                          <p:val>
                                            <p:strVal val="#ppt_x"/>
                                          </p:val>
                                        </p:tav>
                                      </p:tavLst>
                                    </p:anim>
                                    <p:anim calcmode="lin" valueType="num">
                                      <p:cBhvr additive="base">
                                        <p:cTn id="93" dur="250" fill="hold"/>
                                        <p:tgtEl>
                                          <p:spTgt spid="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7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ldLvl="0" animBg="1"/>
      <p:bldP spid="7" grpId="0" bldLvl="0" animBg="1"/>
      <p:bldP spid="8" grpId="0" bldLvl="0" animBg="1"/>
      <p:bldP spid="9" grpId="0"/>
      <p:bldP spid="10" grpId="0"/>
      <p:bldP spid="11" grpId="0"/>
      <p:bldP spid="12" grpId="0" bldLvl="0" animBg="1"/>
      <p:bldP spid="13" grpId="0" bldLvl="0" animBg="1"/>
      <p:bldP spid="14" grpId="0" bldLvl="0" animBg="1"/>
      <p:bldP spid="18" grpId="0" bldLvl="0" animBg="1"/>
      <p:bldP spid="27" grpId="0" bldLvl="0" animBg="1"/>
      <p:bldP spid="28" grpId="0" bldLvl="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管理上的不足之处</a:t>
            </a:r>
          </a:p>
        </p:txBody>
      </p:sp>
      <p:sp>
        <p:nvSpPr>
          <p:cNvPr id="3" name="AutoShape 5"/>
          <p:cNvSpPr>
            <a:spLocks noChangeArrowheads="1"/>
          </p:cNvSpPr>
          <p:nvPr/>
        </p:nvSpPr>
        <p:spPr bwMode="auto">
          <a:xfrm rot="10800000">
            <a:off x="2694696" y="3814802"/>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72176" tIns="36089" rIns="72176" bIns="36089" rtlCol="0" anchor="ctr"/>
          <a:lstStyle/>
          <a:p>
            <a:pPr algn="ctr"/>
            <a:endParaRPr lang="zh-CN" altLang="en-US" dirty="0"/>
          </a:p>
        </p:txBody>
      </p:sp>
      <p:sp>
        <p:nvSpPr>
          <p:cNvPr id="4" name="AutoShape 3"/>
          <p:cNvSpPr>
            <a:spLocks noChangeArrowheads="1"/>
          </p:cNvSpPr>
          <p:nvPr/>
        </p:nvSpPr>
        <p:spPr bwMode="auto">
          <a:xfrm rot="10800000">
            <a:off x="3492155" y="2784094"/>
            <a:ext cx="1094578" cy="30549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72176" tIns="36089" rIns="72176" bIns="36089" rtlCol="0" anchor="ctr"/>
          <a:lstStyle/>
          <a:p>
            <a:pPr algn="ctr"/>
            <a:endParaRPr lang="zh-CN" altLang="en-US" dirty="0"/>
          </a:p>
        </p:txBody>
      </p:sp>
      <p:sp>
        <p:nvSpPr>
          <p:cNvPr id="5" name="AutoShape 6"/>
          <p:cNvSpPr>
            <a:spLocks noChangeArrowheads="1"/>
          </p:cNvSpPr>
          <p:nvPr/>
        </p:nvSpPr>
        <p:spPr bwMode="auto">
          <a:xfrm>
            <a:off x="3696779" y="2111750"/>
            <a:ext cx="685327" cy="583587"/>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algn="ctr"/>
            <a:endParaRPr lang="zh-CN" altLang="en-US" dirty="0"/>
          </a:p>
        </p:txBody>
      </p:sp>
      <p:sp>
        <p:nvSpPr>
          <p:cNvPr id="6" name="AutoShape 4"/>
          <p:cNvSpPr>
            <a:spLocks noChangeArrowheads="1"/>
          </p:cNvSpPr>
          <p:nvPr/>
        </p:nvSpPr>
        <p:spPr bwMode="auto">
          <a:xfrm rot="10800000">
            <a:off x="3164943" y="3211245"/>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algn="ctr"/>
            <a:endParaRPr lang="zh-CN" altLang="en-US" dirty="0"/>
          </a:p>
        </p:txBody>
      </p:sp>
      <p:sp>
        <p:nvSpPr>
          <p:cNvPr id="7" name="AutoShape 5"/>
          <p:cNvSpPr>
            <a:spLocks noChangeArrowheads="1"/>
          </p:cNvSpPr>
          <p:nvPr/>
        </p:nvSpPr>
        <p:spPr bwMode="auto">
          <a:xfrm rot="10800000">
            <a:off x="2253021" y="4665427"/>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algn="ctr"/>
            <a:endParaRPr lang="zh-CN" altLang="en-US" dirty="0"/>
          </a:p>
        </p:txBody>
      </p:sp>
      <p:cxnSp>
        <p:nvCxnSpPr>
          <p:cNvPr id="8" name="直接连接符 7"/>
          <p:cNvCxnSpPr/>
          <p:nvPr/>
        </p:nvCxnSpPr>
        <p:spPr>
          <a:xfrm>
            <a:off x="4065343" y="2432065"/>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4054421" y="2935806"/>
            <a:ext cx="28352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4065343" y="3458441"/>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4039444" y="4223281"/>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4039444" y="4980502"/>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7217397" y="4552343"/>
            <a:ext cx="2767035" cy="471170"/>
          </a:xfrm>
          <a:prstGeom prst="rect">
            <a:avLst/>
          </a:prstGeom>
          <a:noFill/>
        </p:spPr>
        <p:txBody>
          <a:bodyPr wrap="square" lIns="72176" tIns="36089" rIns="72176" bIns="36089"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4" name="TextBox 13"/>
          <p:cNvSpPr txBox="1"/>
          <p:nvPr/>
        </p:nvSpPr>
        <p:spPr>
          <a:xfrm>
            <a:off x="6045883" y="4610460"/>
            <a:ext cx="854710" cy="286385"/>
          </a:xfrm>
          <a:prstGeom prst="rect">
            <a:avLst/>
          </a:prstGeom>
          <a:noFill/>
        </p:spPr>
        <p:txBody>
          <a:bodyPr wrap="none" lIns="72176" tIns="36089" rIns="72176" bIns="36089" rtlCol="0">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 name="TextBox 14"/>
          <p:cNvSpPr txBox="1"/>
          <p:nvPr/>
        </p:nvSpPr>
        <p:spPr>
          <a:xfrm>
            <a:off x="7217397" y="3799715"/>
            <a:ext cx="2767035" cy="471170"/>
          </a:xfrm>
          <a:prstGeom prst="rect">
            <a:avLst/>
          </a:prstGeom>
          <a:noFill/>
        </p:spPr>
        <p:txBody>
          <a:bodyPr wrap="square" lIns="72176" tIns="36089" rIns="72176" bIns="36089"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6" name="TextBox 15"/>
          <p:cNvSpPr txBox="1"/>
          <p:nvPr/>
        </p:nvSpPr>
        <p:spPr>
          <a:xfrm>
            <a:off x="6045883" y="3864646"/>
            <a:ext cx="854710" cy="286385"/>
          </a:xfrm>
          <a:prstGeom prst="rect">
            <a:avLst/>
          </a:prstGeom>
          <a:noFill/>
        </p:spPr>
        <p:txBody>
          <a:bodyPr wrap="none" lIns="72176" tIns="36089" rIns="72176" bIns="36089" rtlCol="0">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7" name="TextBox 16"/>
          <p:cNvSpPr txBox="1"/>
          <p:nvPr/>
        </p:nvSpPr>
        <p:spPr>
          <a:xfrm>
            <a:off x="7217397" y="3065147"/>
            <a:ext cx="2767035" cy="471170"/>
          </a:xfrm>
          <a:prstGeom prst="rect">
            <a:avLst/>
          </a:prstGeom>
          <a:noFill/>
        </p:spPr>
        <p:txBody>
          <a:bodyPr wrap="square" lIns="72176" tIns="36089" rIns="72176" bIns="36089"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8" name="TextBox 17"/>
          <p:cNvSpPr txBox="1"/>
          <p:nvPr/>
        </p:nvSpPr>
        <p:spPr>
          <a:xfrm>
            <a:off x="6045883" y="3107309"/>
            <a:ext cx="854710" cy="286385"/>
          </a:xfrm>
          <a:prstGeom prst="rect">
            <a:avLst/>
          </a:prstGeom>
          <a:noFill/>
        </p:spPr>
        <p:txBody>
          <a:bodyPr wrap="none" lIns="72176" tIns="36089" rIns="72176" bIns="36089" rtlCol="0">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9" name="TextBox 18"/>
          <p:cNvSpPr txBox="1"/>
          <p:nvPr/>
        </p:nvSpPr>
        <p:spPr>
          <a:xfrm>
            <a:off x="7217397" y="2508689"/>
            <a:ext cx="2767035" cy="471170"/>
          </a:xfrm>
          <a:prstGeom prst="rect">
            <a:avLst/>
          </a:prstGeom>
          <a:noFill/>
        </p:spPr>
        <p:txBody>
          <a:bodyPr wrap="square" lIns="72176" tIns="36089" rIns="72176" bIns="36089"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19"/>
          <p:cNvSpPr txBox="1"/>
          <p:nvPr/>
        </p:nvSpPr>
        <p:spPr>
          <a:xfrm>
            <a:off x="6045883" y="2592747"/>
            <a:ext cx="854710" cy="286385"/>
          </a:xfrm>
          <a:prstGeom prst="rect">
            <a:avLst/>
          </a:prstGeom>
          <a:noFill/>
        </p:spPr>
        <p:txBody>
          <a:bodyPr wrap="none" lIns="72176" tIns="36089" rIns="72176" bIns="36089" rtlCol="0">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1" name="TextBox 20"/>
          <p:cNvSpPr txBox="1"/>
          <p:nvPr/>
        </p:nvSpPr>
        <p:spPr>
          <a:xfrm>
            <a:off x="7217397" y="1988840"/>
            <a:ext cx="2767035" cy="471170"/>
          </a:xfrm>
          <a:prstGeom prst="rect">
            <a:avLst/>
          </a:prstGeom>
          <a:noFill/>
        </p:spPr>
        <p:txBody>
          <a:bodyPr wrap="square" lIns="72176" tIns="36089" rIns="72176" bIns="36089"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TextBox 21"/>
          <p:cNvSpPr txBox="1"/>
          <p:nvPr/>
        </p:nvSpPr>
        <p:spPr>
          <a:xfrm>
            <a:off x="6045883" y="2072897"/>
            <a:ext cx="854710" cy="286385"/>
          </a:xfrm>
          <a:prstGeom prst="rect">
            <a:avLst/>
          </a:prstGeom>
          <a:noFill/>
        </p:spPr>
        <p:txBody>
          <a:bodyPr wrap="none" lIns="72176" tIns="36089" rIns="72176" bIns="36089" rtlCol="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3" name="TextBox 22"/>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14:bounceEnd="64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64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4"/>
                                            </p:tgtEl>
                                            <p:attrNameLst>
                                              <p:attrName>style.visibility</p:attrName>
                                            </p:attrNameLst>
                                          </p:cBhvr>
                                          <p:to>
                                            <p:strVal val="visible"/>
                                          </p:to>
                                        </p:set>
                                        <p:anim calcmode="lin" valueType="num" p14:bounceEnd="64000">
                                          <p:cBhvr additive="base">
                                            <p:cTn id="19"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5"/>
                                            </p:tgtEl>
                                            <p:attrNameLst>
                                              <p:attrName>style.visibility</p:attrName>
                                            </p:attrNameLst>
                                          </p:cBhvr>
                                          <p:to>
                                            <p:strVal val="visible"/>
                                          </p:to>
                                        </p:set>
                                        <p:anim calcmode="lin" valueType="num" p14:bounceEnd="64000">
                                          <p:cBhvr additive="base">
                                            <p:cTn id="23"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2"/>
                                            </p:tgtEl>
                                            <p:attrNameLst>
                                              <p:attrName>style.visibility</p:attrName>
                                            </p:attrNameLst>
                                          </p:cBhvr>
                                          <p:to>
                                            <p:strVal val="visible"/>
                                          </p:to>
                                        </p:set>
                                        <p:anim calcmode="lin" valueType="num">
                                          <p:cBhvr>
                                            <p:cTn id="44" dur="250" fill="hold"/>
                                            <p:tgtEl>
                                              <p:spTgt spid="22"/>
                                            </p:tgtEl>
                                            <p:attrNameLst>
                                              <p:attrName>ppt_x</p:attrName>
                                            </p:attrNameLst>
                                          </p:cBhvr>
                                          <p:tavLst>
                                            <p:tav tm="0">
                                              <p:val>
                                                <p:strVal val="#ppt_x"/>
                                              </p:val>
                                            </p:tav>
                                            <p:tav tm="100000">
                                              <p:val>
                                                <p:strVal val="#ppt_x"/>
                                              </p:val>
                                            </p:tav>
                                          </p:tavLst>
                                        </p:anim>
                                        <p:anim calcmode="lin" valueType="num">
                                          <p:cBhvr>
                                            <p:cTn id="45" dur="250" fill="hold"/>
                                            <p:tgtEl>
                                              <p:spTgt spid="22"/>
                                            </p:tgtEl>
                                            <p:attrNameLst>
                                              <p:attrName>ppt_y</p:attrName>
                                            </p:attrNameLst>
                                          </p:cBhvr>
                                          <p:tavLst>
                                            <p:tav tm="0">
                                              <p:val>
                                                <p:strVal val="#ppt_y-#ppt_h/2"/>
                                              </p:val>
                                            </p:tav>
                                            <p:tav tm="100000">
                                              <p:val>
                                                <p:strVal val="#ppt_y"/>
                                              </p:val>
                                            </p:tav>
                                          </p:tavLst>
                                        </p:anim>
                                        <p:anim calcmode="lin" valueType="num">
                                          <p:cBhvr>
                                            <p:cTn id="46" dur="250" fill="hold"/>
                                            <p:tgtEl>
                                              <p:spTgt spid="22"/>
                                            </p:tgtEl>
                                            <p:attrNameLst>
                                              <p:attrName>ppt_w</p:attrName>
                                            </p:attrNameLst>
                                          </p:cBhvr>
                                          <p:tavLst>
                                            <p:tav tm="0">
                                              <p:val>
                                                <p:strVal val="#ppt_w"/>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20"/>
                                            </p:tgtEl>
                                            <p:attrNameLst>
                                              <p:attrName>style.visibility</p:attrName>
                                            </p:attrNameLst>
                                          </p:cBhvr>
                                          <p:to>
                                            <p:strVal val="visible"/>
                                          </p:to>
                                        </p:set>
                                        <p:anim calcmode="lin" valueType="num">
                                          <p:cBhvr>
                                            <p:cTn id="50" dur="250" fill="hold"/>
                                            <p:tgtEl>
                                              <p:spTgt spid="20"/>
                                            </p:tgtEl>
                                            <p:attrNameLst>
                                              <p:attrName>ppt_x</p:attrName>
                                            </p:attrNameLst>
                                          </p:cBhvr>
                                          <p:tavLst>
                                            <p:tav tm="0">
                                              <p:val>
                                                <p:strVal val="#ppt_x"/>
                                              </p:val>
                                            </p:tav>
                                            <p:tav tm="100000">
                                              <p:val>
                                                <p:strVal val="#ppt_x"/>
                                              </p:val>
                                            </p:tav>
                                          </p:tavLst>
                                        </p:anim>
                                        <p:anim calcmode="lin" valueType="num">
                                          <p:cBhvr>
                                            <p:cTn id="51" dur="250" fill="hold"/>
                                            <p:tgtEl>
                                              <p:spTgt spid="20"/>
                                            </p:tgtEl>
                                            <p:attrNameLst>
                                              <p:attrName>ppt_y</p:attrName>
                                            </p:attrNameLst>
                                          </p:cBhvr>
                                          <p:tavLst>
                                            <p:tav tm="0">
                                              <p:val>
                                                <p:strVal val="#ppt_y-#ppt_h/2"/>
                                              </p:val>
                                            </p:tav>
                                            <p:tav tm="100000">
                                              <p:val>
                                                <p:strVal val="#ppt_y"/>
                                              </p:val>
                                            </p:tav>
                                          </p:tavLst>
                                        </p:anim>
                                        <p:anim calcmode="lin" valueType="num">
                                          <p:cBhvr>
                                            <p:cTn id="52" dur="250" fill="hold"/>
                                            <p:tgtEl>
                                              <p:spTgt spid="20"/>
                                            </p:tgtEl>
                                            <p:attrNameLst>
                                              <p:attrName>ppt_w</p:attrName>
                                            </p:attrNameLst>
                                          </p:cBhvr>
                                          <p:tavLst>
                                            <p:tav tm="0">
                                              <p:val>
                                                <p:strVal val="#ppt_w"/>
                                              </p:val>
                                            </p:tav>
                                            <p:tav tm="100000">
                                              <p:val>
                                                <p:strVal val="#ppt_w"/>
                                              </p:val>
                                            </p:tav>
                                          </p:tavLst>
                                        </p:anim>
                                        <p:anim calcmode="lin" valueType="num">
                                          <p:cBhvr>
                                            <p:cTn id="53" dur="250" fill="hold"/>
                                            <p:tgtEl>
                                              <p:spTgt spid="20"/>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8"/>
                                            </p:tgtEl>
                                            <p:attrNameLst>
                                              <p:attrName>style.visibility</p:attrName>
                                            </p:attrNameLst>
                                          </p:cBhvr>
                                          <p:to>
                                            <p:strVal val="visible"/>
                                          </p:to>
                                        </p:se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ppt_h/2"/>
                                              </p:val>
                                            </p:tav>
                                            <p:tav tm="100000">
                                              <p:val>
                                                <p:strVal val="#ppt_y"/>
                                              </p:val>
                                            </p:tav>
                                          </p:tavLst>
                                        </p:anim>
                                        <p:anim calcmode="lin" valueType="num">
                                          <p:cBhvr>
                                            <p:cTn id="58" dur="250" fill="hold"/>
                                            <p:tgtEl>
                                              <p:spTgt spid="18"/>
                                            </p:tgtEl>
                                            <p:attrNameLst>
                                              <p:attrName>ppt_w</p:attrName>
                                            </p:attrNameLst>
                                          </p:cBhvr>
                                          <p:tavLst>
                                            <p:tav tm="0">
                                              <p:val>
                                                <p:strVal val="#ppt_w"/>
                                              </p:val>
                                            </p:tav>
                                            <p:tav tm="100000">
                                              <p:val>
                                                <p:strVal val="#ppt_w"/>
                                              </p:val>
                                            </p:tav>
                                          </p:tavLst>
                                        </p:anim>
                                        <p:anim calcmode="lin" valueType="num">
                                          <p:cBhvr>
                                            <p:cTn id="59" dur="250" fill="hold"/>
                                            <p:tgtEl>
                                              <p:spTgt spid="18"/>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6"/>
                                            </p:tgtEl>
                                            <p:attrNameLst>
                                              <p:attrName>style.visibility</p:attrName>
                                            </p:attrNameLst>
                                          </p:cBhvr>
                                          <p:to>
                                            <p:strVal val="visible"/>
                                          </p:to>
                                        </p:set>
                                        <p:anim calcmode="lin" valueType="num">
                                          <p:cBhvr>
                                            <p:cTn id="62" dur="250" fill="hold"/>
                                            <p:tgtEl>
                                              <p:spTgt spid="16"/>
                                            </p:tgtEl>
                                            <p:attrNameLst>
                                              <p:attrName>ppt_x</p:attrName>
                                            </p:attrNameLst>
                                          </p:cBhvr>
                                          <p:tavLst>
                                            <p:tav tm="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ppt_h/2"/>
                                              </p:val>
                                            </p:tav>
                                            <p:tav tm="100000">
                                              <p:val>
                                                <p:strVal val="#ppt_y"/>
                                              </p:val>
                                            </p:tav>
                                          </p:tavLst>
                                        </p:anim>
                                        <p:anim calcmode="lin" valueType="num">
                                          <p:cBhvr>
                                            <p:cTn id="64" dur="250" fill="hold"/>
                                            <p:tgtEl>
                                              <p:spTgt spid="16"/>
                                            </p:tgtEl>
                                            <p:attrNameLst>
                                              <p:attrName>ppt_w</p:attrName>
                                            </p:attrNameLst>
                                          </p:cBhvr>
                                          <p:tavLst>
                                            <p:tav tm="0">
                                              <p:val>
                                                <p:strVal val="#ppt_w"/>
                                              </p:val>
                                            </p:tav>
                                            <p:tav tm="100000">
                                              <p:val>
                                                <p:strVal val="#ppt_w"/>
                                              </p:val>
                                            </p:tav>
                                          </p:tavLst>
                                        </p:anim>
                                        <p:anim calcmode="lin" valueType="num">
                                          <p:cBhvr>
                                            <p:cTn id="65" dur="250" fill="hold"/>
                                            <p:tgtEl>
                                              <p:spTgt spid="16"/>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4"/>
                                            </p:tgtEl>
                                            <p:attrNameLst>
                                              <p:attrName>style.visibility</p:attrName>
                                            </p:attrNameLst>
                                          </p:cBhvr>
                                          <p:to>
                                            <p:strVal val="visible"/>
                                          </p:to>
                                        </p:set>
                                        <p:anim calcmode="lin" valueType="num">
                                          <p:cBhvr>
                                            <p:cTn id="68" dur="250" fill="hold"/>
                                            <p:tgtEl>
                                              <p:spTgt spid="14"/>
                                            </p:tgtEl>
                                            <p:attrNameLst>
                                              <p:attrName>ppt_x</p:attrName>
                                            </p:attrNameLst>
                                          </p:cBhvr>
                                          <p:tavLst>
                                            <p:tav tm="0">
                                              <p:val>
                                                <p:strVal val="#ppt_x"/>
                                              </p:val>
                                            </p:tav>
                                            <p:tav tm="100000">
                                              <p:val>
                                                <p:strVal val="#ppt_x"/>
                                              </p:val>
                                            </p:tav>
                                          </p:tavLst>
                                        </p:anim>
                                        <p:anim calcmode="lin" valueType="num">
                                          <p:cBhvr>
                                            <p:cTn id="69" dur="250" fill="hold"/>
                                            <p:tgtEl>
                                              <p:spTgt spid="14"/>
                                            </p:tgtEl>
                                            <p:attrNameLst>
                                              <p:attrName>ppt_y</p:attrName>
                                            </p:attrNameLst>
                                          </p:cBhvr>
                                          <p:tavLst>
                                            <p:tav tm="0">
                                              <p:val>
                                                <p:strVal val="#ppt_y-#ppt_h/2"/>
                                              </p:val>
                                            </p:tav>
                                            <p:tav tm="100000">
                                              <p:val>
                                                <p:strVal val="#ppt_y"/>
                                              </p:val>
                                            </p:tav>
                                          </p:tavLst>
                                        </p:anim>
                                        <p:anim calcmode="lin" valueType="num">
                                          <p:cBhvr>
                                            <p:cTn id="70" dur="250" fill="hold"/>
                                            <p:tgtEl>
                                              <p:spTgt spid="14"/>
                                            </p:tgtEl>
                                            <p:attrNameLst>
                                              <p:attrName>ppt_w</p:attrName>
                                            </p:attrNameLst>
                                          </p:cBhvr>
                                          <p:tavLst>
                                            <p:tav tm="0">
                                              <p:val>
                                                <p:strVal val="#ppt_w"/>
                                              </p:val>
                                            </p:tav>
                                            <p:tav tm="100000">
                                              <p:val>
                                                <p:strVal val="#ppt_w"/>
                                              </p:val>
                                            </p:tav>
                                          </p:tavLst>
                                        </p:anim>
                                        <p:anim calcmode="lin" valueType="num">
                                          <p:cBhvr>
                                            <p:cTn id="71" dur="250" fill="hold"/>
                                            <p:tgtEl>
                                              <p:spTgt spid="14"/>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par>
                              <p:cTn id="88" fill="hold">
                                <p:stCondLst>
                                  <p:cond delay="415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13" grpId="0"/>
          <p:bldP spid="14" grpId="0"/>
          <p:bldP spid="15" grpId="0"/>
          <p:bldP spid="16" grpId="0"/>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2"/>
                                            </p:tgtEl>
                                            <p:attrNameLst>
                                              <p:attrName>style.visibility</p:attrName>
                                            </p:attrNameLst>
                                          </p:cBhvr>
                                          <p:to>
                                            <p:strVal val="visible"/>
                                          </p:to>
                                        </p:set>
                                        <p:anim calcmode="lin" valueType="num">
                                          <p:cBhvr>
                                            <p:cTn id="44" dur="250" fill="hold"/>
                                            <p:tgtEl>
                                              <p:spTgt spid="22"/>
                                            </p:tgtEl>
                                            <p:attrNameLst>
                                              <p:attrName>ppt_x</p:attrName>
                                            </p:attrNameLst>
                                          </p:cBhvr>
                                          <p:tavLst>
                                            <p:tav tm="0">
                                              <p:val>
                                                <p:strVal val="#ppt_x"/>
                                              </p:val>
                                            </p:tav>
                                            <p:tav tm="100000">
                                              <p:val>
                                                <p:strVal val="#ppt_x"/>
                                              </p:val>
                                            </p:tav>
                                          </p:tavLst>
                                        </p:anim>
                                        <p:anim calcmode="lin" valueType="num">
                                          <p:cBhvr>
                                            <p:cTn id="45" dur="250" fill="hold"/>
                                            <p:tgtEl>
                                              <p:spTgt spid="22"/>
                                            </p:tgtEl>
                                            <p:attrNameLst>
                                              <p:attrName>ppt_y</p:attrName>
                                            </p:attrNameLst>
                                          </p:cBhvr>
                                          <p:tavLst>
                                            <p:tav tm="0">
                                              <p:val>
                                                <p:strVal val="#ppt_y-#ppt_h/2"/>
                                              </p:val>
                                            </p:tav>
                                            <p:tav tm="100000">
                                              <p:val>
                                                <p:strVal val="#ppt_y"/>
                                              </p:val>
                                            </p:tav>
                                          </p:tavLst>
                                        </p:anim>
                                        <p:anim calcmode="lin" valueType="num">
                                          <p:cBhvr>
                                            <p:cTn id="46" dur="250" fill="hold"/>
                                            <p:tgtEl>
                                              <p:spTgt spid="22"/>
                                            </p:tgtEl>
                                            <p:attrNameLst>
                                              <p:attrName>ppt_w</p:attrName>
                                            </p:attrNameLst>
                                          </p:cBhvr>
                                          <p:tavLst>
                                            <p:tav tm="0">
                                              <p:val>
                                                <p:strVal val="#ppt_w"/>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20"/>
                                            </p:tgtEl>
                                            <p:attrNameLst>
                                              <p:attrName>style.visibility</p:attrName>
                                            </p:attrNameLst>
                                          </p:cBhvr>
                                          <p:to>
                                            <p:strVal val="visible"/>
                                          </p:to>
                                        </p:set>
                                        <p:anim calcmode="lin" valueType="num">
                                          <p:cBhvr>
                                            <p:cTn id="50" dur="250" fill="hold"/>
                                            <p:tgtEl>
                                              <p:spTgt spid="20"/>
                                            </p:tgtEl>
                                            <p:attrNameLst>
                                              <p:attrName>ppt_x</p:attrName>
                                            </p:attrNameLst>
                                          </p:cBhvr>
                                          <p:tavLst>
                                            <p:tav tm="0">
                                              <p:val>
                                                <p:strVal val="#ppt_x"/>
                                              </p:val>
                                            </p:tav>
                                            <p:tav tm="100000">
                                              <p:val>
                                                <p:strVal val="#ppt_x"/>
                                              </p:val>
                                            </p:tav>
                                          </p:tavLst>
                                        </p:anim>
                                        <p:anim calcmode="lin" valueType="num">
                                          <p:cBhvr>
                                            <p:cTn id="51" dur="250" fill="hold"/>
                                            <p:tgtEl>
                                              <p:spTgt spid="20"/>
                                            </p:tgtEl>
                                            <p:attrNameLst>
                                              <p:attrName>ppt_y</p:attrName>
                                            </p:attrNameLst>
                                          </p:cBhvr>
                                          <p:tavLst>
                                            <p:tav tm="0">
                                              <p:val>
                                                <p:strVal val="#ppt_y-#ppt_h/2"/>
                                              </p:val>
                                            </p:tav>
                                            <p:tav tm="100000">
                                              <p:val>
                                                <p:strVal val="#ppt_y"/>
                                              </p:val>
                                            </p:tav>
                                          </p:tavLst>
                                        </p:anim>
                                        <p:anim calcmode="lin" valueType="num">
                                          <p:cBhvr>
                                            <p:cTn id="52" dur="250" fill="hold"/>
                                            <p:tgtEl>
                                              <p:spTgt spid="20"/>
                                            </p:tgtEl>
                                            <p:attrNameLst>
                                              <p:attrName>ppt_w</p:attrName>
                                            </p:attrNameLst>
                                          </p:cBhvr>
                                          <p:tavLst>
                                            <p:tav tm="0">
                                              <p:val>
                                                <p:strVal val="#ppt_w"/>
                                              </p:val>
                                            </p:tav>
                                            <p:tav tm="100000">
                                              <p:val>
                                                <p:strVal val="#ppt_w"/>
                                              </p:val>
                                            </p:tav>
                                          </p:tavLst>
                                        </p:anim>
                                        <p:anim calcmode="lin" valueType="num">
                                          <p:cBhvr>
                                            <p:cTn id="53" dur="250" fill="hold"/>
                                            <p:tgtEl>
                                              <p:spTgt spid="20"/>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8"/>
                                            </p:tgtEl>
                                            <p:attrNameLst>
                                              <p:attrName>style.visibility</p:attrName>
                                            </p:attrNameLst>
                                          </p:cBhvr>
                                          <p:to>
                                            <p:strVal val="visible"/>
                                          </p:to>
                                        </p:se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ppt_h/2"/>
                                              </p:val>
                                            </p:tav>
                                            <p:tav tm="100000">
                                              <p:val>
                                                <p:strVal val="#ppt_y"/>
                                              </p:val>
                                            </p:tav>
                                          </p:tavLst>
                                        </p:anim>
                                        <p:anim calcmode="lin" valueType="num">
                                          <p:cBhvr>
                                            <p:cTn id="58" dur="250" fill="hold"/>
                                            <p:tgtEl>
                                              <p:spTgt spid="18"/>
                                            </p:tgtEl>
                                            <p:attrNameLst>
                                              <p:attrName>ppt_w</p:attrName>
                                            </p:attrNameLst>
                                          </p:cBhvr>
                                          <p:tavLst>
                                            <p:tav tm="0">
                                              <p:val>
                                                <p:strVal val="#ppt_w"/>
                                              </p:val>
                                            </p:tav>
                                            <p:tav tm="100000">
                                              <p:val>
                                                <p:strVal val="#ppt_w"/>
                                              </p:val>
                                            </p:tav>
                                          </p:tavLst>
                                        </p:anim>
                                        <p:anim calcmode="lin" valueType="num">
                                          <p:cBhvr>
                                            <p:cTn id="59" dur="250" fill="hold"/>
                                            <p:tgtEl>
                                              <p:spTgt spid="18"/>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6"/>
                                            </p:tgtEl>
                                            <p:attrNameLst>
                                              <p:attrName>style.visibility</p:attrName>
                                            </p:attrNameLst>
                                          </p:cBhvr>
                                          <p:to>
                                            <p:strVal val="visible"/>
                                          </p:to>
                                        </p:set>
                                        <p:anim calcmode="lin" valueType="num">
                                          <p:cBhvr>
                                            <p:cTn id="62" dur="250" fill="hold"/>
                                            <p:tgtEl>
                                              <p:spTgt spid="16"/>
                                            </p:tgtEl>
                                            <p:attrNameLst>
                                              <p:attrName>ppt_x</p:attrName>
                                            </p:attrNameLst>
                                          </p:cBhvr>
                                          <p:tavLst>
                                            <p:tav tm="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ppt_h/2"/>
                                              </p:val>
                                            </p:tav>
                                            <p:tav tm="100000">
                                              <p:val>
                                                <p:strVal val="#ppt_y"/>
                                              </p:val>
                                            </p:tav>
                                          </p:tavLst>
                                        </p:anim>
                                        <p:anim calcmode="lin" valueType="num">
                                          <p:cBhvr>
                                            <p:cTn id="64" dur="250" fill="hold"/>
                                            <p:tgtEl>
                                              <p:spTgt spid="16"/>
                                            </p:tgtEl>
                                            <p:attrNameLst>
                                              <p:attrName>ppt_w</p:attrName>
                                            </p:attrNameLst>
                                          </p:cBhvr>
                                          <p:tavLst>
                                            <p:tav tm="0">
                                              <p:val>
                                                <p:strVal val="#ppt_w"/>
                                              </p:val>
                                            </p:tav>
                                            <p:tav tm="100000">
                                              <p:val>
                                                <p:strVal val="#ppt_w"/>
                                              </p:val>
                                            </p:tav>
                                          </p:tavLst>
                                        </p:anim>
                                        <p:anim calcmode="lin" valueType="num">
                                          <p:cBhvr>
                                            <p:cTn id="65" dur="250" fill="hold"/>
                                            <p:tgtEl>
                                              <p:spTgt spid="16"/>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4"/>
                                            </p:tgtEl>
                                            <p:attrNameLst>
                                              <p:attrName>style.visibility</p:attrName>
                                            </p:attrNameLst>
                                          </p:cBhvr>
                                          <p:to>
                                            <p:strVal val="visible"/>
                                          </p:to>
                                        </p:set>
                                        <p:anim calcmode="lin" valueType="num">
                                          <p:cBhvr>
                                            <p:cTn id="68" dur="250" fill="hold"/>
                                            <p:tgtEl>
                                              <p:spTgt spid="14"/>
                                            </p:tgtEl>
                                            <p:attrNameLst>
                                              <p:attrName>ppt_x</p:attrName>
                                            </p:attrNameLst>
                                          </p:cBhvr>
                                          <p:tavLst>
                                            <p:tav tm="0">
                                              <p:val>
                                                <p:strVal val="#ppt_x"/>
                                              </p:val>
                                            </p:tav>
                                            <p:tav tm="100000">
                                              <p:val>
                                                <p:strVal val="#ppt_x"/>
                                              </p:val>
                                            </p:tav>
                                          </p:tavLst>
                                        </p:anim>
                                        <p:anim calcmode="lin" valueType="num">
                                          <p:cBhvr>
                                            <p:cTn id="69" dur="250" fill="hold"/>
                                            <p:tgtEl>
                                              <p:spTgt spid="14"/>
                                            </p:tgtEl>
                                            <p:attrNameLst>
                                              <p:attrName>ppt_y</p:attrName>
                                            </p:attrNameLst>
                                          </p:cBhvr>
                                          <p:tavLst>
                                            <p:tav tm="0">
                                              <p:val>
                                                <p:strVal val="#ppt_y-#ppt_h/2"/>
                                              </p:val>
                                            </p:tav>
                                            <p:tav tm="100000">
                                              <p:val>
                                                <p:strVal val="#ppt_y"/>
                                              </p:val>
                                            </p:tav>
                                          </p:tavLst>
                                        </p:anim>
                                        <p:anim calcmode="lin" valueType="num">
                                          <p:cBhvr>
                                            <p:cTn id="70" dur="250" fill="hold"/>
                                            <p:tgtEl>
                                              <p:spTgt spid="14"/>
                                            </p:tgtEl>
                                            <p:attrNameLst>
                                              <p:attrName>ppt_w</p:attrName>
                                            </p:attrNameLst>
                                          </p:cBhvr>
                                          <p:tavLst>
                                            <p:tav tm="0">
                                              <p:val>
                                                <p:strVal val="#ppt_w"/>
                                              </p:val>
                                            </p:tav>
                                            <p:tav tm="100000">
                                              <p:val>
                                                <p:strVal val="#ppt_w"/>
                                              </p:val>
                                            </p:tav>
                                          </p:tavLst>
                                        </p:anim>
                                        <p:anim calcmode="lin" valueType="num">
                                          <p:cBhvr>
                                            <p:cTn id="71" dur="250" fill="hold"/>
                                            <p:tgtEl>
                                              <p:spTgt spid="14"/>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par>
                              <p:cTn id="88" fill="hold">
                                <p:stCondLst>
                                  <p:cond delay="415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13" grpId="0"/>
          <p:bldP spid="14" grpId="0"/>
          <p:bldP spid="15" grpId="0"/>
          <p:bldP spid="16" grpId="0"/>
          <p:bldP spid="17" grpId="0"/>
          <p:bldP spid="18" grpId="0"/>
          <p:bldP spid="19" grpId="0"/>
          <p:bldP spid="20" grpId="0"/>
          <p:bldP spid="21" grpId="0"/>
          <p:bldP spid="22" grpId="0"/>
          <p:bldP spid="23"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其他不足之处</a:t>
            </a:r>
          </a:p>
        </p:txBody>
      </p:sp>
      <p:sp>
        <p:nvSpPr>
          <p:cNvPr id="3" name="椭圆 2"/>
          <p:cNvSpPr/>
          <p:nvPr/>
        </p:nvSpPr>
        <p:spPr bwMode="auto">
          <a:xfrm>
            <a:off x="6888998" y="1995150"/>
            <a:ext cx="1088567" cy="1086932"/>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4" name="椭圆 3"/>
          <p:cNvSpPr/>
          <p:nvPr/>
        </p:nvSpPr>
        <p:spPr bwMode="auto">
          <a:xfrm>
            <a:off x="4400345" y="1995150"/>
            <a:ext cx="1088567" cy="1086932"/>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5" name="椭圆 4"/>
          <p:cNvSpPr/>
          <p:nvPr/>
        </p:nvSpPr>
        <p:spPr bwMode="auto">
          <a:xfrm>
            <a:off x="6888998" y="4286285"/>
            <a:ext cx="1088567" cy="1086931"/>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6" name="椭圆 5"/>
          <p:cNvSpPr/>
          <p:nvPr/>
        </p:nvSpPr>
        <p:spPr bwMode="auto">
          <a:xfrm>
            <a:off x="4400345" y="4286285"/>
            <a:ext cx="1088567" cy="1086931"/>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7" name="文本框 12"/>
          <p:cNvSpPr/>
          <p:nvPr/>
        </p:nvSpPr>
        <p:spPr bwMode="auto">
          <a:xfrm>
            <a:off x="5471411" y="2942061"/>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chemeClr val="accent1"/>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8" name="TextBox 7"/>
          <p:cNvSpPr txBox="1"/>
          <p:nvPr/>
        </p:nvSpPr>
        <p:spPr>
          <a:xfrm>
            <a:off x="8122824" y="2091416"/>
            <a:ext cx="2005624" cy="878840"/>
          </a:xfrm>
          <a:prstGeom prst="rect">
            <a:avLst/>
          </a:prstGeom>
          <a:noFill/>
        </p:spPr>
        <p:txBody>
          <a:bodyPr lIns="100774" tIns="50388" rIns="100774" bIns="50388">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9" name="TextBox 8"/>
          <p:cNvSpPr txBox="1"/>
          <p:nvPr/>
        </p:nvSpPr>
        <p:spPr>
          <a:xfrm>
            <a:off x="8122824" y="4400051"/>
            <a:ext cx="2005624" cy="878840"/>
          </a:xfrm>
          <a:prstGeom prst="rect">
            <a:avLst/>
          </a:prstGeom>
          <a:noFill/>
        </p:spPr>
        <p:txBody>
          <a:bodyPr lIns="100774" tIns="50388" rIns="100774" bIns="50388">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10" name="TextBox 9"/>
          <p:cNvSpPr txBox="1"/>
          <p:nvPr/>
        </p:nvSpPr>
        <p:spPr>
          <a:xfrm>
            <a:off x="2331716" y="4382550"/>
            <a:ext cx="2005624" cy="878840"/>
          </a:xfrm>
          <a:prstGeom prst="rect">
            <a:avLst/>
          </a:prstGeom>
          <a:noFill/>
        </p:spPr>
        <p:txBody>
          <a:bodyPr lIns="100774" tIns="50388" rIns="100774" bIns="50388">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11" name="TextBox 10"/>
          <p:cNvSpPr txBox="1"/>
          <p:nvPr/>
        </p:nvSpPr>
        <p:spPr>
          <a:xfrm>
            <a:off x="2331716" y="2091416"/>
            <a:ext cx="2005624" cy="878840"/>
          </a:xfrm>
          <a:prstGeom prst="rect">
            <a:avLst/>
          </a:prstGeom>
          <a:noFill/>
        </p:spPr>
        <p:txBody>
          <a:bodyPr lIns="100774" tIns="50388" rIns="100774" bIns="50388">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12" name="TextBox 11"/>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750"/>
                                        <p:tgtEl>
                                          <p:spTgt spid="4"/>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750"/>
                                        <p:tgtEl>
                                          <p:spTgt spid="3"/>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3500"/>
                            </p:stCondLst>
                            <p:childTnLst>
                              <p:par>
                                <p:cTn id="27" presetID="21"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750"/>
                                        <p:tgtEl>
                                          <p:spTgt spid="6"/>
                                        </p:tgtEl>
                                      </p:cBhvr>
                                    </p:animEffect>
                                  </p:childTnLst>
                                </p:cTn>
                              </p:par>
                            </p:childTnLst>
                          </p:cTn>
                        </p:par>
                        <p:par>
                          <p:cTn id="30" fill="hold">
                            <p:stCondLst>
                              <p:cond delay="4500"/>
                            </p:stCondLst>
                            <p:childTnLst>
                              <p:par>
                                <p:cTn id="31" presetID="22" presetClass="entr" presetSubtype="2"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par>
                          <p:cTn id="34" fill="hold">
                            <p:stCondLst>
                              <p:cond delay="5000"/>
                            </p:stCondLst>
                            <p:childTnLst>
                              <p:par>
                                <p:cTn id="35" presetID="21"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750"/>
                                        <p:tgtEl>
                                          <p:spTgt spid="5"/>
                                        </p:tgtEl>
                                      </p:cBhvr>
                                    </p:animEffect>
                                  </p:childTnLst>
                                </p:cTn>
                              </p:par>
                            </p:childTnLst>
                          </p:cTn>
                        </p:par>
                        <p:par>
                          <p:cTn id="38" fill="hold">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6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24000" y="2159090"/>
            <a:ext cx="9144000" cy="2734931"/>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3" name="矩形 12"/>
          <p:cNvSpPr/>
          <p:nvPr/>
        </p:nvSpPr>
        <p:spPr>
          <a:xfrm>
            <a:off x="5150644" y="1401851"/>
            <a:ext cx="1890713" cy="1889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4" name="文本框 4"/>
          <p:cNvSpPr txBox="1">
            <a:spLocks noChangeArrowheads="1"/>
          </p:cNvSpPr>
          <p:nvPr/>
        </p:nvSpPr>
        <p:spPr bwMode="auto">
          <a:xfrm>
            <a:off x="5618311" y="1217304"/>
            <a:ext cx="1197769" cy="236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900" dirty="0">
                <a:solidFill>
                  <a:schemeClr val="bg1"/>
                </a:solidFill>
                <a:latin typeface="Impact" panose="020B0806030902050204" pitchFamily="34" charset="0"/>
              </a:rPr>
              <a:t>1</a:t>
            </a:r>
            <a:endParaRPr lang="zh-CN" altLang="en-US" sz="14900" dirty="0">
              <a:solidFill>
                <a:schemeClr val="bg1"/>
              </a:solidFill>
              <a:latin typeface="Impact" panose="020B0806030902050204" pitchFamily="34" charset="0"/>
            </a:endParaRPr>
          </a:p>
        </p:txBody>
      </p:sp>
      <p:sp>
        <p:nvSpPr>
          <p:cNvPr id="15" name="文本框 5"/>
          <p:cNvSpPr txBox="1">
            <a:spLocks noChangeArrowheads="1"/>
          </p:cNvSpPr>
          <p:nvPr/>
        </p:nvSpPr>
        <p:spPr bwMode="auto">
          <a:xfrm>
            <a:off x="3784998" y="3381816"/>
            <a:ext cx="462200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b="1" dirty="0" smtClean="0">
                <a:solidFill>
                  <a:schemeClr val="accent1"/>
                </a:solidFill>
                <a:latin typeface="+mj-ea"/>
                <a:ea typeface="+mj-ea"/>
              </a:rPr>
              <a:t>年度工作概述</a:t>
            </a:r>
            <a:endParaRPr lang="zh-CN" altLang="en-US" sz="3600" b="1" dirty="0">
              <a:solidFill>
                <a:schemeClr val="accent1"/>
              </a:solidFill>
              <a:latin typeface="+mj-ea"/>
              <a:ea typeface="+mj-ea"/>
            </a:endParaRPr>
          </a:p>
        </p:txBody>
      </p:sp>
      <p:sp>
        <p:nvSpPr>
          <p:cNvPr id="16" name="直角三角形 15"/>
          <p:cNvSpPr/>
          <p:nvPr/>
        </p:nvSpPr>
        <p:spPr>
          <a:xfrm>
            <a:off x="7041356" y="1401851"/>
            <a:ext cx="201216" cy="75723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7" name="直角三角形 16"/>
          <p:cNvSpPr/>
          <p:nvPr/>
        </p:nvSpPr>
        <p:spPr>
          <a:xfrm flipH="1">
            <a:off x="4948238" y="1401851"/>
            <a:ext cx="201216" cy="75723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cxnSp>
        <p:nvCxnSpPr>
          <p:cNvPr id="18" name="直接连接符 17"/>
          <p:cNvCxnSpPr/>
          <p:nvPr/>
        </p:nvCxnSpPr>
        <p:spPr>
          <a:xfrm>
            <a:off x="1524000" y="3720133"/>
            <a:ext cx="3101579"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66422" y="3720133"/>
            <a:ext cx="3101578"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3818"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年度工作概述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190042"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具体工作明细</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173818" y="4442228"/>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重点工作回顾</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190042" y="4442228"/>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五项工作概述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175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P spid="15" grpId="0"/>
      <p:bldP spid="16" grpId="0" bldLvl="0" animBg="1"/>
      <p:bldP spid="17" grpId="0" bldLvl="0" animBg="1"/>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改善不足对策</a:t>
            </a:r>
          </a:p>
        </p:txBody>
      </p:sp>
      <p:sp>
        <p:nvSpPr>
          <p:cNvPr id="3" name="Rounded Rectangle 6"/>
          <p:cNvSpPr/>
          <p:nvPr/>
        </p:nvSpPr>
        <p:spPr>
          <a:xfrm>
            <a:off x="3774825" y="2250352"/>
            <a:ext cx="930846" cy="899619"/>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7"/>
          <p:cNvSpPr/>
          <p:nvPr/>
        </p:nvSpPr>
        <p:spPr>
          <a:xfrm>
            <a:off x="3791271" y="4113557"/>
            <a:ext cx="930846" cy="899619"/>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8"/>
          <p:cNvSpPr/>
          <p:nvPr/>
        </p:nvSpPr>
        <p:spPr>
          <a:xfrm>
            <a:off x="7525071" y="2250352"/>
            <a:ext cx="930846" cy="899619"/>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9"/>
          <p:cNvSpPr/>
          <p:nvPr/>
        </p:nvSpPr>
        <p:spPr>
          <a:xfrm>
            <a:off x="7525071" y="4113557"/>
            <a:ext cx="930846" cy="899619"/>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p:cNvSpPr/>
          <p:nvPr/>
        </p:nvSpPr>
        <p:spPr>
          <a:xfrm>
            <a:off x="8515672" y="4044085"/>
            <a:ext cx="1828800" cy="899160"/>
          </a:xfrm>
          <a:prstGeom prst="rect">
            <a:avLst/>
          </a:prstGeom>
        </p:spPr>
        <p:txBody>
          <a:bodyPr wrap="square">
            <a:spAutoFit/>
          </a:bodyPr>
          <a:lstStyle/>
          <a:p>
            <a:pPr>
              <a:lnSpc>
                <a:spcPct val="150000"/>
              </a:lnSpc>
            </a:pPr>
            <a:r>
              <a:rPr lang="zh-CN" altLang="en-US" sz="1400" b="1" dirty="0">
                <a:solidFill>
                  <a:schemeClr val="accent2"/>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a:t>
            </a:r>
            <a:r>
              <a:rPr lang="zh-CN" altLang="en-US" sz="1050" dirty="0" smtClean="0">
                <a:solidFill>
                  <a:schemeClr val="tx1">
                    <a:lumMod val="75000"/>
                    <a:lumOff val="25000"/>
                  </a:schemeClr>
                </a:solidFill>
                <a:latin typeface="+mj-ea"/>
                <a:ea typeface="+mj-ea"/>
                <a:cs typeface="Open Sans" panose="020B0606030504020204" pitchFamily="34" charset="0"/>
              </a:rPr>
              <a:t>相关整体</a:t>
            </a:r>
            <a:r>
              <a:rPr lang="zh-CN" altLang="en-US" sz="1050" dirty="0">
                <a:solidFill>
                  <a:schemeClr val="tx1">
                    <a:lumMod val="75000"/>
                    <a:lumOff val="25000"/>
                  </a:schemeClr>
                </a:solidFill>
                <a:latin typeface="+mj-ea"/>
                <a:ea typeface="+mj-ea"/>
                <a:cs typeface="Open Sans" panose="020B0606030504020204" pitchFamily="34" charset="0"/>
              </a:rPr>
              <a:t>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cxnSp>
        <p:nvCxnSpPr>
          <p:cNvPr id="8" name="Straight Connector 12"/>
          <p:cNvCxnSpPr/>
          <p:nvPr/>
        </p:nvCxnSpPr>
        <p:spPr>
          <a:xfrm flipH="1" flipV="1">
            <a:off x="4705671" y="3149971"/>
            <a:ext cx="649378" cy="48088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14"/>
          <p:cNvCxnSpPr/>
          <p:nvPr/>
        </p:nvCxnSpPr>
        <p:spPr>
          <a:xfrm flipH="1">
            <a:off x="4722117" y="3630860"/>
            <a:ext cx="632932" cy="48269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16"/>
          <p:cNvCxnSpPr/>
          <p:nvPr/>
        </p:nvCxnSpPr>
        <p:spPr>
          <a:xfrm flipV="1">
            <a:off x="6875693" y="3149971"/>
            <a:ext cx="649378" cy="48088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8"/>
          <p:cNvCxnSpPr/>
          <p:nvPr/>
        </p:nvCxnSpPr>
        <p:spPr>
          <a:xfrm>
            <a:off x="6875693" y="3630860"/>
            <a:ext cx="649378" cy="48269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9"/>
          <p:cNvSpPr/>
          <p:nvPr/>
        </p:nvSpPr>
        <p:spPr>
          <a:xfrm>
            <a:off x="8515672" y="2215285"/>
            <a:ext cx="1828800" cy="899160"/>
          </a:xfrm>
          <a:prstGeom prst="rect">
            <a:avLst/>
          </a:prstGeom>
        </p:spPr>
        <p:txBody>
          <a:bodyPr wrap="square">
            <a:spAutoFit/>
          </a:bodyPr>
          <a:lstStyle/>
          <a:p>
            <a:pPr>
              <a:lnSpc>
                <a:spcPct val="150000"/>
              </a:lnSpc>
            </a:pPr>
            <a:r>
              <a:rPr lang="zh-CN" altLang="en-US" sz="1400" b="1" dirty="0">
                <a:solidFill>
                  <a:schemeClr val="accent3"/>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a:t>
            </a:r>
            <a:r>
              <a:rPr lang="zh-CN" altLang="en-US" sz="1050" dirty="0" smtClean="0">
                <a:solidFill>
                  <a:schemeClr val="tx1">
                    <a:lumMod val="75000"/>
                    <a:lumOff val="25000"/>
                  </a:schemeClr>
                </a:solidFill>
                <a:latin typeface="+mj-ea"/>
                <a:ea typeface="+mj-ea"/>
                <a:cs typeface="Open Sans" panose="020B0606030504020204" pitchFamily="34" charset="0"/>
              </a:rPr>
              <a:t>相关整体</a:t>
            </a:r>
            <a:r>
              <a:rPr lang="zh-CN" altLang="en-US" sz="1050" dirty="0">
                <a:solidFill>
                  <a:schemeClr val="tx1">
                    <a:lumMod val="75000"/>
                    <a:lumOff val="25000"/>
                  </a:schemeClr>
                </a:solidFill>
                <a:latin typeface="+mj-ea"/>
                <a:ea typeface="+mj-ea"/>
                <a:cs typeface="Open Sans" panose="020B0606030504020204" pitchFamily="34" charset="0"/>
              </a:rPr>
              <a:t>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sp>
        <p:nvSpPr>
          <p:cNvPr id="13" name="Rectangle 20"/>
          <p:cNvSpPr/>
          <p:nvPr/>
        </p:nvSpPr>
        <p:spPr>
          <a:xfrm>
            <a:off x="1886271" y="4044085"/>
            <a:ext cx="1828800" cy="899160"/>
          </a:xfrm>
          <a:prstGeom prst="rect">
            <a:avLst/>
          </a:prstGeom>
        </p:spPr>
        <p:txBody>
          <a:bodyPr wrap="square">
            <a:spAutoFit/>
          </a:bodyPr>
          <a:lstStyle/>
          <a:p>
            <a:pPr algn="r">
              <a:lnSpc>
                <a:spcPct val="150000"/>
              </a:lnSpc>
            </a:pPr>
            <a:r>
              <a:rPr lang="zh-CN" altLang="en-US" sz="1400" b="1" dirty="0">
                <a:solidFill>
                  <a:schemeClr val="accent3"/>
                </a:solidFill>
                <a:latin typeface="+mj-ea"/>
                <a:ea typeface="+mj-ea"/>
                <a:cs typeface="Open Sans" panose="020B0606030504020204" pitchFamily="34" charset="0"/>
              </a:rPr>
              <a:t>单击此处添加标题</a:t>
            </a:r>
          </a:p>
          <a:p>
            <a:pPr algn="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a:t>
            </a:r>
            <a:r>
              <a:rPr lang="zh-CN" altLang="en-US" sz="1050" dirty="0" smtClean="0">
                <a:solidFill>
                  <a:schemeClr val="tx1">
                    <a:lumMod val="75000"/>
                    <a:lumOff val="25000"/>
                  </a:schemeClr>
                </a:solidFill>
                <a:latin typeface="+mj-ea"/>
                <a:ea typeface="+mj-ea"/>
                <a:cs typeface="Open Sans" panose="020B0606030504020204" pitchFamily="34" charset="0"/>
              </a:rPr>
              <a:t>相关整体</a:t>
            </a:r>
            <a:r>
              <a:rPr lang="zh-CN" altLang="en-US" sz="1050" dirty="0">
                <a:solidFill>
                  <a:schemeClr val="tx1">
                    <a:lumMod val="75000"/>
                    <a:lumOff val="25000"/>
                  </a:schemeClr>
                </a:solidFill>
                <a:latin typeface="+mj-ea"/>
                <a:ea typeface="+mj-ea"/>
                <a:cs typeface="Open Sans" panose="020B0606030504020204" pitchFamily="34" charset="0"/>
              </a:rPr>
              <a:t>语言风格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sp>
        <p:nvSpPr>
          <p:cNvPr id="14" name="Rectangle 21"/>
          <p:cNvSpPr/>
          <p:nvPr/>
        </p:nvSpPr>
        <p:spPr>
          <a:xfrm>
            <a:off x="1886271" y="2215285"/>
            <a:ext cx="1828800" cy="899160"/>
          </a:xfrm>
          <a:prstGeom prst="rect">
            <a:avLst/>
          </a:prstGeom>
        </p:spPr>
        <p:txBody>
          <a:bodyPr wrap="square">
            <a:spAutoFit/>
          </a:bodyPr>
          <a:lstStyle/>
          <a:p>
            <a:pPr algn="r">
              <a:lnSpc>
                <a:spcPct val="150000"/>
              </a:lnSpc>
            </a:pPr>
            <a:r>
              <a:rPr lang="zh-CN" altLang="en-US" sz="1400" b="1" dirty="0">
                <a:solidFill>
                  <a:schemeClr val="accent4"/>
                </a:solidFill>
                <a:latin typeface="+mj-ea"/>
                <a:ea typeface="+mj-ea"/>
                <a:cs typeface="Open Sans" panose="020B0606030504020204" pitchFamily="34" charset="0"/>
              </a:rPr>
              <a:t>单击此处添加标题</a:t>
            </a:r>
          </a:p>
          <a:p>
            <a:pPr algn="r">
              <a:lnSpc>
                <a:spcPct val="150000"/>
              </a:lnSpc>
            </a:pPr>
            <a:r>
              <a:rPr lang="zh-CN" altLang="en-US" sz="1050" dirty="0">
                <a:solidFill>
                  <a:schemeClr val="tx1">
                    <a:lumMod val="75000"/>
                    <a:lumOff val="25000"/>
                  </a:schemeClr>
                </a:solidFill>
                <a:latin typeface="+mj-ea"/>
                <a:ea typeface="+mj-ea"/>
                <a:cs typeface="Open Sans" panose="020B0606030504020204" pitchFamily="34" charset="0"/>
              </a:rPr>
              <a:t>此处添加详细文本描述，建议与标题</a:t>
            </a:r>
            <a:r>
              <a:rPr lang="zh-CN" altLang="en-US" sz="1050" dirty="0" smtClean="0">
                <a:solidFill>
                  <a:schemeClr val="tx1">
                    <a:lumMod val="75000"/>
                    <a:lumOff val="25000"/>
                  </a:schemeClr>
                </a:solidFill>
                <a:latin typeface="+mj-ea"/>
                <a:ea typeface="+mj-ea"/>
                <a:cs typeface="Open Sans" panose="020B0606030504020204" pitchFamily="34" charset="0"/>
              </a:rPr>
              <a:t>相关整体</a:t>
            </a:r>
            <a:r>
              <a:rPr lang="zh-CN" altLang="en-US" sz="1050" dirty="0">
                <a:solidFill>
                  <a:schemeClr val="tx1">
                    <a:lumMod val="75000"/>
                    <a:lumOff val="25000"/>
                  </a:schemeClr>
                </a:solidFill>
                <a:latin typeface="+mj-ea"/>
                <a:ea typeface="+mj-ea"/>
                <a:cs typeface="Open Sans" panose="020B0606030504020204" pitchFamily="34" charset="0"/>
              </a:rPr>
              <a:t>语言</a:t>
            </a:r>
            <a:r>
              <a:rPr lang="zh-CN" altLang="en-US" sz="1050" dirty="0" smtClean="0">
                <a:solidFill>
                  <a:schemeClr val="tx1">
                    <a:lumMod val="75000"/>
                    <a:lumOff val="25000"/>
                  </a:schemeClr>
                </a:solidFill>
                <a:latin typeface="+mj-ea"/>
                <a:ea typeface="+mj-ea"/>
                <a:cs typeface="Open Sans" panose="020B0606030504020204" pitchFamily="34" charset="0"/>
              </a:rPr>
              <a:t>风格</a:t>
            </a:r>
            <a:endParaRPr lang="en-US" altLang="zh-CN" sz="1050" dirty="0">
              <a:solidFill>
                <a:schemeClr val="tx1">
                  <a:lumMod val="75000"/>
                  <a:lumOff val="25000"/>
                </a:schemeClr>
              </a:solidFill>
              <a:latin typeface="+mj-ea"/>
              <a:ea typeface="+mj-ea"/>
              <a:cs typeface="Open Sans" panose="020B0606030504020204" pitchFamily="34" charset="0"/>
            </a:endParaRPr>
          </a:p>
        </p:txBody>
      </p:sp>
      <p:grpSp>
        <p:nvGrpSpPr>
          <p:cNvPr id="15" name="Group 23"/>
          <p:cNvGrpSpPr/>
          <p:nvPr/>
        </p:nvGrpSpPr>
        <p:grpSpPr>
          <a:xfrm>
            <a:off x="7654362" y="2508748"/>
            <a:ext cx="702801" cy="382827"/>
            <a:chOff x="6750050" y="3321051"/>
            <a:chExt cx="195263" cy="106363"/>
          </a:xfrm>
          <a:solidFill>
            <a:schemeClr val="bg1"/>
          </a:solidFill>
        </p:grpSpPr>
        <p:sp>
          <p:nvSpPr>
            <p:cNvPr id="16"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40" tIns="45720" rIns="91440" bIns="45720" numCol="1" anchor="t" anchorCtr="0" compatLnSpc="1"/>
            <a:lstStyle/>
            <a:p>
              <a:endParaRPr lang="en-US"/>
            </a:p>
          </p:txBody>
        </p:sp>
        <p:sp>
          <p:nvSpPr>
            <p:cNvPr id="17"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91440" tIns="45720" rIns="91440" bIns="45720" numCol="1" anchor="t" anchorCtr="0" compatLnSpc="1"/>
            <a:lstStyle/>
            <a:p>
              <a:endParaRPr lang="en-US"/>
            </a:p>
          </p:txBody>
        </p:sp>
        <p:sp>
          <p:nvSpPr>
            <p:cNvPr id="18"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91440" tIns="45720" rIns="91440" bIns="45720" numCol="1" anchor="t" anchorCtr="0" compatLnSpc="1"/>
            <a:lstStyle/>
            <a:p>
              <a:endParaRPr lang="en-US"/>
            </a:p>
          </p:txBody>
        </p:sp>
      </p:grpSp>
      <p:grpSp>
        <p:nvGrpSpPr>
          <p:cNvPr id="19" name="Group 27"/>
          <p:cNvGrpSpPr/>
          <p:nvPr/>
        </p:nvGrpSpPr>
        <p:grpSpPr>
          <a:xfrm>
            <a:off x="3996945" y="2442066"/>
            <a:ext cx="519498" cy="516190"/>
            <a:chOff x="744538" y="3198813"/>
            <a:chExt cx="249237" cy="247650"/>
          </a:xfrm>
          <a:solidFill>
            <a:schemeClr val="bg1"/>
          </a:solidFill>
        </p:grpSpPr>
        <p:sp>
          <p:nvSpPr>
            <p:cNvPr id="20"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4" name="Group 32"/>
          <p:cNvGrpSpPr/>
          <p:nvPr/>
        </p:nvGrpSpPr>
        <p:grpSpPr>
          <a:xfrm>
            <a:off x="4001635" y="4307725"/>
            <a:ext cx="514808" cy="511283"/>
            <a:chOff x="1979613" y="3067051"/>
            <a:chExt cx="231775" cy="230188"/>
          </a:xfrm>
          <a:solidFill>
            <a:schemeClr val="bg1"/>
          </a:solidFill>
        </p:grpSpPr>
        <p:sp>
          <p:nvSpPr>
            <p:cNvPr id="2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8" name="Group 36"/>
          <p:cNvGrpSpPr/>
          <p:nvPr/>
        </p:nvGrpSpPr>
        <p:grpSpPr>
          <a:xfrm>
            <a:off x="7734124" y="4281053"/>
            <a:ext cx="556508" cy="564626"/>
            <a:chOff x="2360613" y="2686051"/>
            <a:chExt cx="217488" cy="220662"/>
          </a:xfrm>
          <a:solidFill>
            <a:schemeClr val="bg1"/>
          </a:solidFill>
        </p:grpSpPr>
        <p:sp>
          <p:nvSpPr>
            <p:cNvPr id="2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2" name="Rounded Rectangle 3"/>
          <p:cNvSpPr/>
          <p:nvPr/>
        </p:nvSpPr>
        <p:spPr>
          <a:xfrm>
            <a:off x="5230291" y="2776443"/>
            <a:ext cx="1774080" cy="1714564"/>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33" name="Freeform 10"/>
          <p:cNvSpPr>
            <a:spLocks noEditPoints="1"/>
          </p:cNvSpPr>
          <p:nvPr/>
        </p:nvSpPr>
        <p:spPr bwMode="auto">
          <a:xfrm>
            <a:off x="5698963" y="2974789"/>
            <a:ext cx="836735" cy="826052"/>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latin typeface="+mj-ea"/>
              <a:ea typeface="+mj-ea"/>
            </a:endParaRPr>
          </a:p>
        </p:txBody>
      </p:sp>
      <p:sp>
        <p:nvSpPr>
          <p:cNvPr id="34" name="Rectangle 43"/>
          <p:cNvSpPr/>
          <p:nvPr/>
        </p:nvSpPr>
        <p:spPr>
          <a:xfrm>
            <a:off x="5487723" y="3958102"/>
            <a:ext cx="1259215" cy="398780"/>
          </a:xfrm>
          <a:prstGeom prst="rect">
            <a:avLst/>
          </a:prstGeom>
        </p:spPr>
        <p:txBody>
          <a:bodyPr wrap="square">
            <a:spAutoFit/>
          </a:bodyPr>
          <a:lstStyle/>
          <a:p>
            <a:pPr algn="ctr"/>
            <a:r>
              <a:rPr lang="zh-CN" altLang="en-US" sz="2000" b="1" dirty="0" smtClean="0">
                <a:solidFill>
                  <a:schemeClr val="bg1"/>
                </a:solidFill>
                <a:latin typeface="+mj-ea"/>
                <a:ea typeface="+mj-ea"/>
                <a:cs typeface="Open Sans" panose="020B0606030504020204" pitchFamily="34" charset="0"/>
              </a:rPr>
              <a:t>解决方案</a:t>
            </a:r>
            <a:endParaRPr lang="zh-CN" altLang="en-US" sz="2000" b="1" dirty="0">
              <a:solidFill>
                <a:schemeClr val="bg1"/>
              </a:solidFill>
              <a:latin typeface="+mj-ea"/>
              <a:ea typeface="+mj-ea"/>
              <a:cs typeface="Open Sans" panose="020B0606030504020204" pitchFamily="34" charset="0"/>
            </a:endParaRPr>
          </a:p>
        </p:txBody>
      </p:sp>
      <p:sp>
        <p:nvSpPr>
          <p:cNvPr id="35" name="TextBox 34"/>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50" fill="hold"/>
                                        <p:tgtEl>
                                          <p:spTgt spid="32"/>
                                        </p:tgtEl>
                                        <p:attrNameLst>
                                          <p:attrName>ppt_x</p:attrName>
                                        </p:attrNameLst>
                                      </p:cBhvr>
                                      <p:tavLst>
                                        <p:tav tm="0">
                                          <p:val>
                                            <p:strVal val="#ppt_x"/>
                                          </p:val>
                                        </p:tav>
                                        <p:tav tm="100000">
                                          <p:val>
                                            <p:strVal val="#ppt_x"/>
                                          </p:val>
                                        </p:tav>
                                      </p:tavLst>
                                    </p:anim>
                                    <p:anim calcmode="lin" valueType="num">
                                      <p:cBhvr additive="base">
                                        <p:cTn id="8" dur="25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250" fill="hold"/>
                                        <p:tgtEl>
                                          <p:spTgt spid="33"/>
                                        </p:tgtEl>
                                        <p:attrNameLst>
                                          <p:attrName>ppt_x</p:attrName>
                                        </p:attrNameLst>
                                      </p:cBhvr>
                                      <p:tavLst>
                                        <p:tav tm="0">
                                          <p:val>
                                            <p:strVal val="#ppt_x"/>
                                          </p:val>
                                        </p:tav>
                                        <p:tav tm="100000">
                                          <p:val>
                                            <p:strVal val="#ppt_x"/>
                                          </p:val>
                                        </p:tav>
                                      </p:tavLst>
                                    </p:anim>
                                    <p:anim calcmode="lin" valueType="num">
                                      <p:cBhvr additive="base">
                                        <p:cTn id="13" dur="25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250" fill="hold"/>
                                        <p:tgtEl>
                                          <p:spTgt spid="34"/>
                                        </p:tgtEl>
                                        <p:attrNameLst>
                                          <p:attrName>ppt_x</p:attrName>
                                        </p:attrNameLst>
                                      </p:cBhvr>
                                      <p:tavLst>
                                        <p:tav tm="0">
                                          <p:val>
                                            <p:strVal val="#ppt_x"/>
                                          </p:val>
                                        </p:tav>
                                        <p:tav tm="100000">
                                          <p:val>
                                            <p:strVal val="#ppt_x"/>
                                          </p:val>
                                        </p:tav>
                                      </p:tavLst>
                                    </p:anim>
                                    <p:anim calcmode="lin" valueType="num">
                                      <p:cBhvr additive="base">
                                        <p:cTn id="18" dur="25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ppt_x"/>
                                          </p:val>
                                        </p:tav>
                                        <p:tav tm="100000">
                                          <p:val>
                                            <p:strVal val="#ppt_x"/>
                                          </p:val>
                                        </p:tav>
                                      </p:tavLst>
                                    </p:anim>
                                    <p:anim calcmode="lin" valueType="num">
                                      <p:cBhvr additive="base">
                                        <p:cTn id="23" dur="25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50" fill="hold"/>
                                        <p:tgtEl>
                                          <p:spTgt spid="3"/>
                                        </p:tgtEl>
                                        <p:attrNameLst>
                                          <p:attrName>ppt_x</p:attrName>
                                        </p:attrNameLst>
                                      </p:cBhvr>
                                      <p:tavLst>
                                        <p:tav tm="0">
                                          <p:val>
                                            <p:strVal val="#ppt_x"/>
                                          </p:val>
                                        </p:tav>
                                        <p:tav tm="100000">
                                          <p:val>
                                            <p:strVal val="#ppt_x"/>
                                          </p:val>
                                        </p:tav>
                                      </p:tavLst>
                                    </p:anim>
                                    <p:anim calcmode="lin" valueType="num">
                                      <p:cBhvr additive="base">
                                        <p:cTn id="28" dur="25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 fill="hold"/>
                                        <p:tgtEl>
                                          <p:spTgt spid="19"/>
                                        </p:tgtEl>
                                        <p:attrNameLst>
                                          <p:attrName>ppt_x</p:attrName>
                                        </p:attrNameLst>
                                      </p:cBhvr>
                                      <p:tavLst>
                                        <p:tav tm="0">
                                          <p:val>
                                            <p:strVal val="#ppt_x"/>
                                          </p:val>
                                        </p:tav>
                                        <p:tav tm="100000">
                                          <p:val>
                                            <p:strVal val="#ppt_x"/>
                                          </p:val>
                                        </p:tav>
                                      </p:tavLst>
                                    </p:anim>
                                    <p:anim calcmode="lin" valueType="num">
                                      <p:cBhvr additive="base">
                                        <p:cTn id="33" dur="25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50" fill="hold"/>
                                        <p:tgtEl>
                                          <p:spTgt spid="14"/>
                                        </p:tgtEl>
                                        <p:attrNameLst>
                                          <p:attrName>ppt_x</p:attrName>
                                        </p:attrNameLst>
                                      </p:cBhvr>
                                      <p:tavLst>
                                        <p:tav tm="0">
                                          <p:val>
                                            <p:strVal val="#ppt_x"/>
                                          </p:val>
                                        </p:tav>
                                        <p:tav tm="100000">
                                          <p:val>
                                            <p:strVal val="#ppt_x"/>
                                          </p:val>
                                        </p:tav>
                                      </p:tavLst>
                                    </p:anim>
                                    <p:anim calcmode="lin" valueType="num">
                                      <p:cBhvr additive="base">
                                        <p:cTn id="38" dur="25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fill="hold"/>
                                        <p:tgtEl>
                                          <p:spTgt spid="4"/>
                                        </p:tgtEl>
                                        <p:attrNameLst>
                                          <p:attrName>ppt_x</p:attrName>
                                        </p:attrNameLst>
                                      </p:cBhvr>
                                      <p:tavLst>
                                        <p:tav tm="0">
                                          <p:val>
                                            <p:strVal val="#ppt_x"/>
                                          </p:val>
                                        </p:tav>
                                        <p:tav tm="100000">
                                          <p:val>
                                            <p:strVal val="#ppt_x"/>
                                          </p:val>
                                        </p:tav>
                                      </p:tavLst>
                                    </p:anim>
                                    <p:anim calcmode="lin" valueType="num">
                                      <p:cBhvr additive="base">
                                        <p:cTn id="48" dur="25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250" fill="hold"/>
                                        <p:tgtEl>
                                          <p:spTgt spid="24"/>
                                        </p:tgtEl>
                                        <p:attrNameLst>
                                          <p:attrName>ppt_x</p:attrName>
                                        </p:attrNameLst>
                                      </p:cBhvr>
                                      <p:tavLst>
                                        <p:tav tm="0">
                                          <p:val>
                                            <p:strVal val="#ppt_x"/>
                                          </p:val>
                                        </p:tav>
                                        <p:tav tm="100000">
                                          <p:val>
                                            <p:strVal val="#ppt_x"/>
                                          </p:val>
                                        </p:tav>
                                      </p:tavLst>
                                    </p:anim>
                                    <p:anim calcmode="lin" valueType="num">
                                      <p:cBhvr additive="base">
                                        <p:cTn id="53" dur="25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250" fill="hold"/>
                                        <p:tgtEl>
                                          <p:spTgt spid="10"/>
                                        </p:tgtEl>
                                        <p:attrNameLst>
                                          <p:attrName>ppt_x</p:attrName>
                                        </p:attrNameLst>
                                      </p:cBhvr>
                                      <p:tavLst>
                                        <p:tav tm="0">
                                          <p:val>
                                            <p:strVal val="#ppt_x"/>
                                          </p:val>
                                        </p:tav>
                                        <p:tav tm="100000">
                                          <p:val>
                                            <p:strVal val="#ppt_x"/>
                                          </p:val>
                                        </p:tav>
                                      </p:tavLst>
                                    </p:anim>
                                    <p:anim calcmode="lin" valueType="num">
                                      <p:cBhvr additive="base">
                                        <p:cTn id="63" dur="250" fill="hold"/>
                                        <p:tgtEl>
                                          <p:spTgt spid="1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250" fill="hold"/>
                                        <p:tgtEl>
                                          <p:spTgt spid="5"/>
                                        </p:tgtEl>
                                        <p:attrNameLst>
                                          <p:attrName>ppt_x</p:attrName>
                                        </p:attrNameLst>
                                      </p:cBhvr>
                                      <p:tavLst>
                                        <p:tav tm="0">
                                          <p:val>
                                            <p:strVal val="#ppt_x"/>
                                          </p:val>
                                        </p:tav>
                                        <p:tav tm="100000">
                                          <p:val>
                                            <p:strVal val="#ppt_x"/>
                                          </p:val>
                                        </p:tav>
                                      </p:tavLst>
                                    </p:anim>
                                    <p:anim calcmode="lin" valueType="num">
                                      <p:cBhvr additive="base">
                                        <p:cTn id="68" dur="250" fill="hold"/>
                                        <p:tgtEl>
                                          <p:spTgt spid="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250" fill="hold"/>
                                        <p:tgtEl>
                                          <p:spTgt spid="15"/>
                                        </p:tgtEl>
                                        <p:attrNameLst>
                                          <p:attrName>ppt_x</p:attrName>
                                        </p:attrNameLst>
                                      </p:cBhvr>
                                      <p:tavLst>
                                        <p:tav tm="0">
                                          <p:val>
                                            <p:strVal val="#ppt_x"/>
                                          </p:val>
                                        </p:tav>
                                        <p:tav tm="100000">
                                          <p:val>
                                            <p:strVal val="#ppt_x"/>
                                          </p:val>
                                        </p:tav>
                                      </p:tavLst>
                                    </p:anim>
                                    <p:anim calcmode="lin" valueType="num">
                                      <p:cBhvr additive="base">
                                        <p:cTn id="73" dur="25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250" fill="hold"/>
                                        <p:tgtEl>
                                          <p:spTgt spid="12"/>
                                        </p:tgtEl>
                                        <p:attrNameLst>
                                          <p:attrName>ppt_x</p:attrName>
                                        </p:attrNameLst>
                                      </p:cBhvr>
                                      <p:tavLst>
                                        <p:tav tm="0">
                                          <p:val>
                                            <p:strVal val="#ppt_x"/>
                                          </p:val>
                                        </p:tav>
                                        <p:tav tm="100000">
                                          <p:val>
                                            <p:strVal val="#ppt_x"/>
                                          </p:val>
                                        </p:tav>
                                      </p:tavLst>
                                    </p:anim>
                                    <p:anim calcmode="lin" valueType="num">
                                      <p:cBhvr additive="base">
                                        <p:cTn id="78" dur="25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250" fill="hold"/>
                                        <p:tgtEl>
                                          <p:spTgt spid="11"/>
                                        </p:tgtEl>
                                        <p:attrNameLst>
                                          <p:attrName>ppt_x</p:attrName>
                                        </p:attrNameLst>
                                      </p:cBhvr>
                                      <p:tavLst>
                                        <p:tav tm="0">
                                          <p:val>
                                            <p:strVal val="#ppt_x"/>
                                          </p:val>
                                        </p:tav>
                                        <p:tav tm="100000">
                                          <p:val>
                                            <p:strVal val="#ppt_x"/>
                                          </p:val>
                                        </p:tav>
                                      </p:tavLst>
                                    </p:anim>
                                    <p:anim calcmode="lin" valueType="num">
                                      <p:cBhvr additive="base">
                                        <p:cTn id="83" dur="25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250" fill="hold"/>
                                        <p:tgtEl>
                                          <p:spTgt spid="6"/>
                                        </p:tgtEl>
                                        <p:attrNameLst>
                                          <p:attrName>ppt_x</p:attrName>
                                        </p:attrNameLst>
                                      </p:cBhvr>
                                      <p:tavLst>
                                        <p:tav tm="0">
                                          <p:val>
                                            <p:strVal val="#ppt_x"/>
                                          </p:val>
                                        </p:tav>
                                        <p:tav tm="100000">
                                          <p:val>
                                            <p:strVal val="#ppt_x"/>
                                          </p:val>
                                        </p:tav>
                                      </p:tavLst>
                                    </p:anim>
                                    <p:anim calcmode="lin" valueType="num">
                                      <p:cBhvr additive="base">
                                        <p:cTn id="88" dur="250" fill="hold"/>
                                        <p:tgtEl>
                                          <p:spTgt spid="6"/>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250" fill="hold"/>
                                        <p:tgtEl>
                                          <p:spTgt spid="28"/>
                                        </p:tgtEl>
                                        <p:attrNameLst>
                                          <p:attrName>ppt_x</p:attrName>
                                        </p:attrNameLst>
                                      </p:cBhvr>
                                      <p:tavLst>
                                        <p:tav tm="0">
                                          <p:val>
                                            <p:strVal val="#ppt_x"/>
                                          </p:val>
                                        </p:tav>
                                        <p:tav tm="100000">
                                          <p:val>
                                            <p:strVal val="#ppt_x"/>
                                          </p:val>
                                        </p:tav>
                                      </p:tavLst>
                                    </p:anim>
                                    <p:anim calcmode="lin" valueType="num">
                                      <p:cBhvr additive="base">
                                        <p:cTn id="93" dur="250" fill="hold"/>
                                        <p:tgtEl>
                                          <p:spTgt spid="2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250" fill="hold"/>
                                        <p:tgtEl>
                                          <p:spTgt spid="7"/>
                                        </p:tgtEl>
                                        <p:attrNameLst>
                                          <p:attrName>ppt_x</p:attrName>
                                        </p:attrNameLst>
                                      </p:cBhvr>
                                      <p:tavLst>
                                        <p:tav tm="0">
                                          <p:val>
                                            <p:strVal val="#ppt_x"/>
                                          </p:val>
                                        </p:tav>
                                        <p:tav tm="100000">
                                          <p:val>
                                            <p:strVal val="#ppt_x"/>
                                          </p:val>
                                        </p:tav>
                                      </p:tavLst>
                                    </p:anim>
                                    <p:anim calcmode="lin" valueType="num">
                                      <p:cBhvr additive="base">
                                        <p:cTn id="98" dur="250" fill="hold"/>
                                        <p:tgtEl>
                                          <p:spTgt spid="7"/>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10" presetClass="entr" presetSubtype="0"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7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p:bldP spid="12" grpId="0"/>
      <p:bldP spid="13" grpId="0"/>
      <p:bldP spid="14" grpId="0"/>
      <p:bldP spid="32" grpId="0" bldLvl="0" animBg="1"/>
      <p:bldP spid="33" grpId="0" bldLvl="0" animBg="1"/>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点击此处添加标题</a:t>
            </a:r>
          </a:p>
        </p:txBody>
      </p:sp>
      <p:cxnSp>
        <p:nvCxnSpPr>
          <p:cNvPr id="3" name="Straight Connector 9"/>
          <p:cNvCxnSpPr/>
          <p:nvPr/>
        </p:nvCxnSpPr>
        <p:spPr>
          <a:xfrm>
            <a:off x="5531875" y="2304311"/>
            <a:ext cx="445255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10"/>
          <p:cNvCxnSpPr/>
          <p:nvPr/>
        </p:nvCxnSpPr>
        <p:spPr>
          <a:xfrm>
            <a:off x="5531875" y="2304311"/>
            <a:ext cx="3962400"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ounded Rectangle 17"/>
          <p:cNvSpPr/>
          <p:nvPr/>
        </p:nvSpPr>
        <p:spPr>
          <a:xfrm>
            <a:off x="4693675" y="1988840"/>
            <a:ext cx="652843" cy="630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mj-ea"/>
                <a:ea typeface="+mj-ea"/>
                <a:cs typeface="Open Sans" panose="020B0606030504020204" pitchFamily="34" charset="0"/>
              </a:rPr>
              <a:t>90%</a:t>
            </a:r>
            <a:endParaRPr lang="en-US" sz="1600">
              <a:latin typeface="+mj-ea"/>
              <a:ea typeface="+mj-ea"/>
              <a:cs typeface="Open Sans" panose="020B0606030504020204" pitchFamily="34" charset="0"/>
            </a:endParaRPr>
          </a:p>
        </p:txBody>
      </p:sp>
      <p:sp>
        <p:nvSpPr>
          <p:cNvPr id="6" name="Rounded Rectangle 18"/>
          <p:cNvSpPr/>
          <p:nvPr/>
        </p:nvSpPr>
        <p:spPr>
          <a:xfrm>
            <a:off x="4693675" y="2843798"/>
            <a:ext cx="652843" cy="6309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mj-ea"/>
                <a:ea typeface="+mj-ea"/>
                <a:cs typeface="Open Sans" panose="020B0606030504020204" pitchFamily="34" charset="0"/>
              </a:rPr>
              <a:t>70%</a:t>
            </a:r>
          </a:p>
        </p:txBody>
      </p:sp>
      <p:sp>
        <p:nvSpPr>
          <p:cNvPr id="7" name="Rounded Rectangle 19"/>
          <p:cNvSpPr/>
          <p:nvPr/>
        </p:nvSpPr>
        <p:spPr>
          <a:xfrm>
            <a:off x="4693675" y="3720098"/>
            <a:ext cx="652843" cy="6309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mj-ea"/>
                <a:ea typeface="+mj-ea"/>
                <a:cs typeface="Open Sans" panose="020B0606030504020204" pitchFamily="34" charset="0"/>
              </a:rPr>
              <a:t>85%</a:t>
            </a:r>
          </a:p>
        </p:txBody>
      </p:sp>
      <p:sp>
        <p:nvSpPr>
          <p:cNvPr id="8" name="Rounded Rectangle 20"/>
          <p:cNvSpPr/>
          <p:nvPr/>
        </p:nvSpPr>
        <p:spPr>
          <a:xfrm>
            <a:off x="4693675" y="4579640"/>
            <a:ext cx="652843" cy="63094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mj-ea"/>
                <a:ea typeface="+mj-ea"/>
                <a:cs typeface="Open Sans" panose="020B0606030504020204" pitchFamily="34" charset="0"/>
              </a:rPr>
              <a:t>45%</a:t>
            </a:r>
            <a:endParaRPr lang="en-US" sz="1600">
              <a:latin typeface="+mj-ea"/>
              <a:ea typeface="+mj-ea"/>
              <a:cs typeface="Open Sans" panose="020B0606030504020204" pitchFamily="34" charset="0"/>
            </a:endParaRPr>
          </a:p>
        </p:txBody>
      </p:sp>
      <p:sp>
        <p:nvSpPr>
          <p:cNvPr id="9" name="Rectangle 21"/>
          <p:cNvSpPr/>
          <p:nvPr/>
        </p:nvSpPr>
        <p:spPr>
          <a:xfrm>
            <a:off x="2255275" y="1988840"/>
            <a:ext cx="2242757" cy="899160"/>
          </a:xfrm>
          <a:prstGeom prst="rect">
            <a:avLst/>
          </a:prstGeom>
        </p:spPr>
        <p:txBody>
          <a:bodyPr wrap="square">
            <a:spAutoFit/>
          </a:bodyPr>
          <a:lstStyle/>
          <a:p>
            <a:pPr>
              <a:lnSpc>
                <a:spcPct val="150000"/>
              </a:lnSpc>
            </a:pPr>
            <a:r>
              <a:rPr lang="zh-CN" altLang="en-US" sz="1400" b="1" dirty="0">
                <a:solidFill>
                  <a:schemeClr val="accent1"/>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85000"/>
                    <a:lumOff val="1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85000"/>
                  <a:lumOff val="15000"/>
                </a:schemeClr>
              </a:solidFill>
              <a:latin typeface="+mj-ea"/>
              <a:ea typeface="+mj-ea"/>
              <a:cs typeface="Open Sans" panose="020B0606030504020204" pitchFamily="34" charset="0"/>
            </a:endParaRPr>
          </a:p>
        </p:txBody>
      </p:sp>
      <p:sp>
        <p:nvSpPr>
          <p:cNvPr id="10" name="Rectangle 22"/>
          <p:cNvSpPr/>
          <p:nvPr/>
        </p:nvSpPr>
        <p:spPr>
          <a:xfrm>
            <a:off x="2255275" y="2843798"/>
            <a:ext cx="2242757" cy="899160"/>
          </a:xfrm>
          <a:prstGeom prst="rect">
            <a:avLst/>
          </a:prstGeom>
        </p:spPr>
        <p:txBody>
          <a:bodyPr wrap="square">
            <a:spAutoFit/>
          </a:bodyPr>
          <a:lstStyle/>
          <a:p>
            <a:pPr>
              <a:lnSpc>
                <a:spcPct val="150000"/>
              </a:lnSpc>
            </a:pPr>
            <a:r>
              <a:rPr lang="zh-CN" altLang="en-US" sz="1400" b="1" dirty="0">
                <a:solidFill>
                  <a:schemeClr val="accent2"/>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85000"/>
                    <a:lumOff val="1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85000"/>
                  <a:lumOff val="15000"/>
                </a:schemeClr>
              </a:solidFill>
              <a:latin typeface="+mj-ea"/>
              <a:ea typeface="+mj-ea"/>
              <a:cs typeface="Open Sans" panose="020B0606030504020204" pitchFamily="34" charset="0"/>
            </a:endParaRPr>
          </a:p>
        </p:txBody>
      </p:sp>
      <p:sp>
        <p:nvSpPr>
          <p:cNvPr id="11" name="Rectangle 23"/>
          <p:cNvSpPr/>
          <p:nvPr/>
        </p:nvSpPr>
        <p:spPr>
          <a:xfrm>
            <a:off x="2255275" y="3720098"/>
            <a:ext cx="2242757" cy="899160"/>
          </a:xfrm>
          <a:prstGeom prst="rect">
            <a:avLst/>
          </a:prstGeom>
        </p:spPr>
        <p:txBody>
          <a:bodyPr wrap="square">
            <a:spAutoFit/>
          </a:bodyPr>
          <a:lstStyle/>
          <a:p>
            <a:pPr>
              <a:lnSpc>
                <a:spcPct val="150000"/>
              </a:lnSpc>
            </a:pPr>
            <a:r>
              <a:rPr lang="zh-CN" altLang="en-US" sz="1400" b="1" dirty="0">
                <a:solidFill>
                  <a:schemeClr val="accent3"/>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85000"/>
                    <a:lumOff val="1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85000"/>
                  <a:lumOff val="15000"/>
                </a:schemeClr>
              </a:solidFill>
              <a:latin typeface="+mj-ea"/>
              <a:ea typeface="+mj-ea"/>
              <a:cs typeface="Open Sans" panose="020B0606030504020204" pitchFamily="34" charset="0"/>
            </a:endParaRPr>
          </a:p>
        </p:txBody>
      </p:sp>
      <p:sp>
        <p:nvSpPr>
          <p:cNvPr id="12" name="Rectangle 24"/>
          <p:cNvSpPr/>
          <p:nvPr/>
        </p:nvSpPr>
        <p:spPr>
          <a:xfrm>
            <a:off x="2255275" y="4579640"/>
            <a:ext cx="2242757" cy="899160"/>
          </a:xfrm>
          <a:prstGeom prst="rect">
            <a:avLst/>
          </a:prstGeom>
        </p:spPr>
        <p:txBody>
          <a:bodyPr wrap="square">
            <a:spAutoFit/>
          </a:bodyPr>
          <a:lstStyle/>
          <a:p>
            <a:pPr>
              <a:lnSpc>
                <a:spcPct val="150000"/>
              </a:lnSpc>
            </a:pPr>
            <a:r>
              <a:rPr lang="zh-CN" altLang="en-US" sz="1400" b="1" dirty="0">
                <a:solidFill>
                  <a:schemeClr val="accent4"/>
                </a:solidFill>
                <a:latin typeface="+mj-ea"/>
                <a:ea typeface="+mj-ea"/>
                <a:cs typeface="Open Sans" panose="020B0606030504020204" pitchFamily="34" charset="0"/>
              </a:rPr>
              <a:t>单击此处添加标题</a:t>
            </a:r>
          </a:p>
          <a:p>
            <a:pPr>
              <a:lnSpc>
                <a:spcPct val="150000"/>
              </a:lnSpc>
            </a:pPr>
            <a:r>
              <a:rPr lang="zh-CN" altLang="en-US" sz="1050" dirty="0">
                <a:solidFill>
                  <a:schemeClr val="tx1">
                    <a:lumMod val="85000"/>
                    <a:lumOff val="15000"/>
                  </a:schemeClr>
                </a:solidFill>
                <a:latin typeface="+mj-ea"/>
                <a:ea typeface="+mj-ea"/>
                <a:cs typeface="Open Sans" panose="020B0606030504020204" pitchFamily="34" charset="0"/>
              </a:rPr>
              <a:t>此处添加详细文本描述，建议与标题相关并符合整体语言风格</a:t>
            </a:r>
            <a:endParaRPr lang="en-US" altLang="zh-CN" sz="1050" dirty="0">
              <a:solidFill>
                <a:schemeClr val="tx1">
                  <a:lumMod val="85000"/>
                  <a:lumOff val="15000"/>
                </a:schemeClr>
              </a:solidFill>
              <a:latin typeface="+mj-ea"/>
              <a:ea typeface="+mj-ea"/>
              <a:cs typeface="Open Sans" panose="020B0606030504020204" pitchFamily="34" charset="0"/>
            </a:endParaRPr>
          </a:p>
        </p:txBody>
      </p:sp>
      <p:cxnSp>
        <p:nvCxnSpPr>
          <p:cNvPr id="13" name="Straight Connector 33"/>
          <p:cNvCxnSpPr/>
          <p:nvPr/>
        </p:nvCxnSpPr>
        <p:spPr>
          <a:xfrm>
            <a:off x="5531875" y="3159269"/>
            <a:ext cx="445255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34"/>
          <p:cNvCxnSpPr/>
          <p:nvPr/>
        </p:nvCxnSpPr>
        <p:spPr>
          <a:xfrm>
            <a:off x="5531875" y="3159269"/>
            <a:ext cx="3124200"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35"/>
          <p:cNvCxnSpPr/>
          <p:nvPr/>
        </p:nvCxnSpPr>
        <p:spPr>
          <a:xfrm>
            <a:off x="5531875" y="4035569"/>
            <a:ext cx="445255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6"/>
          <p:cNvCxnSpPr/>
          <p:nvPr/>
        </p:nvCxnSpPr>
        <p:spPr>
          <a:xfrm>
            <a:off x="5531875" y="4035569"/>
            <a:ext cx="37338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37"/>
          <p:cNvCxnSpPr/>
          <p:nvPr/>
        </p:nvCxnSpPr>
        <p:spPr>
          <a:xfrm>
            <a:off x="5531875" y="4895111"/>
            <a:ext cx="445255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8"/>
          <p:cNvCxnSpPr/>
          <p:nvPr/>
        </p:nvCxnSpPr>
        <p:spPr>
          <a:xfrm>
            <a:off x="5531875" y="4895111"/>
            <a:ext cx="2209800"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ppt_x"/>
                                          </p:val>
                                        </p:tav>
                                        <p:tav tm="100000">
                                          <p:val>
                                            <p:strVal val="#ppt_x"/>
                                          </p:val>
                                        </p:tav>
                                      </p:tavLst>
                                    </p:anim>
                                    <p:anim calcmode="lin" valueType="num">
                                      <p:cBhvr additive="base">
                                        <p:cTn id="18" dur="2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50" fill="hold"/>
                                        <p:tgtEl>
                                          <p:spTgt spid="10"/>
                                        </p:tgtEl>
                                        <p:attrNameLst>
                                          <p:attrName>ppt_x</p:attrName>
                                        </p:attrNameLst>
                                      </p:cBhvr>
                                      <p:tavLst>
                                        <p:tav tm="0">
                                          <p:val>
                                            <p:strVal val="#ppt_x"/>
                                          </p:val>
                                        </p:tav>
                                        <p:tav tm="100000">
                                          <p:val>
                                            <p:strVal val="#ppt_x"/>
                                          </p:val>
                                        </p:tav>
                                      </p:tavLst>
                                    </p:anim>
                                    <p:anim calcmode="lin" valueType="num">
                                      <p:cBhvr additive="base">
                                        <p:cTn id="27" dur="25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fill="hold"/>
                                        <p:tgtEl>
                                          <p:spTgt spid="6"/>
                                        </p:tgtEl>
                                        <p:attrNameLst>
                                          <p:attrName>ppt_x</p:attrName>
                                        </p:attrNameLst>
                                      </p:cBhvr>
                                      <p:tavLst>
                                        <p:tav tm="0">
                                          <p:val>
                                            <p:strVal val="#ppt_x"/>
                                          </p:val>
                                        </p:tav>
                                        <p:tav tm="100000">
                                          <p:val>
                                            <p:strVal val="#ppt_x"/>
                                          </p:val>
                                        </p:tav>
                                      </p:tavLst>
                                    </p:anim>
                                    <p:anim calcmode="lin" valueType="num">
                                      <p:cBhvr additive="base">
                                        <p:cTn id="32" dur="25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50" fill="hold"/>
                                        <p:tgtEl>
                                          <p:spTgt spid="13"/>
                                        </p:tgtEl>
                                        <p:attrNameLst>
                                          <p:attrName>ppt_x</p:attrName>
                                        </p:attrNameLst>
                                      </p:cBhvr>
                                      <p:tavLst>
                                        <p:tav tm="0">
                                          <p:val>
                                            <p:strVal val="#ppt_x"/>
                                          </p:val>
                                        </p:tav>
                                        <p:tav tm="100000">
                                          <p:val>
                                            <p:strVal val="#ppt_x"/>
                                          </p:val>
                                        </p:tav>
                                      </p:tavLst>
                                    </p:anim>
                                    <p:anim calcmode="lin" valueType="num">
                                      <p:cBhvr additive="base">
                                        <p:cTn id="37" dur="2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50" fill="hold"/>
                                        <p:tgtEl>
                                          <p:spTgt spid="11"/>
                                        </p:tgtEl>
                                        <p:attrNameLst>
                                          <p:attrName>ppt_x</p:attrName>
                                        </p:attrNameLst>
                                      </p:cBhvr>
                                      <p:tavLst>
                                        <p:tav tm="0">
                                          <p:val>
                                            <p:strVal val="#ppt_x"/>
                                          </p:val>
                                        </p:tav>
                                        <p:tav tm="100000">
                                          <p:val>
                                            <p:strVal val="#ppt_x"/>
                                          </p:val>
                                        </p:tav>
                                      </p:tavLst>
                                    </p:anim>
                                    <p:anim calcmode="lin" valueType="num">
                                      <p:cBhvr additive="base">
                                        <p:cTn id="46" dur="25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250" fill="hold"/>
                                        <p:tgtEl>
                                          <p:spTgt spid="7"/>
                                        </p:tgtEl>
                                        <p:attrNameLst>
                                          <p:attrName>ppt_x</p:attrName>
                                        </p:attrNameLst>
                                      </p:cBhvr>
                                      <p:tavLst>
                                        <p:tav tm="0">
                                          <p:val>
                                            <p:strVal val="#ppt_x"/>
                                          </p:val>
                                        </p:tav>
                                        <p:tav tm="100000">
                                          <p:val>
                                            <p:strVal val="#ppt_x"/>
                                          </p:val>
                                        </p:tav>
                                      </p:tavLst>
                                    </p:anim>
                                    <p:anim calcmode="lin" valueType="num">
                                      <p:cBhvr additive="base">
                                        <p:cTn id="51" dur="25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250" fill="hold"/>
                                        <p:tgtEl>
                                          <p:spTgt spid="15"/>
                                        </p:tgtEl>
                                        <p:attrNameLst>
                                          <p:attrName>ppt_x</p:attrName>
                                        </p:attrNameLst>
                                      </p:cBhvr>
                                      <p:tavLst>
                                        <p:tav tm="0">
                                          <p:val>
                                            <p:strVal val="#ppt_x"/>
                                          </p:val>
                                        </p:tav>
                                        <p:tav tm="100000">
                                          <p:val>
                                            <p:strVal val="#ppt_x"/>
                                          </p:val>
                                        </p:tav>
                                      </p:tavLst>
                                    </p:anim>
                                    <p:anim calcmode="lin" valueType="num">
                                      <p:cBhvr additive="base">
                                        <p:cTn id="56" dur="250" fill="hold"/>
                                        <p:tgtEl>
                                          <p:spTgt spid="15"/>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6000"/>
                            </p:stCondLst>
                            <p:childTnLst>
                              <p:par>
                                <p:cTn id="62" presetID="2" presetClass="entr" presetSubtype="4"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250" fill="hold"/>
                                        <p:tgtEl>
                                          <p:spTgt spid="12"/>
                                        </p:tgtEl>
                                        <p:attrNameLst>
                                          <p:attrName>ppt_x</p:attrName>
                                        </p:attrNameLst>
                                      </p:cBhvr>
                                      <p:tavLst>
                                        <p:tav tm="0">
                                          <p:val>
                                            <p:strVal val="#ppt_x"/>
                                          </p:val>
                                        </p:tav>
                                        <p:tav tm="100000">
                                          <p:val>
                                            <p:strVal val="#ppt_x"/>
                                          </p:val>
                                        </p:tav>
                                      </p:tavLst>
                                    </p:anim>
                                    <p:anim calcmode="lin" valueType="num">
                                      <p:cBhvr additive="base">
                                        <p:cTn id="65" dur="25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 presetClass="entr" presetSubtype="4"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250" fill="hold"/>
                                        <p:tgtEl>
                                          <p:spTgt spid="8"/>
                                        </p:tgtEl>
                                        <p:attrNameLst>
                                          <p:attrName>ppt_x</p:attrName>
                                        </p:attrNameLst>
                                      </p:cBhvr>
                                      <p:tavLst>
                                        <p:tav tm="0">
                                          <p:val>
                                            <p:strVal val="#ppt_x"/>
                                          </p:val>
                                        </p:tav>
                                        <p:tav tm="100000">
                                          <p:val>
                                            <p:strVal val="#ppt_x"/>
                                          </p:val>
                                        </p:tav>
                                      </p:tavLst>
                                    </p:anim>
                                    <p:anim calcmode="lin" valueType="num">
                                      <p:cBhvr additive="base">
                                        <p:cTn id="70" dur="250" fill="hold"/>
                                        <p:tgtEl>
                                          <p:spTgt spid="8"/>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2" presetClass="entr" presetSubtype="4"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250" fill="hold"/>
                                        <p:tgtEl>
                                          <p:spTgt spid="17"/>
                                        </p:tgtEl>
                                        <p:attrNameLst>
                                          <p:attrName>ppt_x</p:attrName>
                                        </p:attrNameLst>
                                      </p:cBhvr>
                                      <p:tavLst>
                                        <p:tav tm="0">
                                          <p:val>
                                            <p:strVal val="#ppt_x"/>
                                          </p:val>
                                        </p:tav>
                                        <p:tav tm="100000">
                                          <p:val>
                                            <p:strVal val="#ppt_x"/>
                                          </p:val>
                                        </p:tav>
                                      </p:tavLst>
                                    </p:anim>
                                    <p:anim calcmode="lin" valueType="num">
                                      <p:cBhvr additive="base">
                                        <p:cTn id="75" dur="250" fill="hold"/>
                                        <p:tgtEl>
                                          <p:spTgt spid="17"/>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22" presetClass="entr" presetSubtype="8"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p:bldP spid="10" grpId="0"/>
      <p:bldP spid="11" grpId="0"/>
      <p:bldP spid="12"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24000" y="2159089"/>
            <a:ext cx="9144000" cy="2734931"/>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3" name="矩形 12"/>
          <p:cNvSpPr/>
          <p:nvPr/>
        </p:nvSpPr>
        <p:spPr>
          <a:xfrm>
            <a:off x="5150644" y="1401851"/>
            <a:ext cx="1890713" cy="1889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4" name="文本框 4"/>
          <p:cNvSpPr txBox="1">
            <a:spLocks noChangeArrowheads="1"/>
          </p:cNvSpPr>
          <p:nvPr/>
        </p:nvSpPr>
        <p:spPr bwMode="auto">
          <a:xfrm>
            <a:off x="5585260" y="1217304"/>
            <a:ext cx="1197769" cy="236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900" dirty="0" smtClean="0">
                <a:solidFill>
                  <a:schemeClr val="bg1"/>
                </a:solidFill>
                <a:latin typeface="Impact" panose="020B0806030902050204" pitchFamily="34" charset="0"/>
              </a:rPr>
              <a:t>5</a:t>
            </a:r>
            <a:endParaRPr lang="zh-CN" altLang="en-US" sz="14900" dirty="0">
              <a:solidFill>
                <a:schemeClr val="bg1"/>
              </a:solidFill>
              <a:latin typeface="Impact" panose="020B0806030902050204" pitchFamily="34" charset="0"/>
            </a:endParaRPr>
          </a:p>
        </p:txBody>
      </p:sp>
      <p:sp>
        <p:nvSpPr>
          <p:cNvPr id="15" name="文本框 5"/>
          <p:cNvSpPr txBox="1">
            <a:spLocks noChangeArrowheads="1"/>
          </p:cNvSpPr>
          <p:nvPr/>
        </p:nvSpPr>
        <p:spPr bwMode="auto">
          <a:xfrm>
            <a:off x="3784998" y="3381816"/>
            <a:ext cx="462200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b="1" dirty="0" smtClean="0">
                <a:solidFill>
                  <a:schemeClr val="accent2"/>
                </a:solidFill>
                <a:latin typeface="+mj-ea"/>
                <a:ea typeface="+mj-ea"/>
              </a:rPr>
              <a:t>明年工作计划</a:t>
            </a:r>
            <a:endParaRPr lang="zh-CN" altLang="en-US" sz="3600" b="1" dirty="0">
              <a:solidFill>
                <a:schemeClr val="accent2"/>
              </a:solidFill>
              <a:latin typeface="+mj-ea"/>
              <a:ea typeface="+mj-ea"/>
            </a:endParaRPr>
          </a:p>
        </p:txBody>
      </p:sp>
      <p:sp>
        <p:nvSpPr>
          <p:cNvPr id="16" name="直角三角形 15"/>
          <p:cNvSpPr/>
          <p:nvPr/>
        </p:nvSpPr>
        <p:spPr>
          <a:xfrm>
            <a:off x="7041356" y="1401851"/>
            <a:ext cx="201216" cy="757238"/>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7" name="直角三角形 16"/>
          <p:cNvSpPr/>
          <p:nvPr/>
        </p:nvSpPr>
        <p:spPr>
          <a:xfrm flipH="1">
            <a:off x="4948238" y="1401851"/>
            <a:ext cx="201216" cy="757238"/>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cxnSp>
        <p:nvCxnSpPr>
          <p:cNvPr id="18" name="直接连接符 17"/>
          <p:cNvCxnSpPr/>
          <p:nvPr/>
        </p:nvCxnSpPr>
        <p:spPr>
          <a:xfrm>
            <a:off x="1524000" y="3720133"/>
            <a:ext cx="3101579"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66422" y="3720133"/>
            <a:ext cx="3101578"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3818"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明年计划思路</a:t>
            </a:r>
          </a:p>
        </p:txBody>
      </p:sp>
      <p:sp>
        <p:nvSpPr>
          <p:cNvPr id="21" name="TextBox 20"/>
          <p:cNvSpPr txBox="1"/>
          <p:nvPr/>
        </p:nvSpPr>
        <p:spPr>
          <a:xfrm>
            <a:off x="6190042" y="4077072"/>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完成目标规划</a:t>
            </a:r>
          </a:p>
        </p:txBody>
      </p:sp>
      <p:sp>
        <p:nvSpPr>
          <p:cNvPr id="22" name="TextBox 21"/>
          <p:cNvSpPr txBox="1"/>
          <p:nvPr/>
        </p:nvSpPr>
        <p:spPr>
          <a:xfrm>
            <a:off x="4173818" y="4442228"/>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实施步骤概述</a:t>
            </a:r>
          </a:p>
        </p:txBody>
      </p:sp>
      <p:sp>
        <p:nvSpPr>
          <p:cNvPr id="23" name="TextBox 22"/>
          <p:cNvSpPr txBox="1"/>
          <p:nvPr/>
        </p:nvSpPr>
        <p:spPr>
          <a:xfrm>
            <a:off x="6190042" y="4442228"/>
            <a:ext cx="1706880" cy="30670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产业分布计划</a:t>
            </a:r>
          </a:p>
        </p:txBody>
      </p:sp>
      <p:sp>
        <p:nvSpPr>
          <p:cNvPr id="24" name="TextBox 23"/>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175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P spid="15" grpId="0"/>
      <p:bldP spid="16" grpId="0" bldLvl="0" animBg="1"/>
      <p:bldP spid="17" grpId="0" bldLvl="0" animBg="1"/>
      <p:bldP spid="20" grpId="0"/>
      <p:bldP spid="21" grpId="0"/>
      <p:bldP spid="22"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第五部分  总体月份计划思路</a:t>
            </a:r>
          </a:p>
        </p:txBody>
      </p:sp>
      <p:grpSp>
        <p:nvGrpSpPr>
          <p:cNvPr id="3" name="组合 2"/>
          <p:cNvGrpSpPr/>
          <p:nvPr/>
        </p:nvGrpSpPr>
        <p:grpSpPr>
          <a:xfrm>
            <a:off x="2711624" y="2124982"/>
            <a:ext cx="6912768" cy="2557719"/>
            <a:chOff x="828105" y="468089"/>
            <a:chExt cx="8065268" cy="2984144"/>
          </a:xfrm>
        </p:grpSpPr>
        <p:cxnSp>
          <p:nvCxnSpPr>
            <p:cNvPr id="4" name="直接连接符 3"/>
            <p:cNvCxnSpPr/>
            <p:nvPr/>
          </p:nvCxnSpPr>
          <p:spPr>
            <a:xfrm>
              <a:off x="828105" y="1700213"/>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28105" y="3452233"/>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28105" y="3014228"/>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28105" y="2576223"/>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28105" y="2138218"/>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28105" y="1262208"/>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28105" y="824203"/>
              <a:ext cx="79896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7790962" y="1344099"/>
              <a:ext cx="1102411" cy="32153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1200" dirty="0">
                  <a:solidFill>
                    <a:schemeClr val="tx1">
                      <a:lumMod val="50000"/>
                      <a:lumOff val="50000"/>
                    </a:schemeClr>
                  </a:solidFill>
                </a:rPr>
                <a:t>添加标题</a:t>
              </a:r>
            </a:p>
          </p:txBody>
        </p:sp>
        <p:sp>
          <p:nvSpPr>
            <p:cNvPr id="12" name="TextBox 11"/>
            <p:cNvSpPr txBox="1"/>
            <p:nvPr/>
          </p:nvSpPr>
          <p:spPr bwMode="auto">
            <a:xfrm>
              <a:off x="7790962" y="3096119"/>
              <a:ext cx="1102411" cy="32153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1200" dirty="0">
                  <a:solidFill>
                    <a:schemeClr val="tx1">
                      <a:lumMod val="50000"/>
                      <a:lumOff val="50000"/>
                    </a:schemeClr>
                  </a:solidFill>
                </a:rPr>
                <a:t>添加标题</a:t>
              </a:r>
            </a:p>
          </p:txBody>
        </p:sp>
        <p:sp>
          <p:nvSpPr>
            <p:cNvPr id="13" name="TextBox 12"/>
            <p:cNvSpPr txBox="1"/>
            <p:nvPr/>
          </p:nvSpPr>
          <p:spPr bwMode="auto">
            <a:xfrm>
              <a:off x="7790962" y="2658114"/>
              <a:ext cx="1102411" cy="32153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1200" dirty="0">
                  <a:solidFill>
                    <a:schemeClr val="tx1">
                      <a:lumMod val="50000"/>
                      <a:lumOff val="50000"/>
                    </a:schemeClr>
                  </a:solidFill>
                </a:rPr>
                <a:t>添加标题</a:t>
              </a:r>
            </a:p>
          </p:txBody>
        </p:sp>
        <p:sp>
          <p:nvSpPr>
            <p:cNvPr id="14" name="TextBox 13"/>
            <p:cNvSpPr txBox="1"/>
            <p:nvPr/>
          </p:nvSpPr>
          <p:spPr bwMode="auto">
            <a:xfrm>
              <a:off x="7790962" y="2220109"/>
              <a:ext cx="1102411" cy="32153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1200" dirty="0">
                  <a:solidFill>
                    <a:schemeClr val="tx1">
                      <a:lumMod val="50000"/>
                      <a:lumOff val="50000"/>
                    </a:schemeClr>
                  </a:solidFill>
                </a:rPr>
                <a:t>添加标题</a:t>
              </a:r>
            </a:p>
          </p:txBody>
        </p:sp>
        <p:sp>
          <p:nvSpPr>
            <p:cNvPr id="15" name="TextBox 14"/>
            <p:cNvSpPr txBox="1"/>
            <p:nvPr/>
          </p:nvSpPr>
          <p:spPr bwMode="auto">
            <a:xfrm>
              <a:off x="7790962" y="1782103"/>
              <a:ext cx="1102411" cy="32153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1200" dirty="0">
                  <a:solidFill>
                    <a:schemeClr val="tx1">
                      <a:lumMod val="50000"/>
                      <a:lumOff val="50000"/>
                    </a:schemeClr>
                  </a:solidFill>
                </a:rPr>
                <a:t>添加标题</a:t>
              </a:r>
            </a:p>
          </p:txBody>
        </p:sp>
        <p:sp>
          <p:nvSpPr>
            <p:cNvPr id="16" name="TextBox 15"/>
            <p:cNvSpPr txBox="1"/>
            <p:nvPr/>
          </p:nvSpPr>
          <p:spPr bwMode="auto">
            <a:xfrm>
              <a:off x="7790962" y="906094"/>
              <a:ext cx="1102411" cy="32153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1200" dirty="0">
                  <a:solidFill>
                    <a:schemeClr val="tx1">
                      <a:lumMod val="50000"/>
                      <a:lumOff val="50000"/>
                    </a:schemeClr>
                  </a:solidFill>
                </a:rPr>
                <a:t>添加标题</a:t>
              </a:r>
            </a:p>
          </p:txBody>
        </p:sp>
        <p:sp>
          <p:nvSpPr>
            <p:cNvPr id="17" name="TextBox 16"/>
            <p:cNvSpPr txBox="1"/>
            <p:nvPr/>
          </p:nvSpPr>
          <p:spPr bwMode="auto">
            <a:xfrm>
              <a:off x="7790962" y="468089"/>
              <a:ext cx="1102411" cy="32153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1200" dirty="0">
                  <a:solidFill>
                    <a:schemeClr val="tx1">
                      <a:lumMod val="50000"/>
                      <a:lumOff val="50000"/>
                    </a:schemeClr>
                  </a:solidFill>
                </a:rPr>
                <a:t>添加标题</a:t>
              </a:r>
            </a:p>
          </p:txBody>
        </p:sp>
      </p:grpSp>
      <p:sp>
        <p:nvSpPr>
          <p:cNvPr id="18" name="等腰三角形 17"/>
          <p:cNvSpPr/>
          <p:nvPr/>
        </p:nvSpPr>
        <p:spPr bwMode="auto">
          <a:xfrm>
            <a:off x="6739247" y="2746915"/>
            <a:ext cx="1685576" cy="1936107"/>
          </a:xfrm>
          <a:prstGeom prst="triangle">
            <a:avLst/>
          </a:prstGeom>
          <a:solidFill>
            <a:schemeClr val="accent5">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sp>
        <p:nvSpPr>
          <p:cNvPr id="19" name="等腰三角形 18"/>
          <p:cNvSpPr/>
          <p:nvPr/>
        </p:nvSpPr>
        <p:spPr bwMode="auto">
          <a:xfrm>
            <a:off x="4046012" y="3140236"/>
            <a:ext cx="1430243" cy="1542784"/>
          </a:xfrm>
          <a:prstGeom prst="triangle">
            <a:avLst/>
          </a:prstGeom>
          <a:solidFill>
            <a:schemeClr val="accent2">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sp>
        <p:nvSpPr>
          <p:cNvPr id="20" name="等腰三角形 19"/>
          <p:cNvSpPr/>
          <p:nvPr/>
        </p:nvSpPr>
        <p:spPr bwMode="auto">
          <a:xfrm>
            <a:off x="2711623" y="2582963"/>
            <a:ext cx="1767296" cy="2100059"/>
          </a:xfrm>
          <a:prstGeom prst="triangle">
            <a:avLst/>
          </a:prstGeom>
          <a:solidFill>
            <a:schemeClr val="accent1">
              <a:alpha val="8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sp>
        <p:nvSpPr>
          <p:cNvPr id="21" name="等腰三角形 20"/>
          <p:cNvSpPr/>
          <p:nvPr/>
        </p:nvSpPr>
        <p:spPr bwMode="auto">
          <a:xfrm>
            <a:off x="5753693" y="3970108"/>
            <a:ext cx="1685575" cy="712914"/>
          </a:xfrm>
          <a:prstGeom prst="triangle">
            <a:avLst/>
          </a:prstGeom>
          <a:solidFill>
            <a:schemeClr val="accent3">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grpSp>
        <p:nvGrpSpPr>
          <p:cNvPr id="22" name="组合 21"/>
          <p:cNvGrpSpPr/>
          <p:nvPr/>
        </p:nvGrpSpPr>
        <p:grpSpPr>
          <a:xfrm>
            <a:off x="3333685" y="2120581"/>
            <a:ext cx="523173" cy="438432"/>
            <a:chOff x="2551556" y="1106136"/>
            <a:chExt cx="523173" cy="438433"/>
          </a:xfrm>
        </p:grpSpPr>
        <p:sp>
          <p:nvSpPr>
            <p:cNvPr id="23" name="任意多边形 22"/>
            <p:cNvSpPr/>
            <p:nvPr/>
          </p:nvSpPr>
          <p:spPr bwMode="auto">
            <a:xfrm rot="18900000">
              <a:off x="2592083" y="1106136"/>
              <a:ext cx="438434" cy="438433"/>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chemeClr val="accent1">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endParaRPr>
            </a:p>
          </p:txBody>
        </p:sp>
        <p:sp>
          <p:nvSpPr>
            <p:cNvPr id="24" name="矩形 23"/>
            <p:cNvSpPr/>
            <p:nvPr/>
          </p:nvSpPr>
          <p:spPr bwMode="auto">
            <a:xfrm>
              <a:off x="2551556" y="1214824"/>
              <a:ext cx="523173" cy="20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prstClr val="white"/>
                  </a:solidFill>
                </a:rPr>
                <a:t>文字</a:t>
              </a:r>
              <a:endParaRPr lang="en-US" altLang="zh-CN" sz="900" dirty="0">
                <a:solidFill>
                  <a:prstClr val="white"/>
                </a:solidFill>
              </a:endParaRPr>
            </a:p>
          </p:txBody>
        </p:sp>
      </p:grpSp>
      <p:grpSp>
        <p:nvGrpSpPr>
          <p:cNvPr id="25" name="组合 24"/>
          <p:cNvGrpSpPr/>
          <p:nvPr/>
        </p:nvGrpSpPr>
        <p:grpSpPr>
          <a:xfrm>
            <a:off x="4503230" y="2681490"/>
            <a:ext cx="521332" cy="438432"/>
            <a:chOff x="3675635" y="1667045"/>
            <a:chExt cx="521332" cy="438433"/>
          </a:xfrm>
        </p:grpSpPr>
        <p:sp>
          <p:nvSpPr>
            <p:cNvPr id="26" name="任意多边形 25"/>
            <p:cNvSpPr/>
            <p:nvPr/>
          </p:nvSpPr>
          <p:spPr bwMode="auto">
            <a:xfrm rot="18900000">
              <a:off x="3714320" y="1667045"/>
              <a:ext cx="438434" cy="438433"/>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chemeClr val="accent2">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endParaRPr>
            </a:p>
          </p:txBody>
        </p:sp>
        <p:sp>
          <p:nvSpPr>
            <p:cNvPr id="27" name="矩形 26"/>
            <p:cNvSpPr/>
            <p:nvPr/>
          </p:nvSpPr>
          <p:spPr bwMode="auto">
            <a:xfrm>
              <a:off x="3675635" y="1775731"/>
              <a:ext cx="521332" cy="20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prstClr val="white"/>
                  </a:solidFill>
                </a:rPr>
                <a:t>文字</a:t>
              </a:r>
              <a:endParaRPr lang="en-US" altLang="zh-CN" sz="900" dirty="0">
                <a:solidFill>
                  <a:prstClr val="white"/>
                </a:solidFill>
              </a:endParaRPr>
            </a:p>
          </p:txBody>
        </p:sp>
      </p:grpSp>
      <p:grpSp>
        <p:nvGrpSpPr>
          <p:cNvPr id="28" name="组合 27"/>
          <p:cNvGrpSpPr/>
          <p:nvPr/>
        </p:nvGrpSpPr>
        <p:grpSpPr>
          <a:xfrm>
            <a:off x="5348418" y="1792308"/>
            <a:ext cx="523173" cy="501067"/>
            <a:chOff x="4520824" y="787888"/>
            <a:chExt cx="523173" cy="501067"/>
          </a:xfrm>
        </p:grpSpPr>
        <p:sp>
          <p:nvSpPr>
            <p:cNvPr id="29" name="任意多边形 28"/>
            <p:cNvSpPr/>
            <p:nvPr/>
          </p:nvSpPr>
          <p:spPr>
            <a:xfrm rot="18900000">
              <a:off x="4532652" y="787888"/>
              <a:ext cx="501067" cy="501067"/>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矩形 29"/>
            <p:cNvSpPr/>
            <p:nvPr/>
          </p:nvSpPr>
          <p:spPr bwMode="auto">
            <a:xfrm>
              <a:off x="4520824" y="935260"/>
              <a:ext cx="523173" cy="206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solidFill>
                    <a:prstClr val="white"/>
                  </a:solidFill>
                </a:rPr>
                <a:t>文字</a:t>
              </a:r>
              <a:endParaRPr lang="en-US" altLang="zh-CN" sz="1100" dirty="0">
                <a:solidFill>
                  <a:prstClr val="white"/>
                </a:solidFill>
              </a:endParaRPr>
            </a:p>
          </p:txBody>
        </p:sp>
      </p:grpSp>
      <p:grpSp>
        <p:nvGrpSpPr>
          <p:cNvPr id="31" name="组合 30"/>
          <p:cNvGrpSpPr/>
          <p:nvPr/>
        </p:nvGrpSpPr>
        <p:grpSpPr>
          <a:xfrm>
            <a:off x="6336592" y="3545586"/>
            <a:ext cx="523173" cy="438432"/>
            <a:chOff x="5508997" y="2531141"/>
            <a:chExt cx="523173" cy="438433"/>
          </a:xfrm>
        </p:grpSpPr>
        <p:sp>
          <p:nvSpPr>
            <p:cNvPr id="32" name="任意多边形 31"/>
            <p:cNvSpPr/>
            <p:nvPr/>
          </p:nvSpPr>
          <p:spPr bwMode="auto">
            <a:xfrm rot="18900000">
              <a:off x="5555825" y="2531141"/>
              <a:ext cx="438434" cy="438433"/>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chemeClr val="accent3">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endParaRPr>
            </a:p>
          </p:txBody>
        </p:sp>
        <p:sp>
          <p:nvSpPr>
            <p:cNvPr id="33" name="矩形 32"/>
            <p:cNvSpPr/>
            <p:nvPr/>
          </p:nvSpPr>
          <p:spPr bwMode="auto">
            <a:xfrm>
              <a:off x="5508997" y="2639872"/>
              <a:ext cx="523173" cy="20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prstClr val="white"/>
                  </a:solidFill>
                </a:rPr>
                <a:t>文字</a:t>
              </a:r>
              <a:endParaRPr lang="en-US" altLang="zh-CN" sz="900" dirty="0">
                <a:solidFill>
                  <a:prstClr val="white"/>
                </a:solidFill>
              </a:endParaRPr>
            </a:p>
          </p:txBody>
        </p:sp>
      </p:grpSp>
      <p:grpSp>
        <p:nvGrpSpPr>
          <p:cNvPr id="34" name="组合 33"/>
          <p:cNvGrpSpPr/>
          <p:nvPr/>
        </p:nvGrpSpPr>
        <p:grpSpPr>
          <a:xfrm>
            <a:off x="7330582" y="2321377"/>
            <a:ext cx="523173" cy="438432"/>
            <a:chOff x="6502987" y="1306932"/>
            <a:chExt cx="523173" cy="438433"/>
          </a:xfrm>
        </p:grpSpPr>
        <p:sp>
          <p:nvSpPr>
            <p:cNvPr id="35" name="任意多边形 34"/>
            <p:cNvSpPr/>
            <p:nvPr/>
          </p:nvSpPr>
          <p:spPr bwMode="auto">
            <a:xfrm rot="18900000">
              <a:off x="6543514" y="1306932"/>
              <a:ext cx="438434" cy="438433"/>
            </a:xfrm>
            <a:custGeom>
              <a:avLst/>
              <a:gdLst>
                <a:gd name="connsiteX0" fmla="*/ 215526 w 683137"/>
                <a:gd name="connsiteY0" fmla="*/ 0 h 683137"/>
                <a:gd name="connsiteX1" fmla="*/ 683137 w 683137"/>
                <a:gd name="connsiteY1" fmla="*/ 467611 h 683137"/>
                <a:gd name="connsiteX2" fmla="*/ 467611 w 683137"/>
                <a:gd name="connsiteY2" fmla="*/ 683137 h 683137"/>
                <a:gd name="connsiteX3" fmla="*/ 310192 w 683137"/>
                <a:gd name="connsiteY3" fmla="*/ 525718 h 683137"/>
                <a:gd name="connsiteX4" fmla="*/ 157419 w 683137"/>
                <a:gd name="connsiteY4" fmla="*/ 525718 h 683137"/>
                <a:gd name="connsiteX5" fmla="*/ 157419 w 683137"/>
                <a:gd name="connsiteY5" fmla="*/ 372945 h 683137"/>
                <a:gd name="connsiteX6" fmla="*/ 0 w 683137"/>
                <a:gd name="connsiteY6" fmla="*/ 215526 h 6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137" h="683137">
                  <a:moveTo>
                    <a:pt x="215526" y="0"/>
                  </a:moveTo>
                  <a:lnTo>
                    <a:pt x="683137" y="467611"/>
                  </a:lnTo>
                  <a:lnTo>
                    <a:pt x="467611" y="683137"/>
                  </a:lnTo>
                  <a:lnTo>
                    <a:pt x="310192" y="525718"/>
                  </a:lnTo>
                  <a:lnTo>
                    <a:pt x="157419" y="525718"/>
                  </a:lnTo>
                  <a:lnTo>
                    <a:pt x="157419" y="372945"/>
                  </a:lnTo>
                  <a:lnTo>
                    <a:pt x="0" y="215526"/>
                  </a:lnTo>
                  <a:close/>
                </a:path>
              </a:pathLst>
            </a:custGeom>
            <a:solidFill>
              <a:schemeClr val="accent5">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prstClr val="white"/>
                </a:solidFill>
              </a:endParaRPr>
            </a:p>
          </p:txBody>
        </p:sp>
        <p:sp>
          <p:nvSpPr>
            <p:cNvPr id="36" name="矩形 35"/>
            <p:cNvSpPr/>
            <p:nvPr/>
          </p:nvSpPr>
          <p:spPr bwMode="auto">
            <a:xfrm>
              <a:off x="6502987" y="1415620"/>
              <a:ext cx="523173" cy="2063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dirty="0">
                  <a:solidFill>
                    <a:prstClr val="white"/>
                  </a:solidFill>
                </a:rPr>
                <a:t>文字</a:t>
              </a:r>
              <a:endParaRPr lang="en-US" altLang="zh-CN" sz="1000" dirty="0">
                <a:solidFill>
                  <a:prstClr val="white"/>
                </a:solidFill>
              </a:endParaRPr>
            </a:p>
          </p:txBody>
        </p:sp>
      </p:grpSp>
      <p:sp>
        <p:nvSpPr>
          <p:cNvPr id="37" name="等腰三角形 36"/>
          <p:cNvSpPr/>
          <p:nvPr/>
        </p:nvSpPr>
        <p:spPr bwMode="auto">
          <a:xfrm>
            <a:off x="4768139" y="2286376"/>
            <a:ext cx="1685576" cy="2396646"/>
          </a:xfrm>
          <a:prstGeom prst="triangle">
            <a:avLst/>
          </a:prstGeom>
          <a:solidFill>
            <a:schemeClr val="accent2">
              <a:alpha val="6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zh-CN" altLang="en-US" sz="1000">
              <a:solidFill>
                <a:prstClr val="white"/>
              </a:solidFill>
            </a:endParaRPr>
          </a:p>
        </p:txBody>
      </p:sp>
      <p:grpSp>
        <p:nvGrpSpPr>
          <p:cNvPr id="38" name="Group 22"/>
          <p:cNvGrpSpPr/>
          <p:nvPr/>
        </p:nvGrpSpPr>
        <p:grpSpPr bwMode="auto">
          <a:xfrm>
            <a:off x="2601541" y="4960660"/>
            <a:ext cx="993730" cy="377429"/>
            <a:chOff x="0" y="0"/>
            <a:chExt cx="1323127" cy="504056"/>
          </a:xfrm>
        </p:grpSpPr>
        <p:sp>
          <p:nvSpPr>
            <p:cNvPr id="39" name="矩形 46"/>
            <p:cNvSpPr>
              <a:spLocks noChangeArrowheads="1"/>
            </p:cNvSpPr>
            <p:nvPr/>
          </p:nvSpPr>
          <p:spPr bwMode="auto">
            <a:xfrm>
              <a:off x="0" y="0"/>
              <a:ext cx="1323127"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40" name="文本框 47"/>
            <p:cNvSpPr>
              <a:spLocks noChangeArrowheads="1"/>
            </p:cNvSpPr>
            <p:nvPr/>
          </p:nvSpPr>
          <p:spPr bwMode="auto">
            <a:xfrm>
              <a:off x="49322" y="36233"/>
              <a:ext cx="1271353" cy="42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00" b="1" dirty="0" smtClean="0">
                  <a:solidFill>
                    <a:schemeClr val="bg1"/>
                  </a:solidFill>
                  <a:latin typeface="+mj-ea"/>
                  <a:ea typeface="+mj-ea"/>
                  <a:sym typeface="方正兰亭细黑_GBK" charset="-122"/>
                </a:rPr>
                <a:t>填加标题</a:t>
              </a:r>
              <a:endParaRPr lang="zh-CN" altLang="en-US" sz="1500" b="1" dirty="0">
                <a:solidFill>
                  <a:schemeClr val="bg1"/>
                </a:solidFill>
                <a:latin typeface="+mj-ea"/>
                <a:ea typeface="+mj-ea"/>
                <a:sym typeface="方正兰亭细黑_GBK" charset="-122"/>
              </a:endParaRPr>
            </a:p>
          </p:txBody>
        </p:sp>
      </p:grpSp>
      <p:sp>
        <p:nvSpPr>
          <p:cNvPr id="41" name="矩形 60"/>
          <p:cNvSpPr>
            <a:spLocks noChangeArrowheads="1"/>
          </p:cNvSpPr>
          <p:nvPr/>
        </p:nvSpPr>
        <p:spPr bwMode="auto">
          <a:xfrm>
            <a:off x="3647728" y="4923349"/>
            <a:ext cx="6318746"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a:t>
            </a:r>
            <a:r>
              <a:rPr lang="zh-CN" altLang="en-US" sz="1000" dirty="0" smtClean="0">
                <a:solidFill>
                  <a:schemeClr val="tx1">
                    <a:lumMod val="50000"/>
                    <a:lumOff val="50000"/>
                  </a:schemeClr>
                </a:solidFill>
                <a:latin typeface="微软雅黑" panose="020B0503020204020204" pitchFamily="34" charset="-122"/>
              </a:rPr>
              <a:t>文本单击此处</a:t>
            </a:r>
            <a:r>
              <a:rPr lang="zh-CN" altLang="en-US" sz="1000" dirty="0">
                <a:solidFill>
                  <a:schemeClr val="tx1">
                    <a:lumMod val="50000"/>
                    <a:lumOff val="50000"/>
                  </a:schemeClr>
                </a:solidFill>
                <a:latin typeface="微软雅黑" panose="020B0503020204020204" pitchFamily="34" charset="-122"/>
              </a:rPr>
              <a:t>添加文本单击此处添加</a:t>
            </a:r>
            <a:r>
              <a:rPr lang="zh-CN" altLang="en-US" sz="1000" dirty="0" smtClean="0">
                <a:solidFill>
                  <a:schemeClr val="tx1">
                    <a:lumMod val="50000"/>
                    <a:lumOff val="50000"/>
                  </a:schemeClr>
                </a:solidFill>
                <a:latin typeface="微软雅黑" panose="020B0503020204020204" pitchFamily="34" charset="-122"/>
              </a:rPr>
              <a:t>文本</a:t>
            </a:r>
            <a:r>
              <a:rPr lang="zh-CN" altLang="en-US" sz="1000" dirty="0">
                <a:solidFill>
                  <a:schemeClr val="tx1">
                    <a:lumMod val="50000"/>
                    <a:lumOff val="50000"/>
                  </a:schemeClr>
                </a:solidFill>
                <a:latin typeface="微软雅黑" panose="020B0503020204020204" pitchFamily="34" charset="-122"/>
              </a:rPr>
              <a:t>单击此处添加文本单击此处</a:t>
            </a:r>
            <a:r>
              <a:rPr lang="zh-CN" altLang="en-US" sz="1000" dirty="0" smtClean="0">
                <a:solidFill>
                  <a:schemeClr val="tx1">
                    <a:lumMod val="50000"/>
                    <a:lumOff val="50000"/>
                  </a:schemeClr>
                </a:solidFill>
                <a:latin typeface="微软雅黑" panose="020B0503020204020204" pitchFamily="34" charset="-122"/>
              </a:rPr>
              <a:t>添加</a:t>
            </a:r>
            <a:endParaRPr lang="en-US" altLang="zh-CN" sz="1000" dirty="0" smtClean="0">
              <a:solidFill>
                <a:schemeClr val="tx1">
                  <a:lumMod val="50000"/>
                  <a:lumOff val="50000"/>
                </a:schemeClr>
              </a:solidFill>
              <a:latin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rPr>
              <a:t>单击</a:t>
            </a:r>
            <a:r>
              <a:rPr lang="zh-CN" altLang="en-US" sz="1000" dirty="0">
                <a:solidFill>
                  <a:schemeClr val="tx1">
                    <a:lumMod val="50000"/>
                    <a:lumOff val="50000"/>
                  </a:schemeClr>
                </a:solidFill>
                <a:latin typeface="微软雅黑" panose="020B0503020204020204" pitchFamily="34" charset="-122"/>
              </a:rPr>
              <a:t>此处添加文本单击此处添加文本单击此处添加文本单击此处添加文本单击此处添加</a:t>
            </a:r>
            <a:r>
              <a:rPr lang="zh-CN" altLang="en-US" sz="1000" dirty="0" smtClean="0">
                <a:solidFill>
                  <a:schemeClr val="tx1">
                    <a:lumMod val="50000"/>
                    <a:lumOff val="50000"/>
                  </a:schemeClr>
                </a:solidFill>
                <a:latin typeface="微软雅黑" panose="020B0503020204020204" pitchFamily="34" charset="-122"/>
              </a:rPr>
              <a:t>文本</a:t>
            </a:r>
            <a:endParaRPr lang="en-US" altLang="zh-CN" sz="1000" dirty="0">
              <a:solidFill>
                <a:schemeClr val="tx1">
                  <a:lumMod val="50000"/>
                  <a:lumOff val="50000"/>
                </a:schemeClr>
              </a:solidFill>
              <a:latin typeface="微软雅黑" panose="020B0503020204020204" pitchFamily="34" charset="-122"/>
            </a:endParaRPr>
          </a:p>
        </p:txBody>
      </p:sp>
      <p:sp>
        <p:nvSpPr>
          <p:cNvPr id="42" name="TextBox 41"/>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2" presetClass="entr" presetSubtype="1" decel="10000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750" fill="hold"/>
                                        <p:tgtEl>
                                          <p:spTgt spid="22"/>
                                        </p:tgtEl>
                                        <p:attrNameLst>
                                          <p:attrName>ppt_x</p:attrName>
                                        </p:attrNameLst>
                                      </p:cBhvr>
                                      <p:tavLst>
                                        <p:tav tm="0">
                                          <p:val>
                                            <p:strVal val="#ppt_x"/>
                                          </p:val>
                                        </p:tav>
                                        <p:tav tm="100000">
                                          <p:val>
                                            <p:strVal val="#ppt_x"/>
                                          </p:val>
                                        </p:tav>
                                      </p:tavLst>
                                    </p:anim>
                                    <p:anim calcmode="lin" valueType="num">
                                      <p:cBhvr additive="base">
                                        <p:cTn id="17" dur="75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500"/>
                            </p:stCondLst>
                            <p:childTnLst>
                              <p:par>
                                <p:cTn id="24" presetID="2" presetClass="entr" presetSubtype="1" decel="10000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750" fill="hold"/>
                                        <p:tgtEl>
                                          <p:spTgt spid="25"/>
                                        </p:tgtEl>
                                        <p:attrNameLst>
                                          <p:attrName>ppt_x</p:attrName>
                                        </p:attrNameLst>
                                      </p:cBhvr>
                                      <p:tavLst>
                                        <p:tav tm="0">
                                          <p:val>
                                            <p:strVal val="#ppt_x"/>
                                          </p:val>
                                        </p:tav>
                                        <p:tav tm="100000">
                                          <p:val>
                                            <p:strVal val="#ppt_x"/>
                                          </p:val>
                                        </p:tav>
                                      </p:tavLst>
                                    </p:anim>
                                    <p:anim calcmode="lin" valueType="num">
                                      <p:cBhvr additive="base">
                                        <p:cTn id="27" dur="75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childTnLst>
                          </p:cTn>
                        </p:par>
                        <p:par>
                          <p:cTn id="33" fill="hold">
                            <p:stCondLst>
                              <p:cond delay="500"/>
                            </p:stCondLst>
                            <p:childTnLst>
                              <p:par>
                                <p:cTn id="34" presetID="2" presetClass="entr" presetSubtype="1" decel="10000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750" fill="hold"/>
                                        <p:tgtEl>
                                          <p:spTgt spid="28"/>
                                        </p:tgtEl>
                                        <p:attrNameLst>
                                          <p:attrName>ppt_x</p:attrName>
                                        </p:attrNameLst>
                                      </p:cBhvr>
                                      <p:tavLst>
                                        <p:tav tm="0">
                                          <p:val>
                                            <p:strVal val="#ppt_x"/>
                                          </p:val>
                                        </p:tav>
                                        <p:tav tm="100000">
                                          <p:val>
                                            <p:strVal val="#ppt_x"/>
                                          </p:val>
                                        </p:tav>
                                      </p:tavLst>
                                    </p:anim>
                                    <p:anim calcmode="lin" valueType="num">
                                      <p:cBhvr additive="base">
                                        <p:cTn id="37"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500"/>
                            </p:stCondLst>
                            <p:childTnLst>
                              <p:par>
                                <p:cTn id="44" presetID="2" presetClass="entr" presetSubtype="1" decel="10000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par>
                          <p:cTn id="53" fill="hold">
                            <p:stCondLst>
                              <p:cond delay="500"/>
                            </p:stCondLst>
                            <p:childTnLst>
                              <p:par>
                                <p:cTn id="54" presetID="2" presetClass="entr" presetSubtype="1" decel="10000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0-#ppt_h/2"/>
                                          </p:val>
                                        </p:tav>
                                        <p:tav tm="100000">
                                          <p:val>
                                            <p:strVal val="#ppt_y"/>
                                          </p:val>
                                        </p:tav>
                                      </p:tavLst>
                                    </p:anim>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7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37" grpId="0" bldLvl="0" animBg="1"/>
      <p:bldP spid="41"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第五部分  必须完成的目标规划</a:t>
            </a:r>
          </a:p>
        </p:txBody>
      </p:sp>
      <p:sp>
        <p:nvSpPr>
          <p:cNvPr id="4" name="矩形 3"/>
          <p:cNvSpPr/>
          <p:nvPr/>
        </p:nvSpPr>
        <p:spPr>
          <a:xfrm>
            <a:off x="4931959" y="3604765"/>
            <a:ext cx="2407564" cy="2200499"/>
          </a:xfrm>
          <a:prstGeom prst="rect">
            <a:avLst/>
          </a:prstGeom>
          <a:solidFill>
            <a:schemeClr val="accent5"/>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ndParaRPr>
          </a:p>
        </p:txBody>
      </p:sp>
      <p:sp>
        <p:nvSpPr>
          <p:cNvPr id="5" name="矩形 4"/>
          <p:cNvSpPr/>
          <p:nvPr/>
        </p:nvSpPr>
        <p:spPr>
          <a:xfrm>
            <a:off x="4941866" y="3064179"/>
            <a:ext cx="2407564" cy="2200499"/>
          </a:xfrm>
          <a:prstGeom prst="rect">
            <a:avLst/>
          </a:prstGeom>
          <a:solidFill>
            <a:schemeClr val="accent4">
              <a:alpha val="6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ndParaRPr>
          </a:p>
        </p:txBody>
      </p:sp>
      <p:sp>
        <p:nvSpPr>
          <p:cNvPr id="6" name="矩形 5"/>
          <p:cNvSpPr/>
          <p:nvPr/>
        </p:nvSpPr>
        <p:spPr>
          <a:xfrm>
            <a:off x="4969640" y="2523595"/>
            <a:ext cx="2407564" cy="2200499"/>
          </a:xfrm>
          <a:prstGeom prst="rect">
            <a:avLst/>
          </a:prstGeom>
          <a:solidFill>
            <a:schemeClr val="accent3">
              <a:alpha val="9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ndParaRPr>
          </a:p>
        </p:txBody>
      </p:sp>
      <p:sp>
        <p:nvSpPr>
          <p:cNvPr id="7" name="矩形 6"/>
          <p:cNvSpPr/>
          <p:nvPr/>
        </p:nvSpPr>
        <p:spPr>
          <a:xfrm>
            <a:off x="4988096" y="1983011"/>
            <a:ext cx="2407564" cy="2200499"/>
          </a:xfrm>
          <a:prstGeom prst="rect">
            <a:avLst/>
          </a:prstGeom>
          <a:solidFill>
            <a:schemeClr val="accent2">
              <a:alpha val="5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ndParaRPr>
          </a:p>
        </p:txBody>
      </p:sp>
      <p:cxnSp>
        <p:nvCxnSpPr>
          <p:cNvPr id="8" name="直接连接符 7"/>
          <p:cNvCxnSpPr/>
          <p:nvPr/>
        </p:nvCxnSpPr>
        <p:spPr>
          <a:xfrm>
            <a:off x="3935760" y="2387702"/>
            <a:ext cx="1367911"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 name="Content Placeholder 2"/>
          <p:cNvSpPr txBox="1"/>
          <p:nvPr/>
        </p:nvSpPr>
        <p:spPr>
          <a:xfrm>
            <a:off x="8725122" y="2675734"/>
            <a:ext cx="1259310" cy="93866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400" b="1" dirty="0" smtClean="0">
                <a:solidFill>
                  <a:schemeClr val="accent2"/>
                </a:solidFill>
                <a:latin typeface="+mn-ea"/>
                <a:cs typeface="Arial" panose="020B0604020202020204" pitchFamily="34" charset="0"/>
              </a:rPr>
              <a:t>填加标题</a:t>
            </a:r>
            <a:endParaRPr lang="id-ID" sz="1400" b="1" dirty="0" smtClean="0">
              <a:solidFill>
                <a:schemeClr val="accent2"/>
              </a:solidFill>
              <a:latin typeface="+mn-ea"/>
              <a:cs typeface="Arial" panose="020B0604020202020204" pitchFamily="34" charset="0"/>
            </a:endParaRPr>
          </a:p>
          <a:p>
            <a:pPr algn="l"/>
            <a:r>
              <a:rPr lang="zh-CN" altLang="en-US" sz="1000" dirty="0">
                <a:solidFill>
                  <a:schemeClr val="tx1">
                    <a:lumMod val="65000"/>
                    <a:lumOff val="35000"/>
                  </a:schemeClr>
                </a:solidFill>
                <a:latin typeface="+mn-ea"/>
              </a:rPr>
              <a:t>单击此处添加</a:t>
            </a:r>
            <a:r>
              <a:rPr lang="zh-CN" altLang="en-US" sz="1000" dirty="0" smtClean="0">
                <a:solidFill>
                  <a:schemeClr val="tx1">
                    <a:lumMod val="65000"/>
                    <a:lumOff val="35000"/>
                  </a:schemeClr>
                </a:solidFill>
                <a:latin typeface="+mn-ea"/>
              </a:rPr>
              <a:t>文本单击</a:t>
            </a:r>
            <a:r>
              <a:rPr lang="zh-CN" altLang="en-US" sz="1000" dirty="0">
                <a:solidFill>
                  <a:schemeClr val="tx1">
                    <a:lumMod val="65000"/>
                    <a:lumOff val="35000"/>
                  </a:schemeClr>
                </a:solidFill>
                <a:latin typeface="+mn-ea"/>
              </a:rPr>
              <a:t>此处添加</a:t>
            </a:r>
            <a:r>
              <a:rPr lang="zh-CN" altLang="en-US" sz="1000" dirty="0" smtClean="0">
                <a:solidFill>
                  <a:schemeClr val="tx1">
                    <a:lumMod val="65000"/>
                    <a:lumOff val="35000"/>
                  </a:schemeClr>
                </a:solidFill>
                <a:latin typeface="+mn-ea"/>
              </a:rPr>
              <a:t>文本</a:t>
            </a:r>
            <a:endParaRPr lang="en-US" sz="950" b="1" dirty="0">
              <a:solidFill>
                <a:schemeClr val="bg1">
                  <a:lumMod val="50000"/>
                </a:schemeClr>
              </a:solidFill>
              <a:latin typeface="+mn-ea"/>
              <a:cs typeface="Arial" panose="020B0604020202020204" pitchFamily="34" charset="0"/>
            </a:endParaRPr>
          </a:p>
        </p:txBody>
      </p:sp>
      <p:cxnSp>
        <p:nvCxnSpPr>
          <p:cNvPr id="10" name="直接连接符 9"/>
          <p:cNvCxnSpPr/>
          <p:nvPr/>
        </p:nvCxnSpPr>
        <p:spPr>
          <a:xfrm>
            <a:off x="3935760" y="3623844"/>
            <a:ext cx="1367911"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Content Placeholder 2"/>
          <p:cNvSpPr txBox="1"/>
          <p:nvPr/>
        </p:nvSpPr>
        <p:spPr>
          <a:xfrm>
            <a:off x="2495600" y="3294659"/>
            <a:ext cx="1259310" cy="93866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400" b="1" dirty="0" smtClean="0">
                <a:solidFill>
                  <a:schemeClr val="accent3"/>
                </a:solidFill>
                <a:latin typeface="+mn-ea"/>
                <a:cs typeface="Arial" panose="020B0604020202020204" pitchFamily="34" charset="0"/>
              </a:rPr>
              <a:t>填加标题</a:t>
            </a:r>
            <a:endParaRPr lang="id-ID" sz="1400" b="1" dirty="0" smtClean="0">
              <a:solidFill>
                <a:schemeClr val="accent3"/>
              </a:solidFill>
              <a:latin typeface="+mn-ea"/>
              <a:cs typeface="Arial" panose="020B0604020202020204" pitchFamily="34" charset="0"/>
            </a:endParaRPr>
          </a:p>
          <a:p>
            <a:r>
              <a:rPr lang="zh-CN" altLang="en-US" sz="1000" dirty="0">
                <a:solidFill>
                  <a:schemeClr val="tx1">
                    <a:lumMod val="65000"/>
                    <a:lumOff val="35000"/>
                  </a:schemeClr>
                </a:solidFill>
                <a:latin typeface="+mn-ea"/>
              </a:rPr>
              <a:t>单击此处添加</a:t>
            </a:r>
            <a:r>
              <a:rPr lang="zh-CN" altLang="en-US" sz="1000" dirty="0" smtClean="0">
                <a:solidFill>
                  <a:schemeClr val="tx1">
                    <a:lumMod val="65000"/>
                    <a:lumOff val="35000"/>
                  </a:schemeClr>
                </a:solidFill>
                <a:latin typeface="+mn-ea"/>
              </a:rPr>
              <a:t>文本单击</a:t>
            </a:r>
            <a:r>
              <a:rPr lang="zh-CN" altLang="en-US" sz="1000" dirty="0">
                <a:solidFill>
                  <a:schemeClr val="tx1">
                    <a:lumMod val="65000"/>
                    <a:lumOff val="35000"/>
                  </a:schemeClr>
                </a:solidFill>
                <a:latin typeface="+mn-ea"/>
              </a:rPr>
              <a:t>此处添加</a:t>
            </a:r>
            <a:r>
              <a:rPr lang="zh-CN" altLang="en-US" sz="1000" dirty="0" smtClean="0">
                <a:solidFill>
                  <a:schemeClr val="tx1">
                    <a:lumMod val="65000"/>
                    <a:lumOff val="35000"/>
                  </a:schemeClr>
                </a:solidFill>
                <a:latin typeface="+mn-ea"/>
              </a:rPr>
              <a:t>文本</a:t>
            </a:r>
            <a:endParaRPr lang="en-US" sz="950" b="1" dirty="0">
              <a:solidFill>
                <a:schemeClr val="bg1">
                  <a:lumMod val="50000"/>
                </a:schemeClr>
              </a:solidFill>
              <a:latin typeface="+mn-ea"/>
              <a:cs typeface="Arial" panose="020B0604020202020204" pitchFamily="34" charset="0"/>
            </a:endParaRPr>
          </a:p>
        </p:txBody>
      </p:sp>
      <p:cxnSp>
        <p:nvCxnSpPr>
          <p:cNvPr id="12" name="直接连接符 11"/>
          <p:cNvCxnSpPr/>
          <p:nvPr/>
        </p:nvCxnSpPr>
        <p:spPr>
          <a:xfrm flipH="1">
            <a:off x="7397605" y="3022294"/>
            <a:ext cx="1290683"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3" name="Content Placeholder 2"/>
          <p:cNvSpPr txBox="1"/>
          <p:nvPr/>
        </p:nvSpPr>
        <p:spPr>
          <a:xfrm>
            <a:off x="2495600" y="4394909"/>
            <a:ext cx="1259310" cy="93866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400" b="1" dirty="0" smtClean="0">
                <a:solidFill>
                  <a:schemeClr val="accent5"/>
                </a:solidFill>
                <a:latin typeface="+mn-ea"/>
                <a:cs typeface="Arial" panose="020B0604020202020204" pitchFamily="34" charset="0"/>
              </a:rPr>
              <a:t>填加标题</a:t>
            </a:r>
            <a:endParaRPr lang="id-ID" sz="1400" b="1" dirty="0" smtClean="0">
              <a:solidFill>
                <a:schemeClr val="accent5"/>
              </a:solidFill>
              <a:latin typeface="+mn-ea"/>
              <a:cs typeface="Arial" panose="020B0604020202020204" pitchFamily="34" charset="0"/>
            </a:endParaRPr>
          </a:p>
          <a:p>
            <a:r>
              <a:rPr lang="zh-CN" altLang="en-US" sz="1000" dirty="0">
                <a:solidFill>
                  <a:schemeClr val="tx1">
                    <a:lumMod val="65000"/>
                    <a:lumOff val="35000"/>
                  </a:schemeClr>
                </a:solidFill>
                <a:latin typeface="+mn-ea"/>
              </a:rPr>
              <a:t>单击此处添加</a:t>
            </a:r>
            <a:r>
              <a:rPr lang="zh-CN" altLang="en-US" sz="1000" dirty="0" smtClean="0">
                <a:solidFill>
                  <a:schemeClr val="tx1">
                    <a:lumMod val="65000"/>
                    <a:lumOff val="35000"/>
                  </a:schemeClr>
                </a:solidFill>
                <a:latin typeface="+mn-ea"/>
              </a:rPr>
              <a:t>文本单击</a:t>
            </a:r>
            <a:r>
              <a:rPr lang="zh-CN" altLang="en-US" sz="1000" dirty="0">
                <a:solidFill>
                  <a:schemeClr val="tx1">
                    <a:lumMod val="65000"/>
                    <a:lumOff val="35000"/>
                  </a:schemeClr>
                </a:solidFill>
                <a:latin typeface="+mn-ea"/>
              </a:rPr>
              <a:t>此处添加</a:t>
            </a:r>
            <a:r>
              <a:rPr lang="zh-CN" altLang="en-US" sz="1000" dirty="0" smtClean="0">
                <a:solidFill>
                  <a:schemeClr val="tx1">
                    <a:lumMod val="65000"/>
                    <a:lumOff val="35000"/>
                  </a:schemeClr>
                </a:solidFill>
                <a:latin typeface="+mn-ea"/>
              </a:rPr>
              <a:t>文本</a:t>
            </a:r>
            <a:endParaRPr lang="en-US" sz="950" b="1" dirty="0">
              <a:solidFill>
                <a:schemeClr val="bg1">
                  <a:lumMod val="50000"/>
                </a:schemeClr>
              </a:solidFill>
              <a:latin typeface="+mn-ea"/>
              <a:cs typeface="Arial" panose="020B0604020202020204" pitchFamily="34" charset="0"/>
            </a:endParaRPr>
          </a:p>
        </p:txBody>
      </p:sp>
      <p:sp>
        <p:nvSpPr>
          <p:cNvPr id="14" name="Content Placeholder 2"/>
          <p:cNvSpPr txBox="1"/>
          <p:nvPr/>
        </p:nvSpPr>
        <p:spPr>
          <a:xfrm>
            <a:off x="8725122" y="3766347"/>
            <a:ext cx="1259310" cy="93866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400" b="1" dirty="0" smtClean="0">
                <a:solidFill>
                  <a:schemeClr val="accent4"/>
                </a:solidFill>
                <a:latin typeface="+mn-ea"/>
                <a:cs typeface="Arial" panose="020B0604020202020204" pitchFamily="34" charset="0"/>
              </a:rPr>
              <a:t>填加标题</a:t>
            </a:r>
            <a:endParaRPr lang="id-ID" sz="1400" b="1" dirty="0" smtClean="0">
              <a:solidFill>
                <a:schemeClr val="accent4"/>
              </a:solidFill>
              <a:latin typeface="+mn-ea"/>
              <a:cs typeface="Arial" panose="020B0604020202020204" pitchFamily="34" charset="0"/>
            </a:endParaRPr>
          </a:p>
          <a:p>
            <a:pPr algn="l"/>
            <a:r>
              <a:rPr lang="zh-CN" altLang="en-US" sz="1000" dirty="0">
                <a:solidFill>
                  <a:schemeClr val="tx1">
                    <a:lumMod val="65000"/>
                    <a:lumOff val="35000"/>
                  </a:schemeClr>
                </a:solidFill>
                <a:latin typeface="+mn-ea"/>
              </a:rPr>
              <a:t>单击此处添加</a:t>
            </a:r>
            <a:r>
              <a:rPr lang="zh-CN" altLang="en-US" sz="1000" dirty="0" smtClean="0">
                <a:solidFill>
                  <a:schemeClr val="tx1">
                    <a:lumMod val="65000"/>
                    <a:lumOff val="35000"/>
                  </a:schemeClr>
                </a:solidFill>
                <a:latin typeface="+mn-ea"/>
              </a:rPr>
              <a:t>文本单击</a:t>
            </a:r>
            <a:r>
              <a:rPr lang="zh-CN" altLang="en-US" sz="1000" dirty="0">
                <a:solidFill>
                  <a:schemeClr val="tx1">
                    <a:lumMod val="65000"/>
                    <a:lumOff val="35000"/>
                  </a:schemeClr>
                </a:solidFill>
                <a:latin typeface="+mn-ea"/>
              </a:rPr>
              <a:t>此处添加</a:t>
            </a:r>
            <a:r>
              <a:rPr lang="zh-CN" altLang="en-US" sz="1000" dirty="0" smtClean="0">
                <a:solidFill>
                  <a:schemeClr val="tx1">
                    <a:lumMod val="65000"/>
                    <a:lumOff val="35000"/>
                  </a:schemeClr>
                </a:solidFill>
                <a:latin typeface="+mn-ea"/>
              </a:rPr>
              <a:t>文本</a:t>
            </a:r>
            <a:endParaRPr lang="en-US" sz="950" b="1" dirty="0">
              <a:solidFill>
                <a:schemeClr val="bg1">
                  <a:lumMod val="50000"/>
                </a:schemeClr>
              </a:solidFill>
              <a:latin typeface="+mn-ea"/>
              <a:cs typeface="Arial" panose="020B0604020202020204" pitchFamily="34" charset="0"/>
            </a:endParaRPr>
          </a:p>
        </p:txBody>
      </p:sp>
      <p:cxnSp>
        <p:nvCxnSpPr>
          <p:cNvPr id="15" name="直接连接符 14"/>
          <p:cNvCxnSpPr/>
          <p:nvPr/>
        </p:nvCxnSpPr>
        <p:spPr>
          <a:xfrm flipH="1">
            <a:off x="7397605" y="4112907"/>
            <a:ext cx="1290683"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Content Placeholder 2"/>
          <p:cNvSpPr txBox="1"/>
          <p:nvPr/>
        </p:nvSpPr>
        <p:spPr>
          <a:xfrm>
            <a:off x="2495600" y="2054261"/>
            <a:ext cx="1259310" cy="93866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400" b="1" dirty="0" smtClean="0">
                <a:solidFill>
                  <a:schemeClr val="accent1"/>
                </a:solidFill>
                <a:latin typeface="+mn-ea"/>
                <a:cs typeface="Arial" panose="020B0604020202020204" pitchFamily="34" charset="0"/>
              </a:rPr>
              <a:t>填加标题</a:t>
            </a:r>
            <a:endParaRPr lang="id-ID" sz="1400" b="1" dirty="0" smtClean="0">
              <a:solidFill>
                <a:schemeClr val="accent1"/>
              </a:solidFill>
              <a:latin typeface="+mn-ea"/>
              <a:cs typeface="Arial" panose="020B0604020202020204" pitchFamily="34" charset="0"/>
            </a:endParaRPr>
          </a:p>
          <a:p>
            <a:r>
              <a:rPr lang="zh-CN" altLang="en-US" sz="1000" dirty="0">
                <a:solidFill>
                  <a:schemeClr val="tx1">
                    <a:lumMod val="65000"/>
                    <a:lumOff val="35000"/>
                  </a:schemeClr>
                </a:solidFill>
                <a:latin typeface="+mn-ea"/>
              </a:rPr>
              <a:t>单击此处添加</a:t>
            </a:r>
            <a:r>
              <a:rPr lang="zh-CN" altLang="en-US" sz="1000" dirty="0" smtClean="0">
                <a:solidFill>
                  <a:schemeClr val="tx1">
                    <a:lumMod val="65000"/>
                    <a:lumOff val="35000"/>
                  </a:schemeClr>
                </a:solidFill>
                <a:latin typeface="+mn-ea"/>
              </a:rPr>
              <a:t>文本单击</a:t>
            </a:r>
            <a:r>
              <a:rPr lang="zh-CN" altLang="en-US" sz="1000" dirty="0">
                <a:solidFill>
                  <a:schemeClr val="tx1">
                    <a:lumMod val="65000"/>
                    <a:lumOff val="35000"/>
                  </a:schemeClr>
                </a:solidFill>
                <a:latin typeface="+mn-ea"/>
              </a:rPr>
              <a:t>此处添加</a:t>
            </a:r>
            <a:r>
              <a:rPr lang="zh-CN" altLang="en-US" sz="1000" dirty="0" smtClean="0">
                <a:solidFill>
                  <a:schemeClr val="tx1">
                    <a:lumMod val="65000"/>
                    <a:lumOff val="35000"/>
                  </a:schemeClr>
                </a:solidFill>
                <a:latin typeface="+mn-ea"/>
              </a:rPr>
              <a:t>文本</a:t>
            </a:r>
            <a:endParaRPr lang="en-US" sz="950" b="1" dirty="0">
              <a:solidFill>
                <a:schemeClr val="bg1">
                  <a:lumMod val="50000"/>
                </a:schemeClr>
              </a:solidFill>
              <a:latin typeface="+mn-ea"/>
              <a:cs typeface="Arial" panose="020B0604020202020204" pitchFamily="34" charset="0"/>
            </a:endParaRPr>
          </a:p>
        </p:txBody>
      </p:sp>
      <p:cxnSp>
        <p:nvCxnSpPr>
          <p:cNvPr id="17" name="直接连接符 16"/>
          <p:cNvCxnSpPr/>
          <p:nvPr/>
        </p:nvCxnSpPr>
        <p:spPr>
          <a:xfrm>
            <a:off x="3935760" y="4724094"/>
            <a:ext cx="1367911"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38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38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2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2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1000">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14:bounceEnd="61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1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2000">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14:bounceEnd="52000">
                                          <p:cBhvr additive="base">
                                            <p:cTn id="19" dur="10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9" grpId="0"/>
          <p:bldP spid="11" grpId="0"/>
          <p:bldP spid="13" grpId="0"/>
          <p:bldP spid="14" grpId="0"/>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9" grpId="0"/>
          <p:bldP spid="11" grpId="0"/>
          <p:bldP spid="13" grpId="0"/>
          <p:bldP spid="14" grpId="0"/>
          <p:bldP spid="16" grpId="0"/>
          <p:bldP spid="18"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第五部分  产业全球化实施步骤</a:t>
            </a:r>
          </a:p>
        </p:txBody>
      </p:sp>
      <p:grpSp>
        <p:nvGrpSpPr>
          <p:cNvPr id="3" name="组合 2"/>
          <p:cNvGrpSpPr/>
          <p:nvPr/>
        </p:nvGrpSpPr>
        <p:grpSpPr>
          <a:xfrm>
            <a:off x="2349759" y="2187072"/>
            <a:ext cx="1658494" cy="740511"/>
            <a:chOff x="465719" y="1295954"/>
            <a:chExt cx="1658494" cy="740511"/>
          </a:xfrm>
        </p:grpSpPr>
        <p:sp>
          <p:nvSpPr>
            <p:cNvPr id="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a:latin typeface="+mn-ea"/>
              </a:endParaRPr>
            </a:p>
          </p:txBody>
        </p:sp>
        <p:sp>
          <p:nvSpPr>
            <p:cNvPr id="5"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 name="TextBox 5"/>
          <p:cNvSpPr txBox="1"/>
          <p:nvPr/>
        </p:nvSpPr>
        <p:spPr>
          <a:xfrm>
            <a:off x="4185159" y="2359270"/>
            <a:ext cx="6087305" cy="570865"/>
          </a:xfrm>
          <a:prstGeom prst="rect">
            <a:avLst/>
          </a:prstGeom>
          <a:noFill/>
        </p:spPr>
        <p:txBody>
          <a:bodyPr wrap="square" lIns="86371" tIns="43186" rIns="86371" bIns="43186" rtlCol="0">
            <a:spAutoFit/>
          </a:bodyPr>
          <a:lstStyle/>
          <a:p>
            <a:pPr>
              <a:lnSpc>
                <a:spcPct val="150000"/>
              </a:lnSpc>
            </a:pPr>
            <a:r>
              <a:rPr lang="zh-CN" altLang="en-US" sz="1050" dirty="0" smtClean="0">
                <a:solidFill>
                  <a:schemeClr val="tx1">
                    <a:lumMod val="65000"/>
                    <a:lumOff val="35000"/>
                  </a:schemeClr>
                </a:solidFill>
                <a:latin typeface="+mn-ea"/>
              </a:rPr>
              <a:t>单击</a:t>
            </a:r>
            <a:r>
              <a:rPr lang="zh-CN" altLang="en-US" sz="1050" dirty="0">
                <a:solidFill>
                  <a:schemeClr val="tx1">
                    <a:lumMod val="65000"/>
                    <a:lumOff val="35000"/>
                  </a:schemeClr>
                </a:solidFill>
                <a:latin typeface="+mn-ea"/>
              </a:rPr>
              <a:t>此处添加文本单击此处添加文本 单击此处添加文本单击此处添加文本单击此处添加文本</a:t>
            </a:r>
            <a:endParaRPr lang="en-US" altLang="zh-CN" sz="1050" dirty="0">
              <a:solidFill>
                <a:schemeClr val="tx1">
                  <a:lumMod val="65000"/>
                  <a:lumOff val="35000"/>
                </a:schemeClr>
              </a:solidFill>
              <a:latin typeface="+mn-ea"/>
            </a:endParaRPr>
          </a:p>
          <a:p>
            <a:pPr>
              <a:lnSpc>
                <a:spcPct val="150000"/>
              </a:lnSpc>
            </a:pPr>
            <a:r>
              <a:rPr lang="zh-CN" altLang="en-US" sz="1050" dirty="0">
                <a:solidFill>
                  <a:schemeClr val="tx1">
                    <a:lumMod val="65000"/>
                    <a:lumOff val="35000"/>
                  </a:schemeClr>
                </a:solidFill>
                <a:latin typeface="+mn-ea"/>
              </a:rPr>
              <a:t>单击此处添加</a:t>
            </a:r>
            <a:r>
              <a:rPr lang="zh-CN" altLang="en-US" sz="1050" dirty="0" smtClean="0">
                <a:solidFill>
                  <a:schemeClr val="tx1">
                    <a:lumMod val="65000"/>
                    <a:lumOff val="35000"/>
                  </a:schemeClr>
                </a:solidFill>
                <a:latin typeface="+mn-ea"/>
              </a:rPr>
              <a:t>文本单击</a:t>
            </a:r>
            <a:r>
              <a:rPr lang="zh-CN" altLang="en-US" sz="1050" dirty="0">
                <a:solidFill>
                  <a:schemeClr val="tx1">
                    <a:lumMod val="65000"/>
                    <a:lumOff val="35000"/>
                  </a:schemeClr>
                </a:solidFill>
                <a:latin typeface="+mn-ea"/>
              </a:rPr>
              <a:t>此处添加文本单击此处添加文本 单击此处添加文本单击此处添加文本</a:t>
            </a:r>
            <a:endParaRPr lang="en-US" altLang="zh-CN" sz="1050" dirty="0">
              <a:solidFill>
                <a:schemeClr val="tx1">
                  <a:lumMod val="65000"/>
                  <a:lumOff val="35000"/>
                </a:schemeClr>
              </a:solidFill>
              <a:latin typeface="+mn-ea"/>
            </a:endParaRPr>
          </a:p>
        </p:txBody>
      </p:sp>
      <p:sp>
        <p:nvSpPr>
          <p:cNvPr id="7" name="TextBox 6"/>
          <p:cNvSpPr txBox="1"/>
          <p:nvPr/>
        </p:nvSpPr>
        <p:spPr>
          <a:xfrm>
            <a:off x="4068093" y="2094716"/>
            <a:ext cx="2664296" cy="302895"/>
          </a:xfrm>
          <a:prstGeom prst="rect">
            <a:avLst/>
          </a:prstGeom>
          <a:noFill/>
        </p:spPr>
        <p:txBody>
          <a:bodyPr wrap="square" lIns="57150" tIns="28575" rIns="57150" bIns="28575" rtlCol="0">
            <a:spAutoFit/>
          </a:bodyPr>
          <a:lstStyle/>
          <a:p>
            <a:r>
              <a:rPr lang="zh-CN" altLang="zh-CN" sz="1600" b="1" dirty="0">
                <a:solidFill>
                  <a:schemeClr val="accent3"/>
                </a:solidFill>
              </a:rPr>
              <a:t>（一</a:t>
            </a:r>
            <a:r>
              <a:rPr lang="zh-CN" altLang="zh-CN" sz="1600" b="1" dirty="0" smtClean="0">
                <a:solidFill>
                  <a:schemeClr val="accent3"/>
                </a:solidFill>
              </a:rPr>
              <a:t>）</a:t>
            </a:r>
            <a:r>
              <a:rPr lang="zh-CN" altLang="en-US" sz="1600" b="1" dirty="0" smtClean="0">
                <a:solidFill>
                  <a:schemeClr val="accent3"/>
                </a:solidFill>
              </a:rPr>
              <a:t>单击填加标题</a:t>
            </a:r>
            <a:endParaRPr lang="zh-CN" altLang="en-US" sz="1600" b="1" dirty="0">
              <a:solidFill>
                <a:schemeClr val="accent3"/>
              </a:solidFill>
            </a:endParaRPr>
          </a:p>
        </p:txBody>
      </p:sp>
      <p:grpSp>
        <p:nvGrpSpPr>
          <p:cNvPr id="8" name="组合 7"/>
          <p:cNvGrpSpPr/>
          <p:nvPr/>
        </p:nvGrpSpPr>
        <p:grpSpPr>
          <a:xfrm>
            <a:off x="2349759" y="4381264"/>
            <a:ext cx="1658494" cy="775928"/>
            <a:chOff x="465719" y="3291830"/>
            <a:chExt cx="1658494" cy="740511"/>
          </a:xfrm>
        </p:grpSpPr>
        <p:sp>
          <p:nvSpPr>
            <p:cNvPr id="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mn-ea"/>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4185159" y="3495501"/>
            <a:ext cx="6087305" cy="570865"/>
          </a:xfrm>
          <a:prstGeom prst="rect">
            <a:avLst/>
          </a:prstGeom>
          <a:noFill/>
        </p:spPr>
        <p:txBody>
          <a:bodyPr wrap="square" lIns="86371" tIns="43186" rIns="86371" bIns="43186" rtlCol="0">
            <a:spAutoFit/>
          </a:bodyPr>
          <a:lstStyle/>
          <a:p>
            <a:pPr>
              <a:lnSpc>
                <a:spcPct val="150000"/>
              </a:lnSpc>
            </a:pPr>
            <a:r>
              <a:rPr lang="zh-CN" altLang="en-US" sz="1050" dirty="0" smtClean="0">
                <a:solidFill>
                  <a:schemeClr val="tx1">
                    <a:lumMod val="65000"/>
                    <a:lumOff val="35000"/>
                  </a:schemeClr>
                </a:solidFill>
                <a:latin typeface="+mn-ea"/>
              </a:rPr>
              <a:t>单击</a:t>
            </a:r>
            <a:r>
              <a:rPr lang="zh-CN" altLang="en-US" sz="1050" dirty="0">
                <a:solidFill>
                  <a:schemeClr val="tx1">
                    <a:lumMod val="65000"/>
                    <a:lumOff val="35000"/>
                  </a:schemeClr>
                </a:solidFill>
                <a:latin typeface="+mn-ea"/>
              </a:rPr>
              <a:t>此处添加文本单击此处添加文本 单击此处添加文本单击此处添加文本单击此处添加文本</a:t>
            </a:r>
            <a:endParaRPr lang="en-US" altLang="zh-CN" sz="1050" dirty="0">
              <a:solidFill>
                <a:schemeClr val="tx1">
                  <a:lumMod val="65000"/>
                  <a:lumOff val="35000"/>
                </a:schemeClr>
              </a:solidFill>
              <a:latin typeface="+mn-ea"/>
            </a:endParaRPr>
          </a:p>
          <a:p>
            <a:pPr>
              <a:lnSpc>
                <a:spcPct val="150000"/>
              </a:lnSpc>
            </a:pPr>
            <a:r>
              <a:rPr lang="zh-CN" altLang="en-US" sz="1050" dirty="0">
                <a:solidFill>
                  <a:schemeClr val="tx1">
                    <a:lumMod val="65000"/>
                    <a:lumOff val="35000"/>
                  </a:schemeClr>
                </a:solidFill>
                <a:latin typeface="+mn-ea"/>
              </a:rPr>
              <a:t>单击此处添加</a:t>
            </a:r>
            <a:r>
              <a:rPr lang="zh-CN" altLang="en-US" sz="1050" dirty="0" smtClean="0">
                <a:solidFill>
                  <a:schemeClr val="tx1">
                    <a:lumMod val="65000"/>
                    <a:lumOff val="35000"/>
                  </a:schemeClr>
                </a:solidFill>
                <a:latin typeface="+mn-ea"/>
              </a:rPr>
              <a:t>文本单击</a:t>
            </a:r>
            <a:r>
              <a:rPr lang="zh-CN" altLang="en-US" sz="1050" dirty="0">
                <a:solidFill>
                  <a:schemeClr val="tx1">
                    <a:lumMod val="65000"/>
                    <a:lumOff val="35000"/>
                  </a:schemeClr>
                </a:solidFill>
                <a:latin typeface="+mn-ea"/>
              </a:rPr>
              <a:t>此处添加文本单击此处添加文本 单击此处添加文本单击此处添加文本</a:t>
            </a:r>
            <a:endParaRPr lang="en-US" altLang="zh-CN" sz="1050" dirty="0">
              <a:solidFill>
                <a:schemeClr val="tx1">
                  <a:lumMod val="65000"/>
                  <a:lumOff val="35000"/>
                </a:schemeClr>
              </a:solidFill>
              <a:latin typeface="+mn-ea"/>
            </a:endParaRPr>
          </a:p>
        </p:txBody>
      </p:sp>
      <p:sp>
        <p:nvSpPr>
          <p:cNvPr id="12" name="TextBox 11"/>
          <p:cNvSpPr txBox="1"/>
          <p:nvPr/>
        </p:nvSpPr>
        <p:spPr>
          <a:xfrm>
            <a:off x="4068093" y="3230947"/>
            <a:ext cx="2664296" cy="302895"/>
          </a:xfrm>
          <a:prstGeom prst="rect">
            <a:avLst/>
          </a:prstGeom>
          <a:noFill/>
        </p:spPr>
        <p:txBody>
          <a:bodyPr wrap="square" lIns="57150" tIns="28575" rIns="57150" bIns="28575" rtlCol="0">
            <a:spAutoFit/>
          </a:bodyPr>
          <a:lstStyle/>
          <a:p>
            <a:r>
              <a:rPr lang="zh-CN" altLang="zh-CN" sz="1600" b="1" dirty="0" smtClean="0">
                <a:solidFill>
                  <a:schemeClr val="accent5"/>
                </a:solidFill>
              </a:rPr>
              <a:t>（</a:t>
            </a:r>
            <a:r>
              <a:rPr lang="zh-CN" altLang="en-US" sz="1600" b="1" dirty="0" smtClean="0">
                <a:solidFill>
                  <a:schemeClr val="accent5"/>
                </a:solidFill>
              </a:rPr>
              <a:t>二</a:t>
            </a:r>
            <a:r>
              <a:rPr lang="zh-CN" altLang="zh-CN" sz="1600" b="1" dirty="0" smtClean="0">
                <a:solidFill>
                  <a:schemeClr val="accent5"/>
                </a:solidFill>
              </a:rPr>
              <a:t>）</a:t>
            </a:r>
            <a:r>
              <a:rPr lang="zh-CN" altLang="en-US" sz="1600" b="1" dirty="0" smtClean="0">
                <a:solidFill>
                  <a:schemeClr val="accent5"/>
                </a:solidFill>
              </a:rPr>
              <a:t>单击填加标题</a:t>
            </a:r>
            <a:endParaRPr lang="zh-CN" altLang="en-US" sz="1600" b="1" dirty="0">
              <a:solidFill>
                <a:schemeClr val="accent5"/>
              </a:solidFill>
            </a:endParaRPr>
          </a:p>
        </p:txBody>
      </p:sp>
      <p:sp>
        <p:nvSpPr>
          <p:cNvPr id="13" name="TextBox 12"/>
          <p:cNvSpPr txBox="1"/>
          <p:nvPr/>
        </p:nvSpPr>
        <p:spPr>
          <a:xfrm>
            <a:off x="4185159" y="4591518"/>
            <a:ext cx="6087305" cy="570865"/>
          </a:xfrm>
          <a:prstGeom prst="rect">
            <a:avLst/>
          </a:prstGeom>
          <a:noFill/>
        </p:spPr>
        <p:txBody>
          <a:bodyPr wrap="square" lIns="86371" tIns="43186" rIns="86371" bIns="43186" rtlCol="0">
            <a:spAutoFit/>
          </a:bodyPr>
          <a:lstStyle/>
          <a:p>
            <a:pPr>
              <a:lnSpc>
                <a:spcPct val="150000"/>
              </a:lnSpc>
            </a:pPr>
            <a:r>
              <a:rPr lang="zh-CN" altLang="en-US" sz="1050" dirty="0" smtClean="0">
                <a:solidFill>
                  <a:schemeClr val="tx1">
                    <a:lumMod val="65000"/>
                    <a:lumOff val="35000"/>
                  </a:schemeClr>
                </a:solidFill>
                <a:latin typeface="+mn-ea"/>
              </a:rPr>
              <a:t>单击</a:t>
            </a:r>
            <a:r>
              <a:rPr lang="zh-CN" altLang="en-US" sz="1050" dirty="0">
                <a:solidFill>
                  <a:schemeClr val="tx1">
                    <a:lumMod val="65000"/>
                    <a:lumOff val="35000"/>
                  </a:schemeClr>
                </a:solidFill>
                <a:latin typeface="+mn-ea"/>
              </a:rPr>
              <a:t>此处添加文本单击此处添加文本 单击此处添加文本单击此处添加文本单击此处添加文本</a:t>
            </a:r>
            <a:endParaRPr lang="en-US" altLang="zh-CN" sz="1050" dirty="0">
              <a:solidFill>
                <a:schemeClr val="tx1">
                  <a:lumMod val="65000"/>
                  <a:lumOff val="35000"/>
                </a:schemeClr>
              </a:solidFill>
              <a:latin typeface="+mn-ea"/>
            </a:endParaRPr>
          </a:p>
          <a:p>
            <a:pPr>
              <a:lnSpc>
                <a:spcPct val="150000"/>
              </a:lnSpc>
            </a:pPr>
            <a:r>
              <a:rPr lang="zh-CN" altLang="en-US" sz="1050" dirty="0">
                <a:solidFill>
                  <a:schemeClr val="tx1">
                    <a:lumMod val="65000"/>
                    <a:lumOff val="35000"/>
                  </a:schemeClr>
                </a:solidFill>
                <a:latin typeface="+mn-ea"/>
              </a:rPr>
              <a:t>单击此处添加</a:t>
            </a:r>
            <a:r>
              <a:rPr lang="zh-CN" altLang="en-US" sz="1050" dirty="0" smtClean="0">
                <a:solidFill>
                  <a:schemeClr val="tx1">
                    <a:lumMod val="65000"/>
                    <a:lumOff val="35000"/>
                  </a:schemeClr>
                </a:solidFill>
                <a:latin typeface="+mn-ea"/>
              </a:rPr>
              <a:t>文本单击</a:t>
            </a:r>
            <a:r>
              <a:rPr lang="zh-CN" altLang="en-US" sz="1050" dirty="0">
                <a:solidFill>
                  <a:schemeClr val="tx1">
                    <a:lumMod val="65000"/>
                    <a:lumOff val="35000"/>
                  </a:schemeClr>
                </a:solidFill>
                <a:latin typeface="+mn-ea"/>
              </a:rPr>
              <a:t>此处添加文本单击此处添加文本 单击此处添加文本单击此处添加文本</a:t>
            </a:r>
            <a:endParaRPr lang="en-US" altLang="zh-CN" sz="1050" dirty="0">
              <a:solidFill>
                <a:schemeClr val="tx1">
                  <a:lumMod val="65000"/>
                  <a:lumOff val="35000"/>
                </a:schemeClr>
              </a:solidFill>
              <a:latin typeface="+mn-ea"/>
            </a:endParaRPr>
          </a:p>
        </p:txBody>
      </p:sp>
      <p:sp>
        <p:nvSpPr>
          <p:cNvPr id="14" name="TextBox 13"/>
          <p:cNvSpPr txBox="1"/>
          <p:nvPr/>
        </p:nvSpPr>
        <p:spPr>
          <a:xfrm>
            <a:off x="4068093" y="4326964"/>
            <a:ext cx="2664296" cy="302895"/>
          </a:xfrm>
          <a:prstGeom prst="rect">
            <a:avLst/>
          </a:prstGeom>
          <a:noFill/>
        </p:spPr>
        <p:txBody>
          <a:bodyPr wrap="square" lIns="57150" tIns="28575" rIns="57150" bIns="28575" rtlCol="0">
            <a:spAutoFit/>
          </a:bodyPr>
          <a:lstStyle/>
          <a:p>
            <a:r>
              <a:rPr lang="zh-CN" altLang="zh-CN" sz="1600" b="1" dirty="0" smtClean="0">
                <a:solidFill>
                  <a:schemeClr val="accent2"/>
                </a:solidFill>
              </a:rPr>
              <a:t>（</a:t>
            </a:r>
            <a:r>
              <a:rPr lang="zh-CN" altLang="en-US" sz="1600" b="1" dirty="0" smtClean="0">
                <a:solidFill>
                  <a:schemeClr val="accent2"/>
                </a:solidFill>
              </a:rPr>
              <a:t>三</a:t>
            </a:r>
            <a:r>
              <a:rPr lang="zh-CN" altLang="zh-CN" sz="1600" b="1" dirty="0" smtClean="0">
                <a:solidFill>
                  <a:schemeClr val="accent2"/>
                </a:solidFill>
              </a:rPr>
              <a:t>）</a:t>
            </a:r>
            <a:r>
              <a:rPr lang="zh-CN" altLang="en-US" sz="1600" b="1" dirty="0" smtClean="0">
                <a:solidFill>
                  <a:schemeClr val="accent2"/>
                </a:solidFill>
              </a:rPr>
              <a:t>单击填加标题</a:t>
            </a:r>
            <a:endParaRPr lang="zh-CN" altLang="en-US" sz="1600" b="1" dirty="0">
              <a:solidFill>
                <a:schemeClr val="accent2"/>
              </a:solidFill>
            </a:endParaRPr>
          </a:p>
        </p:txBody>
      </p:sp>
      <p:grpSp>
        <p:nvGrpSpPr>
          <p:cNvPr id="15" name="Group 4"/>
          <p:cNvGrpSpPr/>
          <p:nvPr/>
        </p:nvGrpSpPr>
        <p:grpSpPr>
          <a:xfrm>
            <a:off x="2349759" y="3284849"/>
            <a:ext cx="1658494" cy="775186"/>
            <a:chOff x="1372486" y="3793072"/>
            <a:chExt cx="6146978" cy="2804667"/>
          </a:xfrm>
        </p:grpSpPr>
        <p:sp>
          <p:nvSpPr>
            <p:cNvPr id="1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5"/>
            </a:solidFill>
            <a:ln>
              <a:noFill/>
            </a:ln>
            <a:effectLst/>
          </p:spPr>
          <p:txBody>
            <a:bodyPr wrap="none" anchor="ctr"/>
            <a:lstStyle/>
            <a:p>
              <a:endParaRPr lang="en-US">
                <a:latin typeface="+mn-ea"/>
              </a:endParaRPr>
            </a:p>
          </p:txBody>
        </p:sp>
        <p:grpSp>
          <p:nvGrpSpPr>
            <p:cNvPr id="17" name="Group 2"/>
            <p:cNvGrpSpPr/>
            <p:nvPr/>
          </p:nvGrpSpPr>
          <p:grpSpPr bwMode="auto">
            <a:xfrm>
              <a:off x="3531959" y="4060393"/>
              <a:ext cx="1906518" cy="1888205"/>
              <a:chOff x="1569458" y="688424"/>
              <a:chExt cx="334962" cy="331788"/>
            </a:xfrm>
            <a:solidFill>
              <a:schemeClr val="bg1"/>
            </a:solidFill>
          </p:grpSpPr>
          <p:sp>
            <p:nvSpPr>
              <p:cNvPr id="18"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endParaRPr>
              </a:p>
            </p:txBody>
          </p:sp>
          <p:sp>
            <p:nvSpPr>
              <p:cNvPr id="19"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endParaRPr>
              </a:p>
            </p:txBody>
          </p:sp>
          <p:sp>
            <p:nvSpPr>
              <p:cNvPr id="20"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endParaRPr>
              </a:p>
            </p:txBody>
          </p:sp>
          <p:sp>
            <p:nvSpPr>
              <p:cNvPr id="21"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endParaRPr>
              </a:p>
            </p:txBody>
          </p:sp>
          <p:sp>
            <p:nvSpPr>
              <p:cNvPr id="22"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endParaRPr>
              </a:p>
            </p:txBody>
          </p:sp>
          <p:sp>
            <p:nvSpPr>
              <p:cNvPr id="23"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endParaRPr>
              </a:p>
            </p:txBody>
          </p:sp>
        </p:grpSp>
      </p:grpSp>
      <p:sp>
        <p:nvSpPr>
          <p:cNvPr id="24" name="TextBox 23"/>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750"/>
                                        <p:tgtEl>
                                          <p:spTgt spid="6"/>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750"/>
                                        <p:tgtEl>
                                          <p:spTgt spid="11"/>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750"/>
                                        <p:tgtEl>
                                          <p:spTgt spid="13"/>
                                        </p:tgtEl>
                                      </p:cBhvr>
                                    </p:animEffect>
                                  </p:childTnLst>
                                </p:cTn>
                              </p:par>
                            </p:childTnLst>
                          </p:cTn>
                        </p:par>
                        <p:par>
                          <p:cTn id="43" fill="hold">
                            <p:stCondLst>
                              <p:cond delay="60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第五部分  能力提升计划</a:t>
            </a:r>
          </a:p>
        </p:txBody>
      </p:sp>
      <p:grpSp>
        <p:nvGrpSpPr>
          <p:cNvPr id="3" name="组合 2"/>
          <p:cNvGrpSpPr/>
          <p:nvPr/>
        </p:nvGrpSpPr>
        <p:grpSpPr>
          <a:xfrm>
            <a:off x="6281405" y="2708920"/>
            <a:ext cx="3294347" cy="1872851"/>
            <a:chOff x="4734035" y="2620621"/>
            <a:chExt cx="3294347" cy="1872851"/>
          </a:xfrm>
          <a:solidFill>
            <a:schemeClr val="accent3"/>
          </a:solidFill>
        </p:grpSpPr>
        <p:sp>
          <p:nvSpPr>
            <p:cNvPr id="4" name="AutoShape 3"/>
            <p:cNvSpPr>
              <a:spLocks noChangeArrowheads="1"/>
            </p:cNvSpPr>
            <p:nvPr/>
          </p:nvSpPr>
          <p:spPr bwMode="gray">
            <a:xfrm>
              <a:off x="4734035" y="2620621"/>
              <a:ext cx="3294347" cy="1872851"/>
            </a:xfrm>
            <a:prstGeom prst="rightArrow">
              <a:avLst>
                <a:gd name="adj1" fmla="val 64000"/>
                <a:gd name="adj2" fmla="val 37599"/>
              </a:avLst>
            </a:prstGeom>
            <a:solidFill>
              <a:schemeClr val="accent5"/>
            </a:solidFill>
            <a:ln w="25400" algn="ctr">
              <a:noFill/>
              <a:miter lim="800000"/>
            </a:ln>
          </p:spPr>
          <p:txBody>
            <a:bodyPr lIns="45720" tIns="44450" rIns="45720" bIns="44450" anchor="ctr" anchorCtr="1"/>
            <a:lstStyle/>
            <a:p>
              <a:pPr>
                <a:defRPr/>
              </a:pPr>
              <a:endParaRPr lang="zh-TW" altLang="en-US" kern="0">
                <a:solidFill>
                  <a:sysClr val="windowText" lastClr="000000"/>
                </a:solidFill>
              </a:endParaRPr>
            </a:p>
          </p:txBody>
        </p:sp>
        <p:sp>
          <p:nvSpPr>
            <p:cNvPr id="5" name="TextBox 11"/>
            <p:cNvSpPr txBox="1">
              <a:spLocks noChangeArrowheads="1"/>
            </p:cNvSpPr>
            <p:nvPr/>
          </p:nvSpPr>
          <p:spPr bwMode="auto">
            <a:xfrm flipH="1">
              <a:off x="5699417" y="3356992"/>
              <a:ext cx="1752902" cy="39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6" name="AutoShape 5"/>
          <p:cNvSpPr>
            <a:spLocks noChangeArrowheads="1"/>
          </p:cNvSpPr>
          <p:nvPr/>
        </p:nvSpPr>
        <p:spPr bwMode="auto">
          <a:xfrm>
            <a:off x="6281405" y="3044411"/>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chemeClr val="accent4">
              <a:lumMod val="75000"/>
            </a:schemeClr>
          </a:solidFill>
          <a:ln>
            <a:noFill/>
          </a:ln>
        </p:spPr>
        <p:txBody>
          <a:bodyPr wrap="none" lIns="0" tIns="0" rIns="0" bIns="0" anchor="ctr"/>
          <a:lstStyle/>
          <a:p>
            <a:pPr>
              <a:defRPr/>
            </a:pPr>
            <a:endParaRPr lang="zh-TW" altLang="en-US" kern="0">
              <a:solidFill>
                <a:sysClr val="windowText" lastClr="000000"/>
              </a:solidFill>
            </a:endParaRPr>
          </a:p>
        </p:txBody>
      </p:sp>
      <p:sp>
        <p:nvSpPr>
          <p:cNvPr id="7" name="TextBox 6"/>
          <p:cNvSpPr txBox="1"/>
          <p:nvPr/>
        </p:nvSpPr>
        <p:spPr>
          <a:xfrm>
            <a:off x="2639616" y="1923691"/>
            <a:ext cx="6376696" cy="640080"/>
          </a:xfrm>
          <a:prstGeom prst="rect">
            <a:avLst/>
          </a:prstGeom>
          <a:noFill/>
        </p:spPr>
        <p:txBody>
          <a:bodyPr wrap="square" lIns="86371" tIns="43186" rIns="86371" bIns="43186" rtlCol="0">
            <a:spAutoFit/>
          </a:bodyPr>
          <a:lstStyle/>
          <a:p>
            <a:pPr>
              <a:lnSpc>
                <a:spcPct val="150000"/>
              </a:lnSpc>
            </a:pPr>
            <a:r>
              <a:rPr lang="zh-CN" altLang="en-US" sz="1200" dirty="0" smtClean="0">
                <a:solidFill>
                  <a:schemeClr val="tx1">
                    <a:lumMod val="65000"/>
                    <a:lumOff val="35000"/>
                  </a:schemeClr>
                </a:solidFill>
                <a:latin typeface="+mn-ea"/>
              </a:rPr>
              <a:t>单击</a:t>
            </a:r>
            <a:r>
              <a:rPr lang="zh-CN" altLang="en-US" sz="1200" dirty="0">
                <a:solidFill>
                  <a:schemeClr val="tx1">
                    <a:lumMod val="65000"/>
                    <a:lumOff val="35000"/>
                  </a:schemeClr>
                </a:solidFill>
                <a:latin typeface="+mn-ea"/>
              </a:rPr>
              <a:t>此处添加文本单击此处添加文本 单击此处添加文本单击此处添加文本单击此处添加</a:t>
            </a:r>
            <a:r>
              <a:rPr lang="zh-CN" altLang="en-US" sz="1200" dirty="0" smtClean="0">
                <a:solidFill>
                  <a:schemeClr val="tx1">
                    <a:lumMod val="65000"/>
                    <a:lumOff val="35000"/>
                  </a:schemeClr>
                </a:solidFill>
                <a:latin typeface="+mn-ea"/>
              </a:rPr>
              <a:t>文本单击</a:t>
            </a:r>
            <a:r>
              <a:rPr lang="zh-CN" altLang="en-US" sz="1200" dirty="0">
                <a:solidFill>
                  <a:schemeClr val="tx1">
                    <a:lumMod val="65000"/>
                    <a:lumOff val="35000"/>
                  </a:schemeClr>
                </a:solidFill>
                <a:latin typeface="+mn-ea"/>
              </a:rPr>
              <a:t>此处添加</a:t>
            </a:r>
            <a:r>
              <a:rPr lang="zh-CN" altLang="en-US" sz="1200" dirty="0" smtClean="0">
                <a:solidFill>
                  <a:schemeClr val="tx1">
                    <a:lumMod val="65000"/>
                    <a:lumOff val="35000"/>
                  </a:schemeClr>
                </a:solidFill>
                <a:latin typeface="+mn-ea"/>
              </a:rPr>
              <a:t>文本单击</a:t>
            </a:r>
            <a:r>
              <a:rPr lang="zh-CN" altLang="en-US" sz="1200" dirty="0">
                <a:solidFill>
                  <a:schemeClr val="tx1">
                    <a:lumMod val="65000"/>
                    <a:lumOff val="35000"/>
                  </a:schemeClr>
                </a:solidFill>
                <a:latin typeface="+mn-ea"/>
              </a:rPr>
              <a:t>此处添加文本单击此处</a:t>
            </a:r>
            <a:r>
              <a:rPr lang="zh-CN" altLang="en-US" sz="1200" dirty="0" smtClean="0">
                <a:solidFill>
                  <a:schemeClr val="tx1">
                    <a:lumMod val="65000"/>
                    <a:lumOff val="35000"/>
                  </a:schemeClr>
                </a:solidFill>
                <a:latin typeface="+mn-ea"/>
              </a:rPr>
              <a:t>添加</a:t>
            </a:r>
            <a:endParaRPr lang="en-US" altLang="zh-CN" sz="1200" dirty="0">
              <a:solidFill>
                <a:schemeClr val="tx1">
                  <a:lumMod val="65000"/>
                  <a:lumOff val="35000"/>
                </a:schemeClr>
              </a:solidFill>
              <a:latin typeface="+mn-ea"/>
            </a:endParaRPr>
          </a:p>
        </p:txBody>
      </p:sp>
      <p:cxnSp>
        <p:nvCxnSpPr>
          <p:cNvPr id="8" name="直接连接符 7"/>
          <p:cNvCxnSpPr/>
          <p:nvPr/>
        </p:nvCxnSpPr>
        <p:spPr>
          <a:xfrm>
            <a:off x="2738573" y="2630111"/>
            <a:ext cx="6277739" cy="0"/>
          </a:xfrm>
          <a:prstGeom prst="line">
            <a:avLst/>
          </a:prstGeom>
          <a:noFill/>
          <a:ln w="9525" cap="flat" cmpd="sng" algn="ctr">
            <a:solidFill>
              <a:schemeClr val="tx1">
                <a:lumMod val="50000"/>
                <a:lumOff val="50000"/>
              </a:schemeClr>
            </a:solidFill>
            <a:prstDash val="dash"/>
          </a:ln>
          <a:effectLst/>
        </p:spPr>
      </p:cxnSp>
      <p:grpSp>
        <p:nvGrpSpPr>
          <p:cNvPr id="9" name="组合 8"/>
          <p:cNvGrpSpPr/>
          <p:nvPr/>
        </p:nvGrpSpPr>
        <p:grpSpPr>
          <a:xfrm>
            <a:off x="4375415" y="3706305"/>
            <a:ext cx="2865008" cy="1133895"/>
            <a:chOff x="2829536" y="3634297"/>
            <a:chExt cx="2865008" cy="1133894"/>
          </a:xfrm>
          <a:solidFill>
            <a:srgbClr val="FF6E00"/>
          </a:solidFill>
        </p:grpSpPr>
        <p:sp>
          <p:nvSpPr>
            <p:cNvPr id="10" name="Rectangle 4"/>
            <p:cNvSpPr>
              <a:spLocks noChangeArrowheads="1"/>
            </p:cNvSpPr>
            <p:nvPr/>
          </p:nvSpPr>
          <p:spPr bwMode="gray">
            <a:xfrm>
              <a:off x="2829536" y="3634297"/>
              <a:ext cx="2865008" cy="1133894"/>
            </a:xfrm>
            <a:prstGeom prst="rect">
              <a:avLst/>
            </a:prstGeom>
            <a:solidFill>
              <a:schemeClr val="accent4"/>
            </a:solidFill>
            <a:ln w="25400" algn="ctr">
              <a:noFill/>
              <a:miter lim="800000"/>
            </a:ln>
          </p:spPr>
          <p:txBody>
            <a:bodyPr lIns="45720" tIns="44450" rIns="45720" bIns="44450" anchor="ctr" anchorCtr="1"/>
            <a:lstStyle/>
            <a:p>
              <a:pPr>
                <a:defRPr/>
              </a:pPr>
              <a:endParaRPr lang="zh-TW" altLang="en-US" kern="0">
                <a:solidFill>
                  <a:sysClr val="windowText" lastClr="000000"/>
                </a:solidFill>
              </a:endParaRPr>
            </a:p>
          </p:txBody>
        </p:sp>
        <p:sp>
          <p:nvSpPr>
            <p:cNvPr id="11" name="TextBox 11"/>
            <p:cNvSpPr txBox="1">
              <a:spLocks noChangeArrowheads="1"/>
            </p:cNvSpPr>
            <p:nvPr/>
          </p:nvSpPr>
          <p:spPr bwMode="auto">
            <a:xfrm flipH="1">
              <a:off x="3695549" y="3974399"/>
              <a:ext cx="1752901" cy="39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12" name="AutoShape 8"/>
          <p:cNvSpPr>
            <a:spLocks noChangeArrowheads="1"/>
          </p:cNvSpPr>
          <p:nvPr/>
        </p:nvSpPr>
        <p:spPr bwMode="auto">
          <a:xfrm>
            <a:off x="4375415" y="3707095"/>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chemeClr val="accent3">
              <a:lumMod val="75000"/>
            </a:schemeClr>
          </a:solidFill>
          <a:ln>
            <a:noFill/>
          </a:ln>
        </p:spPr>
        <p:txBody>
          <a:bodyPr wrap="none" lIns="0" tIns="0" rIns="0" bIns="0" anchor="ctr"/>
          <a:lstStyle/>
          <a:p>
            <a:pPr>
              <a:defRPr/>
            </a:pPr>
            <a:endParaRPr lang="zh-TW" altLang="en-US" kern="0">
              <a:solidFill>
                <a:sysClr val="windowText" lastClr="000000"/>
              </a:solidFill>
            </a:endParaRPr>
          </a:p>
        </p:txBody>
      </p:sp>
      <p:grpSp>
        <p:nvGrpSpPr>
          <p:cNvPr id="13" name="组合 12"/>
          <p:cNvGrpSpPr/>
          <p:nvPr/>
        </p:nvGrpSpPr>
        <p:grpSpPr>
          <a:xfrm>
            <a:off x="2666319" y="4381962"/>
            <a:ext cx="2479705" cy="1135270"/>
            <a:chOff x="1120439" y="4309954"/>
            <a:chExt cx="2479705" cy="1135270"/>
          </a:xfrm>
          <a:solidFill>
            <a:schemeClr val="accent1"/>
          </a:solidFill>
        </p:grpSpPr>
        <p:sp>
          <p:nvSpPr>
            <p:cNvPr id="14" name="Rectangle 6"/>
            <p:cNvSpPr>
              <a:spLocks noChangeArrowheads="1"/>
            </p:cNvSpPr>
            <p:nvPr/>
          </p:nvSpPr>
          <p:spPr bwMode="gray">
            <a:xfrm>
              <a:off x="1120439" y="4309954"/>
              <a:ext cx="2479705" cy="1135270"/>
            </a:xfrm>
            <a:prstGeom prst="rect">
              <a:avLst/>
            </a:prstGeom>
            <a:solidFill>
              <a:schemeClr val="accent3"/>
            </a:solidFill>
            <a:ln w="25400" algn="ctr">
              <a:noFill/>
              <a:miter lim="800000"/>
            </a:ln>
          </p:spPr>
          <p:txBody>
            <a:bodyPr lIns="45720" tIns="44450" rIns="45720" bIns="44450" anchor="ctr" anchorCtr="1"/>
            <a:lstStyle/>
            <a:p>
              <a:pPr>
                <a:defRPr/>
              </a:pPr>
              <a:endParaRPr lang="zh-TW" altLang="en-US" kern="0">
                <a:solidFill>
                  <a:sysClr val="windowText" lastClr="000000"/>
                </a:solidFill>
              </a:endParaRPr>
            </a:p>
          </p:txBody>
        </p:sp>
        <p:sp>
          <p:nvSpPr>
            <p:cNvPr id="15" name="TextBox 14"/>
            <p:cNvSpPr txBox="1">
              <a:spLocks noChangeArrowheads="1"/>
            </p:cNvSpPr>
            <p:nvPr/>
          </p:nvSpPr>
          <p:spPr bwMode="auto">
            <a:xfrm flipH="1">
              <a:off x="1490153" y="4677534"/>
              <a:ext cx="1752903" cy="39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30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300"/>
                                        <p:tgtEl>
                                          <p:spTgt spid="9"/>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300"/>
                                        <p:tgtEl>
                                          <p:spTgt spid="6"/>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300"/>
                                        <p:tgtEl>
                                          <p:spTgt spid="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12" grpId="0" bldLvl="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第五部分  能力提升步骤</a:t>
            </a:r>
          </a:p>
        </p:txBody>
      </p:sp>
      <p:sp>
        <p:nvSpPr>
          <p:cNvPr id="3" name="AutoShape 10"/>
          <p:cNvSpPr>
            <a:spLocks noChangeArrowheads="1"/>
          </p:cNvSpPr>
          <p:nvPr/>
        </p:nvSpPr>
        <p:spPr bwMode="auto">
          <a:xfrm rot="16200000">
            <a:off x="5418259" y="-194062"/>
            <a:ext cx="1398833" cy="7676197"/>
          </a:xfrm>
          <a:prstGeom prst="downArrow">
            <a:avLst>
              <a:gd name="adj1" fmla="val 49065"/>
              <a:gd name="adj2" fmla="val 44827"/>
            </a:avLst>
          </a:prstGeom>
          <a:solidFill>
            <a:schemeClr val="bg1">
              <a:lumMod val="65000"/>
            </a:schemeClr>
          </a:solidFill>
          <a:ln>
            <a:noFill/>
          </a:ln>
        </p:spPr>
        <p:txBody>
          <a:bodyPr vert="eaVert" lIns="91428" tIns="45714" rIns="91428" bIns="45714"/>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bwMode="auto">
          <a:xfrm>
            <a:off x="4113801" y="2909790"/>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9" name="组合 8"/>
          <p:cNvGrpSpPr/>
          <p:nvPr/>
        </p:nvGrpSpPr>
        <p:grpSpPr bwMode="auto">
          <a:xfrm>
            <a:off x="5815413" y="2909790"/>
            <a:ext cx="1701612" cy="1539687"/>
            <a:chOff x="1214414" y="2786058"/>
            <a:chExt cx="1935848" cy="1751017"/>
          </a:xfrm>
        </p:grpSpPr>
        <p:grpSp>
          <p:nvGrpSpPr>
            <p:cNvPr id="10" name="Group 6"/>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14" name="组合 13"/>
          <p:cNvGrpSpPr/>
          <p:nvPr/>
        </p:nvGrpSpPr>
        <p:grpSpPr bwMode="auto">
          <a:xfrm>
            <a:off x="7533777" y="2909790"/>
            <a:ext cx="1701613" cy="1539687"/>
            <a:chOff x="1214414" y="2786058"/>
            <a:chExt cx="1935848" cy="1751017"/>
          </a:xfrm>
        </p:grpSpPr>
        <p:grpSp>
          <p:nvGrpSpPr>
            <p:cNvPr id="15" name="Group 6"/>
            <p:cNvGrpSpPr/>
            <p:nvPr/>
          </p:nvGrpSpPr>
          <p:grpSpPr bwMode="auto">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a:off x="1945" y="2493"/>
                <a:ext cx="1556" cy="1556"/>
              </a:xfrm>
              <a:prstGeom prst="ellipse">
                <a:avLst/>
              </a:prstGeom>
              <a:solidFill>
                <a:schemeClr val="accent5"/>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19" name="组合 40"/>
          <p:cNvGrpSpPr/>
          <p:nvPr/>
        </p:nvGrpSpPr>
        <p:grpSpPr bwMode="auto">
          <a:xfrm>
            <a:off x="2449966" y="2909790"/>
            <a:ext cx="1701613" cy="1539687"/>
            <a:chOff x="1214414" y="2786058"/>
            <a:chExt cx="1935848" cy="1751017"/>
          </a:xfrm>
        </p:grpSpPr>
        <p:grpSp>
          <p:nvGrpSpPr>
            <p:cNvPr id="20" name="Group 6"/>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 name="Oval 8"/>
              <p:cNvSpPr>
                <a:spLocks noChangeArrowheads="1"/>
              </p:cNvSpPr>
              <p:nvPr/>
            </p:nvSpPr>
            <p:spPr bwMode="auto">
              <a:xfrm>
                <a:off x="1946" y="2493"/>
                <a:ext cx="1556" cy="1556"/>
              </a:xfrm>
              <a:prstGeom prst="ellipse">
                <a:avLst/>
              </a:prstGeom>
              <a:solidFill>
                <a:schemeClr val="accent2"/>
              </a:solidFill>
              <a:ln w="38100">
                <a:solidFill>
                  <a:srgbClr val="FFFFFF"/>
                </a:solidFill>
                <a:round/>
              </a:ln>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sp>
        <p:nvSpPr>
          <p:cNvPr id="24" name="矩形标注 23"/>
          <p:cNvSpPr/>
          <p:nvPr/>
        </p:nvSpPr>
        <p:spPr>
          <a:xfrm>
            <a:off x="4445467" y="4727574"/>
            <a:ext cx="1477858" cy="45719"/>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solidFill>
                <a:schemeClr val="tx1">
                  <a:lumMod val="85000"/>
                  <a:lumOff val="15000"/>
                </a:schemeClr>
              </a:solidFill>
            </a:endParaRPr>
          </a:p>
        </p:txBody>
      </p:sp>
      <p:sp>
        <p:nvSpPr>
          <p:cNvPr id="25" name="矩形标注 24"/>
          <p:cNvSpPr/>
          <p:nvPr/>
        </p:nvSpPr>
        <p:spPr>
          <a:xfrm>
            <a:off x="2754310" y="2563170"/>
            <a:ext cx="1584840" cy="64140"/>
          </a:xfrm>
          <a:prstGeom prst="wedgeRectCallout">
            <a:avLst>
              <a:gd name="adj1" fmla="val -23398"/>
              <a:gd name="adj2" fmla="val 403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solidFill>
                <a:schemeClr val="tx1">
                  <a:lumMod val="85000"/>
                  <a:lumOff val="15000"/>
                </a:schemeClr>
              </a:solidFill>
            </a:endParaRPr>
          </a:p>
        </p:txBody>
      </p:sp>
      <p:sp>
        <p:nvSpPr>
          <p:cNvPr id="26" name="Rectangle 28"/>
          <p:cNvSpPr>
            <a:spLocks noChangeArrowheads="1"/>
          </p:cNvSpPr>
          <p:nvPr/>
        </p:nvSpPr>
        <p:spPr bwMode="auto">
          <a:xfrm>
            <a:off x="4425119" y="4765678"/>
            <a:ext cx="1475159"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27" name="Rectangle 28"/>
          <p:cNvSpPr>
            <a:spLocks noChangeArrowheads="1"/>
          </p:cNvSpPr>
          <p:nvPr/>
        </p:nvSpPr>
        <p:spPr bwMode="auto">
          <a:xfrm>
            <a:off x="2821382" y="2020657"/>
            <a:ext cx="1475159"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28" name="矩形标注 27"/>
          <p:cNvSpPr/>
          <p:nvPr/>
        </p:nvSpPr>
        <p:spPr>
          <a:xfrm>
            <a:off x="6066677" y="2563170"/>
            <a:ext cx="1584840" cy="6414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solidFill>
                <a:schemeClr val="tx1">
                  <a:lumMod val="85000"/>
                  <a:lumOff val="15000"/>
                </a:schemeClr>
              </a:solidFill>
            </a:endParaRPr>
          </a:p>
        </p:txBody>
      </p:sp>
      <p:sp>
        <p:nvSpPr>
          <p:cNvPr id="29" name="Rectangle 28"/>
          <p:cNvSpPr>
            <a:spLocks noChangeArrowheads="1"/>
          </p:cNvSpPr>
          <p:nvPr/>
        </p:nvSpPr>
        <p:spPr bwMode="auto">
          <a:xfrm>
            <a:off x="6133750" y="2020657"/>
            <a:ext cx="1475159"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30" name="矩形标注 29"/>
          <p:cNvSpPr/>
          <p:nvPr/>
        </p:nvSpPr>
        <p:spPr>
          <a:xfrm>
            <a:off x="7901851" y="4727574"/>
            <a:ext cx="1477858" cy="45719"/>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solidFill>
                <a:schemeClr val="tx1">
                  <a:lumMod val="85000"/>
                  <a:lumOff val="15000"/>
                </a:schemeClr>
              </a:solidFill>
            </a:endParaRPr>
          </a:p>
        </p:txBody>
      </p:sp>
      <p:sp>
        <p:nvSpPr>
          <p:cNvPr id="31" name="Rectangle 28"/>
          <p:cNvSpPr>
            <a:spLocks noChangeArrowheads="1"/>
          </p:cNvSpPr>
          <p:nvPr/>
        </p:nvSpPr>
        <p:spPr bwMode="auto">
          <a:xfrm>
            <a:off x="7881503" y="4765678"/>
            <a:ext cx="1475159"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32" name="TextBox 31"/>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9"/>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5"/>
                                        </p:tgtEl>
                                        <p:attrNameLst>
                                          <p:attrName>r</p:attrName>
                                        </p:attrNameLst>
                                      </p:cBhvr>
                                    </p:animRot>
                                    <p:animRot by="-240000">
                                      <p:cBhvr>
                                        <p:cTn id="41" dur="100" fill="hold">
                                          <p:stCondLst>
                                            <p:cond delay="100"/>
                                          </p:stCondLst>
                                        </p:cTn>
                                        <p:tgtEl>
                                          <p:spTgt spid="25"/>
                                        </p:tgtEl>
                                        <p:attrNameLst>
                                          <p:attrName>r</p:attrName>
                                        </p:attrNameLst>
                                      </p:cBhvr>
                                    </p:animRot>
                                    <p:animRot by="240000">
                                      <p:cBhvr>
                                        <p:cTn id="42" dur="100" fill="hold">
                                          <p:stCondLst>
                                            <p:cond delay="200"/>
                                          </p:stCondLst>
                                        </p:cTn>
                                        <p:tgtEl>
                                          <p:spTgt spid="25"/>
                                        </p:tgtEl>
                                        <p:attrNameLst>
                                          <p:attrName>r</p:attrName>
                                        </p:attrNameLst>
                                      </p:cBhvr>
                                    </p:animRot>
                                    <p:animRot by="-240000">
                                      <p:cBhvr>
                                        <p:cTn id="43" dur="100" fill="hold">
                                          <p:stCondLst>
                                            <p:cond delay="300"/>
                                          </p:stCondLst>
                                        </p:cTn>
                                        <p:tgtEl>
                                          <p:spTgt spid="25"/>
                                        </p:tgtEl>
                                        <p:attrNameLst>
                                          <p:attrName>r</p:attrName>
                                        </p:attrNameLst>
                                      </p:cBhvr>
                                    </p:animRot>
                                    <p:animRot by="120000">
                                      <p:cBhvr>
                                        <p:cTn id="44" dur="100" fill="hold">
                                          <p:stCondLst>
                                            <p:cond delay="400"/>
                                          </p:stCondLst>
                                        </p:cTn>
                                        <p:tgtEl>
                                          <p:spTgt spid="25"/>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upLeft)">
                                      <p:cBhvr>
                                        <p:cTn id="48" dur="500"/>
                                        <p:tgtEl>
                                          <p:spTgt spid="27"/>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4"/>
                                        </p:tgtEl>
                                        <p:attrNameLst>
                                          <p:attrName>r</p:attrName>
                                        </p:attrNameLst>
                                      </p:cBhvr>
                                    </p:animRot>
                                    <p:animRot by="-240000">
                                      <p:cBhvr>
                                        <p:cTn id="57" dur="100" fill="hold">
                                          <p:stCondLst>
                                            <p:cond delay="100"/>
                                          </p:stCondLst>
                                        </p:cTn>
                                        <p:tgtEl>
                                          <p:spTgt spid="24"/>
                                        </p:tgtEl>
                                        <p:attrNameLst>
                                          <p:attrName>r</p:attrName>
                                        </p:attrNameLst>
                                      </p:cBhvr>
                                    </p:animRot>
                                    <p:animRot by="240000">
                                      <p:cBhvr>
                                        <p:cTn id="58" dur="100" fill="hold">
                                          <p:stCondLst>
                                            <p:cond delay="200"/>
                                          </p:stCondLst>
                                        </p:cTn>
                                        <p:tgtEl>
                                          <p:spTgt spid="24"/>
                                        </p:tgtEl>
                                        <p:attrNameLst>
                                          <p:attrName>r</p:attrName>
                                        </p:attrNameLst>
                                      </p:cBhvr>
                                    </p:animRot>
                                    <p:animRot by="-240000">
                                      <p:cBhvr>
                                        <p:cTn id="59" dur="100" fill="hold">
                                          <p:stCondLst>
                                            <p:cond delay="300"/>
                                          </p:stCondLst>
                                        </p:cTn>
                                        <p:tgtEl>
                                          <p:spTgt spid="24"/>
                                        </p:tgtEl>
                                        <p:attrNameLst>
                                          <p:attrName>r</p:attrName>
                                        </p:attrNameLst>
                                      </p:cBhvr>
                                    </p:animRot>
                                    <p:animRot by="120000">
                                      <p:cBhvr>
                                        <p:cTn id="60" dur="100" fill="hold">
                                          <p:stCondLst>
                                            <p:cond delay="400"/>
                                          </p:stCondLst>
                                        </p:cTn>
                                        <p:tgtEl>
                                          <p:spTgt spid="24"/>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upLeft)">
                                      <p:cBhvr>
                                        <p:cTn id="64" dur="500"/>
                                        <p:tgtEl>
                                          <p:spTgt spid="26"/>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8"/>
                                        </p:tgtEl>
                                        <p:attrNameLst>
                                          <p:attrName>r</p:attrName>
                                        </p:attrNameLst>
                                      </p:cBhvr>
                                    </p:animRot>
                                    <p:animRot by="-240000">
                                      <p:cBhvr>
                                        <p:cTn id="73" dur="100" fill="hold">
                                          <p:stCondLst>
                                            <p:cond delay="100"/>
                                          </p:stCondLst>
                                        </p:cTn>
                                        <p:tgtEl>
                                          <p:spTgt spid="28"/>
                                        </p:tgtEl>
                                        <p:attrNameLst>
                                          <p:attrName>r</p:attrName>
                                        </p:attrNameLst>
                                      </p:cBhvr>
                                    </p:animRot>
                                    <p:animRot by="240000">
                                      <p:cBhvr>
                                        <p:cTn id="74" dur="100" fill="hold">
                                          <p:stCondLst>
                                            <p:cond delay="200"/>
                                          </p:stCondLst>
                                        </p:cTn>
                                        <p:tgtEl>
                                          <p:spTgt spid="28"/>
                                        </p:tgtEl>
                                        <p:attrNameLst>
                                          <p:attrName>r</p:attrName>
                                        </p:attrNameLst>
                                      </p:cBhvr>
                                    </p:animRot>
                                    <p:animRot by="-240000">
                                      <p:cBhvr>
                                        <p:cTn id="75" dur="100" fill="hold">
                                          <p:stCondLst>
                                            <p:cond delay="300"/>
                                          </p:stCondLst>
                                        </p:cTn>
                                        <p:tgtEl>
                                          <p:spTgt spid="28"/>
                                        </p:tgtEl>
                                        <p:attrNameLst>
                                          <p:attrName>r</p:attrName>
                                        </p:attrNameLst>
                                      </p:cBhvr>
                                    </p:animRot>
                                    <p:animRot by="120000">
                                      <p:cBhvr>
                                        <p:cTn id="76" dur="100" fill="hold">
                                          <p:stCondLst>
                                            <p:cond delay="400"/>
                                          </p:stCondLst>
                                        </p:cTn>
                                        <p:tgtEl>
                                          <p:spTgt spid="28"/>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strips(upLeft)">
                                      <p:cBhvr>
                                        <p:cTn id="80" dur="500"/>
                                        <p:tgtEl>
                                          <p:spTgt spid="29"/>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30"/>
                                        </p:tgtEl>
                                        <p:attrNameLst>
                                          <p:attrName>r</p:attrName>
                                        </p:attrNameLst>
                                      </p:cBhvr>
                                    </p:animRot>
                                    <p:animRot by="-240000">
                                      <p:cBhvr>
                                        <p:cTn id="89" dur="100" fill="hold">
                                          <p:stCondLst>
                                            <p:cond delay="100"/>
                                          </p:stCondLst>
                                        </p:cTn>
                                        <p:tgtEl>
                                          <p:spTgt spid="30"/>
                                        </p:tgtEl>
                                        <p:attrNameLst>
                                          <p:attrName>r</p:attrName>
                                        </p:attrNameLst>
                                      </p:cBhvr>
                                    </p:animRot>
                                    <p:animRot by="240000">
                                      <p:cBhvr>
                                        <p:cTn id="90" dur="100" fill="hold">
                                          <p:stCondLst>
                                            <p:cond delay="200"/>
                                          </p:stCondLst>
                                        </p:cTn>
                                        <p:tgtEl>
                                          <p:spTgt spid="30"/>
                                        </p:tgtEl>
                                        <p:attrNameLst>
                                          <p:attrName>r</p:attrName>
                                        </p:attrNameLst>
                                      </p:cBhvr>
                                    </p:animRot>
                                    <p:animRot by="-240000">
                                      <p:cBhvr>
                                        <p:cTn id="91" dur="100" fill="hold">
                                          <p:stCondLst>
                                            <p:cond delay="300"/>
                                          </p:stCondLst>
                                        </p:cTn>
                                        <p:tgtEl>
                                          <p:spTgt spid="30"/>
                                        </p:tgtEl>
                                        <p:attrNameLst>
                                          <p:attrName>r</p:attrName>
                                        </p:attrNameLst>
                                      </p:cBhvr>
                                    </p:animRot>
                                    <p:animRot by="120000">
                                      <p:cBhvr>
                                        <p:cTn id="92" dur="100" fill="hold">
                                          <p:stCondLst>
                                            <p:cond delay="400"/>
                                          </p:stCondLst>
                                        </p:cTn>
                                        <p:tgtEl>
                                          <p:spTgt spid="30"/>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strips(upLeft)">
                                      <p:cBhvr>
                                        <p:cTn id="96" dur="500"/>
                                        <p:tgtEl>
                                          <p:spTgt spid="31"/>
                                        </p:tgtEl>
                                      </p:cBhvr>
                                    </p:animEffect>
                                  </p:childTnLst>
                                </p:cTn>
                              </p:par>
                            </p:childTnLst>
                          </p:cTn>
                        </p:par>
                        <p:par>
                          <p:cTn id="97" fill="hold">
                            <p:stCondLst>
                              <p:cond delay="7500"/>
                            </p:stCondLst>
                            <p:childTnLst>
                              <p:par>
                                <p:cTn id="98" presetID="10"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7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4" grpId="0" bldLvl="0" animBg="1"/>
      <p:bldP spid="24" grpId="1" bldLvl="0" animBg="1"/>
      <p:bldP spid="25" grpId="0" bldLvl="0" animBg="1"/>
      <p:bldP spid="25" grpId="1" bldLvl="0" animBg="1"/>
      <p:bldP spid="26" grpId="0"/>
      <p:bldP spid="27" grpId="0"/>
      <p:bldP spid="28" grpId="0" bldLvl="0" animBg="1"/>
      <p:bldP spid="28" grpId="1" bldLvl="0" animBg="1"/>
      <p:bldP spid="29" grpId="0"/>
      <p:bldP spid="30" grpId="0" bldLvl="0" animBg="1"/>
      <p:bldP spid="30" grpId="1" bldLvl="0" animBg="1"/>
      <p:bldP spid="31"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第五部分  产业分布与计划</a:t>
            </a:r>
          </a:p>
        </p:txBody>
      </p:sp>
      <p:grpSp>
        <p:nvGrpSpPr>
          <p:cNvPr id="125" name="Group 66"/>
          <p:cNvGrpSpPr/>
          <p:nvPr/>
        </p:nvGrpSpPr>
        <p:grpSpPr bwMode="auto">
          <a:xfrm>
            <a:off x="1936997" y="1699518"/>
            <a:ext cx="4453517" cy="3745706"/>
            <a:chOff x="720" y="839"/>
            <a:chExt cx="3740" cy="3146"/>
          </a:xfrm>
          <a:solidFill>
            <a:srgbClr val="E8E8E6"/>
          </a:solidFill>
        </p:grpSpPr>
        <p:sp>
          <p:nvSpPr>
            <p:cNvPr id="126"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ln>
          </p:spPr>
          <p:txBody>
            <a:bodyPr/>
            <a:lstStyle/>
            <a:p>
              <a:endParaRPr lang="zh-CN" altLang="en-US"/>
            </a:p>
          </p:txBody>
        </p:sp>
        <p:sp>
          <p:nvSpPr>
            <p:cNvPr id="127"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ln>
          </p:spPr>
          <p:txBody>
            <a:bodyPr/>
            <a:lstStyle/>
            <a:p>
              <a:endParaRPr lang="zh-CN" altLang="en-US"/>
            </a:p>
          </p:txBody>
        </p:sp>
        <p:sp>
          <p:nvSpPr>
            <p:cNvPr id="128"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ln>
          </p:spPr>
          <p:txBody>
            <a:bodyPr/>
            <a:lstStyle/>
            <a:p>
              <a:endParaRPr lang="zh-CN" altLang="en-US"/>
            </a:p>
          </p:txBody>
        </p:sp>
        <p:sp>
          <p:nvSpPr>
            <p:cNvPr id="129"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ln>
          </p:spPr>
          <p:txBody>
            <a:bodyPr/>
            <a:lstStyle/>
            <a:p>
              <a:endParaRPr lang="zh-CN" altLang="en-US"/>
            </a:p>
          </p:txBody>
        </p:sp>
        <p:sp>
          <p:nvSpPr>
            <p:cNvPr id="130"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ln>
          </p:spPr>
          <p:txBody>
            <a:bodyPr/>
            <a:lstStyle/>
            <a:p>
              <a:endParaRPr lang="zh-CN" altLang="en-US"/>
            </a:p>
          </p:txBody>
        </p:sp>
        <p:sp>
          <p:nvSpPr>
            <p:cNvPr id="131"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ln>
          </p:spPr>
          <p:txBody>
            <a:bodyPr/>
            <a:lstStyle/>
            <a:p>
              <a:endParaRPr lang="zh-CN" altLang="en-US"/>
            </a:p>
          </p:txBody>
        </p:sp>
        <p:sp>
          <p:nvSpPr>
            <p:cNvPr id="132"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ln>
          </p:spPr>
          <p:txBody>
            <a:bodyPr/>
            <a:lstStyle/>
            <a:p>
              <a:endParaRPr lang="zh-CN" altLang="en-US"/>
            </a:p>
          </p:txBody>
        </p:sp>
        <p:sp>
          <p:nvSpPr>
            <p:cNvPr id="133"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ln>
          </p:spPr>
          <p:txBody>
            <a:bodyPr/>
            <a:lstStyle/>
            <a:p>
              <a:endParaRPr lang="zh-CN" altLang="en-US"/>
            </a:p>
          </p:txBody>
        </p:sp>
        <p:sp>
          <p:nvSpPr>
            <p:cNvPr id="134"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ln>
          </p:spPr>
          <p:txBody>
            <a:bodyPr/>
            <a:lstStyle/>
            <a:p>
              <a:endParaRPr lang="zh-CN" altLang="en-US"/>
            </a:p>
          </p:txBody>
        </p:sp>
        <p:sp>
          <p:nvSpPr>
            <p:cNvPr id="135"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ln>
          </p:spPr>
          <p:txBody>
            <a:bodyPr/>
            <a:lstStyle/>
            <a:p>
              <a:endParaRPr lang="zh-CN" altLang="en-US"/>
            </a:p>
          </p:txBody>
        </p:sp>
        <p:sp>
          <p:nvSpPr>
            <p:cNvPr id="136"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ln>
          </p:spPr>
          <p:txBody>
            <a:bodyPr/>
            <a:lstStyle/>
            <a:p>
              <a:endParaRPr lang="zh-CN" altLang="en-US"/>
            </a:p>
          </p:txBody>
        </p:sp>
        <p:sp>
          <p:nvSpPr>
            <p:cNvPr id="137"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ln>
          </p:spPr>
          <p:txBody>
            <a:bodyPr/>
            <a:lstStyle/>
            <a:p>
              <a:endParaRPr lang="zh-CN" altLang="en-US"/>
            </a:p>
          </p:txBody>
        </p:sp>
        <p:sp>
          <p:nvSpPr>
            <p:cNvPr id="138"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ln>
          </p:spPr>
          <p:txBody>
            <a:bodyPr/>
            <a:lstStyle/>
            <a:p>
              <a:endParaRPr lang="zh-CN" altLang="en-US"/>
            </a:p>
          </p:txBody>
        </p:sp>
        <p:sp>
          <p:nvSpPr>
            <p:cNvPr id="139"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ln>
          </p:spPr>
          <p:txBody>
            <a:bodyPr/>
            <a:lstStyle/>
            <a:p>
              <a:endParaRPr lang="zh-CN" altLang="en-US"/>
            </a:p>
          </p:txBody>
        </p:sp>
        <p:sp>
          <p:nvSpPr>
            <p:cNvPr id="140"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ln>
          </p:spPr>
          <p:txBody>
            <a:bodyPr/>
            <a:lstStyle/>
            <a:p>
              <a:endParaRPr lang="zh-CN" altLang="en-US"/>
            </a:p>
          </p:txBody>
        </p:sp>
        <p:sp>
          <p:nvSpPr>
            <p:cNvPr id="141"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ln>
          </p:spPr>
          <p:txBody>
            <a:bodyPr/>
            <a:lstStyle/>
            <a:p>
              <a:endParaRPr lang="zh-CN" altLang="en-US"/>
            </a:p>
          </p:txBody>
        </p:sp>
        <p:sp>
          <p:nvSpPr>
            <p:cNvPr id="142"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ln>
          </p:spPr>
          <p:txBody>
            <a:bodyPr/>
            <a:lstStyle/>
            <a:p>
              <a:endParaRPr lang="zh-CN" altLang="en-US"/>
            </a:p>
          </p:txBody>
        </p:sp>
        <p:sp>
          <p:nvSpPr>
            <p:cNvPr id="143"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ln>
          </p:spPr>
          <p:txBody>
            <a:bodyPr/>
            <a:lstStyle/>
            <a:p>
              <a:endParaRPr lang="zh-CN" altLang="en-US"/>
            </a:p>
          </p:txBody>
        </p:sp>
        <p:sp>
          <p:nvSpPr>
            <p:cNvPr id="144"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ln>
          </p:spPr>
          <p:txBody>
            <a:bodyPr/>
            <a:lstStyle/>
            <a:p>
              <a:endParaRPr lang="zh-CN" altLang="en-US"/>
            </a:p>
          </p:txBody>
        </p:sp>
        <p:sp>
          <p:nvSpPr>
            <p:cNvPr id="145"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ln>
          </p:spPr>
          <p:txBody>
            <a:bodyPr/>
            <a:lstStyle/>
            <a:p>
              <a:endParaRPr lang="zh-CN" altLang="en-US"/>
            </a:p>
          </p:txBody>
        </p:sp>
        <p:sp>
          <p:nvSpPr>
            <p:cNvPr id="146"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ln>
          </p:spPr>
          <p:txBody>
            <a:bodyPr/>
            <a:lstStyle/>
            <a:p>
              <a:endParaRPr lang="zh-CN" altLang="en-US"/>
            </a:p>
          </p:txBody>
        </p:sp>
        <p:sp>
          <p:nvSpPr>
            <p:cNvPr id="147"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ln>
          </p:spPr>
          <p:txBody>
            <a:bodyPr/>
            <a:lstStyle/>
            <a:p>
              <a:endParaRPr lang="zh-CN" altLang="en-US"/>
            </a:p>
          </p:txBody>
        </p:sp>
        <p:sp>
          <p:nvSpPr>
            <p:cNvPr id="148"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ln>
          </p:spPr>
          <p:txBody>
            <a:bodyPr/>
            <a:lstStyle/>
            <a:p>
              <a:endParaRPr lang="zh-CN" altLang="en-US"/>
            </a:p>
          </p:txBody>
        </p:sp>
        <p:sp>
          <p:nvSpPr>
            <p:cNvPr id="149"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ln>
          </p:spPr>
          <p:txBody>
            <a:bodyPr/>
            <a:lstStyle/>
            <a:p>
              <a:endParaRPr lang="zh-CN" altLang="en-US"/>
            </a:p>
          </p:txBody>
        </p:sp>
        <p:sp>
          <p:nvSpPr>
            <p:cNvPr id="150"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ln>
          </p:spPr>
          <p:txBody>
            <a:bodyPr/>
            <a:lstStyle/>
            <a:p>
              <a:endParaRPr lang="zh-CN" altLang="en-US"/>
            </a:p>
          </p:txBody>
        </p:sp>
        <p:sp>
          <p:nvSpPr>
            <p:cNvPr id="151"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ln>
          </p:spPr>
          <p:txBody>
            <a:bodyPr/>
            <a:lstStyle/>
            <a:p>
              <a:endParaRPr lang="zh-CN" altLang="en-US"/>
            </a:p>
          </p:txBody>
        </p:sp>
        <p:sp>
          <p:nvSpPr>
            <p:cNvPr id="152"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ln>
          </p:spPr>
          <p:txBody>
            <a:bodyPr/>
            <a:lstStyle/>
            <a:p>
              <a:endParaRPr lang="zh-CN" altLang="en-US"/>
            </a:p>
          </p:txBody>
        </p:sp>
        <p:sp>
          <p:nvSpPr>
            <p:cNvPr id="153"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ln>
          </p:spPr>
          <p:txBody>
            <a:bodyPr/>
            <a:lstStyle/>
            <a:p>
              <a:endParaRPr lang="zh-CN" altLang="en-US"/>
            </a:p>
          </p:txBody>
        </p:sp>
        <p:sp>
          <p:nvSpPr>
            <p:cNvPr id="154"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ln>
          </p:spPr>
          <p:txBody>
            <a:bodyPr/>
            <a:lstStyle/>
            <a:p>
              <a:endParaRPr lang="zh-CN" altLang="en-US"/>
            </a:p>
          </p:txBody>
        </p:sp>
        <p:sp>
          <p:nvSpPr>
            <p:cNvPr id="155"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ln>
          </p:spPr>
          <p:txBody>
            <a:bodyPr/>
            <a:lstStyle/>
            <a:p>
              <a:endParaRPr lang="zh-CN" altLang="en-US"/>
            </a:p>
          </p:txBody>
        </p:sp>
        <p:sp>
          <p:nvSpPr>
            <p:cNvPr id="156"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ln>
          </p:spPr>
          <p:txBody>
            <a:bodyPr/>
            <a:lstStyle/>
            <a:p>
              <a:endParaRPr lang="zh-CN" altLang="en-US"/>
            </a:p>
          </p:txBody>
        </p:sp>
        <p:sp>
          <p:nvSpPr>
            <p:cNvPr id="157"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ln>
          </p:spPr>
          <p:txBody>
            <a:bodyPr/>
            <a:lstStyle/>
            <a:p>
              <a:endParaRPr lang="zh-CN" altLang="en-US"/>
            </a:p>
          </p:txBody>
        </p:sp>
        <p:sp>
          <p:nvSpPr>
            <p:cNvPr id="158"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ln>
          </p:spPr>
          <p:txBody>
            <a:bodyPr/>
            <a:lstStyle/>
            <a:p>
              <a:endParaRPr lang="zh-CN" altLang="en-US"/>
            </a:p>
          </p:txBody>
        </p:sp>
        <p:sp>
          <p:nvSpPr>
            <p:cNvPr id="159"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ln>
          </p:spPr>
          <p:txBody>
            <a:bodyPr/>
            <a:lstStyle/>
            <a:p>
              <a:endParaRPr lang="zh-CN" altLang="en-US"/>
            </a:p>
          </p:txBody>
        </p:sp>
        <p:sp>
          <p:nvSpPr>
            <p:cNvPr id="160"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ln>
          </p:spPr>
          <p:txBody>
            <a:bodyPr/>
            <a:lstStyle/>
            <a:p>
              <a:endParaRPr lang="zh-CN" altLang="en-US"/>
            </a:p>
          </p:txBody>
        </p:sp>
        <p:sp>
          <p:nvSpPr>
            <p:cNvPr id="161"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ln>
          </p:spPr>
          <p:txBody>
            <a:bodyPr/>
            <a:lstStyle/>
            <a:p>
              <a:endParaRPr lang="zh-CN" altLang="en-US"/>
            </a:p>
          </p:txBody>
        </p:sp>
        <p:sp>
          <p:nvSpPr>
            <p:cNvPr id="162"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ln>
          </p:spPr>
          <p:txBody>
            <a:bodyPr/>
            <a:lstStyle/>
            <a:p>
              <a:endParaRPr lang="zh-CN" altLang="en-US"/>
            </a:p>
          </p:txBody>
        </p:sp>
        <p:sp>
          <p:nvSpPr>
            <p:cNvPr id="163"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ln>
          </p:spPr>
          <p:txBody>
            <a:bodyPr/>
            <a:lstStyle/>
            <a:p>
              <a:endParaRPr lang="zh-CN" altLang="en-US"/>
            </a:p>
          </p:txBody>
        </p:sp>
        <p:sp>
          <p:nvSpPr>
            <p:cNvPr id="164"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ln>
          </p:spPr>
          <p:txBody>
            <a:bodyPr/>
            <a:lstStyle/>
            <a:p>
              <a:endParaRPr lang="zh-CN" altLang="en-US"/>
            </a:p>
          </p:txBody>
        </p:sp>
        <p:sp>
          <p:nvSpPr>
            <p:cNvPr id="165"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ln>
          </p:spPr>
          <p:txBody>
            <a:bodyPr/>
            <a:lstStyle/>
            <a:p>
              <a:endParaRPr lang="zh-CN" altLang="en-US"/>
            </a:p>
          </p:txBody>
        </p:sp>
        <p:sp>
          <p:nvSpPr>
            <p:cNvPr id="166"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ln>
          </p:spPr>
          <p:txBody>
            <a:bodyPr/>
            <a:lstStyle/>
            <a:p>
              <a:endParaRPr lang="zh-CN" altLang="en-US"/>
            </a:p>
          </p:txBody>
        </p:sp>
        <p:sp>
          <p:nvSpPr>
            <p:cNvPr id="167"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ln>
          </p:spPr>
          <p:txBody>
            <a:bodyPr/>
            <a:lstStyle/>
            <a:p>
              <a:endParaRPr lang="zh-CN" altLang="en-US"/>
            </a:p>
          </p:txBody>
        </p:sp>
        <p:sp>
          <p:nvSpPr>
            <p:cNvPr id="168"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ln>
          </p:spPr>
          <p:txBody>
            <a:bodyPr/>
            <a:lstStyle/>
            <a:p>
              <a:endParaRPr lang="zh-CN" altLang="en-US"/>
            </a:p>
          </p:txBody>
        </p:sp>
        <p:sp>
          <p:nvSpPr>
            <p:cNvPr id="169"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ln>
          </p:spPr>
          <p:txBody>
            <a:bodyPr/>
            <a:lstStyle/>
            <a:p>
              <a:endParaRPr lang="zh-CN" altLang="en-US"/>
            </a:p>
          </p:txBody>
        </p:sp>
        <p:sp>
          <p:nvSpPr>
            <p:cNvPr id="170"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ln>
          </p:spPr>
          <p:txBody>
            <a:bodyPr/>
            <a:lstStyle/>
            <a:p>
              <a:endParaRPr lang="zh-CN" altLang="en-US"/>
            </a:p>
          </p:txBody>
        </p:sp>
        <p:sp>
          <p:nvSpPr>
            <p:cNvPr id="171"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ln>
          </p:spPr>
          <p:txBody>
            <a:bodyPr/>
            <a:lstStyle/>
            <a:p>
              <a:endParaRPr lang="zh-CN" altLang="en-US"/>
            </a:p>
          </p:txBody>
        </p:sp>
        <p:sp>
          <p:nvSpPr>
            <p:cNvPr id="172"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ln>
          </p:spPr>
          <p:txBody>
            <a:bodyPr/>
            <a:lstStyle/>
            <a:p>
              <a:endParaRPr lang="zh-CN" altLang="en-US"/>
            </a:p>
          </p:txBody>
        </p:sp>
        <p:sp>
          <p:nvSpPr>
            <p:cNvPr id="173"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ln>
          </p:spPr>
          <p:txBody>
            <a:bodyPr/>
            <a:lstStyle/>
            <a:p>
              <a:endParaRPr lang="zh-CN" altLang="en-US"/>
            </a:p>
          </p:txBody>
        </p:sp>
        <p:sp>
          <p:nvSpPr>
            <p:cNvPr id="174"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ln>
          </p:spPr>
          <p:txBody>
            <a:bodyPr/>
            <a:lstStyle/>
            <a:p>
              <a:endParaRPr lang="zh-CN" altLang="en-US"/>
            </a:p>
          </p:txBody>
        </p:sp>
        <p:sp>
          <p:nvSpPr>
            <p:cNvPr id="175"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ln>
          </p:spPr>
          <p:txBody>
            <a:bodyPr/>
            <a:lstStyle/>
            <a:p>
              <a:endParaRPr lang="zh-CN" altLang="en-US"/>
            </a:p>
          </p:txBody>
        </p:sp>
        <p:sp>
          <p:nvSpPr>
            <p:cNvPr id="176"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ln>
          </p:spPr>
          <p:txBody>
            <a:bodyPr/>
            <a:lstStyle/>
            <a:p>
              <a:endParaRPr lang="zh-CN" altLang="en-US"/>
            </a:p>
          </p:txBody>
        </p:sp>
        <p:sp>
          <p:nvSpPr>
            <p:cNvPr id="177"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ln>
          </p:spPr>
          <p:txBody>
            <a:bodyPr/>
            <a:lstStyle/>
            <a:p>
              <a:endParaRPr lang="zh-CN" altLang="en-US"/>
            </a:p>
          </p:txBody>
        </p:sp>
        <p:sp>
          <p:nvSpPr>
            <p:cNvPr id="178"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ln>
          </p:spPr>
          <p:txBody>
            <a:bodyPr/>
            <a:lstStyle/>
            <a:p>
              <a:endParaRPr lang="zh-CN" altLang="en-US"/>
            </a:p>
          </p:txBody>
        </p:sp>
        <p:sp>
          <p:nvSpPr>
            <p:cNvPr id="179"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ln>
          </p:spPr>
          <p:txBody>
            <a:bodyPr/>
            <a:lstStyle/>
            <a:p>
              <a:endParaRPr lang="zh-CN" altLang="en-US"/>
            </a:p>
          </p:txBody>
        </p:sp>
        <p:sp>
          <p:nvSpPr>
            <p:cNvPr id="180"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ln>
          </p:spPr>
          <p:txBody>
            <a:bodyPr/>
            <a:lstStyle/>
            <a:p>
              <a:endParaRPr lang="zh-CN" altLang="en-US"/>
            </a:p>
          </p:txBody>
        </p:sp>
        <p:sp>
          <p:nvSpPr>
            <p:cNvPr id="181"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ln>
          </p:spPr>
          <p:txBody>
            <a:bodyPr/>
            <a:lstStyle/>
            <a:p>
              <a:endParaRPr lang="zh-CN" altLang="en-US"/>
            </a:p>
          </p:txBody>
        </p:sp>
        <p:sp>
          <p:nvSpPr>
            <p:cNvPr id="182"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ln>
          </p:spPr>
          <p:txBody>
            <a:bodyPr/>
            <a:lstStyle/>
            <a:p>
              <a:endParaRPr lang="zh-CN" altLang="en-US"/>
            </a:p>
          </p:txBody>
        </p:sp>
        <p:sp>
          <p:nvSpPr>
            <p:cNvPr id="183"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ln>
          </p:spPr>
          <p:txBody>
            <a:bodyPr/>
            <a:lstStyle/>
            <a:p>
              <a:endParaRPr lang="zh-CN" altLang="en-US"/>
            </a:p>
          </p:txBody>
        </p:sp>
        <p:sp>
          <p:nvSpPr>
            <p:cNvPr id="184"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ln>
          </p:spPr>
          <p:txBody>
            <a:bodyPr/>
            <a:lstStyle/>
            <a:p>
              <a:endParaRPr lang="zh-CN" altLang="en-US"/>
            </a:p>
          </p:txBody>
        </p:sp>
        <p:sp>
          <p:nvSpPr>
            <p:cNvPr id="185"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ln>
          </p:spPr>
          <p:txBody>
            <a:bodyPr/>
            <a:lstStyle/>
            <a:p>
              <a:endParaRPr lang="zh-CN" altLang="en-US"/>
            </a:p>
          </p:txBody>
        </p:sp>
        <p:sp>
          <p:nvSpPr>
            <p:cNvPr id="186"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ln>
          </p:spPr>
          <p:txBody>
            <a:bodyPr/>
            <a:lstStyle/>
            <a:p>
              <a:endParaRPr lang="zh-CN" altLang="en-US"/>
            </a:p>
          </p:txBody>
        </p:sp>
        <p:sp>
          <p:nvSpPr>
            <p:cNvPr id="187"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ln>
          </p:spPr>
          <p:txBody>
            <a:bodyPr/>
            <a:lstStyle/>
            <a:p>
              <a:endParaRPr lang="zh-CN" altLang="en-US"/>
            </a:p>
          </p:txBody>
        </p:sp>
      </p:grpSp>
      <p:sp>
        <p:nvSpPr>
          <p:cNvPr id="188" name="Freeform 78"/>
          <p:cNvSpPr/>
          <p:nvPr/>
        </p:nvSpPr>
        <p:spPr bwMode="gray">
          <a:xfrm>
            <a:off x="4875841" y="4652267"/>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bg1"/>
            </a:solidFill>
            <a:prstDash val="solid"/>
            <a:round/>
          </a:ln>
        </p:spPr>
        <p:txBody>
          <a:bodyPr lIns="68567" tIns="34284" rIns="68567" bIns="34284"/>
          <a:lstStyle/>
          <a:p>
            <a:endParaRPr lang="zh-CN" altLang="en-US"/>
          </a:p>
        </p:txBody>
      </p:sp>
      <p:sp>
        <p:nvSpPr>
          <p:cNvPr id="189" name="Freeform 92"/>
          <p:cNvSpPr/>
          <p:nvPr/>
        </p:nvSpPr>
        <p:spPr bwMode="gray">
          <a:xfrm>
            <a:off x="5189018" y="3328292"/>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bg1"/>
            </a:solidFill>
            <a:prstDash val="solid"/>
            <a:round/>
          </a:ln>
        </p:spPr>
        <p:txBody>
          <a:bodyPr lIns="68567" tIns="34284" rIns="68567" bIns="34284"/>
          <a:lstStyle/>
          <a:p>
            <a:endParaRPr lang="zh-CN" altLang="en-US"/>
          </a:p>
        </p:txBody>
      </p:sp>
      <p:sp>
        <p:nvSpPr>
          <p:cNvPr id="190" name="Freeform 100"/>
          <p:cNvSpPr/>
          <p:nvPr/>
        </p:nvSpPr>
        <p:spPr bwMode="gray">
          <a:xfrm>
            <a:off x="5417647" y="2723455"/>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bg1"/>
            </a:solidFill>
            <a:prstDash val="solid"/>
            <a:round/>
          </a:ln>
        </p:spPr>
        <p:txBody>
          <a:bodyPr lIns="68567" tIns="34284" rIns="68567" bIns="34284"/>
          <a:lstStyle/>
          <a:p>
            <a:endParaRPr lang="zh-CN" altLang="en-US"/>
          </a:p>
        </p:txBody>
      </p:sp>
      <p:sp>
        <p:nvSpPr>
          <p:cNvPr id="191" name="Freeform 82"/>
          <p:cNvSpPr/>
          <p:nvPr/>
        </p:nvSpPr>
        <p:spPr bwMode="gray">
          <a:xfrm>
            <a:off x="5542773" y="4006947"/>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6350">
            <a:solidFill>
              <a:schemeClr val="bg1"/>
            </a:solidFill>
            <a:prstDash val="solid"/>
            <a:round/>
          </a:ln>
        </p:spPr>
        <p:txBody>
          <a:bodyPr lIns="68567" tIns="34284" rIns="68567" bIns="34284"/>
          <a:lstStyle/>
          <a:p>
            <a:endParaRPr lang="zh-CN" altLang="en-US"/>
          </a:p>
        </p:txBody>
      </p:sp>
      <p:cxnSp>
        <p:nvCxnSpPr>
          <p:cNvPr id="192" name="直接连接符 191"/>
          <p:cNvCxnSpPr/>
          <p:nvPr/>
        </p:nvCxnSpPr>
        <p:spPr>
          <a:xfrm>
            <a:off x="5868016" y="304432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6057350" y="32306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5707904" y="342645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5897238" y="3612790"/>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V="1">
            <a:off x="5820130" y="4110533"/>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6057350" y="4110533"/>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5325957" y="4974332"/>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5515291" y="5160664"/>
            <a:ext cx="16423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0" name="矩形 199"/>
          <p:cNvSpPr/>
          <p:nvPr/>
        </p:nvSpPr>
        <p:spPr>
          <a:xfrm>
            <a:off x="6568909" y="2870319"/>
            <a:ext cx="1202690" cy="282575"/>
          </a:xfrm>
          <a:prstGeom prst="rect">
            <a:avLst/>
          </a:prstGeom>
        </p:spPr>
        <p:txBody>
          <a:bodyPr wrap="none" lIns="68567" tIns="34284" rIns="68567" bIns="34284">
            <a:spAutoFit/>
          </a:bodyPr>
          <a:lstStyle/>
          <a:p>
            <a:r>
              <a:rPr lang="zh-CN" altLang="en-US" sz="1400" dirty="0">
                <a:solidFill>
                  <a:schemeClr val="accent1"/>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201" name="矩形 200"/>
          <p:cNvSpPr/>
          <p:nvPr/>
        </p:nvSpPr>
        <p:spPr>
          <a:xfrm>
            <a:off x="6568909" y="3302100"/>
            <a:ext cx="1202690" cy="282575"/>
          </a:xfrm>
          <a:prstGeom prst="rect">
            <a:avLst/>
          </a:prstGeom>
        </p:spPr>
        <p:txBody>
          <a:bodyPr wrap="none" lIns="68567" tIns="34284" rIns="68567" bIns="34284">
            <a:spAutoFit/>
          </a:bodyPr>
          <a:lstStyle/>
          <a:p>
            <a:r>
              <a:rPr lang="zh-CN" altLang="en-US" sz="1400" dirty="0">
                <a:solidFill>
                  <a:schemeClr val="accent2"/>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02" name="矩形 201"/>
          <p:cNvSpPr/>
          <p:nvPr/>
        </p:nvSpPr>
        <p:spPr>
          <a:xfrm>
            <a:off x="6568909" y="3801179"/>
            <a:ext cx="1202690" cy="282575"/>
          </a:xfrm>
          <a:prstGeom prst="rect">
            <a:avLst/>
          </a:prstGeom>
        </p:spPr>
        <p:txBody>
          <a:bodyPr wrap="none" lIns="68567" tIns="34284" rIns="68567" bIns="34284">
            <a:spAutoFit/>
          </a:bodyPr>
          <a:lstStyle/>
          <a:p>
            <a:r>
              <a:rPr lang="zh-CN" altLang="en-US" sz="1400" dirty="0">
                <a:solidFill>
                  <a:schemeClr val="accent3"/>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accent3"/>
              </a:solidFill>
              <a:latin typeface="微软雅黑" panose="020B0503020204020204" pitchFamily="34" charset="-122"/>
              <a:ea typeface="微软雅黑" panose="020B0503020204020204" pitchFamily="34" charset="-122"/>
            </a:endParaRPr>
          </a:p>
        </p:txBody>
      </p:sp>
      <p:sp>
        <p:nvSpPr>
          <p:cNvPr id="203" name="矩形 202"/>
          <p:cNvSpPr/>
          <p:nvPr/>
        </p:nvSpPr>
        <p:spPr>
          <a:xfrm>
            <a:off x="5997819" y="4798656"/>
            <a:ext cx="1202690" cy="282575"/>
          </a:xfrm>
          <a:prstGeom prst="rect">
            <a:avLst/>
          </a:prstGeom>
        </p:spPr>
        <p:txBody>
          <a:bodyPr wrap="none" lIns="68567" tIns="34284" rIns="68567" bIns="34284">
            <a:spAutoFit/>
          </a:bodyPr>
          <a:lstStyle/>
          <a:p>
            <a:r>
              <a:rPr lang="zh-CN" altLang="en-US" sz="1400">
                <a:solidFill>
                  <a:schemeClr val="accent4"/>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chemeClr val="accent4"/>
              </a:solidFill>
              <a:latin typeface="微软雅黑" panose="020B0503020204020204" pitchFamily="34" charset="-122"/>
              <a:ea typeface="微软雅黑" panose="020B0503020204020204" pitchFamily="34" charset="-122"/>
            </a:endParaRPr>
          </a:p>
        </p:txBody>
      </p:sp>
      <p:sp>
        <p:nvSpPr>
          <p:cNvPr id="204" name="矩形标注 203"/>
          <p:cNvSpPr/>
          <p:nvPr/>
        </p:nvSpPr>
        <p:spPr>
          <a:xfrm>
            <a:off x="8148496" y="2436515"/>
            <a:ext cx="2175135" cy="2923856"/>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205" name="TextBox 204"/>
          <p:cNvSpPr txBox="1"/>
          <p:nvPr/>
        </p:nvSpPr>
        <p:spPr>
          <a:xfrm>
            <a:off x="8256522" y="2537751"/>
            <a:ext cx="2067109" cy="2705100"/>
          </a:xfrm>
          <a:prstGeom prst="rect">
            <a:avLst/>
          </a:prstGeom>
          <a:noFill/>
        </p:spPr>
        <p:txBody>
          <a:bodyPr wrap="square" lIns="68567" tIns="34284" rIns="68567" bIns="34284"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4" name="TextBox 83"/>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14:bounceEnd="58000">
                                          <p:cBhvr additive="base">
                                            <p:cTn id="7" dur="1000" fill="hold"/>
                                            <p:tgtEl>
                                              <p:spTgt spid="125"/>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89"/>
                                            </p:tgtEl>
                                            <p:attrNameLst>
                                              <p:attrName>style.visibility</p:attrName>
                                            </p:attrNameLst>
                                          </p:cBhvr>
                                          <p:to>
                                            <p:strVal val="visible"/>
                                          </p:to>
                                        </p:set>
                                        <p:animEffect transition="in" filter="fade">
                                          <p:cBhvr>
                                            <p:cTn id="11" dur="500"/>
                                            <p:tgtEl>
                                              <p:spTgt spid="189"/>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90"/>
                                            </p:tgtEl>
                                            <p:attrNameLst>
                                              <p:attrName>style.visibility</p:attrName>
                                            </p:attrNameLst>
                                          </p:cBhvr>
                                          <p:to>
                                            <p:strVal val="visible"/>
                                          </p:to>
                                        </p:set>
                                        <p:animEffect transition="in" filter="fade">
                                          <p:cBhvr>
                                            <p:cTn id="14" dur="500"/>
                                            <p:tgtEl>
                                              <p:spTgt spid="190"/>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500"/>
                                            <p:tgtEl>
                                              <p:spTgt spid="191"/>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92"/>
                                            </p:tgtEl>
                                            <p:attrNameLst>
                                              <p:attrName>style.visibility</p:attrName>
                                            </p:attrNameLst>
                                          </p:cBhvr>
                                          <p:to>
                                            <p:strVal val="visible"/>
                                          </p:to>
                                        </p:set>
                                        <p:animEffect transition="in" filter="fade">
                                          <p:cBhvr>
                                            <p:cTn id="24" dur="500"/>
                                            <p:tgtEl>
                                              <p:spTgt spid="192"/>
                                            </p:tgtEl>
                                          </p:cBhvr>
                                        </p:animEffect>
                                      </p:childTnLst>
                                    </p:cTn>
                                  </p:par>
                                  <p:par>
                                    <p:cTn id="25" presetID="10" presetClass="entr" presetSubtype="0" fill="hold" nodeType="with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fade">
                                          <p:cBhvr>
                                            <p:cTn id="27" dur="500"/>
                                            <p:tgtEl>
                                              <p:spTgt spid="193"/>
                                            </p:tgtEl>
                                          </p:cBhvr>
                                        </p:animEffect>
                                      </p:childTnLst>
                                    </p:cTn>
                                  </p:par>
                                  <p:par>
                                    <p:cTn id="28" presetID="10" presetClass="entr" presetSubtype="0" fill="hold" nodeType="withEffect">
                                      <p:stCondLst>
                                        <p:cond delay="0"/>
                                      </p:stCondLst>
                                      <p:childTnLst>
                                        <p:set>
                                          <p:cBhvr>
                                            <p:cTn id="29" dur="1" fill="hold">
                                              <p:stCondLst>
                                                <p:cond delay="0"/>
                                              </p:stCondLst>
                                            </p:cTn>
                                            <p:tgtEl>
                                              <p:spTgt spid="194"/>
                                            </p:tgtEl>
                                            <p:attrNameLst>
                                              <p:attrName>style.visibility</p:attrName>
                                            </p:attrNameLst>
                                          </p:cBhvr>
                                          <p:to>
                                            <p:strVal val="visible"/>
                                          </p:to>
                                        </p:set>
                                        <p:animEffect transition="in" filter="fade">
                                          <p:cBhvr>
                                            <p:cTn id="30" dur="500"/>
                                            <p:tgtEl>
                                              <p:spTgt spid="194"/>
                                            </p:tgtEl>
                                          </p:cBhvr>
                                        </p:animEffect>
                                      </p:childTnLst>
                                    </p:cTn>
                                  </p:par>
                                  <p:par>
                                    <p:cTn id="31" presetID="10" presetClass="entr" presetSubtype="0" fill="hold" nodeType="withEffect">
                                      <p:stCondLst>
                                        <p:cond delay="0"/>
                                      </p:stCondLst>
                                      <p:childTnLst>
                                        <p:set>
                                          <p:cBhvr>
                                            <p:cTn id="32" dur="1" fill="hold">
                                              <p:stCondLst>
                                                <p:cond delay="0"/>
                                              </p:stCondLst>
                                            </p:cTn>
                                            <p:tgtEl>
                                              <p:spTgt spid="195"/>
                                            </p:tgtEl>
                                            <p:attrNameLst>
                                              <p:attrName>style.visibility</p:attrName>
                                            </p:attrNameLst>
                                          </p:cBhvr>
                                          <p:to>
                                            <p:strVal val="visible"/>
                                          </p:to>
                                        </p:set>
                                        <p:animEffect transition="in" filter="fade">
                                          <p:cBhvr>
                                            <p:cTn id="33" dur="500"/>
                                            <p:tgtEl>
                                              <p:spTgt spid="195"/>
                                            </p:tgtEl>
                                          </p:cBhvr>
                                        </p:animEffect>
                                      </p:childTnLst>
                                    </p:cTn>
                                  </p:par>
                                  <p:par>
                                    <p:cTn id="34" presetID="10" presetClass="entr" presetSubtype="0" fill="hold" nodeType="withEffect">
                                      <p:stCondLst>
                                        <p:cond delay="0"/>
                                      </p:stCondLst>
                                      <p:childTnLst>
                                        <p:set>
                                          <p:cBhvr>
                                            <p:cTn id="35" dur="1" fill="hold">
                                              <p:stCondLst>
                                                <p:cond delay="0"/>
                                              </p:stCondLst>
                                            </p:cTn>
                                            <p:tgtEl>
                                              <p:spTgt spid="196"/>
                                            </p:tgtEl>
                                            <p:attrNameLst>
                                              <p:attrName>style.visibility</p:attrName>
                                            </p:attrNameLst>
                                          </p:cBhvr>
                                          <p:to>
                                            <p:strVal val="visible"/>
                                          </p:to>
                                        </p:set>
                                        <p:animEffect transition="in" filter="fade">
                                          <p:cBhvr>
                                            <p:cTn id="36" dur="500"/>
                                            <p:tgtEl>
                                              <p:spTgt spid="196"/>
                                            </p:tgtEl>
                                          </p:cBhvr>
                                        </p:animEffect>
                                      </p:childTnLst>
                                    </p:cTn>
                                  </p:par>
                                  <p:par>
                                    <p:cTn id="37" presetID="10" presetClass="entr" presetSubtype="0" fill="hold" nodeType="with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500"/>
                                            <p:tgtEl>
                                              <p:spTgt spid="197"/>
                                            </p:tgtEl>
                                          </p:cBhvr>
                                        </p:animEffect>
                                      </p:childTnLst>
                                    </p:cTn>
                                  </p:par>
                                  <p:par>
                                    <p:cTn id="40" presetID="10" presetClass="entr" presetSubtype="0" fill="hold" nodeType="withEffect">
                                      <p:stCondLst>
                                        <p:cond delay="0"/>
                                      </p:stCondLst>
                                      <p:childTnLst>
                                        <p:set>
                                          <p:cBhvr>
                                            <p:cTn id="41" dur="1" fill="hold">
                                              <p:stCondLst>
                                                <p:cond delay="0"/>
                                              </p:stCondLst>
                                            </p:cTn>
                                            <p:tgtEl>
                                              <p:spTgt spid="198"/>
                                            </p:tgtEl>
                                            <p:attrNameLst>
                                              <p:attrName>style.visibility</p:attrName>
                                            </p:attrNameLst>
                                          </p:cBhvr>
                                          <p:to>
                                            <p:strVal val="visible"/>
                                          </p:to>
                                        </p:set>
                                        <p:animEffect transition="in" filter="fade">
                                          <p:cBhvr>
                                            <p:cTn id="42" dur="500"/>
                                            <p:tgtEl>
                                              <p:spTgt spid="198"/>
                                            </p:tgtEl>
                                          </p:cBhvr>
                                        </p:animEffect>
                                      </p:childTnLst>
                                    </p:cTn>
                                  </p:par>
                                  <p:par>
                                    <p:cTn id="43" presetID="10" presetClass="entr" presetSubtype="0" fill="hold" nodeType="withEffect">
                                      <p:stCondLst>
                                        <p:cond delay="0"/>
                                      </p:stCondLst>
                                      <p:childTnLst>
                                        <p:set>
                                          <p:cBhvr>
                                            <p:cTn id="44" dur="1" fill="hold">
                                              <p:stCondLst>
                                                <p:cond delay="0"/>
                                              </p:stCondLst>
                                            </p:cTn>
                                            <p:tgtEl>
                                              <p:spTgt spid="199"/>
                                            </p:tgtEl>
                                            <p:attrNameLst>
                                              <p:attrName>style.visibility</p:attrName>
                                            </p:attrNameLst>
                                          </p:cBhvr>
                                          <p:to>
                                            <p:strVal val="visible"/>
                                          </p:to>
                                        </p:set>
                                        <p:animEffect transition="in" filter="fade">
                                          <p:cBhvr>
                                            <p:cTn id="45" dur="500"/>
                                            <p:tgtEl>
                                              <p:spTgt spid="1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3"/>
                                            </p:tgtEl>
                                            <p:attrNameLst>
                                              <p:attrName>style.visibility</p:attrName>
                                            </p:attrNameLst>
                                          </p:cBhvr>
                                          <p:to>
                                            <p:strVal val="visible"/>
                                          </p:to>
                                        </p:set>
                                        <p:animEffect transition="in" filter="fade">
                                          <p:cBhvr>
                                            <p:cTn id="48" dur="500"/>
                                            <p:tgtEl>
                                              <p:spTgt spid="20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2"/>
                                            </p:tgtEl>
                                            <p:attrNameLst>
                                              <p:attrName>style.visibility</p:attrName>
                                            </p:attrNameLst>
                                          </p:cBhvr>
                                          <p:to>
                                            <p:strVal val="visible"/>
                                          </p:to>
                                        </p:set>
                                        <p:animEffect transition="in" filter="fade">
                                          <p:cBhvr>
                                            <p:cTn id="51" dur="500"/>
                                            <p:tgtEl>
                                              <p:spTgt spid="20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1"/>
                                            </p:tgtEl>
                                            <p:attrNameLst>
                                              <p:attrName>style.visibility</p:attrName>
                                            </p:attrNameLst>
                                          </p:cBhvr>
                                          <p:to>
                                            <p:strVal val="visible"/>
                                          </p:to>
                                        </p:set>
                                        <p:animEffect transition="in" filter="fade">
                                          <p:cBhvr>
                                            <p:cTn id="54" dur="500"/>
                                            <p:tgtEl>
                                              <p:spTgt spid="20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0"/>
                                            </p:tgtEl>
                                            <p:attrNameLst>
                                              <p:attrName>style.visibility</p:attrName>
                                            </p:attrNameLst>
                                          </p:cBhvr>
                                          <p:to>
                                            <p:strVal val="visible"/>
                                          </p:to>
                                        </p:set>
                                        <p:animEffect transition="in" filter="fade">
                                          <p:cBhvr>
                                            <p:cTn id="57" dur="500"/>
                                            <p:tgtEl>
                                              <p:spTgt spid="200"/>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04"/>
                                            </p:tgtEl>
                                            <p:attrNameLst>
                                              <p:attrName>style.visibility</p:attrName>
                                            </p:attrNameLst>
                                          </p:cBhvr>
                                          <p:to>
                                            <p:strVal val="visible"/>
                                          </p:to>
                                        </p:set>
                                        <p:animEffect transition="in" filter="wipe(left)">
                                          <p:cBhvr>
                                            <p:cTn id="61" dur="500"/>
                                            <p:tgtEl>
                                              <p:spTgt spid="204"/>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205"/>
                                            </p:tgtEl>
                                            <p:attrNameLst>
                                              <p:attrName>style.visibility</p:attrName>
                                            </p:attrNameLst>
                                          </p:cBhvr>
                                          <p:to>
                                            <p:strVal val="visible"/>
                                          </p:to>
                                        </p:set>
                                        <p:animEffect transition="in" filter="wipe(left)">
                                          <p:cBhvr>
                                            <p:cTn id="65" dur="100"/>
                                            <p:tgtEl>
                                              <p:spTgt spid="205"/>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205"/>
                                            </p:tgtEl>
                                          </p:cBhvr>
                                          <p:to x="80000" y="100000"/>
                                        </p:animScale>
                                        <p:anim by="(#ppt_w*0.10)" calcmode="lin" valueType="num">
                                          <p:cBhvr>
                                            <p:cTn id="68" dur="50" autoRev="1" fill="hold">
                                              <p:stCondLst>
                                                <p:cond delay="0"/>
                                              </p:stCondLst>
                                            </p:cTn>
                                            <p:tgtEl>
                                              <p:spTgt spid="205"/>
                                            </p:tgtEl>
                                            <p:attrNameLst>
                                              <p:attrName>ppt_x</p:attrName>
                                            </p:attrNameLst>
                                          </p:cBhvr>
                                        </p:anim>
                                        <p:anim by="(-#ppt_w*0.10)" calcmode="lin" valueType="num">
                                          <p:cBhvr>
                                            <p:cTn id="69" dur="50" autoRev="1" fill="hold">
                                              <p:stCondLst>
                                                <p:cond delay="0"/>
                                              </p:stCondLst>
                                            </p:cTn>
                                            <p:tgtEl>
                                              <p:spTgt spid="205"/>
                                            </p:tgtEl>
                                            <p:attrNameLst>
                                              <p:attrName>ppt_y</p:attrName>
                                            </p:attrNameLst>
                                          </p:cBhvr>
                                        </p:anim>
                                        <p:animRot by="-480000">
                                          <p:cBhvr>
                                            <p:cTn id="70" dur="50" autoRev="1" fill="hold">
                                              <p:stCondLst>
                                                <p:cond delay="0"/>
                                              </p:stCondLst>
                                            </p:cTn>
                                            <p:tgtEl>
                                              <p:spTgt spid="205"/>
                                            </p:tgtEl>
                                            <p:attrNameLst>
                                              <p:attrName>r</p:attrName>
                                            </p:attrNameLst>
                                          </p:cBhvr>
                                        </p:animRot>
                                      </p:childTnLst>
                                    </p:cTn>
                                  </p:par>
                                </p:childTnLst>
                              </p:cTn>
                            </p:par>
                            <p:par>
                              <p:cTn id="71" fill="hold">
                                <p:stCondLst>
                                  <p:cond delay="6880"/>
                                </p:stCondLst>
                                <p:childTnLst>
                                  <p:par>
                                    <p:cTn id="72" presetID="10" presetClass="entr" presetSubtype="0"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7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ldLvl="0" animBg="1"/>
          <p:bldP spid="189" grpId="0" bldLvl="0" animBg="1"/>
          <p:bldP spid="190" grpId="0" bldLvl="0" animBg="1"/>
          <p:bldP spid="191" grpId="0" bldLvl="0" animBg="1"/>
          <p:bldP spid="200" grpId="0"/>
          <p:bldP spid="201" grpId="0"/>
          <p:bldP spid="202" grpId="0"/>
          <p:bldP spid="203" grpId="0"/>
          <p:bldP spid="204" grpId="0" bldLvl="0" animBg="1"/>
          <p:bldP spid="205" grpId="0"/>
          <p:bldP spid="205" grpId="1"/>
          <p:bldP spid="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fill="hold"/>
                                            <p:tgtEl>
                                              <p:spTgt spid="125"/>
                                            </p:tgtEl>
                                            <p:attrNameLst>
                                              <p:attrName>ppt_x</p:attrName>
                                            </p:attrNameLst>
                                          </p:cBhvr>
                                          <p:tavLst>
                                            <p:tav tm="0">
                                              <p:val>
                                                <p:strVal val="0-#ppt_w/2"/>
                                              </p:val>
                                            </p:tav>
                                            <p:tav tm="100000">
                                              <p:val>
                                                <p:strVal val="#ppt_x"/>
                                              </p:val>
                                            </p:tav>
                                          </p:tavLst>
                                        </p:anim>
                                        <p:anim calcmode="lin" valueType="num">
                                          <p:cBhvr additive="base">
                                            <p:cTn id="8" dur="1000" fill="hold"/>
                                            <p:tgtEl>
                                              <p:spTgt spid="1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89"/>
                                            </p:tgtEl>
                                            <p:attrNameLst>
                                              <p:attrName>style.visibility</p:attrName>
                                            </p:attrNameLst>
                                          </p:cBhvr>
                                          <p:to>
                                            <p:strVal val="visible"/>
                                          </p:to>
                                        </p:set>
                                        <p:animEffect transition="in" filter="fade">
                                          <p:cBhvr>
                                            <p:cTn id="11" dur="500"/>
                                            <p:tgtEl>
                                              <p:spTgt spid="189"/>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90"/>
                                            </p:tgtEl>
                                            <p:attrNameLst>
                                              <p:attrName>style.visibility</p:attrName>
                                            </p:attrNameLst>
                                          </p:cBhvr>
                                          <p:to>
                                            <p:strVal val="visible"/>
                                          </p:to>
                                        </p:set>
                                        <p:animEffect transition="in" filter="fade">
                                          <p:cBhvr>
                                            <p:cTn id="14" dur="500"/>
                                            <p:tgtEl>
                                              <p:spTgt spid="190"/>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500"/>
                                            <p:tgtEl>
                                              <p:spTgt spid="191"/>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92"/>
                                            </p:tgtEl>
                                            <p:attrNameLst>
                                              <p:attrName>style.visibility</p:attrName>
                                            </p:attrNameLst>
                                          </p:cBhvr>
                                          <p:to>
                                            <p:strVal val="visible"/>
                                          </p:to>
                                        </p:set>
                                        <p:animEffect transition="in" filter="fade">
                                          <p:cBhvr>
                                            <p:cTn id="24" dur="500"/>
                                            <p:tgtEl>
                                              <p:spTgt spid="192"/>
                                            </p:tgtEl>
                                          </p:cBhvr>
                                        </p:animEffect>
                                      </p:childTnLst>
                                    </p:cTn>
                                  </p:par>
                                  <p:par>
                                    <p:cTn id="25" presetID="10" presetClass="entr" presetSubtype="0" fill="hold" nodeType="with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fade">
                                          <p:cBhvr>
                                            <p:cTn id="27" dur="500"/>
                                            <p:tgtEl>
                                              <p:spTgt spid="193"/>
                                            </p:tgtEl>
                                          </p:cBhvr>
                                        </p:animEffect>
                                      </p:childTnLst>
                                    </p:cTn>
                                  </p:par>
                                  <p:par>
                                    <p:cTn id="28" presetID="10" presetClass="entr" presetSubtype="0" fill="hold" nodeType="withEffect">
                                      <p:stCondLst>
                                        <p:cond delay="0"/>
                                      </p:stCondLst>
                                      <p:childTnLst>
                                        <p:set>
                                          <p:cBhvr>
                                            <p:cTn id="29" dur="1" fill="hold">
                                              <p:stCondLst>
                                                <p:cond delay="0"/>
                                              </p:stCondLst>
                                            </p:cTn>
                                            <p:tgtEl>
                                              <p:spTgt spid="194"/>
                                            </p:tgtEl>
                                            <p:attrNameLst>
                                              <p:attrName>style.visibility</p:attrName>
                                            </p:attrNameLst>
                                          </p:cBhvr>
                                          <p:to>
                                            <p:strVal val="visible"/>
                                          </p:to>
                                        </p:set>
                                        <p:animEffect transition="in" filter="fade">
                                          <p:cBhvr>
                                            <p:cTn id="30" dur="500"/>
                                            <p:tgtEl>
                                              <p:spTgt spid="194"/>
                                            </p:tgtEl>
                                          </p:cBhvr>
                                        </p:animEffect>
                                      </p:childTnLst>
                                    </p:cTn>
                                  </p:par>
                                  <p:par>
                                    <p:cTn id="31" presetID="10" presetClass="entr" presetSubtype="0" fill="hold" nodeType="withEffect">
                                      <p:stCondLst>
                                        <p:cond delay="0"/>
                                      </p:stCondLst>
                                      <p:childTnLst>
                                        <p:set>
                                          <p:cBhvr>
                                            <p:cTn id="32" dur="1" fill="hold">
                                              <p:stCondLst>
                                                <p:cond delay="0"/>
                                              </p:stCondLst>
                                            </p:cTn>
                                            <p:tgtEl>
                                              <p:spTgt spid="195"/>
                                            </p:tgtEl>
                                            <p:attrNameLst>
                                              <p:attrName>style.visibility</p:attrName>
                                            </p:attrNameLst>
                                          </p:cBhvr>
                                          <p:to>
                                            <p:strVal val="visible"/>
                                          </p:to>
                                        </p:set>
                                        <p:animEffect transition="in" filter="fade">
                                          <p:cBhvr>
                                            <p:cTn id="33" dur="500"/>
                                            <p:tgtEl>
                                              <p:spTgt spid="195"/>
                                            </p:tgtEl>
                                          </p:cBhvr>
                                        </p:animEffect>
                                      </p:childTnLst>
                                    </p:cTn>
                                  </p:par>
                                  <p:par>
                                    <p:cTn id="34" presetID="10" presetClass="entr" presetSubtype="0" fill="hold" nodeType="withEffect">
                                      <p:stCondLst>
                                        <p:cond delay="0"/>
                                      </p:stCondLst>
                                      <p:childTnLst>
                                        <p:set>
                                          <p:cBhvr>
                                            <p:cTn id="35" dur="1" fill="hold">
                                              <p:stCondLst>
                                                <p:cond delay="0"/>
                                              </p:stCondLst>
                                            </p:cTn>
                                            <p:tgtEl>
                                              <p:spTgt spid="196"/>
                                            </p:tgtEl>
                                            <p:attrNameLst>
                                              <p:attrName>style.visibility</p:attrName>
                                            </p:attrNameLst>
                                          </p:cBhvr>
                                          <p:to>
                                            <p:strVal val="visible"/>
                                          </p:to>
                                        </p:set>
                                        <p:animEffect transition="in" filter="fade">
                                          <p:cBhvr>
                                            <p:cTn id="36" dur="500"/>
                                            <p:tgtEl>
                                              <p:spTgt spid="196"/>
                                            </p:tgtEl>
                                          </p:cBhvr>
                                        </p:animEffect>
                                      </p:childTnLst>
                                    </p:cTn>
                                  </p:par>
                                  <p:par>
                                    <p:cTn id="37" presetID="10" presetClass="entr" presetSubtype="0" fill="hold" nodeType="with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500"/>
                                            <p:tgtEl>
                                              <p:spTgt spid="197"/>
                                            </p:tgtEl>
                                          </p:cBhvr>
                                        </p:animEffect>
                                      </p:childTnLst>
                                    </p:cTn>
                                  </p:par>
                                  <p:par>
                                    <p:cTn id="40" presetID="10" presetClass="entr" presetSubtype="0" fill="hold" nodeType="withEffect">
                                      <p:stCondLst>
                                        <p:cond delay="0"/>
                                      </p:stCondLst>
                                      <p:childTnLst>
                                        <p:set>
                                          <p:cBhvr>
                                            <p:cTn id="41" dur="1" fill="hold">
                                              <p:stCondLst>
                                                <p:cond delay="0"/>
                                              </p:stCondLst>
                                            </p:cTn>
                                            <p:tgtEl>
                                              <p:spTgt spid="198"/>
                                            </p:tgtEl>
                                            <p:attrNameLst>
                                              <p:attrName>style.visibility</p:attrName>
                                            </p:attrNameLst>
                                          </p:cBhvr>
                                          <p:to>
                                            <p:strVal val="visible"/>
                                          </p:to>
                                        </p:set>
                                        <p:animEffect transition="in" filter="fade">
                                          <p:cBhvr>
                                            <p:cTn id="42" dur="500"/>
                                            <p:tgtEl>
                                              <p:spTgt spid="198"/>
                                            </p:tgtEl>
                                          </p:cBhvr>
                                        </p:animEffect>
                                      </p:childTnLst>
                                    </p:cTn>
                                  </p:par>
                                  <p:par>
                                    <p:cTn id="43" presetID="10" presetClass="entr" presetSubtype="0" fill="hold" nodeType="withEffect">
                                      <p:stCondLst>
                                        <p:cond delay="0"/>
                                      </p:stCondLst>
                                      <p:childTnLst>
                                        <p:set>
                                          <p:cBhvr>
                                            <p:cTn id="44" dur="1" fill="hold">
                                              <p:stCondLst>
                                                <p:cond delay="0"/>
                                              </p:stCondLst>
                                            </p:cTn>
                                            <p:tgtEl>
                                              <p:spTgt spid="199"/>
                                            </p:tgtEl>
                                            <p:attrNameLst>
                                              <p:attrName>style.visibility</p:attrName>
                                            </p:attrNameLst>
                                          </p:cBhvr>
                                          <p:to>
                                            <p:strVal val="visible"/>
                                          </p:to>
                                        </p:set>
                                        <p:animEffect transition="in" filter="fade">
                                          <p:cBhvr>
                                            <p:cTn id="45" dur="500"/>
                                            <p:tgtEl>
                                              <p:spTgt spid="1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3"/>
                                            </p:tgtEl>
                                            <p:attrNameLst>
                                              <p:attrName>style.visibility</p:attrName>
                                            </p:attrNameLst>
                                          </p:cBhvr>
                                          <p:to>
                                            <p:strVal val="visible"/>
                                          </p:to>
                                        </p:set>
                                        <p:animEffect transition="in" filter="fade">
                                          <p:cBhvr>
                                            <p:cTn id="48" dur="500"/>
                                            <p:tgtEl>
                                              <p:spTgt spid="20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2"/>
                                            </p:tgtEl>
                                            <p:attrNameLst>
                                              <p:attrName>style.visibility</p:attrName>
                                            </p:attrNameLst>
                                          </p:cBhvr>
                                          <p:to>
                                            <p:strVal val="visible"/>
                                          </p:to>
                                        </p:set>
                                        <p:animEffect transition="in" filter="fade">
                                          <p:cBhvr>
                                            <p:cTn id="51" dur="500"/>
                                            <p:tgtEl>
                                              <p:spTgt spid="20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1"/>
                                            </p:tgtEl>
                                            <p:attrNameLst>
                                              <p:attrName>style.visibility</p:attrName>
                                            </p:attrNameLst>
                                          </p:cBhvr>
                                          <p:to>
                                            <p:strVal val="visible"/>
                                          </p:to>
                                        </p:set>
                                        <p:animEffect transition="in" filter="fade">
                                          <p:cBhvr>
                                            <p:cTn id="54" dur="500"/>
                                            <p:tgtEl>
                                              <p:spTgt spid="20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0"/>
                                            </p:tgtEl>
                                            <p:attrNameLst>
                                              <p:attrName>style.visibility</p:attrName>
                                            </p:attrNameLst>
                                          </p:cBhvr>
                                          <p:to>
                                            <p:strVal val="visible"/>
                                          </p:to>
                                        </p:set>
                                        <p:animEffect transition="in" filter="fade">
                                          <p:cBhvr>
                                            <p:cTn id="57" dur="500"/>
                                            <p:tgtEl>
                                              <p:spTgt spid="200"/>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04"/>
                                            </p:tgtEl>
                                            <p:attrNameLst>
                                              <p:attrName>style.visibility</p:attrName>
                                            </p:attrNameLst>
                                          </p:cBhvr>
                                          <p:to>
                                            <p:strVal val="visible"/>
                                          </p:to>
                                        </p:set>
                                        <p:animEffect transition="in" filter="wipe(left)">
                                          <p:cBhvr>
                                            <p:cTn id="61" dur="500"/>
                                            <p:tgtEl>
                                              <p:spTgt spid="204"/>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205"/>
                                            </p:tgtEl>
                                            <p:attrNameLst>
                                              <p:attrName>style.visibility</p:attrName>
                                            </p:attrNameLst>
                                          </p:cBhvr>
                                          <p:to>
                                            <p:strVal val="visible"/>
                                          </p:to>
                                        </p:set>
                                        <p:animEffect transition="in" filter="wipe(left)">
                                          <p:cBhvr>
                                            <p:cTn id="65" dur="100"/>
                                            <p:tgtEl>
                                              <p:spTgt spid="205"/>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205"/>
                                            </p:tgtEl>
                                          </p:cBhvr>
                                          <p:to x="80000" y="100000"/>
                                        </p:animScale>
                                        <p:anim by="(#ppt_w*0.10)" calcmode="lin" valueType="num">
                                          <p:cBhvr>
                                            <p:cTn id="68" dur="50" autoRev="1" fill="hold">
                                              <p:stCondLst>
                                                <p:cond delay="0"/>
                                              </p:stCondLst>
                                            </p:cTn>
                                            <p:tgtEl>
                                              <p:spTgt spid="205"/>
                                            </p:tgtEl>
                                            <p:attrNameLst>
                                              <p:attrName>ppt_x</p:attrName>
                                            </p:attrNameLst>
                                          </p:cBhvr>
                                        </p:anim>
                                        <p:anim by="(-#ppt_w*0.10)" calcmode="lin" valueType="num">
                                          <p:cBhvr>
                                            <p:cTn id="69" dur="50" autoRev="1" fill="hold">
                                              <p:stCondLst>
                                                <p:cond delay="0"/>
                                              </p:stCondLst>
                                            </p:cTn>
                                            <p:tgtEl>
                                              <p:spTgt spid="205"/>
                                            </p:tgtEl>
                                            <p:attrNameLst>
                                              <p:attrName>ppt_y</p:attrName>
                                            </p:attrNameLst>
                                          </p:cBhvr>
                                        </p:anim>
                                        <p:animRot by="-480000">
                                          <p:cBhvr>
                                            <p:cTn id="70" dur="50" autoRev="1" fill="hold">
                                              <p:stCondLst>
                                                <p:cond delay="0"/>
                                              </p:stCondLst>
                                            </p:cTn>
                                            <p:tgtEl>
                                              <p:spTgt spid="205"/>
                                            </p:tgtEl>
                                            <p:attrNameLst>
                                              <p:attrName>r</p:attrName>
                                            </p:attrNameLst>
                                          </p:cBhvr>
                                        </p:animRot>
                                      </p:childTnLst>
                                    </p:cTn>
                                  </p:par>
                                </p:childTnLst>
                              </p:cTn>
                            </p:par>
                            <p:par>
                              <p:cTn id="71" fill="hold">
                                <p:stCondLst>
                                  <p:cond delay="6880"/>
                                </p:stCondLst>
                                <p:childTnLst>
                                  <p:par>
                                    <p:cTn id="72" presetID="10" presetClass="entr" presetSubtype="0"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7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ldLvl="0" animBg="1"/>
          <p:bldP spid="189" grpId="0" bldLvl="0" animBg="1"/>
          <p:bldP spid="190" grpId="0" bldLvl="0" animBg="1"/>
          <p:bldP spid="191" grpId="0" bldLvl="0" animBg="1"/>
          <p:bldP spid="200" grpId="0"/>
          <p:bldP spid="201" grpId="0"/>
          <p:bldP spid="202" grpId="0"/>
          <p:bldP spid="203" grpId="0"/>
          <p:bldP spid="204" grpId="0" bldLvl="0" animBg="1"/>
          <p:bldP spid="205" grpId="0"/>
          <p:bldP spid="205" grpId="1"/>
          <p:bldP spid="84"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第五部分  产业分布与计划</a:t>
            </a:r>
          </a:p>
        </p:txBody>
      </p:sp>
      <p:sp>
        <p:nvSpPr>
          <p:cNvPr id="3" name="Oval 4"/>
          <p:cNvSpPr>
            <a:spLocks noChangeArrowheads="1"/>
          </p:cNvSpPr>
          <p:nvPr/>
        </p:nvSpPr>
        <p:spPr bwMode="auto">
          <a:xfrm>
            <a:off x="5767170" y="1700808"/>
            <a:ext cx="956780" cy="970953"/>
          </a:xfrm>
          <a:prstGeom prst="ellipse">
            <a:avLst/>
          </a:prstGeom>
          <a:solidFill>
            <a:schemeClr val="bg1">
              <a:lumMod val="50000"/>
            </a:schemeClr>
          </a:solidFill>
          <a:ln w="12700">
            <a:noFill/>
            <a:round/>
          </a:ln>
          <a:effectLst/>
        </p:spPr>
        <p:txBody>
          <a:bodyPr wrap="none" lIns="72176" tIns="36089" rIns="72176" bIns="36089" anchor="ctr"/>
          <a:lstStyle/>
          <a:p>
            <a:endParaRPr lang="ko-KR" altLang="en-US">
              <a:solidFill>
                <a:srgbClr val="000000"/>
              </a:solidFill>
              <a:latin typeface="Gulim" panose="020B0600000101010101" pitchFamily="50" charset="-127"/>
              <a:ea typeface="Gulim" panose="020B0600000101010101" pitchFamily="50" charset="-127"/>
            </a:endParaRPr>
          </a:p>
        </p:txBody>
      </p:sp>
      <p:sp>
        <p:nvSpPr>
          <p:cNvPr id="4" name="Oval 4"/>
          <p:cNvSpPr>
            <a:spLocks noChangeArrowheads="1"/>
          </p:cNvSpPr>
          <p:nvPr/>
        </p:nvSpPr>
        <p:spPr bwMode="auto">
          <a:xfrm>
            <a:off x="5767170" y="1700808"/>
            <a:ext cx="956780" cy="970953"/>
          </a:xfrm>
          <a:prstGeom prst="ellipse">
            <a:avLst/>
          </a:prstGeom>
          <a:solidFill>
            <a:schemeClr val="accent2"/>
          </a:solidFill>
          <a:ln w="12700">
            <a:noFill/>
            <a:round/>
          </a:ln>
        </p:spPr>
        <p:txBody>
          <a:bodyPr wrap="none" lIns="72176" tIns="36089" rIns="72176" bIns="36089" anchor="ctr"/>
          <a:lstStyle/>
          <a:p>
            <a:endParaRPr lang="ko-KR" altLang="en-US">
              <a:solidFill>
                <a:srgbClr val="000000"/>
              </a:solidFill>
              <a:latin typeface="Gulim" panose="020B0600000101010101" pitchFamily="50" charset="-127"/>
              <a:ea typeface="Gulim" panose="020B0600000101010101" pitchFamily="50" charset="-127"/>
            </a:endParaRPr>
          </a:p>
        </p:txBody>
      </p:sp>
      <p:sp>
        <p:nvSpPr>
          <p:cNvPr id="5" name="Oval 4"/>
          <p:cNvSpPr>
            <a:spLocks noChangeArrowheads="1"/>
          </p:cNvSpPr>
          <p:nvPr/>
        </p:nvSpPr>
        <p:spPr bwMode="auto">
          <a:xfrm>
            <a:off x="4703137" y="2139763"/>
            <a:ext cx="1308991" cy="1328384"/>
          </a:xfrm>
          <a:prstGeom prst="ellipse">
            <a:avLst/>
          </a:prstGeom>
          <a:solidFill>
            <a:schemeClr val="accent1"/>
          </a:solidFill>
          <a:ln w="12700">
            <a:noFill/>
            <a:round/>
          </a:ln>
          <a:effectLst/>
        </p:spPr>
        <p:txBody>
          <a:bodyPr wrap="none" lIns="72176" tIns="36089" rIns="72176" bIns="36089" anchor="ctr"/>
          <a:lstStyle/>
          <a:p>
            <a:endParaRPr lang="ko-KR" altLang="en-US">
              <a:solidFill>
                <a:srgbClr val="000000"/>
              </a:solidFill>
              <a:latin typeface="Gulim" panose="020B0600000101010101" pitchFamily="50" charset="-127"/>
              <a:ea typeface="Gulim" panose="020B0600000101010101" pitchFamily="50" charset="-127"/>
            </a:endParaRPr>
          </a:p>
        </p:txBody>
      </p:sp>
      <p:sp>
        <p:nvSpPr>
          <p:cNvPr id="6" name="Oval 4"/>
          <p:cNvSpPr>
            <a:spLocks noChangeArrowheads="1"/>
          </p:cNvSpPr>
          <p:nvPr/>
        </p:nvSpPr>
        <p:spPr bwMode="auto">
          <a:xfrm>
            <a:off x="4703137" y="2536421"/>
            <a:ext cx="1308991"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2"/>
          </a:solidFill>
          <a:ln w="12700">
            <a:noFill/>
            <a:round/>
          </a:ln>
        </p:spPr>
        <p:txBody>
          <a:bodyPr wrap="none" lIns="72176" tIns="36089" rIns="72176" bIns="36089" anchor="ctr"/>
          <a:lstStyle/>
          <a:p>
            <a:endParaRPr lang="ko-KR" altLang="en-US">
              <a:solidFill>
                <a:srgbClr val="000000"/>
              </a:solidFill>
              <a:latin typeface="Gulim" panose="020B0600000101010101" pitchFamily="50" charset="-127"/>
              <a:ea typeface="Gulim" panose="020B0600000101010101" pitchFamily="50" charset="-127"/>
            </a:endParaRPr>
          </a:p>
        </p:txBody>
      </p:sp>
      <p:sp>
        <p:nvSpPr>
          <p:cNvPr id="7" name="Oval 4"/>
          <p:cNvSpPr>
            <a:spLocks noChangeArrowheads="1"/>
          </p:cNvSpPr>
          <p:nvPr/>
        </p:nvSpPr>
        <p:spPr bwMode="auto">
          <a:xfrm>
            <a:off x="3468377" y="2749879"/>
            <a:ext cx="1613309" cy="1637424"/>
          </a:xfrm>
          <a:prstGeom prst="ellipse">
            <a:avLst/>
          </a:prstGeom>
          <a:solidFill>
            <a:schemeClr val="accent1"/>
          </a:solidFill>
          <a:ln w="12700">
            <a:noFill/>
            <a:round/>
          </a:ln>
          <a:effectLst/>
        </p:spPr>
        <p:txBody>
          <a:bodyPr wrap="none" lIns="72176" tIns="36089" rIns="72176" bIns="36089" anchor="ctr"/>
          <a:lstStyle/>
          <a:p>
            <a:endParaRPr lang="ko-KR" altLang="en-US">
              <a:solidFill>
                <a:srgbClr val="000000"/>
              </a:solidFill>
              <a:latin typeface="Gulim" panose="020B0600000101010101" pitchFamily="50" charset="-127"/>
              <a:ea typeface="Gulim" panose="020B0600000101010101" pitchFamily="50" charset="-127"/>
            </a:endParaRPr>
          </a:p>
        </p:txBody>
      </p:sp>
      <p:sp>
        <p:nvSpPr>
          <p:cNvPr id="8" name="Oval 4"/>
          <p:cNvSpPr>
            <a:spLocks noChangeArrowheads="1"/>
          </p:cNvSpPr>
          <p:nvPr/>
        </p:nvSpPr>
        <p:spPr bwMode="auto">
          <a:xfrm>
            <a:off x="3468377" y="3554847"/>
            <a:ext cx="1613309"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solidFill>
          <a:ln w="12700">
            <a:noFill/>
            <a:round/>
          </a:ln>
        </p:spPr>
        <p:txBody>
          <a:bodyPr wrap="none" lIns="72176" tIns="36089" rIns="72176" bIns="36089" anchor="ctr"/>
          <a:lstStyle/>
          <a:p>
            <a:endParaRPr lang="ko-KR" altLang="en-US">
              <a:solidFill>
                <a:srgbClr val="000000"/>
              </a:solidFill>
              <a:latin typeface="Gulim" panose="020B0600000101010101" pitchFamily="50" charset="-127"/>
              <a:ea typeface="Gulim" panose="020B0600000101010101" pitchFamily="50" charset="-127"/>
            </a:endParaRPr>
          </a:p>
        </p:txBody>
      </p:sp>
      <p:sp>
        <p:nvSpPr>
          <p:cNvPr id="9" name="Oval 4"/>
          <p:cNvSpPr>
            <a:spLocks noChangeArrowheads="1"/>
          </p:cNvSpPr>
          <p:nvPr/>
        </p:nvSpPr>
        <p:spPr bwMode="auto">
          <a:xfrm>
            <a:off x="2010383" y="3533566"/>
            <a:ext cx="1980161" cy="2009761"/>
          </a:xfrm>
          <a:prstGeom prst="ellipse">
            <a:avLst/>
          </a:prstGeom>
          <a:solidFill>
            <a:schemeClr val="accent1"/>
          </a:solidFill>
          <a:ln w="12700">
            <a:noFill/>
            <a:round/>
          </a:ln>
          <a:effectLst/>
        </p:spPr>
        <p:txBody>
          <a:bodyPr wrap="none" lIns="72176" tIns="36089" rIns="72176" bIns="36089" anchor="ctr"/>
          <a:lstStyle/>
          <a:p>
            <a:endParaRPr lang="ko-KR" altLang="en-US">
              <a:solidFill>
                <a:srgbClr val="000000"/>
              </a:solidFill>
              <a:latin typeface="Gulim" panose="020B0600000101010101" pitchFamily="50" charset="-127"/>
              <a:ea typeface="Gulim" panose="020B0600000101010101" pitchFamily="50" charset="-127"/>
            </a:endParaRPr>
          </a:p>
        </p:txBody>
      </p:sp>
      <p:sp>
        <p:nvSpPr>
          <p:cNvPr id="10" name="Oval 4"/>
          <p:cNvSpPr>
            <a:spLocks noChangeArrowheads="1"/>
          </p:cNvSpPr>
          <p:nvPr/>
        </p:nvSpPr>
        <p:spPr bwMode="auto">
          <a:xfrm>
            <a:off x="2180986" y="5102337"/>
            <a:ext cx="1638957"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2"/>
          </a:solidFill>
          <a:ln w="12700">
            <a:noFill/>
            <a:round/>
          </a:ln>
        </p:spPr>
        <p:txBody>
          <a:bodyPr wrap="none" lIns="72176" tIns="36089" rIns="72176" bIns="36089" anchor="ctr"/>
          <a:lstStyle/>
          <a:p>
            <a:endParaRPr lang="ko-KR" altLang="en-US">
              <a:solidFill>
                <a:srgbClr val="000000"/>
              </a:solidFill>
              <a:latin typeface="Gulim" panose="020B0600000101010101" pitchFamily="50" charset="-127"/>
              <a:ea typeface="Gulim" panose="020B0600000101010101" pitchFamily="50" charset="-127"/>
            </a:endParaRPr>
          </a:p>
        </p:txBody>
      </p:sp>
      <p:sp>
        <p:nvSpPr>
          <p:cNvPr id="11" name="TextBox 10"/>
          <p:cNvSpPr txBox="1"/>
          <p:nvPr/>
        </p:nvSpPr>
        <p:spPr>
          <a:xfrm>
            <a:off x="2364250" y="4333659"/>
            <a:ext cx="1261110" cy="409575"/>
          </a:xfrm>
          <a:prstGeom prst="rect">
            <a:avLst/>
          </a:prstGeom>
          <a:noFill/>
        </p:spPr>
        <p:txBody>
          <a:bodyPr wrap="none" lIns="72176" tIns="36089" rIns="72176" bIns="36089" rtlCol="0" anchor="ctr">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添加文字</a:t>
            </a:r>
          </a:p>
        </p:txBody>
      </p:sp>
      <p:sp>
        <p:nvSpPr>
          <p:cNvPr id="12" name="TextBox 11"/>
          <p:cNvSpPr txBox="1"/>
          <p:nvPr/>
        </p:nvSpPr>
        <p:spPr>
          <a:xfrm>
            <a:off x="3725842" y="3078108"/>
            <a:ext cx="1108710" cy="363220"/>
          </a:xfrm>
          <a:prstGeom prst="rect">
            <a:avLst/>
          </a:prstGeom>
          <a:noFill/>
        </p:spPr>
        <p:txBody>
          <a:bodyPr wrap="none" lIns="72176" tIns="36089" rIns="72176" bIns="36089" rtlCol="0" anchor="ctr">
            <a:spAutoFit/>
          </a:bodyPr>
          <a:lstStyle/>
          <a:p>
            <a:r>
              <a:rPr lang="zh-CN" altLang="en-US" sz="1900" dirty="0">
                <a:solidFill>
                  <a:schemeClr val="bg1"/>
                </a:solidFill>
                <a:latin typeface="微软雅黑" panose="020B0503020204020204" pitchFamily="34" charset="-122"/>
                <a:ea typeface="微软雅黑" panose="020B0503020204020204" pitchFamily="34" charset="-122"/>
              </a:rPr>
              <a:t>添加文字</a:t>
            </a:r>
          </a:p>
        </p:txBody>
      </p:sp>
      <p:sp>
        <p:nvSpPr>
          <p:cNvPr id="13" name="TextBox 12"/>
          <p:cNvSpPr txBox="1"/>
          <p:nvPr/>
        </p:nvSpPr>
        <p:spPr>
          <a:xfrm>
            <a:off x="4882485" y="2644383"/>
            <a:ext cx="1057910" cy="347980"/>
          </a:xfrm>
          <a:prstGeom prst="rect">
            <a:avLst/>
          </a:prstGeom>
          <a:noFill/>
        </p:spPr>
        <p:txBody>
          <a:bodyPr wrap="none" lIns="72176" tIns="36089" rIns="72176" bIns="36089" rtlCol="0" anchor="ctr">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添加文字</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6246884" y="2321150"/>
            <a:ext cx="84132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5348870" y="3053086"/>
            <a:ext cx="173934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4237996" y="3887004"/>
            <a:ext cx="2850217"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000463" y="4755774"/>
            <a:ext cx="4087750"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8" name="TextBox 17"/>
          <p:cNvSpPr txBox="1"/>
          <p:nvPr/>
        </p:nvSpPr>
        <p:spPr>
          <a:xfrm>
            <a:off x="7154192" y="4538447"/>
            <a:ext cx="3029977" cy="550545"/>
          </a:xfrm>
          <a:prstGeom prst="rect">
            <a:avLst/>
          </a:prstGeom>
          <a:noFill/>
        </p:spPr>
        <p:txBody>
          <a:bodyPr wrap="square" lIns="72176" tIns="36089" rIns="72176" bIns="36089"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19" name="TextBox 18"/>
          <p:cNvSpPr txBox="1"/>
          <p:nvPr/>
        </p:nvSpPr>
        <p:spPr>
          <a:xfrm>
            <a:off x="7154192" y="3683027"/>
            <a:ext cx="3029977" cy="550545"/>
          </a:xfrm>
          <a:prstGeom prst="rect">
            <a:avLst/>
          </a:prstGeom>
          <a:noFill/>
        </p:spPr>
        <p:txBody>
          <a:bodyPr wrap="square" lIns="72176" tIns="36089" rIns="72176" bIns="36089"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7154192" y="2827608"/>
            <a:ext cx="3029977" cy="550545"/>
          </a:xfrm>
          <a:prstGeom prst="rect">
            <a:avLst/>
          </a:prstGeom>
          <a:noFill/>
        </p:spPr>
        <p:txBody>
          <a:bodyPr wrap="square" lIns="72176" tIns="36089" rIns="72176" bIns="36089"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7154192" y="2136629"/>
            <a:ext cx="3029977" cy="550545"/>
          </a:xfrm>
          <a:prstGeom prst="rect">
            <a:avLst/>
          </a:prstGeom>
          <a:noFill/>
        </p:spPr>
        <p:txBody>
          <a:bodyPr wrap="square" lIns="72176" tIns="36089" rIns="72176" bIns="36089"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2" name="TextBox 21"/>
          <p:cNvSpPr txBox="1"/>
          <p:nvPr/>
        </p:nvSpPr>
        <p:spPr>
          <a:xfrm>
            <a:off x="5852272" y="2058650"/>
            <a:ext cx="753110" cy="255270"/>
          </a:xfrm>
          <a:prstGeom prst="rect">
            <a:avLst/>
          </a:prstGeom>
          <a:noFill/>
        </p:spPr>
        <p:txBody>
          <a:bodyPr wrap="none" lIns="72176" tIns="36089" rIns="72176" bIns="36089"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添加文字</a:t>
            </a:r>
          </a:p>
        </p:txBody>
      </p:sp>
      <p:sp>
        <p:nvSpPr>
          <p:cNvPr id="23" name="TextBox 22"/>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14:bounceEnd="42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14:bounceEnd="42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14:bounceEnd="42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par>
                              <p:cTn id="93" fill="hold">
                                <p:stCondLst>
                                  <p:cond delay="10500"/>
                                </p:stCondLst>
                                <p:childTnLst>
                                  <p:par>
                                    <p:cTn id="94" presetID="10" presetClass="entr" presetSubtype="0"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par>
                              <p:cTn id="93" fill="hold">
                                <p:stCondLst>
                                  <p:cond delay="10500"/>
                                </p:stCondLst>
                                <p:childTnLst>
                                  <p:par>
                                    <p:cTn id="94" presetID="10" presetClass="entr" presetSubtype="0"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8" grpId="0"/>
          <p:bldP spid="19" grpId="0"/>
          <p:bldP spid="20" grpId="0"/>
          <p:bldP spid="21" grpId="0"/>
          <p:bldP spid="22" grpId="0"/>
          <p:bldP spid="2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第一部分  工作概况</a:t>
            </a:r>
          </a:p>
        </p:txBody>
      </p:sp>
      <p:cxnSp>
        <p:nvCxnSpPr>
          <p:cNvPr id="3" name="直接连接符 7"/>
          <p:cNvCxnSpPr/>
          <p:nvPr/>
        </p:nvCxnSpPr>
        <p:spPr>
          <a:xfrm>
            <a:off x="6081024" y="1729812"/>
            <a:ext cx="0" cy="4057274"/>
          </a:xfrm>
          <a:prstGeom prst="line">
            <a:avLst/>
          </a:prstGeom>
          <a:ln w="254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Group 8"/>
          <p:cNvGrpSpPr/>
          <p:nvPr/>
        </p:nvGrpSpPr>
        <p:grpSpPr>
          <a:xfrm>
            <a:off x="5997161" y="2005938"/>
            <a:ext cx="802683" cy="167725"/>
            <a:chOff x="5964215" y="1531583"/>
            <a:chExt cx="1070244" cy="223633"/>
          </a:xfrm>
        </p:grpSpPr>
        <p:sp>
          <p:nvSpPr>
            <p:cNvPr id="5" name="椭圆 8"/>
            <p:cNvSpPr/>
            <p:nvPr/>
          </p:nvSpPr>
          <p:spPr>
            <a:xfrm>
              <a:off x="5964215" y="153158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6" name="直接连接符 12"/>
            <p:cNvCxnSpPr>
              <a:stCxn id="5"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 name="Group 12"/>
          <p:cNvGrpSpPr/>
          <p:nvPr/>
        </p:nvGrpSpPr>
        <p:grpSpPr>
          <a:xfrm>
            <a:off x="5997161" y="4450045"/>
            <a:ext cx="804101" cy="167725"/>
            <a:chOff x="5964215" y="4790393"/>
            <a:chExt cx="1072134" cy="223633"/>
          </a:xfrm>
        </p:grpSpPr>
        <p:sp>
          <p:nvSpPr>
            <p:cNvPr id="8" name="椭圆 10"/>
            <p:cNvSpPr/>
            <p:nvPr/>
          </p:nvSpPr>
          <p:spPr>
            <a:xfrm>
              <a:off x="5964215" y="479039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9"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0" name="Group 10"/>
          <p:cNvGrpSpPr/>
          <p:nvPr/>
        </p:nvGrpSpPr>
        <p:grpSpPr>
          <a:xfrm>
            <a:off x="5997161" y="3132210"/>
            <a:ext cx="804101" cy="167725"/>
            <a:chOff x="5964215" y="3033279"/>
            <a:chExt cx="1072134" cy="223633"/>
          </a:xfrm>
        </p:grpSpPr>
        <p:sp>
          <p:nvSpPr>
            <p:cNvPr id="11" name="椭圆 9"/>
            <p:cNvSpPr/>
            <p:nvPr/>
          </p:nvSpPr>
          <p:spPr>
            <a:xfrm>
              <a:off x="5964215" y="3033279"/>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2"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6883706" y="1912550"/>
            <a:ext cx="599440" cy="345440"/>
          </a:xfrm>
          <a:prstGeom prst="rect">
            <a:avLst/>
          </a:prstGeom>
          <a:noFill/>
        </p:spPr>
        <p:txBody>
          <a:bodyPr wrap="none" lIns="68580" tIns="34290" rIns="68580" bIns="34290" rtlCol="0">
            <a:spAutoFit/>
          </a:bodyPr>
          <a:lstStyle/>
          <a:p>
            <a:r>
              <a:rPr lang="en-US" sz="1800" b="1" dirty="0" smtClean="0">
                <a:solidFill>
                  <a:schemeClr val="tx1">
                    <a:lumMod val="65000"/>
                    <a:lumOff val="35000"/>
                  </a:schemeClr>
                </a:solidFill>
                <a:latin typeface="+mj-lt"/>
              </a:rPr>
              <a:t>2017</a:t>
            </a:r>
            <a:endParaRPr lang="en-GB" sz="1800" b="1" dirty="0">
              <a:solidFill>
                <a:schemeClr val="tx1">
                  <a:lumMod val="65000"/>
                  <a:lumOff val="35000"/>
                </a:schemeClr>
              </a:solidFill>
              <a:latin typeface="+mj-lt"/>
            </a:endParaRPr>
          </a:p>
        </p:txBody>
      </p:sp>
      <p:sp>
        <p:nvSpPr>
          <p:cNvPr id="14" name="TextBox 13"/>
          <p:cNvSpPr txBox="1"/>
          <p:nvPr/>
        </p:nvSpPr>
        <p:spPr>
          <a:xfrm>
            <a:off x="6883705" y="3038538"/>
            <a:ext cx="599440" cy="345440"/>
          </a:xfrm>
          <a:prstGeom prst="rect">
            <a:avLst/>
          </a:prstGeom>
          <a:noFill/>
        </p:spPr>
        <p:txBody>
          <a:bodyPr wrap="none" lIns="68580" tIns="34290" rIns="68580" bIns="34290" rtlCol="0">
            <a:spAutoFit/>
          </a:bodyPr>
          <a:lstStyle/>
          <a:p>
            <a:r>
              <a:rPr lang="en-US" sz="1800" b="1" dirty="0" smtClean="0">
                <a:solidFill>
                  <a:schemeClr val="tx1">
                    <a:lumMod val="65000"/>
                    <a:lumOff val="35000"/>
                  </a:schemeClr>
                </a:solidFill>
                <a:latin typeface="+mj-lt"/>
              </a:rPr>
              <a:t>2017</a:t>
            </a:r>
            <a:endParaRPr lang="en-GB" sz="1800" b="1" dirty="0">
              <a:solidFill>
                <a:schemeClr val="tx1">
                  <a:lumMod val="65000"/>
                  <a:lumOff val="35000"/>
                </a:schemeClr>
              </a:solidFill>
              <a:latin typeface="+mj-lt"/>
            </a:endParaRPr>
          </a:p>
        </p:txBody>
      </p:sp>
      <p:sp>
        <p:nvSpPr>
          <p:cNvPr id="15" name="TextBox 14"/>
          <p:cNvSpPr txBox="1"/>
          <p:nvPr/>
        </p:nvSpPr>
        <p:spPr>
          <a:xfrm>
            <a:off x="6883705" y="4365193"/>
            <a:ext cx="599440" cy="345440"/>
          </a:xfrm>
          <a:prstGeom prst="rect">
            <a:avLst/>
          </a:prstGeom>
          <a:noFill/>
        </p:spPr>
        <p:txBody>
          <a:bodyPr wrap="none" lIns="68580" tIns="34290" rIns="68580" bIns="34290" rtlCol="0">
            <a:spAutoFit/>
          </a:bodyPr>
          <a:lstStyle/>
          <a:p>
            <a:r>
              <a:rPr lang="en-US" sz="1800" b="1" dirty="0" smtClean="0">
                <a:solidFill>
                  <a:schemeClr val="tx1">
                    <a:lumMod val="65000"/>
                    <a:lumOff val="35000"/>
                  </a:schemeClr>
                </a:solidFill>
                <a:latin typeface="+mj-lt"/>
              </a:rPr>
              <a:t>2017</a:t>
            </a:r>
            <a:endParaRPr lang="en-GB" sz="1800" b="1" dirty="0">
              <a:solidFill>
                <a:schemeClr val="tx1">
                  <a:lumMod val="65000"/>
                  <a:lumOff val="35000"/>
                </a:schemeClr>
              </a:solidFill>
              <a:latin typeface="+mj-lt"/>
            </a:endParaRPr>
          </a:p>
        </p:txBody>
      </p:sp>
      <p:grpSp>
        <p:nvGrpSpPr>
          <p:cNvPr id="16" name="Group 14"/>
          <p:cNvGrpSpPr/>
          <p:nvPr/>
        </p:nvGrpSpPr>
        <p:grpSpPr>
          <a:xfrm>
            <a:off x="5535920" y="2365468"/>
            <a:ext cx="3204738" cy="503174"/>
            <a:chOff x="5349226" y="2010956"/>
            <a:chExt cx="4272984" cy="670899"/>
          </a:xfrm>
        </p:grpSpPr>
        <p:sp>
          <p:nvSpPr>
            <p:cNvPr id="17" name="燕尾形 18"/>
            <p:cNvSpPr/>
            <p:nvPr/>
          </p:nvSpPr>
          <p:spPr>
            <a:xfrm rot="10800000">
              <a:off x="5349226" y="2010956"/>
              <a:ext cx="4272984" cy="670899"/>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18" name="TextBox 17"/>
            <p:cNvSpPr txBox="1"/>
            <p:nvPr/>
          </p:nvSpPr>
          <p:spPr>
            <a:xfrm>
              <a:off x="6194267" y="2100183"/>
              <a:ext cx="2072640" cy="491067"/>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19" name="Group 15"/>
          <p:cNvGrpSpPr/>
          <p:nvPr/>
        </p:nvGrpSpPr>
        <p:grpSpPr>
          <a:xfrm>
            <a:off x="3451342" y="3592101"/>
            <a:ext cx="3204738" cy="503174"/>
            <a:chOff x="2569789" y="3646467"/>
            <a:chExt cx="4272984" cy="670899"/>
          </a:xfrm>
        </p:grpSpPr>
        <p:sp>
          <p:nvSpPr>
            <p:cNvPr id="20" name="燕尾形 20"/>
            <p:cNvSpPr/>
            <p:nvPr/>
          </p:nvSpPr>
          <p:spPr>
            <a:xfrm>
              <a:off x="2569789" y="3646467"/>
              <a:ext cx="4272984" cy="670899"/>
            </a:xfrm>
            <a:prstGeom prst="chevron">
              <a:avLst>
                <a:gd name="adj" fmla="val 6774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21" name="TextBox 20"/>
            <p:cNvSpPr txBox="1"/>
            <p:nvPr/>
          </p:nvSpPr>
          <p:spPr>
            <a:xfrm>
              <a:off x="3886789" y="3735695"/>
              <a:ext cx="2072640" cy="491067"/>
            </a:xfrm>
            <a:prstGeom prst="rect">
              <a:avLst/>
            </a:prstGeom>
            <a:noFill/>
          </p:spPr>
          <p:txBody>
            <a:bodyPr wrap="none" rtlCol="0">
              <a:spAutoFit/>
            </a:bodyPr>
            <a:lstStyle/>
            <a:p>
              <a:pPr algn="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点击添加</a:t>
              </a:r>
              <a:r>
                <a:rPr lang="zh-CN" altLang="en-US" b="1" dirty="0">
                  <a:solidFill>
                    <a:schemeClr val="bg1">
                      <a:lumMod val="95000"/>
                    </a:schemeClr>
                  </a:solidFill>
                  <a:latin typeface="微软雅黑" panose="020B0503020204020204" pitchFamily="34" charset="-122"/>
                  <a:ea typeface="微软雅黑" panose="020B0503020204020204" pitchFamily="34" charset="-122"/>
                </a:rPr>
                <a:t>文本</a:t>
              </a:r>
            </a:p>
          </p:txBody>
        </p:sp>
      </p:grpSp>
      <p:grpSp>
        <p:nvGrpSpPr>
          <p:cNvPr id="22" name="Group 17"/>
          <p:cNvGrpSpPr/>
          <p:nvPr/>
        </p:nvGrpSpPr>
        <p:grpSpPr>
          <a:xfrm>
            <a:off x="5535920" y="4881338"/>
            <a:ext cx="3204738" cy="503174"/>
            <a:chOff x="5349226" y="5365450"/>
            <a:chExt cx="4272984" cy="670899"/>
          </a:xfrm>
        </p:grpSpPr>
        <p:sp>
          <p:nvSpPr>
            <p:cNvPr id="23" name="燕尾形 23"/>
            <p:cNvSpPr/>
            <p:nvPr/>
          </p:nvSpPr>
          <p:spPr>
            <a:xfrm rot="10800000">
              <a:off x="5349226" y="5365450"/>
              <a:ext cx="4272984" cy="670899"/>
            </a:xfrm>
            <a:prstGeom prst="chevron">
              <a:avLst>
                <a:gd name="adj" fmla="val 67746"/>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24" name="TextBox 23"/>
            <p:cNvSpPr txBox="1"/>
            <p:nvPr/>
          </p:nvSpPr>
          <p:spPr>
            <a:xfrm>
              <a:off x="6194267" y="5454678"/>
              <a:ext cx="2072640" cy="491067"/>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sp>
        <p:nvSpPr>
          <p:cNvPr id="25" name="Rectangle 70"/>
          <p:cNvSpPr/>
          <p:nvPr/>
        </p:nvSpPr>
        <p:spPr>
          <a:xfrm>
            <a:off x="3160472" y="3083601"/>
            <a:ext cx="2565815" cy="407035"/>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776327" y="2816739"/>
            <a:ext cx="949960" cy="314325"/>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27" name="Rectangle 70"/>
          <p:cNvSpPr/>
          <p:nvPr/>
        </p:nvSpPr>
        <p:spPr>
          <a:xfrm>
            <a:off x="6776730" y="3651649"/>
            <a:ext cx="2565815" cy="407035"/>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776730" y="3384787"/>
            <a:ext cx="949960" cy="314325"/>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29" name="Rectangle 70"/>
          <p:cNvSpPr/>
          <p:nvPr/>
        </p:nvSpPr>
        <p:spPr>
          <a:xfrm>
            <a:off x="3160472" y="4474319"/>
            <a:ext cx="2565815" cy="407035"/>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776327" y="4207457"/>
            <a:ext cx="949960" cy="314325"/>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31" name="TextBox 30"/>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left)">
                                      <p:cBhvr>
                                        <p:cTn id="20" dur="500"/>
                                        <p:tgtEl>
                                          <p:spTgt spid="1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ppt_x</p:attrName>
                                        </p:attrNameLst>
                                      </p:cBhvr>
                                      <p:tavLst>
                                        <p:tav tm="0">
                                          <p:val>
                                            <p:strVal val="#ppt_x-#ppt_w*1.125000"/>
                                          </p:val>
                                        </p:tav>
                                        <p:tav tm="100000">
                                          <p:val>
                                            <p:strVal val="#ppt_x"/>
                                          </p:val>
                                        </p:tav>
                                      </p:tavLst>
                                    </p:anim>
                                    <p:animEffect transition="in" filter="wipe(right)">
                                      <p:cBhvr>
                                        <p:cTn id="33" dur="500"/>
                                        <p:tgtEl>
                                          <p:spTgt spid="1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p:tgtEl>
                                          <p:spTgt spid="22"/>
                                        </p:tgtEl>
                                        <p:attrNameLst>
                                          <p:attrName>ppt_x</p:attrName>
                                        </p:attrNameLst>
                                      </p:cBhvr>
                                      <p:tavLst>
                                        <p:tav tm="0">
                                          <p:val>
                                            <p:strVal val="#ppt_x+#ppt_w*1.125000"/>
                                          </p:val>
                                        </p:tav>
                                        <p:tav tm="100000">
                                          <p:val>
                                            <p:strVal val="#ppt_x"/>
                                          </p:val>
                                        </p:tav>
                                      </p:tavLst>
                                    </p:anim>
                                    <p:animEffect transition="in" filter="wipe(left)">
                                      <p:cBhvr>
                                        <p:cTn id="46" dur="500"/>
                                        <p:tgtEl>
                                          <p:spTgt spid="22"/>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0-#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0-#ppt_w/2"/>
                                          </p:val>
                                        </p:tav>
                                        <p:tav tm="100000">
                                          <p:val>
                                            <p:strVal val="#ppt_x"/>
                                          </p:val>
                                        </p:tav>
                                      </p:tavLst>
                                    </p:anim>
                                    <p:anim calcmode="lin" valueType="num">
                                      <p:cBhvr additive="base">
                                        <p:cTn id="67" dur="500" fill="hold"/>
                                        <p:tgtEl>
                                          <p:spTgt spid="30"/>
                                        </p:tgtEl>
                                        <p:attrNameLst>
                                          <p:attrName>ppt_y</p:attrName>
                                        </p:attrNameLst>
                                      </p:cBhvr>
                                      <p:tavLst>
                                        <p:tav tm="0">
                                          <p:val>
                                            <p:strVal val="#ppt_y"/>
                                          </p:val>
                                        </p:tav>
                                        <p:tav tm="100000">
                                          <p:val>
                                            <p:strVal val="#ppt_y"/>
                                          </p:val>
                                        </p:tav>
                                      </p:tavLst>
                                    </p:anim>
                                  </p:childTnLst>
                                </p:cTn>
                              </p:par>
                              <p:par>
                                <p:cTn id="68" presetID="22" presetClass="entr" presetSubtype="1"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500"/>
                                        <p:tgtEl>
                                          <p:spTgt spid="29"/>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7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5" grpId="0"/>
      <p:bldP spid="26" grpId="0"/>
      <p:bldP spid="27" grpId="0"/>
      <p:bldP spid="28" grpId="0"/>
      <p:bldP spid="29" grpId="0"/>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58234" y="3717032"/>
            <a:ext cx="6722142" cy="807085"/>
          </a:xfrm>
          <a:prstGeom prst="rect">
            <a:avLst/>
          </a:prstGeom>
          <a:noFill/>
        </p:spPr>
        <p:txBody>
          <a:bodyPr wrap="square" lIns="68580" tIns="34290" rIns="68580" bIns="34290" rtlCol="0">
            <a:spAutoFit/>
          </a:bodyPr>
          <a:lstStyle/>
          <a:p>
            <a:pPr algn="ctr"/>
            <a:r>
              <a:rPr lang="zh-CN" altLang="en-US" sz="4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感谢您的观看</a:t>
            </a:r>
            <a:endPar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56" y="1268760"/>
            <a:ext cx="2767916" cy="256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300" fill="hold"/>
                                        <p:tgtEl>
                                          <p:spTgt spid="10"/>
                                        </p:tgtEl>
                                        <p:attrNameLst>
                                          <p:attrName>ppt_w</p:attrName>
                                        </p:attrNameLst>
                                      </p:cBhvr>
                                      <p:tavLst>
                                        <p:tav tm="0">
                                          <p:val>
                                            <p:fltVal val="0"/>
                                          </p:val>
                                        </p:tav>
                                        <p:tav tm="100000">
                                          <p:val>
                                            <p:strVal val="#ppt_w"/>
                                          </p:val>
                                        </p:tav>
                                      </p:tavLst>
                                    </p:anim>
                                    <p:anim calcmode="lin" valueType="num">
                                      <p:cBhvr>
                                        <p:cTn id="8" dur="1300" fill="hold"/>
                                        <p:tgtEl>
                                          <p:spTgt spid="10"/>
                                        </p:tgtEl>
                                        <p:attrNameLst>
                                          <p:attrName>ppt_h</p:attrName>
                                        </p:attrNameLst>
                                      </p:cBhvr>
                                      <p:tavLst>
                                        <p:tav tm="0">
                                          <p:val>
                                            <p:fltVal val="0"/>
                                          </p:val>
                                        </p:tav>
                                        <p:tav tm="100000">
                                          <p:val>
                                            <p:strVal val="#ppt_h"/>
                                          </p:val>
                                        </p:tav>
                                      </p:tavLst>
                                    </p:anim>
                                    <p:animEffect transition="in" filter="fade">
                                      <p:cBhvr>
                                        <p:cTn id="9" dur="1300"/>
                                        <p:tgtEl>
                                          <p:spTgt spid="10"/>
                                        </p:tgtEl>
                                      </p:cBhvr>
                                    </p:animEffect>
                                  </p:childTnLst>
                                </p:cTn>
                              </p:par>
                            </p:childTnLst>
                          </p:cTn>
                        </p:par>
                        <p:par>
                          <p:cTn id="10" fill="hold">
                            <p:stCondLst>
                              <p:cond delay="1500"/>
                            </p:stCondLst>
                            <p:childTnLst>
                              <p:par>
                                <p:cTn id="11" presetID="23" presetClass="entr" presetSubtype="3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第一部分  具体工作明细</a:t>
            </a:r>
          </a:p>
        </p:txBody>
      </p:sp>
      <p:sp>
        <p:nvSpPr>
          <p:cNvPr id="105" name="箭头3"/>
          <p:cNvSpPr/>
          <p:nvPr/>
        </p:nvSpPr>
        <p:spPr bwMode="gray">
          <a:xfrm flipV="1">
            <a:off x="3463374" y="3713654"/>
            <a:ext cx="905261" cy="125819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68580" tIns="34290" rIns="68580" bIns="3429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000">
              <a:solidFill>
                <a:schemeClr val="bg1"/>
              </a:solidFill>
              <a:latin typeface="+mj-ea"/>
              <a:ea typeface="+mj-ea"/>
            </a:endParaRPr>
          </a:p>
        </p:txBody>
      </p:sp>
      <p:sp>
        <p:nvSpPr>
          <p:cNvPr id="106" name="箭头2"/>
          <p:cNvSpPr/>
          <p:nvPr/>
        </p:nvSpPr>
        <p:spPr bwMode="gray">
          <a:xfrm rot="16200000">
            <a:off x="3702051" y="3189482"/>
            <a:ext cx="268784" cy="107602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ffectLst/>
        </p:spPr>
        <p:txBody>
          <a:bodyPr wrap="none" lIns="68580" tIns="34290" rIns="68580" bIns="3429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000">
              <a:solidFill>
                <a:schemeClr val="bg1"/>
              </a:solidFill>
              <a:latin typeface="+mj-ea"/>
              <a:ea typeface="+mj-ea"/>
            </a:endParaRPr>
          </a:p>
        </p:txBody>
      </p:sp>
      <p:sp>
        <p:nvSpPr>
          <p:cNvPr id="107" name="箭头1"/>
          <p:cNvSpPr/>
          <p:nvPr/>
        </p:nvSpPr>
        <p:spPr bwMode="gray">
          <a:xfrm>
            <a:off x="3457552" y="2339209"/>
            <a:ext cx="905261" cy="14574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68580" tIns="34290" rIns="68580" bIns="3429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000">
              <a:solidFill>
                <a:schemeClr val="bg1"/>
              </a:solidFill>
              <a:latin typeface="+mj-ea"/>
              <a:ea typeface="+mj-ea"/>
            </a:endParaRPr>
          </a:p>
        </p:txBody>
      </p:sp>
      <p:sp>
        <p:nvSpPr>
          <p:cNvPr id="108" name="文本1"/>
          <p:cNvSpPr>
            <a:spLocks noChangeArrowheads="1"/>
          </p:cNvSpPr>
          <p:nvPr/>
        </p:nvSpPr>
        <p:spPr bwMode="gray">
          <a:xfrm>
            <a:off x="5502363" y="2017578"/>
            <a:ext cx="3523592" cy="989533"/>
          </a:xfrm>
          <a:prstGeom prst="roundRect">
            <a:avLst>
              <a:gd name="adj" fmla="val 11505"/>
            </a:avLst>
          </a:prstGeom>
          <a:noFill/>
          <a:ln w="28575" cap="flat" cmpd="sng" algn="ctr">
            <a:solidFill>
              <a:schemeClr val="accent2"/>
            </a:solid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100" dirty="0">
                <a:solidFill>
                  <a:schemeClr val="tx1">
                    <a:lumMod val="85000"/>
                    <a:lumOff val="15000"/>
                  </a:schemeClr>
                </a:solidFill>
                <a:latin typeface="+mj-ea"/>
                <a:ea typeface="+mj-ea"/>
              </a:rPr>
              <a:t>您的内容打在这里，或者通过复制您的文本后，在此框中选择粘贴，并选择只保留文字。在此录入上述图表的综合描述说明。</a:t>
            </a:r>
            <a:endParaRPr lang="zh-CN" altLang="zh-CN" sz="1100" dirty="0">
              <a:solidFill>
                <a:schemeClr val="tx1">
                  <a:lumMod val="85000"/>
                  <a:lumOff val="15000"/>
                </a:schemeClr>
              </a:solidFill>
              <a:latin typeface="+mj-ea"/>
              <a:ea typeface="+mj-ea"/>
            </a:endParaRPr>
          </a:p>
        </p:txBody>
      </p:sp>
      <p:sp>
        <p:nvSpPr>
          <p:cNvPr id="109" name="标题1"/>
          <p:cNvSpPr>
            <a:spLocks noChangeArrowheads="1"/>
          </p:cNvSpPr>
          <p:nvPr/>
        </p:nvSpPr>
        <p:spPr bwMode="gray">
          <a:xfrm>
            <a:off x="4473211" y="2012513"/>
            <a:ext cx="1029152" cy="994598"/>
          </a:xfrm>
          <a:prstGeom prst="roundRect">
            <a:avLst>
              <a:gd name="adj" fmla="val 11921"/>
            </a:avLst>
          </a:prstGeom>
          <a:solidFill>
            <a:schemeClr val="accent2"/>
          </a:solidFill>
          <a:ln w="25400"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200" b="1" dirty="0">
                <a:solidFill>
                  <a:schemeClr val="bg1"/>
                </a:solidFill>
                <a:latin typeface="+mj-ea"/>
                <a:ea typeface="+mj-ea"/>
              </a:rPr>
              <a:t>业务方面</a:t>
            </a:r>
            <a:endParaRPr lang="zh-CN" altLang="zh-CN" sz="1200" b="1" dirty="0">
              <a:solidFill>
                <a:schemeClr val="bg1"/>
              </a:solidFill>
              <a:latin typeface="+mj-ea"/>
              <a:ea typeface="+mj-ea"/>
            </a:endParaRPr>
          </a:p>
        </p:txBody>
      </p:sp>
      <p:sp>
        <p:nvSpPr>
          <p:cNvPr id="110" name="文本2"/>
          <p:cNvSpPr>
            <a:spLocks noChangeArrowheads="1"/>
          </p:cNvSpPr>
          <p:nvPr/>
        </p:nvSpPr>
        <p:spPr bwMode="gray">
          <a:xfrm>
            <a:off x="5502363" y="3220065"/>
            <a:ext cx="3523592" cy="986261"/>
          </a:xfrm>
          <a:prstGeom prst="roundRect">
            <a:avLst>
              <a:gd name="adj" fmla="val 11505"/>
            </a:avLst>
          </a:prstGeom>
          <a:noFill/>
          <a:ln w="28575" cap="flat" cmpd="sng" algn="ctr">
            <a:solidFill>
              <a:schemeClr val="accent1"/>
            </a:solid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100" dirty="0">
                <a:solidFill>
                  <a:schemeClr val="tx1">
                    <a:lumMod val="85000"/>
                    <a:lumOff val="15000"/>
                  </a:schemeClr>
                </a:solidFill>
                <a:latin typeface="+mj-ea"/>
                <a:ea typeface="+mj-ea"/>
              </a:rPr>
              <a:t>您的内容打在这里，或者通过复制您的文本后，在此框中选择粘贴，并选择只保留文字。</a:t>
            </a:r>
            <a:endParaRPr lang="zh-CN" altLang="zh-CN" sz="1100" dirty="0">
              <a:solidFill>
                <a:schemeClr val="tx1">
                  <a:lumMod val="85000"/>
                  <a:lumOff val="15000"/>
                </a:schemeClr>
              </a:solidFill>
              <a:latin typeface="+mj-ea"/>
              <a:ea typeface="+mj-ea"/>
            </a:endParaRPr>
          </a:p>
        </p:txBody>
      </p:sp>
      <p:sp>
        <p:nvSpPr>
          <p:cNvPr id="111" name="标题2"/>
          <p:cNvSpPr>
            <a:spLocks noChangeArrowheads="1"/>
          </p:cNvSpPr>
          <p:nvPr/>
        </p:nvSpPr>
        <p:spPr bwMode="gray">
          <a:xfrm>
            <a:off x="4473210" y="3220065"/>
            <a:ext cx="1029153" cy="986261"/>
          </a:xfrm>
          <a:prstGeom prst="roundRect">
            <a:avLst>
              <a:gd name="adj" fmla="val 11921"/>
            </a:avLst>
          </a:prstGeom>
          <a:solidFill>
            <a:schemeClr val="accent1"/>
          </a:solidFill>
          <a:ln w="25400"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200" b="1" dirty="0">
                <a:solidFill>
                  <a:schemeClr val="bg1"/>
                </a:solidFill>
                <a:latin typeface="+mj-ea"/>
                <a:ea typeface="+mj-ea"/>
              </a:rPr>
              <a:t>技能方面</a:t>
            </a:r>
            <a:endParaRPr lang="zh-CN" altLang="zh-CN" sz="1200" b="1" dirty="0">
              <a:solidFill>
                <a:schemeClr val="bg1"/>
              </a:solidFill>
              <a:latin typeface="+mj-ea"/>
              <a:ea typeface="+mj-ea"/>
            </a:endParaRPr>
          </a:p>
        </p:txBody>
      </p:sp>
      <p:sp>
        <p:nvSpPr>
          <p:cNvPr id="112" name="文本3"/>
          <p:cNvSpPr>
            <a:spLocks noChangeArrowheads="1"/>
          </p:cNvSpPr>
          <p:nvPr/>
        </p:nvSpPr>
        <p:spPr bwMode="ltGray">
          <a:xfrm>
            <a:off x="5502363" y="4412374"/>
            <a:ext cx="3523592" cy="977462"/>
          </a:xfrm>
          <a:prstGeom prst="roundRect">
            <a:avLst>
              <a:gd name="adj" fmla="val 11505"/>
            </a:avLst>
          </a:prstGeom>
          <a:noFill/>
          <a:ln w="28575" cap="flat" cmpd="sng" algn="ctr">
            <a:solidFill>
              <a:schemeClr val="accent2"/>
            </a:solid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100" dirty="0">
                <a:solidFill>
                  <a:schemeClr val="tx1">
                    <a:lumMod val="85000"/>
                    <a:lumOff val="15000"/>
                  </a:schemeClr>
                </a:solidFill>
                <a:latin typeface="+mj-ea"/>
                <a:ea typeface="+mj-ea"/>
              </a:rPr>
              <a:t>您的内容打在这里，或者通过复制您的文本后，在此框中选择粘贴，并选择只保留文字。在此录入上述图表的综合描述说明。</a:t>
            </a:r>
            <a:endParaRPr lang="zh-CN" altLang="zh-CN" sz="1100" dirty="0">
              <a:solidFill>
                <a:schemeClr val="tx1">
                  <a:lumMod val="85000"/>
                  <a:lumOff val="15000"/>
                </a:schemeClr>
              </a:solidFill>
              <a:latin typeface="+mj-ea"/>
              <a:ea typeface="+mj-ea"/>
            </a:endParaRPr>
          </a:p>
        </p:txBody>
      </p:sp>
      <p:sp>
        <p:nvSpPr>
          <p:cNvPr id="113" name="标题3"/>
          <p:cNvSpPr>
            <a:spLocks noChangeArrowheads="1"/>
          </p:cNvSpPr>
          <p:nvPr/>
        </p:nvSpPr>
        <p:spPr bwMode="gray">
          <a:xfrm>
            <a:off x="4473211" y="4412374"/>
            <a:ext cx="1029152" cy="977462"/>
          </a:xfrm>
          <a:prstGeom prst="roundRect">
            <a:avLst>
              <a:gd name="adj" fmla="val 11921"/>
            </a:avLst>
          </a:prstGeom>
          <a:solidFill>
            <a:schemeClr val="accent2"/>
          </a:solidFill>
          <a:ln w="25400"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200" b="1" dirty="0">
                <a:solidFill>
                  <a:schemeClr val="bg1"/>
                </a:solidFill>
                <a:latin typeface="+mj-ea"/>
                <a:ea typeface="+mj-ea"/>
              </a:rPr>
              <a:t>管理方面</a:t>
            </a:r>
            <a:endParaRPr lang="zh-CN" altLang="zh-CN" sz="1200" b="1" dirty="0">
              <a:solidFill>
                <a:schemeClr val="bg1"/>
              </a:solidFill>
              <a:latin typeface="+mj-ea"/>
              <a:ea typeface="+mj-ea"/>
            </a:endParaRPr>
          </a:p>
        </p:txBody>
      </p:sp>
      <p:sp>
        <p:nvSpPr>
          <p:cNvPr id="114" name="Oval 19"/>
          <p:cNvSpPr>
            <a:spLocks noChangeArrowheads="1"/>
          </p:cNvSpPr>
          <p:nvPr/>
        </p:nvSpPr>
        <p:spPr bwMode="auto">
          <a:xfrm>
            <a:off x="2999656" y="3220065"/>
            <a:ext cx="986038" cy="986261"/>
          </a:xfrm>
          <a:prstGeom prst="ellipse">
            <a:avLst/>
          </a:prstGeom>
          <a:solidFill>
            <a:schemeClr val="accent2"/>
          </a:solidFill>
          <a:ln w="9525">
            <a:noFill/>
            <a:round/>
          </a:ln>
          <a:effectLst/>
        </p:spPr>
        <p:txBody>
          <a:bodyPr lIns="68580" tIns="34290" rIns="68580" bIns="34290" anchor="ctr"/>
          <a:lstStyle/>
          <a:p>
            <a:pPr algn="ctr">
              <a:lnSpc>
                <a:spcPct val="120000"/>
              </a:lnSpc>
              <a:defRPr/>
            </a:pPr>
            <a:r>
              <a:rPr lang="zh-CN" altLang="en-US" sz="1300" b="1" kern="0" dirty="0">
                <a:solidFill>
                  <a:schemeClr val="bg1"/>
                </a:solidFill>
                <a:latin typeface="+mj-ea"/>
                <a:ea typeface="+mj-ea"/>
              </a:rPr>
              <a:t>工作</a:t>
            </a:r>
            <a:endParaRPr lang="en-US" altLang="zh-CN" sz="1300" b="1" kern="0" dirty="0">
              <a:solidFill>
                <a:schemeClr val="bg1"/>
              </a:solidFill>
              <a:latin typeface="+mj-ea"/>
              <a:ea typeface="+mj-ea"/>
            </a:endParaRPr>
          </a:p>
          <a:p>
            <a:pPr algn="ctr">
              <a:lnSpc>
                <a:spcPct val="120000"/>
              </a:lnSpc>
              <a:defRPr/>
            </a:pPr>
            <a:r>
              <a:rPr lang="zh-CN" altLang="en-US" sz="1300" b="1" kern="0" dirty="0">
                <a:solidFill>
                  <a:schemeClr val="bg1"/>
                </a:solidFill>
                <a:latin typeface="+mj-ea"/>
                <a:ea typeface="+mj-ea"/>
              </a:rPr>
              <a:t>概述</a:t>
            </a:r>
          </a:p>
        </p:txBody>
      </p:sp>
      <p:sp>
        <p:nvSpPr>
          <p:cNvPr id="13" name="TextBox 12"/>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500" fill="hold"/>
                                        <p:tgtEl>
                                          <p:spTgt spid="114"/>
                                        </p:tgtEl>
                                        <p:attrNameLst>
                                          <p:attrName>ppt_w</p:attrName>
                                        </p:attrNameLst>
                                      </p:cBhvr>
                                      <p:tavLst>
                                        <p:tav tm="0">
                                          <p:val>
                                            <p:fltVal val="0"/>
                                          </p:val>
                                        </p:tav>
                                        <p:tav tm="100000">
                                          <p:val>
                                            <p:strVal val="#ppt_w"/>
                                          </p:val>
                                        </p:tav>
                                      </p:tavLst>
                                    </p:anim>
                                    <p:anim calcmode="lin" valueType="num">
                                      <p:cBhvr>
                                        <p:cTn id="8" dur="500" fill="hold"/>
                                        <p:tgtEl>
                                          <p:spTgt spid="114"/>
                                        </p:tgtEl>
                                        <p:attrNameLst>
                                          <p:attrName>ppt_h</p:attrName>
                                        </p:attrNameLst>
                                      </p:cBhvr>
                                      <p:tavLst>
                                        <p:tav tm="0">
                                          <p:val>
                                            <p:fltVal val="0"/>
                                          </p:val>
                                        </p:tav>
                                        <p:tav tm="100000">
                                          <p:val>
                                            <p:strVal val="#ppt_h"/>
                                          </p:val>
                                        </p:tav>
                                      </p:tavLst>
                                    </p:anim>
                                    <p:animEffect transition="in" filter="fade">
                                      <p:cBhvr>
                                        <p:cTn id="9" dur="500"/>
                                        <p:tgtEl>
                                          <p:spTgt spid="1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wipe(left)">
                                      <p:cBhvr>
                                        <p:cTn id="13" dur="500"/>
                                        <p:tgtEl>
                                          <p:spTgt spid="10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left)">
                                      <p:cBhvr>
                                        <p:cTn id="17" dur="500"/>
                                        <p:tgtEl>
                                          <p:spTgt spid="10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left)">
                                      <p:cBhvr>
                                        <p:cTn id="21" dur="500"/>
                                        <p:tgtEl>
                                          <p:spTgt spid="10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left)">
                                      <p:cBhvr>
                                        <p:cTn id="25" dur="500"/>
                                        <p:tgtEl>
                                          <p:spTgt spid="10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wipe(left)">
                                      <p:cBhvr>
                                        <p:cTn id="29" dur="500"/>
                                        <p:tgtEl>
                                          <p:spTgt spid="11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wipe(left)">
                                      <p:cBhvr>
                                        <p:cTn id="33" dur="500"/>
                                        <p:tgtEl>
                                          <p:spTgt spid="110"/>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left)">
                                      <p:cBhvr>
                                        <p:cTn id="37" dur="500"/>
                                        <p:tgtEl>
                                          <p:spTgt spid="105"/>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left)">
                                      <p:cBhvr>
                                        <p:cTn id="41" dur="500"/>
                                        <p:tgtEl>
                                          <p:spTgt spid="113"/>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wipe(left)">
                                      <p:cBhvr>
                                        <p:cTn id="45" dur="500"/>
                                        <p:tgtEl>
                                          <p:spTgt spid="11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4" grpId="0" bldLvl="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第一部分  重点工作回顾</a:t>
            </a:r>
          </a:p>
        </p:txBody>
      </p:sp>
      <p:sp>
        <p:nvSpPr>
          <p:cNvPr id="65" name="Freeform 239"/>
          <p:cNvSpPr>
            <a:spLocks noEditPoints="1"/>
          </p:cNvSpPr>
          <p:nvPr/>
        </p:nvSpPr>
        <p:spPr bwMode="auto">
          <a:xfrm>
            <a:off x="5168030" y="2354512"/>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3"/>
          </a:solidFill>
          <a:ln>
            <a:noFill/>
          </a:ln>
        </p:spPr>
        <p:txBody>
          <a:bodyPr vert="horz" wrap="square" lIns="75566" tIns="37783" rIns="75566" bIns="37783" numCol="1" anchor="t" anchorCtr="0" compatLnSpc="1"/>
          <a:lstStyle/>
          <a:p>
            <a:endParaRPr lang="id-ID">
              <a:latin typeface="+mj-ea"/>
              <a:ea typeface="+mj-ea"/>
            </a:endParaRPr>
          </a:p>
        </p:txBody>
      </p:sp>
      <p:sp>
        <p:nvSpPr>
          <p:cNvPr id="66" name="Freeform 240"/>
          <p:cNvSpPr>
            <a:spLocks noEditPoints="1"/>
          </p:cNvSpPr>
          <p:nvPr/>
        </p:nvSpPr>
        <p:spPr bwMode="auto">
          <a:xfrm>
            <a:off x="3550930" y="3384533"/>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solidFill>
          <a:ln>
            <a:noFill/>
          </a:ln>
        </p:spPr>
        <p:txBody>
          <a:bodyPr vert="horz" wrap="square" lIns="75566" tIns="37783" rIns="75566" bIns="37783" numCol="1" anchor="t" anchorCtr="0" compatLnSpc="1"/>
          <a:lstStyle/>
          <a:p>
            <a:endParaRPr lang="id-ID">
              <a:latin typeface="+mj-ea"/>
              <a:ea typeface="+mj-ea"/>
            </a:endParaRPr>
          </a:p>
        </p:txBody>
      </p:sp>
      <p:sp>
        <p:nvSpPr>
          <p:cNvPr id="67" name="Freeform 241"/>
          <p:cNvSpPr>
            <a:spLocks noEditPoints="1"/>
          </p:cNvSpPr>
          <p:nvPr/>
        </p:nvSpPr>
        <p:spPr bwMode="auto">
          <a:xfrm>
            <a:off x="2339928" y="2979737"/>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2"/>
          </a:solidFill>
          <a:ln>
            <a:noFill/>
          </a:ln>
        </p:spPr>
        <p:txBody>
          <a:bodyPr vert="horz" wrap="square" lIns="75566" tIns="37783" rIns="75566" bIns="37783" numCol="1" anchor="t" anchorCtr="0" compatLnSpc="1"/>
          <a:lstStyle/>
          <a:p>
            <a:endParaRPr lang="id-ID">
              <a:latin typeface="+mj-ea"/>
              <a:ea typeface="+mj-ea"/>
            </a:endParaRPr>
          </a:p>
        </p:txBody>
      </p:sp>
      <p:sp>
        <p:nvSpPr>
          <p:cNvPr id="68" name="Freeform 247"/>
          <p:cNvSpPr>
            <a:spLocks noEditPoints="1"/>
          </p:cNvSpPr>
          <p:nvPr/>
        </p:nvSpPr>
        <p:spPr bwMode="auto">
          <a:xfrm>
            <a:off x="4249224" y="4083770"/>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1"/>
          </a:solidFill>
          <a:ln>
            <a:noFill/>
          </a:ln>
        </p:spPr>
        <p:txBody>
          <a:bodyPr vert="horz" wrap="square" lIns="75566" tIns="37783" rIns="75566" bIns="37783" numCol="1" anchor="t" anchorCtr="0" compatLnSpc="1"/>
          <a:lstStyle/>
          <a:p>
            <a:endParaRPr lang="id-ID">
              <a:latin typeface="+mj-ea"/>
              <a:ea typeface="+mj-ea"/>
            </a:endParaRPr>
          </a:p>
        </p:txBody>
      </p:sp>
      <p:sp>
        <p:nvSpPr>
          <p:cNvPr id="69" name="Freeform 248"/>
          <p:cNvSpPr>
            <a:spLocks noEditPoints="1"/>
          </p:cNvSpPr>
          <p:nvPr/>
        </p:nvSpPr>
        <p:spPr bwMode="auto">
          <a:xfrm>
            <a:off x="5983142" y="3157389"/>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3"/>
          </a:solidFill>
          <a:ln>
            <a:noFill/>
          </a:ln>
        </p:spPr>
        <p:txBody>
          <a:bodyPr vert="horz" wrap="square" lIns="75566" tIns="37783" rIns="75566" bIns="37783" numCol="1" anchor="t" anchorCtr="0" compatLnSpc="1"/>
          <a:lstStyle/>
          <a:p>
            <a:endParaRPr lang="id-ID">
              <a:latin typeface="+mj-ea"/>
              <a:ea typeface="+mj-ea"/>
            </a:endParaRPr>
          </a:p>
        </p:txBody>
      </p:sp>
      <p:sp>
        <p:nvSpPr>
          <p:cNvPr id="70" name="Freeform 249"/>
          <p:cNvSpPr>
            <a:spLocks noEditPoints="1"/>
          </p:cNvSpPr>
          <p:nvPr/>
        </p:nvSpPr>
        <p:spPr bwMode="auto">
          <a:xfrm>
            <a:off x="2847898" y="3488752"/>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2"/>
          </a:solidFill>
          <a:ln>
            <a:noFill/>
          </a:ln>
        </p:spPr>
        <p:txBody>
          <a:bodyPr vert="horz" wrap="square" lIns="75566" tIns="37783" rIns="75566" bIns="37783" numCol="1" anchor="t" anchorCtr="0" compatLnSpc="1"/>
          <a:lstStyle/>
          <a:p>
            <a:endParaRPr lang="id-ID">
              <a:latin typeface="+mj-ea"/>
              <a:ea typeface="+mj-ea"/>
            </a:endParaRPr>
          </a:p>
        </p:txBody>
      </p:sp>
      <p:grpSp>
        <p:nvGrpSpPr>
          <p:cNvPr id="71" name="Group 9"/>
          <p:cNvGrpSpPr/>
          <p:nvPr/>
        </p:nvGrpSpPr>
        <p:grpSpPr>
          <a:xfrm>
            <a:off x="2178217" y="2781323"/>
            <a:ext cx="1138203" cy="1884213"/>
            <a:chOff x="1498443" y="3296141"/>
            <a:chExt cx="1376598" cy="2280056"/>
          </a:xfrm>
          <a:solidFill>
            <a:schemeClr val="bg1">
              <a:lumMod val="85000"/>
            </a:schemeClr>
          </a:solidFill>
        </p:grpSpPr>
        <p:grpSp>
          <p:nvGrpSpPr>
            <p:cNvPr id="72" name="Group 10"/>
            <p:cNvGrpSpPr/>
            <p:nvPr/>
          </p:nvGrpSpPr>
          <p:grpSpPr>
            <a:xfrm rot="20700000">
              <a:off x="1498443" y="3464825"/>
              <a:ext cx="1055686" cy="2111372"/>
              <a:chOff x="1480457" y="3328209"/>
              <a:chExt cx="1055686" cy="2111372"/>
            </a:xfrm>
            <a:grpFill/>
          </p:grpSpPr>
          <p:sp>
            <p:nvSpPr>
              <p:cNvPr id="75"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endParaRPr lang="id-ID">
                  <a:latin typeface="+mj-ea"/>
                  <a:ea typeface="+mj-ea"/>
                </a:endParaRPr>
              </a:p>
            </p:txBody>
          </p:sp>
          <p:sp>
            <p:nvSpPr>
              <p:cNvPr id="76"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endParaRPr lang="id-ID">
                  <a:latin typeface="+mj-ea"/>
                  <a:ea typeface="+mj-ea"/>
                </a:endParaRPr>
              </a:p>
            </p:txBody>
          </p:sp>
        </p:grpSp>
        <p:sp>
          <p:nvSpPr>
            <p:cNvPr id="73" name="Oval 11"/>
            <p:cNvSpPr/>
            <p:nvPr/>
          </p:nvSpPr>
          <p:spPr>
            <a:xfrm>
              <a:off x="2221301" y="3296141"/>
              <a:ext cx="174172" cy="174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ea"/>
                <a:ea typeface="+mj-ea"/>
              </a:endParaRPr>
            </a:p>
          </p:txBody>
        </p:sp>
        <p:sp>
          <p:nvSpPr>
            <p:cNvPr id="74" name="Oval 12"/>
            <p:cNvSpPr/>
            <p:nvPr/>
          </p:nvSpPr>
          <p:spPr>
            <a:xfrm>
              <a:off x="2700869" y="5282871"/>
              <a:ext cx="174172" cy="174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ea"/>
                <a:ea typeface="+mj-ea"/>
              </a:endParaRPr>
            </a:p>
          </p:txBody>
        </p:sp>
      </p:grpSp>
      <p:sp>
        <p:nvSpPr>
          <p:cNvPr id="77" name="TextBox 76"/>
          <p:cNvSpPr txBox="1"/>
          <p:nvPr/>
        </p:nvSpPr>
        <p:spPr>
          <a:xfrm>
            <a:off x="2145595" y="1994871"/>
            <a:ext cx="1167130" cy="382270"/>
          </a:xfrm>
          <a:prstGeom prst="rect">
            <a:avLst/>
          </a:prstGeom>
          <a:noFill/>
        </p:spPr>
        <p:txBody>
          <a:bodyPr wrap="none" lIns="75566" tIns="37783" rIns="75566" bIns="37783" rtlCol="0">
            <a:spAutoFit/>
          </a:bodyPr>
          <a:lstStyle/>
          <a:p>
            <a:r>
              <a:rPr lang="zh-CN" altLang="en-US" sz="2000" b="1" dirty="0" smtClean="0">
                <a:solidFill>
                  <a:schemeClr val="accent2"/>
                </a:solidFill>
                <a:latin typeface="+mj-ea"/>
                <a:ea typeface="+mj-ea"/>
              </a:rPr>
              <a:t>填加标题</a:t>
            </a:r>
            <a:endParaRPr lang="id-ID" sz="2000" b="1" dirty="0">
              <a:solidFill>
                <a:schemeClr val="accent2"/>
              </a:solidFill>
              <a:latin typeface="+mj-ea"/>
              <a:ea typeface="+mj-ea"/>
            </a:endParaRPr>
          </a:p>
        </p:txBody>
      </p:sp>
      <p:sp>
        <p:nvSpPr>
          <p:cNvPr id="78" name="TextBox 77"/>
          <p:cNvSpPr txBox="1"/>
          <p:nvPr/>
        </p:nvSpPr>
        <p:spPr>
          <a:xfrm>
            <a:off x="2145595" y="2313315"/>
            <a:ext cx="2228041" cy="443865"/>
          </a:xfrm>
          <a:prstGeom prst="rect">
            <a:avLst/>
          </a:prstGeom>
          <a:noFill/>
        </p:spPr>
        <p:txBody>
          <a:bodyPr wrap="square" lIns="75566" tIns="37783" rIns="75566" bIns="37783" rtlCol="0">
            <a:spAutoFit/>
          </a:bodyPr>
          <a:lstStyle/>
          <a:p>
            <a:pPr>
              <a:lnSpc>
                <a:spcPct val="150000"/>
              </a:lnSpc>
            </a:pPr>
            <a:r>
              <a:rPr lang="zh-CN" altLang="en-US" sz="800" dirty="0">
                <a:solidFill>
                  <a:schemeClr val="tx1">
                    <a:lumMod val="65000"/>
                    <a:lumOff val="35000"/>
                  </a:schemeClr>
                </a:solidFill>
                <a:latin typeface="+mj-ea"/>
                <a:ea typeface="+mj-ea"/>
              </a:rPr>
              <a:t>此处添加详细文本描述，建议与标题相关并符合整体语言风格</a:t>
            </a:r>
            <a:endParaRPr lang="en-US" sz="800" b="1" dirty="0">
              <a:solidFill>
                <a:schemeClr val="tx1">
                  <a:lumMod val="65000"/>
                  <a:lumOff val="35000"/>
                </a:schemeClr>
              </a:solidFill>
              <a:latin typeface="+mj-ea"/>
              <a:ea typeface="+mj-ea"/>
            </a:endParaRPr>
          </a:p>
        </p:txBody>
      </p:sp>
      <p:grpSp>
        <p:nvGrpSpPr>
          <p:cNvPr id="79" name="Group 17"/>
          <p:cNvGrpSpPr/>
          <p:nvPr/>
        </p:nvGrpSpPr>
        <p:grpSpPr>
          <a:xfrm>
            <a:off x="7536160" y="2217419"/>
            <a:ext cx="2228041" cy="778820"/>
            <a:chOff x="8198838" y="2976912"/>
            <a:chExt cx="2694701" cy="942437"/>
          </a:xfrm>
        </p:grpSpPr>
        <p:sp>
          <p:nvSpPr>
            <p:cNvPr id="80" name="TextBox 79"/>
            <p:cNvSpPr txBox="1"/>
            <p:nvPr/>
          </p:nvSpPr>
          <p:spPr>
            <a:xfrm>
              <a:off x="8198838" y="2976912"/>
              <a:ext cx="1449984" cy="482557"/>
            </a:xfrm>
            <a:prstGeom prst="rect">
              <a:avLst/>
            </a:prstGeom>
            <a:noFill/>
          </p:spPr>
          <p:txBody>
            <a:bodyPr wrap="none" rtlCol="0">
              <a:spAutoFit/>
            </a:bodyPr>
            <a:lstStyle/>
            <a:p>
              <a:r>
                <a:rPr lang="zh-CN" altLang="en-US" sz="2000" b="1" dirty="0">
                  <a:solidFill>
                    <a:schemeClr val="accent3"/>
                  </a:solidFill>
                  <a:latin typeface="+mj-ea"/>
                  <a:ea typeface="+mj-ea"/>
                </a:rPr>
                <a:t>填加标题</a:t>
              </a:r>
              <a:endParaRPr lang="id-ID" altLang="zh-CN" sz="2000" b="1" dirty="0">
                <a:solidFill>
                  <a:schemeClr val="accent3"/>
                </a:solidFill>
                <a:latin typeface="+mj-ea"/>
                <a:ea typeface="+mj-ea"/>
              </a:endParaRPr>
            </a:p>
          </p:txBody>
        </p:sp>
        <p:sp>
          <p:nvSpPr>
            <p:cNvPr id="81" name="TextBox 80"/>
            <p:cNvSpPr txBox="1"/>
            <p:nvPr/>
          </p:nvSpPr>
          <p:spPr>
            <a:xfrm>
              <a:off x="8198838" y="3362257"/>
              <a:ext cx="2694701" cy="557092"/>
            </a:xfrm>
            <a:prstGeom prst="rect">
              <a:avLst/>
            </a:prstGeom>
            <a:noFill/>
          </p:spPr>
          <p:txBody>
            <a:bodyPr wrap="square" rtlCol="0">
              <a:spAutoFit/>
            </a:bodyPr>
            <a:lstStyle/>
            <a:p>
              <a:pPr>
                <a:lnSpc>
                  <a:spcPct val="150000"/>
                </a:lnSpc>
              </a:pPr>
              <a:r>
                <a:rPr lang="zh-CN" altLang="en-US" sz="800" dirty="0">
                  <a:solidFill>
                    <a:schemeClr val="tx1">
                      <a:lumMod val="65000"/>
                      <a:lumOff val="35000"/>
                    </a:schemeClr>
                  </a:solidFill>
                  <a:latin typeface="+mj-ea"/>
                  <a:ea typeface="+mj-ea"/>
                </a:rPr>
                <a:t>此处添加详细文本描述，建议与标题相关并符合整体语言风格</a:t>
              </a:r>
              <a:endParaRPr lang="en-US" sz="800" b="1" dirty="0">
                <a:solidFill>
                  <a:schemeClr val="tx1">
                    <a:lumMod val="65000"/>
                    <a:lumOff val="35000"/>
                  </a:schemeClr>
                </a:solidFill>
                <a:latin typeface="+mj-ea"/>
                <a:ea typeface="+mj-ea"/>
              </a:endParaRPr>
            </a:p>
          </p:txBody>
        </p:sp>
      </p:grpSp>
      <p:grpSp>
        <p:nvGrpSpPr>
          <p:cNvPr id="82" name="Group 20"/>
          <p:cNvGrpSpPr/>
          <p:nvPr/>
        </p:nvGrpSpPr>
        <p:grpSpPr>
          <a:xfrm>
            <a:off x="7536160" y="4437114"/>
            <a:ext cx="2228041" cy="778820"/>
            <a:chOff x="8198838" y="3752829"/>
            <a:chExt cx="2694701" cy="942437"/>
          </a:xfrm>
        </p:grpSpPr>
        <p:sp>
          <p:nvSpPr>
            <p:cNvPr id="83" name="TextBox 82"/>
            <p:cNvSpPr txBox="1"/>
            <p:nvPr/>
          </p:nvSpPr>
          <p:spPr>
            <a:xfrm>
              <a:off x="8198838" y="3752829"/>
              <a:ext cx="1449984" cy="482557"/>
            </a:xfrm>
            <a:prstGeom prst="rect">
              <a:avLst/>
            </a:prstGeom>
            <a:noFill/>
          </p:spPr>
          <p:txBody>
            <a:bodyPr wrap="none" rtlCol="0">
              <a:spAutoFit/>
            </a:bodyPr>
            <a:lstStyle/>
            <a:p>
              <a:r>
                <a:rPr lang="zh-CN" altLang="en-US" sz="2000" b="1" dirty="0">
                  <a:solidFill>
                    <a:schemeClr val="accent1"/>
                  </a:solidFill>
                  <a:latin typeface="+mj-ea"/>
                  <a:ea typeface="+mj-ea"/>
                </a:rPr>
                <a:t>填加标题</a:t>
              </a:r>
              <a:endParaRPr lang="id-ID" altLang="zh-CN" sz="2000" b="1" dirty="0">
                <a:solidFill>
                  <a:schemeClr val="accent1"/>
                </a:solidFill>
                <a:latin typeface="+mj-ea"/>
                <a:ea typeface="+mj-ea"/>
              </a:endParaRPr>
            </a:p>
          </p:txBody>
        </p:sp>
        <p:sp>
          <p:nvSpPr>
            <p:cNvPr id="84" name="TextBox 83"/>
            <p:cNvSpPr txBox="1"/>
            <p:nvPr/>
          </p:nvSpPr>
          <p:spPr>
            <a:xfrm>
              <a:off x="8198838" y="4138174"/>
              <a:ext cx="2694701" cy="557092"/>
            </a:xfrm>
            <a:prstGeom prst="rect">
              <a:avLst/>
            </a:prstGeom>
            <a:noFill/>
          </p:spPr>
          <p:txBody>
            <a:bodyPr wrap="square" rtlCol="0">
              <a:spAutoFit/>
            </a:bodyPr>
            <a:lstStyle/>
            <a:p>
              <a:pPr>
                <a:lnSpc>
                  <a:spcPct val="150000"/>
                </a:lnSpc>
              </a:pPr>
              <a:r>
                <a:rPr lang="zh-CN" altLang="en-US" sz="800" dirty="0">
                  <a:solidFill>
                    <a:schemeClr val="tx1">
                      <a:lumMod val="65000"/>
                      <a:lumOff val="35000"/>
                    </a:schemeClr>
                  </a:solidFill>
                  <a:latin typeface="+mj-ea"/>
                  <a:ea typeface="+mj-ea"/>
                </a:rPr>
                <a:t>此处添加详细文本描述，建议与标题相关并符合整体语言风格</a:t>
              </a:r>
              <a:endParaRPr lang="en-US" sz="800" b="1" dirty="0">
                <a:solidFill>
                  <a:schemeClr val="tx1">
                    <a:lumMod val="65000"/>
                    <a:lumOff val="35000"/>
                  </a:schemeClr>
                </a:solidFill>
                <a:latin typeface="+mj-ea"/>
                <a:ea typeface="+mj-ea"/>
              </a:endParaRPr>
            </a:p>
          </p:txBody>
        </p:sp>
      </p:grpSp>
      <p:sp>
        <p:nvSpPr>
          <p:cNvPr id="85" name="TextBox 84"/>
          <p:cNvSpPr txBox="1"/>
          <p:nvPr/>
        </p:nvSpPr>
        <p:spPr>
          <a:xfrm>
            <a:off x="7544592" y="3108734"/>
            <a:ext cx="2928164" cy="1228725"/>
          </a:xfrm>
          <a:prstGeom prst="rect">
            <a:avLst/>
          </a:prstGeom>
          <a:noFill/>
        </p:spPr>
        <p:txBody>
          <a:bodyPr wrap="square" lIns="75566" tIns="37783" rIns="75566" bIns="37783" rtlCol="0">
            <a:spAutoFit/>
          </a:bodyPr>
          <a:lstStyle/>
          <a:p>
            <a:pPr>
              <a:lnSpc>
                <a:spcPct val="150000"/>
              </a:lnSpc>
            </a:pPr>
            <a:r>
              <a:rPr lang="zh-CN" altLang="en-US" sz="1000" dirty="0">
                <a:solidFill>
                  <a:schemeClr val="tx1">
                    <a:lumMod val="65000"/>
                    <a:lumOff val="35000"/>
                  </a:schemeClr>
                </a:solidFill>
                <a:latin typeface="+mj-ea"/>
                <a:ea typeface="+mj-ea"/>
              </a:rPr>
              <a:t>此处添加详细文本描述，建议与标题相关并符合整体语言风格，语言描述尽量简洁生动。</a:t>
            </a:r>
            <a:r>
              <a:rPr lang="id-ID" sz="1000" b="1" dirty="0">
                <a:solidFill>
                  <a:schemeClr val="tx1">
                    <a:lumMod val="65000"/>
                    <a:lumOff val="35000"/>
                  </a:schemeClr>
                </a:solidFill>
                <a:latin typeface="+mj-ea"/>
                <a:ea typeface="+mj-ea"/>
              </a:rPr>
              <a:t> </a:t>
            </a:r>
            <a:r>
              <a:rPr lang="zh-CN" altLang="en-US" sz="1000" dirty="0">
                <a:solidFill>
                  <a:schemeClr val="tx1">
                    <a:lumMod val="65000"/>
                    <a:lumOff val="35000"/>
                  </a:schemeClr>
                </a:solidFill>
                <a:latin typeface="+mj-ea"/>
                <a:ea typeface="+mj-ea"/>
              </a:rPr>
              <a:t>此处添加详细文本描述，并符合整体语言风格，语言描述尽量简洁生动。</a:t>
            </a:r>
            <a:endParaRPr lang="id-ID" sz="1000" dirty="0">
              <a:solidFill>
                <a:schemeClr val="tx1">
                  <a:lumMod val="65000"/>
                  <a:lumOff val="35000"/>
                </a:schemeClr>
              </a:solidFill>
              <a:latin typeface="+mj-ea"/>
              <a:ea typeface="+mj-ea"/>
            </a:endParaRPr>
          </a:p>
          <a:p>
            <a:pPr algn="just">
              <a:lnSpc>
                <a:spcPct val="150000"/>
              </a:lnSpc>
            </a:pPr>
            <a:endParaRPr lang="id-ID" sz="1000" dirty="0">
              <a:solidFill>
                <a:schemeClr val="tx1">
                  <a:lumMod val="65000"/>
                  <a:lumOff val="35000"/>
                </a:schemeClr>
              </a:solidFill>
              <a:latin typeface="+mj-ea"/>
              <a:ea typeface="+mj-ea"/>
            </a:endParaRPr>
          </a:p>
        </p:txBody>
      </p:sp>
      <p:cxnSp>
        <p:nvCxnSpPr>
          <p:cNvPr id="86" name="Straight Connector 24"/>
          <p:cNvCxnSpPr/>
          <p:nvPr/>
        </p:nvCxnSpPr>
        <p:spPr>
          <a:xfrm>
            <a:off x="5547191" y="4945125"/>
            <a:ext cx="1967751" cy="0"/>
          </a:xfrm>
          <a:prstGeom prst="line">
            <a:avLst/>
          </a:prstGeom>
          <a:ln w="2857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ppt_w</p:attrName>
                                        </p:attrNameLst>
                                      </p:cBhvr>
                                      <p:tavLst>
                                        <p:tav tm="0">
                                          <p:val>
                                            <p:fltVal val="0"/>
                                          </p:val>
                                        </p:tav>
                                        <p:tav tm="100000">
                                          <p:val>
                                            <p:strVal val="#ppt_w"/>
                                          </p:val>
                                        </p:tav>
                                      </p:tavLst>
                                    </p:anim>
                                    <p:anim calcmode="lin" valueType="num">
                                      <p:cBhvr>
                                        <p:cTn id="23" dur="500" fill="hold"/>
                                        <p:tgtEl>
                                          <p:spTgt spid="68"/>
                                        </p:tgtEl>
                                        <p:attrNameLst>
                                          <p:attrName>ppt_h</p:attrName>
                                        </p:attrNameLst>
                                      </p:cBhvr>
                                      <p:tavLst>
                                        <p:tav tm="0">
                                          <p:val>
                                            <p:fltVal val="0"/>
                                          </p:val>
                                        </p:tav>
                                        <p:tav tm="100000">
                                          <p:val>
                                            <p:strVal val="#ppt_h"/>
                                          </p:val>
                                        </p:tav>
                                      </p:tavLst>
                                    </p:anim>
                                    <p:animEffect transition="in" filter="fade">
                                      <p:cBhvr>
                                        <p:cTn id="24" dur="500"/>
                                        <p:tgtEl>
                                          <p:spTgt spid="6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ppt_w</p:attrName>
                                        </p:attrNameLst>
                                      </p:cBhvr>
                                      <p:tavLst>
                                        <p:tav tm="0">
                                          <p:val>
                                            <p:fltVal val="0"/>
                                          </p:val>
                                        </p:tav>
                                        <p:tav tm="100000">
                                          <p:val>
                                            <p:strVal val="#ppt_w"/>
                                          </p:val>
                                        </p:tav>
                                      </p:tavLst>
                                    </p:anim>
                                    <p:anim calcmode="lin" valueType="num">
                                      <p:cBhvr>
                                        <p:cTn id="33" dur="500" fill="hold"/>
                                        <p:tgtEl>
                                          <p:spTgt spid="69"/>
                                        </p:tgtEl>
                                        <p:attrNameLst>
                                          <p:attrName>ppt_h</p:attrName>
                                        </p:attrNameLst>
                                      </p:cBhvr>
                                      <p:tavLst>
                                        <p:tav tm="0">
                                          <p:val>
                                            <p:fltVal val="0"/>
                                          </p:val>
                                        </p:tav>
                                        <p:tav tm="100000">
                                          <p:val>
                                            <p:strVal val="#ppt_h"/>
                                          </p:val>
                                        </p:tav>
                                      </p:tavLst>
                                    </p:anim>
                                    <p:animEffect transition="in" filter="fade">
                                      <p:cBhvr>
                                        <p:cTn id="34" dur="500"/>
                                        <p:tgtEl>
                                          <p:spTgt spid="69"/>
                                        </p:tgtEl>
                                      </p:cBhvr>
                                    </p:animEffect>
                                  </p:childTnLst>
                                </p:cTn>
                              </p:par>
                              <p:par>
                                <p:cTn id="35" presetID="8" presetClass="emph" presetSubtype="0" fill="hold" grpId="0" nodeType="withEffect">
                                  <p:stCondLst>
                                    <p:cond delay="0"/>
                                  </p:stCondLst>
                                  <p:childTnLst>
                                    <p:animRot by="21600000">
                                      <p:cBhvr>
                                        <p:cTn id="36" dur="5750" fill="hold"/>
                                        <p:tgtEl>
                                          <p:spTgt spid="66"/>
                                        </p:tgtEl>
                                        <p:attrNameLst>
                                          <p:attrName>r</p:attrName>
                                        </p:attrNameLst>
                                      </p:cBhvr>
                                    </p:animRot>
                                  </p:childTnLst>
                                </p:cTn>
                              </p:par>
                              <p:par>
                                <p:cTn id="37" presetID="8" presetClass="emph" presetSubtype="0" fill="hold" grpId="0" nodeType="withEffect">
                                  <p:stCondLst>
                                    <p:cond delay="0"/>
                                  </p:stCondLst>
                                  <p:childTnLst>
                                    <p:animRot by="-21600000">
                                      <p:cBhvr>
                                        <p:cTn id="38" dur="5750" fill="hold"/>
                                        <p:tgtEl>
                                          <p:spTgt spid="67"/>
                                        </p:tgtEl>
                                        <p:attrNameLst>
                                          <p:attrName>r</p:attrName>
                                        </p:attrNameLst>
                                      </p:cBhvr>
                                    </p:animRot>
                                  </p:childTnLst>
                                </p:cTn>
                              </p:par>
                              <p:par>
                                <p:cTn id="39" presetID="8" presetClass="emph" presetSubtype="0" fill="hold" grpId="0" nodeType="withEffect">
                                  <p:stCondLst>
                                    <p:cond delay="0"/>
                                  </p:stCondLst>
                                  <p:childTnLst>
                                    <p:animRot by="-21600000">
                                      <p:cBhvr>
                                        <p:cTn id="40" dur="5750" fill="hold"/>
                                        <p:tgtEl>
                                          <p:spTgt spid="65"/>
                                        </p:tgtEl>
                                        <p:attrNameLst>
                                          <p:attrName>r</p:attrName>
                                        </p:attrNameLst>
                                      </p:cBhvr>
                                    </p:animRot>
                                  </p:childTnLst>
                                </p:cTn>
                              </p:par>
                              <p:par>
                                <p:cTn id="41" presetID="22" presetClass="entr" presetSubtype="4" fill="hold" nodeType="withEffect">
                                  <p:stCondLst>
                                    <p:cond delay="1500"/>
                                  </p:stCondLst>
                                  <p:childTnLst>
                                    <p:set>
                                      <p:cBhvr>
                                        <p:cTn id="42" dur="1" fill="hold">
                                          <p:stCondLst>
                                            <p:cond delay="0"/>
                                          </p:stCondLst>
                                        </p:cTn>
                                        <p:tgtEl>
                                          <p:spTgt spid="71"/>
                                        </p:tgtEl>
                                        <p:attrNameLst>
                                          <p:attrName>style.visibility</p:attrName>
                                        </p:attrNameLst>
                                      </p:cBhvr>
                                      <p:to>
                                        <p:strVal val="visible"/>
                                      </p:to>
                                    </p:set>
                                    <p:animEffect transition="in" filter="wipe(down)">
                                      <p:cBhvr>
                                        <p:cTn id="43" dur="500"/>
                                        <p:tgtEl>
                                          <p:spTgt spid="71"/>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nodeType="withEffect">
                                  <p:stCondLst>
                                    <p:cond delay="300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22" presetClass="entr" presetSubtype="8" fill="hold" nodeType="withEffect">
                                  <p:stCondLst>
                                    <p:cond delay="4000"/>
                                  </p:stCondLst>
                                  <p:childTnLst>
                                    <p:set>
                                      <p:cBhvr>
                                        <p:cTn id="57" dur="1" fill="hold">
                                          <p:stCondLst>
                                            <p:cond delay="0"/>
                                          </p:stCondLst>
                                        </p:cTn>
                                        <p:tgtEl>
                                          <p:spTgt spid="86"/>
                                        </p:tgtEl>
                                        <p:attrNameLst>
                                          <p:attrName>style.visibility</p:attrName>
                                        </p:attrNameLst>
                                      </p:cBhvr>
                                      <p:to>
                                        <p:strVal val="visible"/>
                                      </p:to>
                                    </p:set>
                                    <p:animEffect transition="in" filter="wipe(left)">
                                      <p:cBhvr>
                                        <p:cTn id="58" dur="500"/>
                                        <p:tgtEl>
                                          <p:spTgt spid="86"/>
                                        </p:tgtEl>
                                      </p:cBhvr>
                                    </p:animEffect>
                                  </p:childTnLst>
                                </p:cTn>
                              </p:par>
                              <p:par>
                                <p:cTn id="59" presetID="10" presetClass="entr" presetSubtype="0" fill="hold" nodeType="withEffect">
                                  <p:stCondLst>
                                    <p:cond delay="450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500"/>
                                        <p:tgtEl>
                                          <p:spTgt spid="8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7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5" grpId="1" bldLvl="0" animBg="1"/>
      <p:bldP spid="66" grpId="0" bldLvl="0" animBg="1"/>
      <p:bldP spid="66" grpId="1" bldLvl="0" animBg="1"/>
      <p:bldP spid="67" grpId="0" bldLvl="0" animBg="1"/>
      <p:bldP spid="67" grpId="1" bldLvl="0" animBg="1"/>
      <p:bldP spid="68" grpId="0" bldLvl="0" animBg="1"/>
      <p:bldP spid="69" grpId="0" bldLvl="0" animBg="1"/>
      <p:bldP spid="70" grpId="0" bldLvl="0" animBg="1"/>
      <p:bldP spid="77" grpId="0"/>
      <p:bldP spid="78" grpId="0"/>
      <p:bldP spid="85"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第一部分  四项工作概况</a:t>
            </a:r>
          </a:p>
        </p:txBody>
      </p:sp>
      <p:grpSp>
        <p:nvGrpSpPr>
          <p:cNvPr id="3" name="组合 2"/>
          <p:cNvGrpSpPr/>
          <p:nvPr/>
        </p:nvGrpSpPr>
        <p:grpSpPr>
          <a:xfrm>
            <a:off x="4092989" y="4185772"/>
            <a:ext cx="3131850" cy="1027328"/>
            <a:chOff x="2665762" y="3195111"/>
            <a:chExt cx="3131850" cy="1027328"/>
          </a:xfrm>
          <a:solidFill>
            <a:schemeClr val="accent4"/>
          </a:solidFill>
        </p:grpSpPr>
        <p:sp>
          <p:nvSpPr>
            <p:cNvPr id="4" name="Freeform 8"/>
            <p:cNvSpPr/>
            <p:nvPr/>
          </p:nvSpPr>
          <p:spPr bwMode="auto">
            <a:xfrm>
              <a:off x="2665762" y="3794889"/>
              <a:ext cx="3131850" cy="427550"/>
            </a:xfrm>
            <a:custGeom>
              <a:avLst/>
              <a:gdLst>
                <a:gd name="T0" fmla="*/ 1452 w 1612"/>
                <a:gd name="T1" fmla="*/ 212 h 220"/>
                <a:gd name="T2" fmla="*/ 532 w 1612"/>
                <a:gd name="T3" fmla="*/ 212 h 220"/>
                <a:gd name="T4" fmla="*/ 302 w 1612"/>
                <a:gd name="T5" fmla="*/ 115 h 220"/>
                <a:gd name="T6" fmla="*/ 0 w 1612"/>
                <a:gd name="T7" fmla="*/ 115 h 220"/>
                <a:gd name="T8" fmla="*/ 0 w 1612"/>
                <a:gd name="T9" fmla="*/ 123 h 220"/>
                <a:gd name="T10" fmla="*/ 302 w 1612"/>
                <a:gd name="T11" fmla="*/ 123 h 220"/>
                <a:gd name="T12" fmla="*/ 532 w 1612"/>
                <a:gd name="T13" fmla="*/ 220 h 220"/>
                <a:gd name="T14" fmla="*/ 1452 w 1612"/>
                <a:gd name="T15" fmla="*/ 220 h 220"/>
                <a:gd name="T16" fmla="*/ 1612 w 1612"/>
                <a:gd name="T17" fmla="*/ 8 h 220"/>
                <a:gd name="T18" fmla="*/ 1612 w 1612"/>
                <a:gd name="T19" fmla="*/ 0 h 220"/>
                <a:gd name="T20" fmla="*/ 1452 w 1612"/>
                <a:gd name="T21" fmla="*/ 21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2" h="220">
                  <a:moveTo>
                    <a:pt x="1452" y="212"/>
                  </a:moveTo>
                  <a:cubicBezTo>
                    <a:pt x="532" y="212"/>
                    <a:pt x="532" y="212"/>
                    <a:pt x="532" y="212"/>
                  </a:cubicBezTo>
                  <a:cubicBezTo>
                    <a:pt x="401" y="212"/>
                    <a:pt x="448" y="115"/>
                    <a:pt x="302" y="115"/>
                  </a:cubicBezTo>
                  <a:cubicBezTo>
                    <a:pt x="0" y="115"/>
                    <a:pt x="0" y="115"/>
                    <a:pt x="0" y="115"/>
                  </a:cubicBezTo>
                  <a:cubicBezTo>
                    <a:pt x="0" y="123"/>
                    <a:pt x="0" y="123"/>
                    <a:pt x="0" y="123"/>
                  </a:cubicBezTo>
                  <a:cubicBezTo>
                    <a:pt x="302" y="123"/>
                    <a:pt x="302" y="123"/>
                    <a:pt x="302" y="123"/>
                  </a:cubicBezTo>
                  <a:cubicBezTo>
                    <a:pt x="441" y="123"/>
                    <a:pt x="395" y="220"/>
                    <a:pt x="532" y="220"/>
                  </a:cubicBezTo>
                  <a:cubicBezTo>
                    <a:pt x="1452" y="220"/>
                    <a:pt x="1452" y="220"/>
                    <a:pt x="1452" y="220"/>
                  </a:cubicBezTo>
                  <a:cubicBezTo>
                    <a:pt x="1612" y="8"/>
                    <a:pt x="1612" y="8"/>
                    <a:pt x="1612" y="8"/>
                  </a:cubicBezTo>
                  <a:cubicBezTo>
                    <a:pt x="1612" y="0"/>
                    <a:pt x="1612" y="0"/>
                    <a:pt x="1612" y="0"/>
                  </a:cubicBezTo>
                  <a:lnTo>
                    <a:pt x="1452" y="2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Freeform 9"/>
            <p:cNvSpPr/>
            <p:nvPr/>
          </p:nvSpPr>
          <p:spPr bwMode="auto">
            <a:xfrm>
              <a:off x="2665762" y="3195111"/>
              <a:ext cx="3131850" cy="1010712"/>
            </a:xfrm>
            <a:custGeom>
              <a:avLst/>
              <a:gdLst>
                <a:gd name="T0" fmla="*/ 1452 w 1612"/>
                <a:gd name="T1" fmla="*/ 98 h 521"/>
                <a:gd name="T2" fmla="*/ 532 w 1612"/>
                <a:gd name="T3" fmla="*/ 98 h 521"/>
                <a:gd name="T4" fmla="*/ 302 w 1612"/>
                <a:gd name="T5" fmla="*/ 0 h 521"/>
                <a:gd name="T6" fmla="*/ 0 w 1612"/>
                <a:gd name="T7" fmla="*/ 0 h 521"/>
                <a:gd name="T8" fmla="*/ 0 w 1612"/>
                <a:gd name="T9" fmla="*/ 424 h 521"/>
                <a:gd name="T10" fmla="*/ 302 w 1612"/>
                <a:gd name="T11" fmla="*/ 424 h 521"/>
                <a:gd name="T12" fmla="*/ 532 w 1612"/>
                <a:gd name="T13" fmla="*/ 521 h 521"/>
                <a:gd name="T14" fmla="*/ 1452 w 1612"/>
                <a:gd name="T15" fmla="*/ 521 h 521"/>
                <a:gd name="T16" fmla="*/ 1612 w 1612"/>
                <a:gd name="T17" fmla="*/ 309 h 521"/>
                <a:gd name="T18" fmla="*/ 1452 w 1612"/>
                <a:gd name="T19" fmla="*/ 9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2" h="521">
                  <a:moveTo>
                    <a:pt x="1452" y="98"/>
                  </a:moveTo>
                  <a:cubicBezTo>
                    <a:pt x="532" y="98"/>
                    <a:pt x="532" y="98"/>
                    <a:pt x="532" y="98"/>
                  </a:cubicBezTo>
                  <a:cubicBezTo>
                    <a:pt x="401" y="98"/>
                    <a:pt x="448" y="0"/>
                    <a:pt x="302" y="0"/>
                  </a:cubicBezTo>
                  <a:cubicBezTo>
                    <a:pt x="0" y="0"/>
                    <a:pt x="0" y="0"/>
                    <a:pt x="0" y="0"/>
                  </a:cubicBezTo>
                  <a:cubicBezTo>
                    <a:pt x="0" y="424"/>
                    <a:pt x="0" y="424"/>
                    <a:pt x="0" y="424"/>
                  </a:cubicBezTo>
                  <a:cubicBezTo>
                    <a:pt x="302" y="424"/>
                    <a:pt x="302" y="424"/>
                    <a:pt x="302" y="424"/>
                  </a:cubicBezTo>
                  <a:cubicBezTo>
                    <a:pt x="448" y="424"/>
                    <a:pt x="401" y="521"/>
                    <a:pt x="532" y="521"/>
                  </a:cubicBezTo>
                  <a:cubicBezTo>
                    <a:pt x="1452" y="521"/>
                    <a:pt x="1452" y="521"/>
                    <a:pt x="1452" y="521"/>
                  </a:cubicBezTo>
                  <a:cubicBezTo>
                    <a:pt x="1612" y="309"/>
                    <a:pt x="1612" y="309"/>
                    <a:pt x="1612" y="309"/>
                  </a:cubicBezTo>
                  <a:lnTo>
                    <a:pt x="1452" y="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a:off x="4194302" y="3616948"/>
              <a:ext cx="760854" cy="521970"/>
            </a:xfrm>
            <a:prstGeom prst="rect">
              <a:avLst/>
            </a:prstGeom>
            <a:grpFill/>
          </p:spPr>
          <p:txBody>
            <a:bodyPr wrap="square">
              <a:spAutoFit/>
            </a:bodyPr>
            <a:lstStyle/>
            <a:p>
              <a:pPr algn="ctr"/>
              <a:r>
                <a:rPr lang="en-US" altLang="zh-CN" sz="2800" b="1" dirty="0" smtClean="0">
                  <a:solidFill>
                    <a:prstClr val="white"/>
                  </a:solidFill>
                  <a:latin typeface="微软雅黑" panose="020B0503020204020204" pitchFamily="34" charset="-122"/>
                  <a:ea typeface="微软雅黑" panose="020B0503020204020204" pitchFamily="34" charset="-122"/>
                </a:rPr>
                <a:t>04</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825581" y="3468149"/>
            <a:ext cx="3130338" cy="1027330"/>
            <a:chOff x="2398354" y="2477488"/>
            <a:chExt cx="3130338" cy="1027330"/>
          </a:xfrm>
          <a:solidFill>
            <a:schemeClr val="accent3"/>
          </a:solidFill>
        </p:grpSpPr>
        <p:sp>
          <p:nvSpPr>
            <p:cNvPr id="8" name="Freeform 10"/>
            <p:cNvSpPr/>
            <p:nvPr/>
          </p:nvSpPr>
          <p:spPr bwMode="auto">
            <a:xfrm>
              <a:off x="2398354" y="3077268"/>
              <a:ext cx="3130338" cy="427550"/>
            </a:xfrm>
            <a:custGeom>
              <a:avLst/>
              <a:gdLst>
                <a:gd name="T0" fmla="*/ 1453 w 1612"/>
                <a:gd name="T1" fmla="*/ 212 h 220"/>
                <a:gd name="T2" fmla="*/ 732 w 1612"/>
                <a:gd name="T3" fmla="*/ 212 h 220"/>
                <a:gd name="T4" fmla="*/ 502 w 1612"/>
                <a:gd name="T5" fmla="*/ 115 h 220"/>
                <a:gd name="T6" fmla="*/ 0 w 1612"/>
                <a:gd name="T7" fmla="*/ 115 h 220"/>
                <a:gd name="T8" fmla="*/ 0 w 1612"/>
                <a:gd name="T9" fmla="*/ 123 h 220"/>
                <a:gd name="T10" fmla="*/ 502 w 1612"/>
                <a:gd name="T11" fmla="*/ 123 h 220"/>
                <a:gd name="T12" fmla="*/ 732 w 1612"/>
                <a:gd name="T13" fmla="*/ 220 h 220"/>
                <a:gd name="T14" fmla="*/ 1453 w 1612"/>
                <a:gd name="T15" fmla="*/ 220 h 220"/>
                <a:gd name="T16" fmla="*/ 1612 w 1612"/>
                <a:gd name="T17" fmla="*/ 8 h 220"/>
                <a:gd name="T18" fmla="*/ 1612 w 1612"/>
                <a:gd name="T19" fmla="*/ 0 h 220"/>
                <a:gd name="T20" fmla="*/ 1453 w 1612"/>
                <a:gd name="T21" fmla="*/ 21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2" h="220">
                  <a:moveTo>
                    <a:pt x="1453" y="212"/>
                  </a:moveTo>
                  <a:cubicBezTo>
                    <a:pt x="732" y="212"/>
                    <a:pt x="732" y="212"/>
                    <a:pt x="732" y="212"/>
                  </a:cubicBezTo>
                  <a:cubicBezTo>
                    <a:pt x="601" y="212"/>
                    <a:pt x="648" y="115"/>
                    <a:pt x="502" y="115"/>
                  </a:cubicBezTo>
                  <a:cubicBezTo>
                    <a:pt x="0" y="115"/>
                    <a:pt x="0" y="115"/>
                    <a:pt x="0" y="115"/>
                  </a:cubicBezTo>
                  <a:cubicBezTo>
                    <a:pt x="0" y="123"/>
                    <a:pt x="0" y="123"/>
                    <a:pt x="0" y="123"/>
                  </a:cubicBezTo>
                  <a:cubicBezTo>
                    <a:pt x="502" y="123"/>
                    <a:pt x="502" y="123"/>
                    <a:pt x="502" y="123"/>
                  </a:cubicBezTo>
                  <a:cubicBezTo>
                    <a:pt x="641" y="123"/>
                    <a:pt x="595" y="220"/>
                    <a:pt x="732" y="220"/>
                  </a:cubicBezTo>
                  <a:cubicBezTo>
                    <a:pt x="1453" y="220"/>
                    <a:pt x="1453" y="220"/>
                    <a:pt x="1453" y="220"/>
                  </a:cubicBezTo>
                  <a:cubicBezTo>
                    <a:pt x="1612" y="8"/>
                    <a:pt x="1612" y="8"/>
                    <a:pt x="1612" y="8"/>
                  </a:cubicBezTo>
                  <a:cubicBezTo>
                    <a:pt x="1612" y="0"/>
                    <a:pt x="1612" y="0"/>
                    <a:pt x="1612" y="0"/>
                  </a:cubicBezTo>
                  <a:lnTo>
                    <a:pt x="1453" y="2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 name="Freeform 11"/>
            <p:cNvSpPr/>
            <p:nvPr/>
          </p:nvSpPr>
          <p:spPr bwMode="auto">
            <a:xfrm>
              <a:off x="2665762" y="2477488"/>
              <a:ext cx="2862930" cy="1012223"/>
            </a:xfrm>
            <a:custGeom>
              <a:avLst/>
              <a:gdLst>
                <a:gd name="T0" fmla="*/ 1315 w 1474"/>
                <a:gd name="T1" fmla="*/ 98 h 521"/>
                <a:gd name="T2" fmla="*/ 594 w 1474"/>
                <a:gd name="T3" fmla="*/ 98 h 521"/>
                <a:gd name="T4" fmla="*/ 364 w 1474"/>
                <a:gd name="T5" fmla="*/ 0 h 521"/>
                <a:gd name="T6" fmla="*/ 0 w 1474"/>
                <a:gd name="T7" fmla="*/ 0 h 521"/>
                <a:gd name="T8" fmla="*/ 0 w 1474"/>
                <a:gd name="T9" fmla="*/ 424 h 521"/>
                <a:gd name="T10" fmla="*/ 364 w 1474"/>
                <a:gd name="T11" fmla="*/ 424 h 521"/>
                <a:gd name="T12" fmla="*/ 594 w 1474"/>
                <a:gd name="T13" fmla="*/ 521 h 521"/>
                <a:gd name="T14" fmla="*/ 1315 w 1474"/>
                <a:gd name="T15" fmla="*/ 521 h 521"/>
                <a:gd name="T16" fmla="*/ 1474 w 1474"/>
                <a:gd name="T17" fmla="*/ 309 h 521"/>
                <a:gd name="T18" fmla="*/ 1315 w 1474"/>
                <a:gd name="T19" fmla="*/ 9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4" h="521">
                  <a:moveTo>
                    <a:pt x="1315" y="98"/>
                  </a:moveTo>
                  <a:cubicBezTo>
                    <a:pt x="594" y="98"/>
                    <a:pt x="594" y="98"/>
                    <a:pt x="594" y="98"/>
                  </a:cubicBezTo>
                  <a:cubicBezTo>
                    <a:pt x="463" y="98"/>
                    <a:pt x="510" y="0"/>
                    <a:pt x="364" y="0"/>
                  </a:cubicBezTo>
                  <a:cubicBezTo>
                    <a:pt x="0" y="0"/>
                    <a:pt x="0" y="0"/>
                    <a:pt x="0" y="0"/>
                  </a:cubicBezTo>
                  <a:cubicBezTo>
                    <a:pt x="0" y="424"/>
                    <a:pt x="0" y="424"/>
                    <a:pt x="0" y="424"/>
                  </a:cubicBezTo>
                  <a:cubicBezTo>
                    <a:pt x="364" y="424"/>
                    <a:pt x="364" y="424"/>
                    <a:pt x="364" y="424"/>
                  </a:cubicBezTo>
                  <a:cubicBezTo>
                    <a:pt x="510" y="424"/>
                    <a:pt x="463" y="521"/>
                    <a:pt x="594" y="521"/>
                  </a:cubicBezTo>
                  <a:cubicBezTo>
                    <a:pt x="1315" y="521"/>
                    <a:pt x="1315" y="521"/>
                    <a:pt x="1315" y="521"/>
                  </a:cubicBezTo>
                  <a:cubicBezTo>
                    <a:pt x="1474" y="309"/>
                    <a:pt x="1474" y="309"/>
                    <a:pt x="1474" y="309"/>
                  </a:cubicBezTo>
                  <a:lnTo>
                    <a:pt x="1315" y="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 name="矩形 9"/>
            <p:cNvSpPr/>
            <p:nvPr/>
          </p:nvSpPr>
          <p:spPr>
            <a:xfrm>
              <a:off x="4194302" y="2899326"/>
              <a:ext cx="640072" cy="521970"/>
            </a:xfrm>
            <a:prstGeom prst="rect">
              <a:avLst/>
            </a:prstGeom>
            <a:grpFill/>
          </p:spPr>
          <p:txBody>
            <a:bodyPr wrap="square">
              <a:spAutoFit/>
            </a:bodyPr>
            <a:lstStyle/>
            <a:p>
              <a:pPr algn="ctr"/>
              <a:r>
                <a:rPr lang="en-US" altLang="zh-CN" sz="2800" b="1" dirty="0" smtClean="0">
                  <a:solidFill>
                    <a:prstClr val="white"/>
                  </a:solidFill>
                  <a:latin typeface="微软雅黑" panose="020B0503020204020204" pitchFamily="34" charset="-122"/>
                  <a:ea typeface="微软雅黑" panose="020B0503020204020204" pitchFamily="34" charset="-122"/>
                </a:rPr>
                <a:t>03</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653352" y="2752038"/>
            <a:ext cx="3131850" cy="1027331"/>
            <a:chOff x="2226125" y="1761377"/>
            <a:chExt cx="3131850" cy="1027331"/>
          </a:xfrm>
          <a:solidFill>
            <a:schemeClr val="accent2"/>
          </a:solidFill>
        </p:grpSpPr>
        <p:sp>
          <p:nvSpPr>
            <p:cNvPr id="12" name="Freeform 12"/>
            <p:cNvSpPr/>
            <p:nvPr/>
          </p:nvSpPr>
          <p:spPr bwMode="auto">
            <a:xfrm>
              <a:off x="2226125" y="2361158"/>
              <a:ext cx="3131850" cy="427550"/>
            </a:xfrm>
            <a:custGeom>
              <a:avLst/>
              <a:gdLst>
                <a:gd name="T0" fmla="*/ 1453 w 1612"/>
                <a:gd name="T1" fmla="*/ 212 h 220"/>
                <a:gd name="T2" fmla="*/ 861 w 1612"/>
                <a:gd name="T3" fmla="*/ 212 h 220"/>
                <a:gd name="T4" fmla="*/ 632 w 1612"/>
                <a:gd name="T5" fmla="*/ 115 h 220"/>
                <a:gd name="T6" fmla="*/ 0 w 1612"/>
                <a:gd name="T7" fmla="*/ 115 h 220"/>
                <a:gd name="T8" fmla="*/ 0 w 1612"/>
                <a:gd name="T9" fmla="*/ 123 h 220"/>
                <a:gd name="T10" fmla="*/ 632 w 1612"/>
                <a:gd name="T11" fmla="*/ 123 h 220"/>
                <a:gd name="T12" fmla="*/ 861 w 1612"/>
                <a:gd name="T13" fmla="*/ 220 h 220"/>
                <a:gd name="T14" fmla="*/ 1453 w 1612"/>
                <a:gd name="T15" fmla="*/ 220 h 220"/>
                <a:gd name="T16" fmla="*/ 1612 w 1612"/>
                <a:gd name="T17" fmla="*/ 8 h 220"/>
                <a:gd name="T18" fmla="*/ 1612 w 1612"/>
                <a:gd name="T19" fmla="*/ 0 h 220"/>
                <a:gd name="T20" fmla="*/ 1453 w 1612"/>
                <a:gd name="T21" fmla="*/ 21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2" h="220">
                  <a:moveTo>
                    <a:pt x="1453" y="212"/>
                  </a:moveTo>
                  <a:cubicBezTo>
                    <a:pt x="861" y="212"/>
                    <a:pt x="861" y="212"/>
                    <a:pt x="861" y="212"/>
                  </a:cubicBezTo>
                  <a:cubicBezTo>
                    <a:pt x="731" y="212"/>
                    <a:pt x="777" y="115"/>
                    <a:pt x="632" y="115"/>
                  </a:cubicBezTo>
                  <a:cubicBezTo>
                    <a:pt x="0" y="115"/>
                    <a:pt x="0" y="115"/>
                    <a:pt x="0" y="115"/>
                  </a:cubicBezTo>
                  <a:cubicBezTo>
                    <a:pt x="0" y="123"/>
                    <a:pt x="0" y="123"/>
                    <a:pt x="0" y="123"/>
                  </a:cubicBezTo>
                  <a:cubicBezTo>
                    <a:pt x="632" y="123"/>
                    <a:pt x="632" y="123"/>
                    <a:pt x="632" y="123"/>
                  </a:cubicBezTo>
                  <a:cubicBezTo>
                    <a:pt x="771" y="123"/>
                    <a:pt x="724" y="220"/>
                    <a:pt x="861" y="220"/>
                  </a:cubicBezTo>
                  <a:cubicBezTo>
                    <a:pt x="1453" y="220"/>
                    <a:pt x="1453" y="220"/>
                    <a:pt x="1453" y="220"/>
                  </a:cubicBezTo>
                  <a:cubicBezTo>
                    <a:pt x="1612" y="8"/>
                    <a:pt x="1612" y="8"/>
                    <a:pt x="1612" y="8"/>
                  </a:cubicBezTo>
                  <a:cubicBezTo>
                    <a:pt x="1612" y="0"/>
                    <a:pt x="1612" y="0"/>
                    <a:pt x="1612" y="0"/>
                  </a:cubicBezTo>
                  <a:lnTo>
                    <a:pt x="1453" y="2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3" name="Freeform 13"/>
            <p:cNvSpPr/>
            <p:nvPr/>
          </p:nvSpPr>
          <p:spPr bwMode="auto">
            <a:xfrm>
              <a:off x="2563030" y="1761377"/>
              <a:ext cx="2794945" cy="1010712"/>
            </a:xfrm>
            <a:custGeom>
              <a:avLst/>
              <a:gdLst>
                <a:gd name="T0" fmla="*/ 1280 w 1439"/>
                <a:gd name="T1" fmla="*/ 97 h 521"/>
                <a:gd name="T2" fmla="*/ 688 w 1439"/>
                <a:gd name="T3" fmla="*/ 97 h 521"/>
                <a:gd name="T4" fmla="*/ 459 w 1439"/>
                <a:gd name="T5" fmla="*/ 0 h 521"/>
                <a:gd name="T6" fmla="*/ 0 w 1439"/>
                <a:gd name="T7" fmla="*/ 0 h 521"/>
                <a:gd name="T8" fmla="*/ 0 w 1439"/>
                <a:gd name="T9" fmla="*/ 424 h 521"/>
                <a:gd name="T10" fmla="*/ 459 w 1439"/>
                <a:gd name="T11" fmla="*/ 424 h 521"/>
                <a:gd name="T12" fmla="*/ 688 w 1439"/>
                <a:gd name="T13" fmla="*/ 521 h 521"/>
                <a:gd name="T14" fmla="*/ 1280 w 1439"/>
                <a:gd name="T15" fmla="*/ 521 h 521"/>
                <a:gd name="T16" fmla="*/ 1439 w 1439"/>
                <a:gd name="T17" fmla="*/ 309 h 521"/>
                <a:gd name="T18" fmla="*/ 1280 w 1439"/>
                <a:gd name="T19" fmla="*/ 9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9" h="521">
                  <a:moveTo>
                    <a:pt x="1280" y="97"/>
                  </a:moveTo>
                  <a:cubicBezTo>
                    <a:pt x="688" y="97"/>
                    <a:pt x="688" y="97"/>
                    <a:pt x="688" y="97"/>
                  </a:cubicBezTo>
                  <a:cubicBezTo>
                    <a:pt x="558" y="97"/>
                    <a:pt x="604" y="0"/>
                    <a:pt x="459" y="0"/>
                  </a:cubicBezTo>
                  <a:cubicBezTo>
                    <a:pt x="0" y="0"/>
                    <a:pt x="0" y="0"/>
                    <a:pt x="0" y="0"/>
                  </a:cubicBezTo>
                  <a:cubicBezTo>
                    <a:pt x="0" y="424"/>
                    <a:pt x="0" y="424"/>
                    <a:pt x="0" y="424"/>
                  </a:cubicBezTo>
                  <a:cubicBezTo>
                    <a:pt x="459" y="424"/>
                    <a:pt x="459" y="424"/>
                    <a:pt x="459" y="424"/>
                  </a:cubicBezTo>
                  <a:cubicBezTo>
                    <a:pt x="604" y="424"/>
                    <a:pt x="558" y="521"/>
                    <a:pt x="688" y="521"/>
                  </a:cubicBezTo>
                  <a:cubicBezTo>
                    <a:pt x="1280" y="521"/>
                    <a:pt x="1280" y="521"/>
                    <a:pt x="1280" y="521"/>
                  </a:cubicBezTo>
                  <a:cubicBezTo>
                    <a:pt x="1439" y="309"/>
                    <a:pt x="1439" y="309"/>
                    <a:pt x="1439" y="309"/>
                  </a:cubicBezTo>
                  <a:lnTo>
                    <a:pt x="1280" y="9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4078493" y="2167085"/>
              <a:ext cx="696453" cy="521970"/>
            </a:xfrm>
            <a:prstGeom prst="rect">
              <a:avLst/>
            </a:prstGeom>
            <a:grpFill/>
          </p:spPr>
          <p:txBody>
            <a:bodyPr wrap="square">
              <a:spAutoFit/>
            </a:bodyPr>
            <a:lstStyle/>
            <a:p>
              <a:pPr algn="ctr"/>
              <a:r>
                <a:rPr lang="en-US" altLang="zh-CN" sz="2800" b="1" dirty="0" smtClean="0">
                  <a:solidFill>
                    <a:prstClr val="white"/>
                  </a:solidFill>
                  <a:latin typeface="微软雅黑" panose="020B0503020204020204" pitchFamily="34" charset="-122"/>
                  <a:ea typeface="微软雅黑" panose="020B0503020204020204" pitchFamily="34" charset="-122"/>
                </a:rPr>
                <a:t>02</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452418" y="2034418"/>
            <a:ext cx="3131850" cy="1027330"/>
            <a:chOff x="2025191" y="1043757"/>
            <a:chExt cx="3131850" cy="1027330"/>
          </a:xfrm>
        </p:grpSpPr>
        <p:sp>
          <p:nvSpPr>
            <p:cNvPr id="16" name="Freeform 14"/>
            <p:cNvSpPr/>
            <p:nvPr/>
          </p:nvSpPr>
          <p:spPr bwMode="auto">
            <a:xfrm>
              <a:off x="2025191" y="1643537"/>
              <a:ext cx="3131850" cy="427550"/>
            </a:xfrm>
            <a:custGeom>
              <a:avLst/>
              <a:gdLst>
                <a:gd name="T0" fmla="*/ 1453 w 1612"/>
                <a:gd name="T1" fmla="*/ 212 h 220"/>
                <a:gd name="T2" fmla="*/ 968 w 1612"/>
                <a:gd name="T3" fmla="*/ 212 h 220"/>
                <a:gd name="T4" fmla="*/ 738 w 1612"/>
                <a:gd name="T5" fmla="*/ 115 h 220"/>
                <a:gd name="T6" fmla="*/ 0 w 1612"/>
                <a:gd name="T7" fmla="*/ 115 h 220"/>
                <a:gd name="T8" fmla="*/ 0 w 1612"/>
                <a:gd name="T9" fmla="*/ 123 h 220"/>
                <a:gd name="T10" fmla="*/ 738 w 1612"/>
                <a:gd name="T11" fmla="*/ 123 h 220"/>
                <a:gd name="T12" fmla="*/ 968 w 1612"/>
                <a:gd name="T13" fmla="*/ 220 h 220"/>
                <a:gd name="T14" fmla="*/ 1453 w 1612"/>
                <a:gd name="T15" fmla="*/ 220 h 220"/>
                <a:gd name="T16" fmla="*/ 1612 w 1612"/>
                <a:gd name="T17" fmla="*/ 8 h 220"/>
                <a:gd name="T18" fmla="*/ 1612 w 1612"/>
                <a:gd name="T19" fmla="*/ 0 h 220"/>
                <a:gd name="T20" fmla="*/ 1453 w 1612"/>
                <a:gd name="T21" fmla="*/ 21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2" h="220">
                  <a:moveTo>
                    <a:pt x="1453" y="212"/>
                  </a:moveTo>
                  <a:cubicBezTo>
                    <a:pt x="968" y="212"/>
                    <a:pt x="968" y="212"/>
                    <a:pt x="968" y="212"/>
                  </a:cubicBezTo>
                  <a:cubicBezTo>
                    <a:pt x="837" y="212"/>
                    <a:pt x="884" y="115"/>
                    <a:pt x="738" y="115"/>
                  </a:cubicBezTo>
                  <a:cubicBezTo>
                    <a:pt x="0" y="115"/>
                    <a:pt x="0" y="115"/>
                    <a:pt x="0" y="115"/>
                  </a:cubicBezTo>
                  <a:cubicBezTo>
                    <a:pt x="0" y="123"/>
                    <a:pt x="0" y="123"/>
                    <a:pt x="0" y="123"/>
                  </a:cubicBezTo>
                  <a:cubicBezTo>
                    <a:pt x="738" y="123"/>
                    <a:pt x="738" y="123"/>
                    <a:pt x="738" y="123"/>
                  </a:cubicBezTo>
                  <a:cubicBezTo>
                    <a:pt x="878" y="123"/>
                    <a:pt x="831" y="220"/>
                    <a:pt x="968" y="220"/>
                  </a:cubicBezTo>
                  <a:cubicBezTo>
                    <a:pt x="1453" y="220"/>
                    <a:pt x="1453" y="220"/>
                    <a:pt x="1453" y="220"/>
                  </a:cubicBezTo>
                  <a:cubicBezTo>
                    <a:pt x="1612" y="8"/>
                    <a:pt x="1612" y="8"/>
                    <a:pt x="1612" y="8"/>
                  </a:cubicBezTo>
                  <a:cubicBezTo>
                    <a:pt x="1612" y="0"/>
                    <a:pt x="1612" y="0"/>
                    <a:pt x="1612" y="0"/>
                  </a:cubicBezTo>
                  <a:lnTo>
                    <a:pt x="1453" y="2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7" name="Freeform 15"/>
            <p:cNvSpPr/>
            <p:nvPr/>
          </p:nvSpPr>
          <p:spPr bwMode="auto">
            <a:xfrm>
              <a:off x="2461806" y="1043757"/>
              <a:ext cx="2695233" cy="1012223"/>
            </a:xfrm>
            <a:custGeom>
              <a:avLst/>
              <a:gdLst>
                <a:gd name="T0" fmla="*/ 1228 w 1387"/>
                <a:gd name="T1" fmla="*/ 97 h 521"/>
                <a:gd name="T2" fmla="*/ 743 w 1387"/>
                <a:gd name="T3" fmla="*/ 97 h 521"/>
                <a:gd name="T4" fmla="*/ 513 w 1387"/>
                <a:gd name="T5" fmla="*/ 0 h 521"/>
                <a:gd name="T6" fmla="*/ 0 w 1387"/>
                <a:gd name="T7" fmla="*/ 0 h 521"/>
                <a:gd name="T8" fmla="*/ 0 w 1387"/>
                <a:gd name="T9" fmla="*/ 424 h 521"/>
                <a:gd name="T10" fmla="*/ 513 w 1387"/>
                <a:gd name="T11" fmla="*/ 424 h 521"/>
                <a:gd name="T12" fmla="*/ 743 w 1387"/>
                <a:gd name="T13" fmla="*/ 521 h 521"/>
                <a:gd name="T14" fmla="*/ 1228 w 1387"/>
                <a:gd name="T15" fmla="*/ 521 h 521"/>
                <a:gd name="T16" fmla="*/ 1387 w 1387"/>
                <a:gd name="T17" fmla="*/ 309 h 521"/>
                <a:gd name="T18" fmla="*/ 1228 w 1387"/>
                <a:gd name="T19" fmla="*/ 9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7" h="521">
                  <a:moveTo>
                    <a:pt x="1228" y="97"/>
                  </a:moveTo>
                  <a:cubicBezTo>
                    <a:pt x="743" y="97"/>
                    <a:pt x="743" y="97"/>
                    <a:pt x="743" y="97"/>
                  </a:cubicBezTo>
                  <a:cubicBezTo>
                    <a:pt x="612" y="97"/>
                    <a:pt x="659" y="0"/>
                    <a:pt x="513" y="0"/>
                  </a:cubicBezTo>
                  <a:cubicBezTo>
                    <a:pt x="0" y="0"/>
                    <a:pt x="0" y="0"/>
                    <a:pt x="0" y="0"/>
                  </a:cubicBezTo>
                  <a:cubicBezTo>
                    <a:pt x="0" y="424"/>
                    <a:pt x="0" y="424"/>
                    <a:pt x="0" y="424"/>
                  </a:cubicBezTo>
                  <a:cubicBezTo>
                    <a:pt x="513" y="424"/>
                    <a:pt x="513" y="424"/>
                    <a:pt x="513" y="424"/>
                  </a:cubicBezTo>
                  <a:cubicBezTo>
                    <a:pt x="659" y="424"/>
                    <a:pt x="612" y="521"/>
                    <a:pt x="743" y="521"/>
                  </a:cubicBezTo>
                  <a:cubicBezTo>
                    <a:pt x="1228" y="521"/>
                    <a:pt x="1228" y="521"/>
                    <a:pt x="1228" y="521"/>
                  </a:cubicBezTo>
                  <a:cubicBezTo>
                    <a:pt x="1387" y="309"/>
                    <a:pt x="1387" y="309"/>
                    <a:pt x="1387" y="309"/>
                  </a:cubicBezTo>
                  <a:lnTo>
                    <a:pt x="1228" y="9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4024722" y="1378592"/>
              <a:ext cx="809652" cy="521970"/>
            </a:xfrm>
            <a:prstGeom prst="rect">
              <a:avLst/>
            </a:prstGeom>
          </p:spPr>
          <p:txBody>
            <a:bodyPr wrap="square">
              <a:spAutoFit/>
            </a:bodyPr>
            <a:lstStyle/>
            <a:p>
              <a:pPr algn="ctr"/>
              <a:r>
                <a:rPr lang="en-US" altLang="zh-CN" sz="2800" b="1" dirty="0" smtClean="0">
                  <a:solidFill>
                    <a:prstClr val="white"/>
                  </a:solidFill>
                  <a:latin typeface="微软雅黑" panose="020B0503020204020204" pitchFamily="34" charset="-122"/>
                  <a:ea typeface="微软雅黑" panose="020B0503020204020204" pitchFamily="34" charset="-122"/>
                </a:rPr>
                <a:t>01</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060988" y="1952836"/>
            <a:ext cx="2642357" cy="3260265"/>
            <a:chOff x="595661" y="949475"/>
            <a:chExt cx="2642357" cy="3260265"/>
          </a:xfrm>
        </p:grpSpPr>
        <p:sp>
          <p:nvSpPr>
            <p:cNvPr id="20" name="Freeform 5"/>
            <p:cNvSpPr/>
            <p:nvPr/>
          </p:nvSpPr>
          <p:spPr bwMode="auto">
            <a:xfrm>
              <a:off x="595661" y="3839599"/>
              <a:ext cx="339926" cy="370141"/>
            </a:xfrm>
            <a:custGeom>
              <a:avLst/>
              <a:gdLst>
                <a:gd name="T0" fmla="*/ 117 w 175"/>
                <a:gd name="T1" fmla="*/ 0 h 190"/>
                <a:gd name="T2" fmla="*/ 117 w 175"/>
                <a:gd name="T3" fmla="*/ 1 h 190"/>
                <a:gd name="T4" fmla="*/ 0 w 175"/>
                <a:gd name="T5" fmla="*/ 96 h 190"/>
                <a:gd name="T6" fmla="*/ 117 w 175"/>
                <a:gd name="T7" fmla="*/ 190 h 190"/>
                <a:gd name="T8" fmla="*/ 117 w 175"/>
                <a:gd name="T9" fmla="*/ 190 h 190"/>
                <a:gd name="T10" fmla="*/ 175 w 175"/>
                <a:gd name="T11" fmla="*/ 190 h 190"/>
                <a:gd name="T12" fmla="*/ 175 w 175"/>
                <a:gd name="T13" fmla="*/ 0 h 190"/>
                <a:gd name="T14" fmla="*/ 117 w 175"/>
                <a:gd name="T15" fmla="*/ 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90">
                  <a:moveTo>
                    <a:pt x="117" y="0"/>
                  </a:moveTo>
                  <a:cubicBezTo>
                    <a:pt x="117" y="1"/>
                    <a:pt x="117" y="1"/>
                    <a:pt x="117" y="1"/>
                  </a:cubicBezTo>
                  <a:cubicBezTo>
                    <a:pt x="52" y="1"/>
                    <a:pt x="0" y="43"/>
                    <a:pt x="0" y="96"/>
                  </a:cubicBezTo>
                  <a:cubicBezTo>
                    <a:pt x="0" y="148"/>
                    <a:pt x="52" y="190"/>
                    <a:pt x="117" y="190"/>
                  </a:cubicBezTo>
                  <a:cubicBezTo>
                    <a:pt x="117" y="190"/>
                    <a:pt x="117" y="190"/>
                    <a:pt x="117" y="190"/>
                  </a:cubicBezTo>
                  <a:cubicBezTo>
                    <a:pt x="175" y="190"/>
                    <a:pt x="175" y="190"/>
                    <a:pt x="175" y="190"/>
                  </a:cubicBezTo>
                  <a:cubicBezTo>
                    <a:pt x="175" y="0"/>
                    <a:pt x="175" y="0"/>
                    <a:pt x="175" y="0"/>
                  </a:cubicBezTo>
                  <a:lnTo>
                    <a:pt x="117" y="0"/>
                  </a:lnTo>
                  <a:close/>
                </a:path>
              </a:pathLst>
            </a:custGeom>
            <a:gradFill>
              <a:gsLst>
                <a:gs pos="100000">
                  <a:srgbClr val="595755"/>
                </a:gs>
                <a:gs pos="0">
                  <a:srgbClr val="828F8E"/>
                </a:gs>
              </a:gsLst>
              <a:lin ang="0" scaled="0"/>
            </a:gra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 name="Freeform 6"/>
            <p:cNvSpPr/>
            <p:nvPr/>
          </p:nvSpPr>
          <p:spPr bwMode="auto">
            <a:xfrm>
              <a:off x="935588" y="3585787"/>
              <a:ext cx="2302430" cy="623952"/>
            </a:xfrm>
            <a:custGeom>
              <a:avLst/>
              <a:gdLst>
                <a:gd name="T0" fmla="*/ 0 w 1185"/>
                <a:gd name="T1" fmla="*/ 0 h 321"/>
                <a:gd name="T2" fmla="*/ 0 w 1185"/>
                <a:gd name="T3" fmla="*/ 131 h 321"/>
                <a:gd name="T4" fmla="*/ 0 w 1185"/>
                <a:gd name="T5" fmla="*/ 321 h 321"/>
                <a:gd name="T6" fmla="*/ 112 w 1185"/>
                <a:gd name="T7" fmla="*/ 321 h 321"/>
                <a:gd name="T8" fmla="*/ 112 w 1185"/>
                <a:gd name="T9" fmla="*/ 313 h 321"/>
                <a:gd name="T10" fmla="*/ 1083 w 1185"/>
                <a:gd name="T11" fmla="*/ 313 h 321"/>
                <a:gd name="T12" fmla="*/ 1185 w 1185"/>
                <a:gd name="T13" fmla="*/ 212 h 321"/>
                <a:gd name="T14" fmla="*/ 1185 w 1185"/>
                <a:gd name="T15" fmla="*/ 0 h 321"/>
                <a:gd name="T16" fmla="*/ 0 w 1185"/>
                <a:gd name="T17"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5" h="321">
                  <a:moveTo>
                    <a:pt x="0" y="0"/>
                  </a:moveTo>
                  <a:cubicBezTo>
                    <a:pt x="0" y="131"/>
                    <a:pt x="0" y="131"/>
                    <a:pt x="0" y="131"/>
                  </a:cubicBezTo>
                  <a:cubicBezTo>
                    <a:pt x="0" y="321"/>
                    <a:pt x="0" y="321"/>
                    <a:pt x="0" y="321"/>
                  </a:cubicBezTo>
                  <a:cubicBezTo>
                    <a:pt x="112" y="321"/>
                    <a:pt x="112" y="321"/>
                    <a:pt x="112" y="321"/>
                  </a:cubicBezTo>
                  <a:cubicBezTo>
                    <a:pt x="112" y="313"/>
                    <a:pt x="112" y="313"/>
                    <a:pt x="112" y="313"/>
                  </a:cubicBezTo>
                  <a:cubicBezTo>
                    <a:pt x="1083" y="313"/>
                    <a:pt x="1083" y="313"/>
                    <a:pt x="1083" y="313"/>
                  </a:cubicBezTo>
                  <a:cubicBezTo>
                    <a:pt x="1139" y="313"/>
                    <a:pt x="1185" y="268"/>
                    <a:pt x="1185" y="212"/>
                  </a:cubicBezTo>
                  <a:cubicBezTo>
                    <a:pt x="1185" y="0"/>
                    <a:pt x="1185" y="0"/>
                    <a:pt x="1185" y="0"/>
                  </a:cubicBezTo>
                  <a:lnTo>
                    <a:pt x="0" y="0"/>
                  </a:lnTo>
                  <a:close/>
                </a:path>
              </a:pathLst>
            </a:custGeom>
            <a:gradFill flip="none" rotWithShape="1">
              <a:gsLst>
                <a:gs pos="100000">
                  <a:schemeClr val="bg1">
                    <a:lumMod val="75000"/>
                  </a:schemeClr>
                </a:gs>
                <a:gs pos="0">
                  <a:schemeClr val="bg1">
                    <a:lumMod val="95000"/>
                  </a:schemeClr>
                </a:gs>
              </a:gsLst>
              <a:lin ang="0" scaled="0"/>
              <a:tileRect/>
            </a:gra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 name="Freeform 7"/>
            <p:cNvSpPr>
              <a:spLocks noEditPoints="1"/>
            </p:cNvSpPr>
            <p:nvPr/>
          </p:nvSpPr>
          <p:spPr bwMode="auto">
            <a:xfrm>
              <a:off x="935588" y="1671628"/>
              <a:ext cx="2302430" cy="2538112"/>
            </a:xfrm>
            <a:custGeom>
              <a:avLst/>
              <a:gdLst>
                <a:gd name="T0" fmla="*/ 973 w 1185"/>
                <a:gd name="T1" fmla="*/ 0 h 1306"/>
                <a:gd name="T2" fmla="*/ 973 w 1185"/>
                <a:gd name="T3" fmla="*/ 8 h 1306"/>
                <a:gd name="T4" fmla="*/ 1153 w 1185"/>
                <a:gd name="T5" fmla="*/ 8 h 1306"/>
                <a:gd name="T6" fmla="*/ 1153 w 1185"/>
                <a:gd name="T7" fmla="*/ 0 h 1306"/>
                <a:gd name="T8" fmla="*/ 973 w 1185"/>
                <a:gd name="T9" fmla="*/ 0 h 1306"/>
                <a:gd name="T10" fmla="*/ 1083 w 1185"/>
                <a:gd name="T11" fmla="*/ 1298 h 1306"/>
                <a:gd name="T12" fmla="*/ 0 w 1185"/>
                <a:gd name="T13" fmla="*/ 1298 h 1306"/>
                <a:gd name="T14" fmla="*/ 0 w 1185"/>
                <a:gd name="T15" fmla="*/ 1306 h 1306"/>
                <a:gd name="T16" fmla="*/ 1083 w 1185"/>
                <a:gd name="T17" fmla="*/ 1306 h 1306"/>
                <a:gd name="T18" fmla="*/ 1185 w 1185"/>
                <a:gd name="T19" fmla="*/ 1205 h 1306"/>
                <a:gd name="T20" fmla="*/ 1185 w 1185"/>
                <a:gd name="T21" fmla="*/ 1197 h 1306"/>
                <a:gd name="T22" fmla="*/ 1083 w 1185"/>
                <a:gd name="T23" fmla="*/ 1298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5" h="1306">
                  <a:moveTo>
                    <a:pt x="973" y="0"/>
                  </a:moveTo>
                  <a:cubicBezTo>
                    <a:pt x="973" y="8"/>
                    <a:pt x="973" y="8"/>
                    <a:pt x="973" y="8"/>
                  </a:cubicBezTo>
                  <a:cubicBezTo>
                    <a:pt x="1153" y="8"/>
                    <a:pt x="1153" y="8"/>
                    <a:pt x="1153" y="8"/>
                  </a:cubicBezTo>
                  <a:cubicBezTo>
                    <a:pt x="1153" y="0"/>
                    <a:pt x="1153" y="0"/>
                    <a:pt x="1153" y="0"/>
                  </a:cubicBezTo>
                  <a:lnTo>
                    <a:pt x="973" y="0"/>
                  </a:lnTo>
                  <a:close/>
                  <a:moveTo>
                    <a:pt x="1083" y="1298"/>
                  </a:moveTo>
                  <a:cubicBezTo>
                    <a:pt x="0" y="1298"/>
                    <a:pt x="0" y="1298"/>
                    <a:pt x="0" y="1298"/>
                  </a:cubicBezTo>
                  <a:cubicBezTo>
                    <a:pt x="0" y="1306"/>
                    <a:pt x="0" y="1306"/>
                    <a:pt x="0" y="1306"/>
                  </a:cubicBezTo>
                  <a:cubicBezTo>
                    <a:pt x="1083" y="1306"/>
                    <a:pt x="1083" y="1306"/>
                    <a:pt x="1083" y="1306"/>
                  </a:cubicBezTo>
                  <a:cubicBezTo>
                    <a:pt x="1139" y="1306"/>
                    <a:pt x="1185" y="1261"/>
                    <a:pt x="1185" y="1205"/>
                  </a:cubicBezTo>
                  <a:cubicBezTo>
                    <a:pt x="1185" y="1197"/>
                    <a:pt x="1185" y="1197"/>
                    <a:pt x="1185" y="1197"/>
                  </a:cubicBezTo>
                  <a:cubicBezTo>
                    <a:pt x="1185" y="1253"/>
                    <a:pt x="1139" y="1298"/>
                    <a:pt x="1083" y="1298"/>
                  </a:cubicBezTo>
                  <a:close/>
                </a:path>
              </a:pathLst>
            </a:custGeom>
            <a:gradFill flip="none" rotWithShape="1">
              <a:gsLst>
                <a:gs pos="100000">
                  <a:schemeClr val="tx1">
                    <a:lumMod val="65000"/>
                    <a:lumOff val="35000"/>
                  </a:schemeClr>
                </a:gs>
                <a:gs pos="0">
                  <a:schemeClr val="bg1">
                    <a:lumMod val="50000"/>
                  </a:schemeClr>
                </a:gs>
              </a:gsLst>
              <a:lin ang="0" scaled="0"/>
              <a:tileRect/>
            </a:gra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 name="Freeform 16"/>
            <p:cNvSpPr/>
            <p:nvPr/>
          </p:nvSpPr>
          <p:spPr bwMode="auto">
            <a:xfrm>
              <a:off x="935588" y="949475"/>
              <a:ext cx="2240489" cy="2893145"/>
            </a:xfrm>
            <a:custGeom>
              <a:avLst/>
              <a:gdLst>
                <a:gd name="T0" fmla="*/ 0 w 1153"/>
                <a:gd name="T1" fmla="*/ 0 h 1489"/>
                <a:gd name="T2" fmla="*/ 0 w 1153"/>
                <a:gd name="T3" fmla="*/ 1489 h 1489"/>
                <a:gd name="T4" fmla="*/ 871 w 1153"/>
                <a:gd name="T5" fmla="*/ 1489 h 1489"/>
                <a:gd name="T6" fmla="*/ 973 w 1153"/>
                <a:gd name="T7" fmla="*/ 1387 h 1489"/>
                <a:gd name="T8" fmla="*/ 973 w 1153"/>
                <a:gd name="T9" fmla="*/ 372 h 1489"/>
                <a:gd name="T10" fmla="*/ 1153 w 1153"/>
                <a:gd name="T11" fmla="*/ 372 h 1489"/>
                <a:gd name="T12" fmla="*/ 1153 w 1153"/>
                <a:gd name="T13" fmla="*/ 0 h 1489"/>
                <a:gd name="T14" fmla="*/ 0 w 1153"/>
                <a:gd name="T15" fmla="*/ 0 h 1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3" h="1489">
                  <a:moveTo>
                    <a:pt x="0" y="0"/>
                  </a:moveTo>
                  <a:cubicBezTo>
                    <a:pt x="0" y="1489"/>
                    <a:pt x="0" y="1489"/>
                    <a:pt x="0" y="1489"/>
                  </a:cubicBezTo>
                  <a:cubicBezTo>
                    <a:pt x="871" y="1489"/>
                    <a:pt x="871" y="1489"/>
                    <a:pt x="871" y="1489"/>
                  </a:cubicBezTo>
                  <a:cubicBezTo>
                    <a:pt x="928" y="1489"/>
                    <a:pt x="973" y="1443"/>
                    <a:pt x="973" y="1387"/>
                  </a:cubicBezTo>
                  <a:cubicBezTo>
                    <a:pt x="973" y="372"/>
                    <a:pt x="973" y="372"/>
                    <a:pt x="973" y="372"/>
                  </a:cubicBezTo>
                  <a:cubicBezTo>
                    <a:pt x="1153" y="372"/>
                    <a:pt x="1153" y="372"/>
                    <a:pt x="1153" y="372"/>
                  </a:cubicBezTo>
                  <a:cubicBezTo>
                    <a:pt x="1153" y="0"/>
                    <a:pt x="1153" y="0"/>
                    <a:pt x="1153" y="0"/>
                  </a:cubicBezTo>
                  <a:lnTo>
                    <a:pt x="0" y="0"/>
                  </a:lnTo>
                  <a:close/>
                </a:path>
              </a:pathLst>
            </a:custGeom>
            <a:gradFill flip="none" rotWithShape="1">
              <a:gsLst>
                <a:gs pos="100000">
                  <a:schemeClr val="bg1">
                    <a:lumMod val="75000"/>
                  </a:schemeClr>
                </a:gs>
                <a:gs pos="0">
                  <a:schemeClr val="bg1">
                    <a:lumMod val="95000"/>
                  </a:schemeClr>
                </a:gs>
              </a:gsLst>
              <a:lin ang="0" scaled="0"/>
              <a:tileRect/>
            </a:gra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 name="Freeform 17"/>
            <p:cNvSpPr>
              <a:spLocks noEditPoints="1"/>
            </p:cNvSpPr>
            <p:nvPr/>
          </p:nvSpPr>
          <p:spPr bwMode="auto">
            <a:xfrm>
              <a:off x="935588" y="1671628"/>
              <a:ext cx="2240489" cy="2186100"/>
            </a:xfrm>
            <a:custGeom>
              <a:avLst/>
              <a:gdLst>
                <a:gd name="T0" fmla="*/ 973 w 1153"/>
                <a:gd name="T1" fmla="*/ 0 h 1125"/>
                <a:gd name="T2" fmla="*/ 973 w 1153"/>
                <a:gd name="T3" fmla="*/ 8 h 1125"/>
                <a:gd name="T4" fmla="*/ 1153 w 1153"/>
                <a:gd name="T5" fmla="*/ 8 h 1125"/>
                <a:gd name="T6" fmla="*/ 1153 w 1153"/>
                <a:gd name="T7" fmla="*/ 0 h 1125"/>
                <a:gd name="T8" fmla="*/ 973 w 1153"/>
                <a:gd name="T9" fmla="*/ 0 h 1125"/>
                <a:gd name="T10" fmla="*/ 871 w 1153"/>
                <a:gd name="T11" fmla="*/ 1117 h 1125"/>
                <a:gd name="T12" fmla="*/ 0 w 1153"/>
                <a:gd name="T13" fmla="*/ 1117 h 1125"/>
                <a:gd name="T14" fmla="*/ 0 w 1153"/>
                <a:gd name="T15" fmla="*/ 1125 h 1125"/>
                <a:gd name="T16" fmla="*/ 871 w 1153"/>
                <a:gd name="T17" fmla="*/ 1125 h 1125"/>
                <a:gd name="T18" fmla="*/ 973 w 1153"/>
                <a:gd name="T19" fmla="*/ 1023 h 1125"/>
                <a:gd name="T20" fmla="*/ 973 w 1153"/>
                <a:gd name="T21" fmla="*/ 1015 h 1125"/>
                <a:gd name="T22" fmla="*/ 871 w 1153"/>
                <a:gd name="T23" fmla="*/ 1117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125">
                  <a:moveTo>
                    <a:pt x="973" y="0"/>
                  </a:moveTo>
                  <a:cubicBezTo>
                    <a:pt x="973" y="8"/>
                    <a:pt x="973" y="8"/>
                    <a:pt x="973" y="8"/>
                  </a:cubicBezTo>
                  <a:cubicBezTo>
                    <a:pt x="1153" y="8"/>
                    <a:pt x="1153" y="8"/>
                    <a:pt x="1153" y="8"/>
                  </a:cubicBezTo>
                  <a:cubicBezTo>
                    <a:pt x="1153" y="0"/>
                    <a:pt x="1153" y="0"/>
                    <a:pt x="1153" y="0"/>
                  </a:cubicBezTo>
                  <a:lnTo>
                    <a:pt x="973" y="0"/>
                  </a:lnTo>
                  <a:close/>
                  <a:moveTo>
                    <a:pt x="871" y="1117"/>
                  </a:moveTo>
                  <a:cubicBezTo>
                    <a:pt x="0" y="1117"/>
                    <a:pt x="0" y="1117"/>
                    <a:pt x="0" y="1117"/>
                  </a:cubicBezTo>
                  <a:cubicBezTo>
                    <a:pt x="0" y="1125"/>
                    <a:pt x="0" y="1125"/>
                    <a:pt x="0" y="1125"/>
                  </a:cubicBezTo>
                  <a:cubicBezTo>
                    <a:pt x="871" y="1125"/>
                    <a:pt x="871" y="1125"/>
                    <a:pt x="871" y="1125"/>
                  </a:cubicBezTo>
                  <a:cubicBezTo>
                    <a:pt x="928" y="1125"/>
                    <a:pt x="973" y="1079"/>
                    <a:pt x="973" y="1023"/>
                  </a:cubicBezTo>
                  <a:cubicBezTo>
                    <a:pt x="973" y="1015"/>
                    <a:pt x="973" y="1015"/>
                    <a:pt x="973" y="1015"/>
                  </a:cubicBezTo>
                  <a:cubicBezTo>
                    <a:pt x="973" y="1071"/>
                    <a:pt x="928" y="1117"/>
                    <a:pt x="871" y="1117"/>
                  </a:cubicBezTo>
                  <a:close/>
                </a:path>
              </a:pathLst>
            </a:custGeom>
            <a:gradFill flip="none" rotWithShape="1">
              <a:gsLst>
                <a:gs pos="100000">
                  <a:schemeClr val="tx1">
                    <a:lumMod val="65000"/>
                    <a:lumOff val="35000"/>
                  </a:schemeClr>
                </a:gs>
                <a:gs pos="0">
                  <a:schemeClr val="bg1">
                    <a:lumMod val="50000"/>
                  </a:schemeClr>
                </a:gs>
              </a:gsLst>
              <a:lin ang="0" scaled="0"/>
              <a:tileRect/>
            </a:gra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 name="Freeform 18"/>
            <p:cNvSpPr/>
            <p:nvPr/>
          </p:nvSpPr>
          <p:spPr bwMode="auto">
            <a:xfrm>
              <a:off x="595661" y="3834092"/>
              <a:ext cx="339926" cy="367119"/>
            </a:xfrm>
            <a:custGeom>
              <a:avLst/>
              <a:gdLst>
                <a:gd name="T0" fmla="*/ 117 w 175"/>
                <a:gd name="T1" fmla="*/ 8 h 189"/>
                <a:gd name="T2" fmla="*/ 175 w 175"/>
                <a:gd name="T3" fmla="*/ 8 h 189"/>
                <a:gd name="T4" fmla="*/ 175 w 175"/>
                <a:gd name="T5" fmla="*/ 0 h 189"/>
                <a:gd name="T6" fmla="*/ 117 w 175"/>
                <a:gd name="T7" fmla="*/ 0 h 189"/>
                <a:gd name="T8" fmla="*/ 0 w 175"/>
                <a:gd name="T9" fmla="*/ 95 h 189"/>
                <a:gd name="T10" fmla="*/ 117 w 175"/>
                <a:gd name="T11" fmla="*/ 189 h 189"/>
                <a:gd name="T12" fmla="*/ 175 w 175"/>
                <a:gd name="T13" fmla="*/ 189 h 189"/>
                <a:gd name="T14" fmla="*/ 175 w 175"/>
                <a:gd name="T15" fmla="*/ 181 h 189"/>
                <a:gd name="T16" fmla="*/ 117 w 175"/>
                <a:gd name="T17" fmla="*/ 181 h 189"/>
                <a:gd name="T18" fmla="*/ 10 w 175"/>
                <a:gd name="T19" fmla="*/ 95 h 189"/>
                <a:gd name="T20" fmla="*/ 117 w 175"/>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89">
                  <a:moveTo>
                    <a:pt x="117" y="8"/>
                  </a:moveTo>
                  <a:cubicBezTo>
                    <a:pt x="175" y="8"/>
                    <a:pt x="175" y="8"/>
                    <a:pt x="175" y="8"/>
                  </a:cubicBezTo>
                  <a:cubicBezTo>
                    <a:pt x="175" y="0"/>
                    <a:pt x="175" y="0"/>
                    <a:pt x="175" y="0"/>
                  </a:cubicBezTo>
                  <a:cubicBezTo>
                    <a:pt x="117" y="0"/>
                    <a:pt x="117" y="0"/>
                    <a:pt x="117" y="0"/>
                  </a:cubicBezTo>
                  <a:cubicBezTo>
                    <a:pt x="53" y="0"/>
                    <a:pt x="0" y="42"/>
                    <a:pt x="0" y="95"/>
                  </a:cubicBezTo>
                  <a:cubicBezTo>
                    <a:pt x="0" y="147"/>
                    <a:pt x="53" y="189"/>
                    <a:pt x="117" y="189"/>
                  </a:cubicBezTo>
                  <a:cubicBezTo>
                    <a:pt x="175" y="189"/>
                    <a:pt x="175" y="189"/>
                    <a:pt x="175" y="189"/>
                  </a:cubicBezTo>
                  <a:cubicBezTo>
                    <a:pt x="175" y="181"/>
                    <a:pt x="175" y="181"/>
                    <a:pt x="175" y="181"/>
                  </a:cubicBezTo>
                  <a:cubicBezTo>
                    <a:pt x="117" y="181"/>
                    <a:pt x="117" y="181"/>
                    <a:pt x="117" y="181"/>
                  </a:cubicBezTo>
                  <a:cubicBezTo>
                    <a:pt x="58" y="181"/>
                    <a:pt x="10" y="143"/>
                    <a:pt x="10" y="95"/>
                  </a:cubicBezTo>
                  <a:cubicBezTo>
                    <a:pt x="10" y="47"/>
                    <a:pt x="58" y="8"/>
                    <a:pt x="117" y="8"/>
                  </a:cubicBezTo>
                  <a:close/>
                </a:path>
              </a:pathLst>
            </a:custGeom>
            <a:gradFill>
              <a:gsLst>
                <a:gs pos="45000">
                  <a:srgbClr val="595755"/>
                </a:gs>
                <a:gs pos="0">
                  <a:srgbClr val="828F8E"/>
                </a:gs>
              </a:gsLst>
              <a:lin ang="0" scaled="0"/>
            </a:gra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Freeform 19"/>
            <p:cNvSpPr/>
            <p:nvPr/>
          </p:nvSpPr>
          <p:spPr bwMode="auto">
            <a:xfrm>
              <a:off x="595661" y="949475"/>
              <a:ext cx="339926" cy="3077460"/>
            </a:xfrm>
            <a:custGeom>
              <a:avLst/>
              <a:gdLst>
                <a:gd name="T0" fmla="*/ 117 w 175"/>
                <a:gd name="T1" fmla="*/ 0 h 1584"/>
                <a:gd name="T2" fmla="*/ 0 w 175"/>
                <a:gd name="T3" fmla="*/ 95 h 1584"/>
                <a:gd name="T4" fmla="*/ 0 w 175"/>
                <a:gd name="T5" fmla="*/ 1584 h 1584"/>
                <a:gd name="T6" fmla="*/ 117 w 175"/>
                <a:gd name="T7" fmla="*/ 1489 h 1584"/>
                <a:gd name="T8" fmla="*/ 175 w 175"/>
                <a:gd name="T9" fmla="*/ 1489 h 1584"/>
                <a:gd name="T10" fmla="*/ 175 w 175"/>
                <a:gd name="T11" fmla="*/ 0 h 1584"/>
                <a:gd name="T12" fmla="*/ 117 w 175"/>
                <a:gd name="T13" fmla="*/ 0 h 1584"/>
              </a:gdLst>
              <a:ahLst/>
              <a:cxnLst>
                <a:cxn ang="0">
                  <a:pos x="T0" y="T1"/>
                </a:cxn>
                <a:cxn ang="0">
                  <a:pos x="T2" y="T3"/>
                </a:cxn>
                <a:cxn ang="0">
                  <a:pos x="T4" y="T5"/>
                </a:cxn>
                <a:cxn ang="0">
                  <a:pos x="T6" y="T7"/>
                </a:cxn>
                <a:cxn ang="0">
                  <a:pos x="T8" y="T9"/>
                </a:cxn>
                <a:cxn ang="0">
                  <a:pos x="T10" y="T11"/>
                </a:cxn>
                <a:cxn ang="0">
                  <a:pos x="T12" y="T13"/>
                </a:cxn>
              </a:cxnLst>
              <a:rect l="0" t="0" r="r" b="b"/>
              <a:pathLst>
                <a:path w="175" h="1584">
                  <a:moveTo>
                    <a:pt x="117" y="0"/>
                  </a:moveTo>
                  <a:cubicBezTo>
                    <a:pt x="53" y="0"/>
                    <a:pt x="0" y="43"/>
                    <a:pt x="0" y="95"/>
                  </a:cubicBezTo>
                  <a:cubicBezTo>
                    <a:pt x="0" y="1584"/>
                    <a:pt x="0" y="1584"/>
                    <a:pt x="0" y="1584"/>
                  </a:cubicBezTo>
                  <a:cubicBezTo>
                    <a:pt x="0" y="1531"/>
                    <a:pt x="53" y="1489"/>
                    <a:pt x="117" y="1489"/>
                  </a:cubicBezTo>
                  <a:cubicBezTo>
                    <a:pt x="175" y="1489"/>
                    <a:pt x="175" y="1489"/>
                    <a:pt x="175" y="1489"/>
                  </a:cubicBezTo>
                  <a:cubicBezTo>
                    <a:pt x="175" y="0"/>
                    <a:pt x="175" y="0"/>
                    <a:pt x="175" y="0"/>
                  </a:cubicBez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 name="Freeform 20"/>
            <p:cNvSpPr/>
            <p:nvPr/>
          </p:nvSpPr>
          <p:spPr bwMode="auto">
            <a:xfrm>
              <a:off x="595661" y="949475"/>
              <a:ext cx="339926" cy="3077460"/>
            </a:xfrm>
            <a:custGeom>
              <a:avLst/>
              <a:gdLst>
                <a:gd name="T0" fmla="*/ 117 w 175"/>
                <a:gd name="T1" fmla="*/ 0 h 1584"/>
                <a:gd name="T2" fmla="*/ 0 w 175"/>
                <a:gd name="T3" fmla="*/ 95 h 1584"/>
                <a:gd name="T4" fmla="*/ 0 w 175"/>
                <a:gd name="T5" fmla="*/ 1584 h 1584"/>
                <a:gd name="T6" fmla="*/ 117 w 175"/>
                <a:gd name="T7" fmla="*/ 1489 h 1584"/>
                <a:gd name="T8" fmla="*/ 175 w 175"/>
                <a:gd name="T9" fmla="*/ 1489 h 1584"/>
                <a:gd name="T10" fmla="*/ 175 w 175"/>
                <a:gd name="T11" fmla="*/ 0 h 1584"/>
                <a:gd name="T12" fmla="*/ 117 w 175"/>
                <a:gd name="T13" fmla="*/ 0 h 1584"/>
              </a:gdLst>
              <a:ahLst/>
              <a:cxnLst>
                <a:cxn ang="0">
                  <a:pos x="T0" y="T1"/>
                </a:cxn>
                <a:cxn ang="0">
                  <a:pos x="T2" y="T3"/>
                </a:cxn>
                <a:cxn ang="0">
                  <a:pos x="T4" y="T5"/>
                </a:cxn>
                <a:cxn ang="0">
                  <a:pos x="T6" y="T7"/>
                </a:cxn>
                <a:cxn ang="0">
                  <a:pos x="T8" y="T9"/>
                </a:cxn>
                <a:cxn ang="0">
                  <a:pos x="T10" y="T11"/>
                </a:cxn>
                <a:cxn ang="0">
                  <a:pos x="T12" y="T13"/>
                </a:cxn>
              </a:cxnLst>
              <a:rect l="0" t="0" r="r" b="b"/>
              <a:pathLst>
                <a:path w="175" h="1584">
                  <a:moveTo>
                    <a:pt x="117" y="0"/>
                  </a:moveTo>
                  <a:cubicBezTo>
                    <a:pt x="53" y="0"/>
                    <a:pt x="0" y="43"/>
                    <a:pt x="0" y="95"/>
                  </a:cubicBezTo>
                  <a:cubicBezTo>
                    <a:pt x="0" y="1584"/>
                    <a:pt x="0" y="1584"/>
                    <a:pt x="0" y="1584"/>
                  </a:cubicBezTo>
                  <a:cubicBezTo>
                    <a:pt x="0" y="1531"/>
                    <a:pt x="53" y="1489"/>
                    <a:pt x="117" y="1489"/>
                  </a:cubicBezTo>
                  <a:cubicBezTo>
                    <a:pt x="175" y="1489"/>
                    <a:pt x="175" y="1489"/>
                    <a:pt x="175" y="1489"/>
                  </a:cubicBezTo>
                  <a:cubicBezTo>
                    <a:pt x="175" y="0"/>
                    <a:pt x="175" y="0"/>
                    <a:pt x="175" y="0"/>
                  </a:cubicBezTo>
                  <a:lnTo>
                    <a:pt x="117" y="0"/>
                  </a:lnTo>
                  <a:close/>
                </a:path>
              </a:pathLst>
            </a:custGeom>
            <a:gradFill>
              <a:gsLst>
                <a:gs pos="100000">
                  <a:srgbClr val="595755"/>
                </a:gs>
                <a:gs pos="0">
                  <a:srgbClr val="828F8E"/>
                </a:gs>
              </a:gsLst>
              <a:lin ang="0" scaled="0"/>
            </a:gra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 name="Freeform 21"/>
            <p:cNvSpPr>
              <a:spLocks noEditPoints="1"/>
            </p:cNvSpPr>
            <p:nvPr/>
          </p:nvSpPr>
          <p:spPr bwMode="auto">
            <a:xfrm>
              <a:off x="1389923" y="2097992"/>
              <a:ext cx="1111442" cy="693765"/>
            </a:xfrm>
            <a:custGeom>
              <a:avLst/>
              <a:gdLst>
                <a:gd name="T0" fmla="*/ 109 w 136"/>
                <a:gd name="T1" fmla="*/ 13 h 86"/>
                <a:gd name="T2" fmla="*/ 84 w 136"/>
                <a:gd name="T3" fmla="*/ 32 h 86"/>
                <a:gd name="T4" fmla="*/ 43 w 136"/>
                <a:gd name="T5" fmla="*/ 32 h 86"/>
                <a:gd name="T6" fmla="*/ 39 w 136"/>
                <a:gd name="T7" fmla="*/ 39 h 86"/>
                <a:gd name="T8" fmla="*/ 43 w 136"/>
                <a:gd name="T9" fmla="*/ 45 h 86"/>
                <a:gd name="T10" fmla="*/ 83 w 136"/>
                <a:gd name="T11" fmla="*/ 45 h 86"/>
                <a:gd name="T12" fmla="*/ 109 w 136"/>
                <a:gd name="T13" fmla="*/ 66 h 86"/>
                <a:gd name="T14" fmla="*/ 136 w 136"/>
                <a:gd name="T15" fmla="*/ 40 h 86"/>
                <a:gd name="T16" fmla="*/ 109 w 136"/>
                <a:gd name="T17" fmla="*/ 13 h 86"/>
                <a:gd name="T18" fmla="*/ 109 w 136"/>
                <a:gd name="T19" fmla="*/ 53 h 86"/>
                <a:gd name="T20" fmla="*/ 95 w 136"/>
                <a:gd name="T21" fmla="*/ 40 h 86"/>
                <a:gd name="T22" fmla="*/ 109 w 136"/>
                <a:gd name="T23" fmla="*/ 26 h 86"/>
                <a:gd name="T24" fmla="*/ 123 w 136"/>
                <a:gd name="T25" fmla="*/ 40 h 86"/>
                <a:gd name="T26" fmla="*/ 109 w 136"/>
                <a:gd name="T27" fmla="*/ 53 h 86"/>
                <a:gd name="T28" fmla="*/ 51 w 136"/>
                <a:gd name="T29" fmla="*/ 50 h 86"/>
                <a:gd name="T30" fmla="*/ 48 w 136"/>
                <a:gd name="T31" fmla="*/ 51 h 86"/>
                <a:gd name="T32" fmla="*/ 56 w 136"/>
                <a:gd name="T33" fmla="*/ 65 h 86"/>
                <a:gd name="T34" fmla="*/ 25 w 136"/>
                <a:gd name="T35" fmla="*/ 65 h 86"/>
                <a:gd name="T36" fmla="*/ 33 w 136"/>
                <a:gd name="T37" fmla="*/ 51 h 86"/>
                <a:gd name="T38" fmla="*/ 24 w 136"/>
                <a:gd name="T39" fmla="*/ 37 h 86"/>
                <a:gd name="T40" fmla="*/ 41 w 136"/>
                <a:gd name="T41" fmla="*/ 20 h 86"/>
                <a:gd name="T42" fmla="*/ 54 w 136"/>
                <a:gd name="T43" fmla="*/ 27 h 86"/>
                <a:gd name="T44" fmla="*/ 81 w 136"/>
                <a:gd name="T45" fmla="*/ 27 h 86"/>
                <a:gd name="T46" fmla="*/ 81 w 136"/>
                <a:gd name="T47" fmla="*/ 16 h 86"/>
                <a:gd name="T48" fmla="*/ 64 w 136"/>
                <a:gd name="T49" fmla="*/ 0 h 86"/>
                <a:gd name="T50" fmla="*/ 17 w 136"/>
                <a:gd name="T51" fmla="*/ 0 h 86"/>
                <a:gd name="T52" fmla="*/ 0 w 136"/>
                <a:gd name="T53" fmla="*/ 16 h 86"/>
                <a:gd name="T54" fmla="*/ 0 w 136"/>
                <a:gd name="T55" fmla="*/ 70 h 86"/>
                <a:gd name="T56" fmla="*/ 17 w 136"/>
                <a:gd name="T57" fmla="*/ 86 h 86"/>
                <a:gd name="T58" fmla="*/ 64 w 136"/>
                <a:gd name="T59" fmla="*/ 86 h 86"/>
                <a:gd name="T60" fmla="*/ 81 w 136"/>
                <a:gd name="T61" fmla="*/ 70 h 86"/>
                <a:gd name="T62" fmla="*/ 81 w 136"/>
                <a:gd name="T63" fmla="*/ 52 h 86"/>
                <a:gd name="T64" fmla="*/ 80 w 136"/>
                <a:gd name="T65" fmla="*/ 50 h 86"/>
                <a:gd name="T66" fmla="*/ 51 w 136"/>
                <a:gd name="T67" fmla="*/ 5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86">
                  <a:moveTo>
                    <a:pt x="109" y="13"/>
                  </a:moveTo>
                  <a:cubicBezTo>
                    <a:pt x="97" y="13"/>
                    <a:pt x="87" y="21"/>
                    <a:pt x="84" y="32"/>
                  </a:cubicBezTo>
                  <a:cubicBezTo>
                    <a:pt x="43" y="32"/>
                    <a:pt x="43" y="32"/>
                    <a:pt x="43" y="32"/>
                  </a:cubicBezTo>
                  <a:cubicBezTo>
                    <a:pt x="40" y="32"/>
                    <a:pt x="39" y="35"/>
                    <a:pt x="39" y="39"/>
                  </a:cubicBezTo>
                  <a:cubicBezTo>
                    <a:pt x="39" y="42"/>
                    <a:pt x="40" y="45"/>
                    <a:pt x="43" y="45"/>
                  </a:cubicBezTo>
                  <a:cubicBezTo>
                    <a:pt x="83" y="45"/>
                    <a:pt x="83" y="45"/>
                    <a:pt x="83" y="45"/>
                  </a:cubicBezTo>
                  <a:cubicBezTo>
                    <a:pt x="86" y="57"/>
                    <a:pt x="96" y="66"/>
                    <a:pt x="109" y="66"/>
                  </a:cubicBezTo>
                  <a:cubicBezTo>
                    <a:pt x="124" y="66"/>
                    <a:pt x="136" y="55"/>
                    <a:pt x="136" y="40"/>
                  </a:cubicBezTo>
                  <a:cubicBezTo>
                    <a:pt x="136" y="25"/>
                    <a:pt x="124" y="13"/>
                    <a:pt x="109" y="13"/>
                  </a:cubicBezTo>
                  <a:close/>
                  <a:moveTo>
                    <a:pt x="109" y="53"/>
                  </a:moveTo>
                  <a:cubicBezTo>
                    <a:pt x="101" y="53"/>
                    <a:pt x="95" y="47"/>
                    <a:pt x="95" y="40"/>
                  </a:cubicBezTo>
                  <a:cubicBezTo>
                    <a:pt x="95" y="32"/>
                    <a:pt x="101" y="26"/>
                    <a:pt x="109" y="26"/>
                  </a:cubicBezTo>
                  <a:cubicBezTo>
                    <a:pt x="117" y="26"/>
                    <a:pt x="123" y="32"/>
                    <a:pt x="123" y="40"/>
                  </a:cubicBezTo>
                  <a:cubicBezTo>
                    <a:pt x="123" y="47"/>
                    <a:pt x="117" y="53"/>
                    <a:pt x="109" y="53"/>
                  </a:cubicBezTo>
                  <a:close/>
                  <a:moveTo>
                    <a:pt x="51" y="50"/>
                  </a:moveTo>
                  <a:cubicBezTo>
                    <a:pt x="50" y="50"/>
                    <a:pt x="49" y="51"/>
                    <a:pt x="48" y="51"/>
                  </a:cubicBezTo>
                  <a:cubicBezTo>
                    <a:pt x="56" y="65"/>
                    <a:pt x="56" y="65"/>
                    <a:pt x="56" y="65"/>
                  </a:cubicBezTo>
                  <a:cubicBezTo>
                    <a:pt x="25" y="65"/>
                    <a:pt x="25" y="65"/>
                    <a:pt x="25" y="65"/>
                  </a:cubicBezTo>
                  <a:cubicBezTo>
                    <a:pt x="33" y="51"/>
                    <a:pt x="33" y="51"/>
                    <a:pt x="33" y="51"/>
                  </a:cubicBezTo>
                  <a:cubicBezTo>
                    <a:pt x="28" y="48"/>
                    <a:pt x="24" y="43"/>
                    <a:pt x="24" y="37"/>
                  </a:cubicBezTo>
                  <a:cubicBezTo>
                    <a:pt x="24" y="28"/>
                    <a:pt x="31" y="20"/>
                    <a:pt x="41" y="20"/>
                  </a:cubicBezTo>
                  <a:cubicBezTo>
                    <a:pt x="46" y="20"/>
                    <a:pt x="51" y="23"/>
                    <a:pt x="54" y="27"/>
                  </a:cubicBezTo>
                  <a:cubicBezTo>
                    <a:pt x="81" y="27"/>
                    <a:pt x="81" y="27"/>
                    <a:pt x="81" y="27"/>
                  </a:cubicBezTo>
                  <a:cubicBezTo>
                    <a:pt x="81" y="16"/>
                    <a:pt x="81" y="16"/>
                    <a:pt x="81" y="16"/>
                  </a:cubicBezTo>
                  <a:cubicBezTo>
                    <a:pt x="81" y="7"/>
                    <a:pt x="73" y="0"/>
                    <a:pt x="64" y="0"/>
                  </a:cubicBezTo>
                  <a:cubicBezTo>
                    <a:pt x="17" y="0"/>
                    <a:pt x="17" y="0"/>
                    <a:pt x="17" y="0"/>
                  </a:cubicBezTo>
                  <a:cubicBezTo>
                    <a:pt x="8" y="0"/>
                    <a:pt x="0" y="7"/>
                    <a:pt x="0" y="16"/>
                  </a:cubicBezTo>
                  <a:cubicBezTo>
                    <a:pt x="0" y="70"/>
                    <a:pt x="0" y="70"/>
                    <a:pt x="0" y="70"/>
                  </a:cubicBezTo>
                  <a:cubicBezTo>
                    <a:pt x="0" y="79"/>
                    <a:pt x="8" y="86"/>
                    <a:pt x="17" y="86"/>
                  </a:cubicBezTo>
                  <a:cubicBezTo>
                    <a:pt x="64" y="86"/>
                    <a:pt x="64" y="86"/>
                    <a:pt x="64" y="86"/>
                  </a:cubicBezTo>
                  <a:cubicBezTo>
                    <a:pt x="73" y="86"/>
                    <a:pt x="81" y="79"/>
                    <a:pt x="81" y="70"/>
                  </a:cubicBezTo>
                  <a:cubicBezTo>
                    <a:pt x="81" y="52"/>
                    <a:pt x="81" y="52"/>
                    <a:pt x="81" y="52"/>
                  </a:cubicBezTo>
                  <a:cubicBezTo>
                    <a:pt x="80" y="51"/>
                    <a:pt x="80" y="50"/>
                    <a:pt x="80" y="50"/>
                  </a:cubicBezTo>
                  <a:lnTo>
                    <a:pt x="51" y="50"/>
                  </a:lnTo>
                  <a:close/>
                </a:path>
              </a:pathLst>
            </a:custGeom>
            <a:solidFill>
              <a:srgbClr val="788281"/>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29" name="Rectangle 12"/>
          <p:cNvSpPr/>
          <p:nvPr/>
        </p:nvSpPr>
        <p:spPr>
          <a:xfrm>
            <a:off x="7374494" y="2356858"/>
            <a:ext cx="2607049" cy="491490"/>
          </a:xfrm>
          <a:prstGeom prst="rect">
            <a:avLst/>
          </a:prstGeom>
        </p:spPr>
        <p:txBody>
          <a:bodyPr wrap="square">
            <a:spAutoFit/>
          </a:body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r>
              <a:rPr lang="zh-CN" altLang="en-US" sz="10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，语言</a:t>
            </a: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描述尽量简洁生动。</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Rectangle 22"/>
          <p:cNvSpPr/>
          <p:nvPr/>
        </p:nvSpPr>
        <p:spPr>
          <a:xfrm>
            <a:off x="7521399" y="3071055"/>
            <a:ext cx="2607049" cy="491490"/>
          </a:xfrm>
          <a:prstGeom prst="rect">
            <a:avLst/>
          </a:prstGeom>
        </p:spPr>
        <p:txBody>
          <a:bodyPr wrap="square">
            <a:spAutoFit/>
          </a:body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r>
              <a:rPr lang="zh-CN" altLang="en-US" sz="10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，语言</a:t>
            </a: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描述尽量简洁生动。</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Rectangle 24"/>
          <p:cNvSpPr/>
          <p:nvPr/>
        </p:nvSpPr>
        <p:spPr>
          <a:xfrm>
            <a:off x="7662526" y="3791135"/>
            <a:ext cx="2607049" cy="491490"/>
          </a:xfrm>
          <a:prstGeom prst="rect">
            <a:avLst/>
          </a:prstGeom>
        </p:spPr>
        <p:txBody>
          <a:bodyPr wrap="square">
            <a:spAutoFit/>
          </a:body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r>
              <a:rPr lang="zh-CN" altLang="en-US" sz="10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，语言</a:t>
            </a: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描述尽量简洁生动。</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Rectangle 26"/>
          <p:cNvSpPr/>
          <p:nvPr/>
        </p:nvSpPr>
        <p:spPr>
          <a:xfrm>
            <a:off x="7809431" y="4529719"/>
            <a:ext cx="2607049" cy="491490"/>
          </a:xfrm>
          <a:prstGeom prst="rect">
            <a:avLst/>
          </a:prstGeom>
        </p:spPr>
        <p:txBody>
          <a:bodyPr wrap="square">
            <a:spAutoFit/>
          </a:body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r>
              <a:rPr lang="zh-CN" altLang="en-US" sz="10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，语言</a:t>
            </a: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描述尽量简洁生动。</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3" name="Group 5"/>
          <p:cNvGrpSpPr/>
          <p:nvPr/>
        </p:nvGrpSpPr>
        <p:grpSpPr>
          <a:xfrm>
            <a:off x="7029216" y="3101903"/>
            <a:ext cx="484909" cy="484909"/>
            <a:chOff x="5001064" y="2392320"/>
            <a:chExt cx="484909" cy="484909"/>
          </a:xfrm>
          <a:solidFill>
            <a:schemeClr val="bg1"/>
          </a:solidFill>
        </p:grpSpPr>
        <p:sp>
          <p:nvSpPr>
            <p:cNvPr id="34" name="Oval 23"/>
            <p:cNvSpPr/>
            <p:nvPr/>
          </p:nvSpPr>
          <p:spPr>
            <a:xfrm>
              <a:off x="5001064" y="2392320"/>
              <a:ext cx="484909" cy="484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5080306" y="2499684"/>
              <a:ext cx="330892" cy="264455"/>
            </a:xfrm>
            <a:custGeom>
              <a:avLst/>
              <a:gdLst>
                <a:gd name="T0" fmla="*/ 468 w 542"/>
                <a:gd name="T1" fmla="*/ 135 h 433"/>
                <a:gd name="T2" fmla="*/ 486 w 542"/>
                <a:gd name="T3" fmla="*/ 21 h 433"/>
                <a:gd name="T4" fmla="*/ 332 w 542"/>
                <a:gd name="T5" fmla="*/ 65 h 433"/>
                <a:gd name="T6" fmla="*/ 271 w 542"/>
                <a:gd name="T7" fmla="*/ 97 h 433"/>
                <a:gd name="T8" fmla="*/ 229 w 542"/>
                <a:gd name="T9" fmla="*/ 81 h 433"/>
                <a:gd name="T10" fmla="*/ 212 w 542"/>
                <a:gd name="T11" fmla="*/ 66 h 433"/>
                <a:gd name="T12" fmla="*/ 211 w 542"/>
                <a:gd name="T13" fmla="*/ 65 h 433"/>
                <a:gd name="T14" fmla="*/ 57 w 542"/>
                <a:gd name="T15" fmla="*/ 21 h 433"/>
                <a:gd name="T16" fmla="*/ 75 w 542"/>
                <a:gd name="T17" fmla="*/ 135 h 433"/>
                <a:gd name="T18" fmla="*/ 0 w 542"/>
                <a:gd name="T19" fmla="*/ 153 h 433"/>
                <a:gd name="T20" fmla="*/ 57 w 542"/>
                <a:gd name="T21" fmla="*/ 269 h 433"/>
                <a:gd name="T22" fmla="*/ 103 w 542"/>
                <a:gd name="T23" fmla="*/ 433 h 433"/>
                <a:gd name="T24" fmla="*/ 486 w 542"/>
                <a:gd name="T25" fmla="*/ 387 h 433"/>
                <a:gd name="T26" fmla="*/ 542 w 542"/>
                <a:gd name="T27" fmla="*/ 269 h 433"/>
                <a:gd name="T28" fmla="*/ 437 w 542"/>
                <a:gd name="T29" fmla="*/ 153 h 433"/>
                <a:gd name="T30" fmla="*/ 362 w 542"/>
                <a:gd name="T31" fmla="*/ 90 h 433"/>
                <a:gd name="T32" fmla="*/ 465 w 542"/>
                <a:gd name="T33" fmla="*/ 66 h 433"/>
                <a:gd name="T34" fmla="*/ 387 w 542"/>
                <a:gd name="T35" fmla="*/ 123 h 433"/>
                <a:gd name="T36" fmla="*/ 362 w 542"/>
                <a:gd name="T37" fmla="*/ 90 h 433"/>
                <a:gd name="T38" fmla="*/ 78 w 542"/>
                <a:gd name="T39" fmla="*/ 66 h 433"/>
                <a:gd name="T40" fmla="*/ 106 w 542"/>
                <a:gd name="T41" fmla="*/ 39 h 433"/>
                <a:gd name="T42" fmla="*/ 181 w 542"/>
                <a:gd name="T43" fmla="*/ 90 h 433"/>
                <a:gd name="T44" fmla="*/ 155 w 542"/>
                <a:gd name="T45" fmla="*/ 123 h 433"/>
                <a:gd name="T46" fmla="*/ 185 w 542"/>
                <a:gd name="T47" fmla="*/ 219 h 433"/>
                <a:gd name="T48" fmla="*/ 125 w 542"/>
                <a:gd name="T49" fmla="*/ 228 h 433"/>
                <a:gd name="T50" fmla="*/ 116 w 542"/>
                <a:gd name="T51" fmla="*/ 195 h 433"/>
                <a:gd name="T52" fmla="*/ 185 w 542"/>
                <a:gd name="T53" fmla="*/ 219 h 433"/>
                <a:gd name="T54" fmla="*/ 301 w 542"/>
                <a:gd name="T55" fmla="*/ 380 h 433"/>
                <a:gd name="T56" fmla="*/ 214 w 542"/>
                <a:gd name="T57" fmla="*/ 353 h 433"/>
                <a:gd name="T58" fmla="*/ 328 w 542"/>
                <a:gd name="T59" fmla="*/ 195 h 433"/>
                <a:gd name="T60" fmla="*/ 427 w 542"/>
                <a:gd name="T61" fmla="*/ 219 h 433"/>
                <a:gd name="T62" fmla="*/ 367 w 542"/>
                <a:gd name="T63" fmla="*/ 228 h 433"/>
                <a:gd name="T64" fmla="*/ 357 w 542"/>
                <a:gd name="T65" fmla="*/ 195 h 433"/>
                <a:gd name="T66" fmla="*/ 427 w 542"/>
                <a:gd name="T67" fmla="*/ 21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2" h="433">
                  <a:moveTo>
                    <a:pt x="437" y="153"/>
                  </a:moveTo>
                  <a:cubicBezTo>
                    <a:pt x="448" y="148"/>
                    <a:pt x="459" y="142"/>
                    <a:pt x="468" y="135"/>
                  </a:cubicBezTo>
                  <a:cubicBezTo>
                    <a:pt x="489" y="119"/>
                    <a:pt x="503" y="94"/>
                    <a:pt x="503" y="66"/>
                  </a:cubicBezTo>
                  <a:cubicBezTo>
                    <a:pt x="503" y="50"/>
                    <a:pt x="497" y="33"/>
                    <a:pt x="486" y="21"/>
                  </a:cubicBezTo>
                  <a:cubicBezTo>
                    <a:pt x="474" y="8"/>
                    <a:pt x="457" y="0"/>
                    <a:pt x="437" y="0"/>
                  </a:cubicBezTo>
                  <a:cubicBezTo>
                    <a:pt x="405" y="0"/>
                    <a:pt x="369" y="20"/>
                    <a:pt x="332" y="65"/>
                  </a:cubicBezTo>
                  <a:cubicBezTo>
                    <a:pt x="332" y="65"/>
                    <a:pt x="332" y="66"/>
                    <a:pt x="331" y="66"/>
                  </a:cubicBezTo>
                  <a:cubicBezTo>
                    <a:pt x="326" y="72"/>
                    <a:pt x="299" y="97"/>
                    <a:pt x="271" y="97"/>
                  </a:cubicBezTo>
                  <a:cubicBezTo>
                    <a:pt x="271" y="97"/>
                    <a:pt x="271" y="97"/>
                    <a:pt x="271" y="97"/>
                  </a:cubicBezTo>
                  <a:cubicBezTo>
                    <a:pt x="255" y="97"/>
                    <a:pt x="240" y="89"/>
                    <a:pt x="229" y="81"/>
                  </a:cubicBezTo>
                  <a:cubicBezTo>
                    <a:pt x="223" y="77"/>
                    <a:pt x="218" y="73"/>
                    <a:pt x="215" y="70"/>
                  </a:cubicBezTo>
                  <a:cubicBezTo>
                    <a:pt x="214" y="68"/>
                    <a:pt x="212" y="67"/>
                    <a:pt x="212" y="66"/>
                  </a:cubicBezTo>
                  <a:cubicBezTo>
                    <a:pt x="211" y="66"/>
                    <a:pt x="211" y="66"/>
                    <a:pt x="211" y="65"/>
                  </a:cubicBezTo>
                  <a:cubicBezTo>
                    <a:pt x="211" y="65"/>
                    <a:pt x="211" y="65"/>
                    <a:pt x="211" y="65"/>
                  </a:cubicBezTo>
                  <a:cubicBezTo>
                    <a:pt x="173" y="20"/>
                    <a:pt x="138" y="0"/>
                    <a:pt x="106" y="0"/>
                  </a:cubicBezTo>
                  <a:cubicBezTo>
                    <a:pt x="86" y="0"/>
                    <a:pt x="68" y="8"/>
                    <a:pt x="57" y="21"/>
                  </a:cubicBezTo>
                  <a:cubicBezTo>
                    <a:pt x="46" y="33"/>
                    <a:pt x="39" y="50"/>
                    <a:pt x="39" y="66"/>
                  </a:cubicBezTo>
                  <a:cubicBezTo>
                    <a:pt x="39" y="94"/>
                    <a:pt x="54" y="119"/>
                    <a:pt x="75" y="135"/>
                  </a:cubicBezTo>
                  <a:cubicBezTo>
                    <a:pt x="84" y="142"/>
                    <a:pt x="94" y="148"/>
                    <a:pt x="106" y="153"/>
                  </a:cubicBezTo>
                  <a:cubicBezTo>
                    <a:pt x="0" y="153"/>
                    <a:pt x="0" y="153"/>
                    <a:pt x="0" y="153"/>
                  </a:cubicBezTo>
                  <a:cubicBezTo>
                    <a:pt x="0" y="269"/>
                    <a:pt x="0" y="269"/>
                    <a:pt x="0" y="269"/>
                  </a:cubicBezTo>
                  <a:cubicBezTo>
                    <a:pt x="57" y="269"/>
                    <a:pt x="57" y="269"/>
                    <a:pt x="57" y="269"/>
                  </a:cubicBezTo>
                  <a:cubicBezTo>
                    <a:pt x="57" y="387"/>
                    <a:pt x="57" y="387"/>
                    <a:pt x="57" y="387"/>
                  </a:cubicBezTo>
                  <a:cubicBezTo>
                    <a:pt x="57" y="412"/>
                    <a:pt x="78" y="433"/>
                    <a:pt x="103" y="433"/>
                  </a:cubicBezTo>
                  <a:cubicBezTo>
                    <a:pt x="440" y="433"/>
                    <a:pt x="440" y="433"/>
                    <a:pt x="440" y="433"/>
                  </a:cubicBezTo>
                  <a:cubicBezTo>
                    <a:pt x="465" y="433"/>
                    <a:pt x="486" y="412"/>
                    <a:pt x="486" y="387"/>
                  </a:cubicBezTo>
                  <a:cubicBezTo>
                    <a:pt x="486" y="269"/>
                    <a:pt x="486" y="269"/>
                    <a:pt x="486" y="269"/>
                  </a:cubicBezTo>
                  <a:cubicBezTo>
                    <a:pt x="542" y="269"/>
                    <a:pt x="542" y="269"/>
                    <a:pt x="542" y="269"/>
                  </a:cubicBezTo>
                  <a:cubicBezTo>
                    <a:pt x="542" y="153"/>
                    <a:pt x="542" y="153"/>
                    <a:pt x="542" y="153"/>
                  </a:cubicBezTo>
                  <a:lnTo>
                    <a:pt x="437" y="153"/>
                  </a:lnTo>
                  <a:close/>
                  <a:moveTo>
                    <a:pt x="362" y="90"/>
                  </a:moveTo>
                  <a:cubicBezTo>
                    <a:pt x="362" y="90"/>
                    <a:pt x="362" y="90"/>
                    <a:pt x="362" y="90"/>
                  </a:cubicBezTo>
                  <a:cubicBezTo>
                    <a:pt x="396" y="49"/>
                    <a:pt x="422" y="38"/>
                    <a:pt x="437" y="39"/>
                  </a:cubicBezTo>
                  <a:cubicBezTo>
                    <a:pt x="455" y="39"/>
                    <a:pt x="464" y="52"/>
                    <a:pt x="465" y="66"/>
                  </a:cubicBezTo>
                  <a:cubicBezTo>
                    <a:pt x="465" y="80"/>
                    <a:pt x="457" y="94"/>
                    <a:pt x="444" y="105"/>
                  </a:cubicBezTo>
                  <a:cubicBezTo>
                    <a:pt x="430" y="116"/>
                    <a:pt x="410" y="123"/>
                    <a:pt x="387" y="123"/>
                  </a:cubicBezTo>
                  <a:cubicBezTo>
                    <a:pt x="319" y="123"/>
                    <a:pt x="319" y="123"/>
                    <a:pt x="319" y="123"/>
                  </a:cubicBezTo>
                  <a:cubicBezTo>
                    <a:pt x="346" y="110"/>
                    <a:pt x="361" y="91"/>
                    <a:pt x="362" y="90"/>
                  </a:cubicBezTo>
                  <a:close/>
                  <a:moveTo>
                    <a:pt x="99" y="105"/>
                  </a:moveTo>
                  <a:cubicBezTo>
                    <a:pt x="85" y="94"/>
                    <a:pt x="78" y="80"/>
                    <a:pt x="78" y="66"/>
                  </a:cubicBezTo>
                  <a:cubicBezTo>
                    <a:pt x="79" y="52"/>
                    <a:pt x="88" y="39"/>
                    <a:pt x="106" y="39"/>
                  </a:cubicBezTo>
                  <a:cubicBezTo>
                    <a:pt x="106" y="39"/>
                    <a:pt x="106" y="39"/>
                    <a:pt x="106" y="39"/>
                  </a:cubicBezTo>
                  <a:cubicBezTo>
                    <a:pt x="121" y="39"/>
                    <a:pt x="147" y="50"/>
                    <a:pt x="180" y="89"/>
                  </a:cubicBezTo>
                  <a:cubicBezTo>
                    <a:pt x="181" y="90"/>
                    <a:pt x="181" y="90"/>
                    <a:pt x="181" y="90"/>
                  </a:cubicBezTo>
                  <a:cubicBezTo>
                    <a:pt x="182" y="91"/>
                    <a:pt x="197" y="110"/>
                    <a:pt x="223" y="123"/>
                  </a:cubicBezTo>
                  <a:cubicBezTo>
                    <a:pt x="155" y="123"/>
                    <a:pt x="155" y="123"/>
                    <a:pt x="155" y="123"/>
                  </a:cubicBezTo>
                  <a:cubicBezTo>
                    <a:pt x="133" y="123"/>
                    <a:pt x="113" y="116"/>
                    <a:pt x="99" y="105"/>
                  </a:cubicBezTo>
                  <a:close/>
                  <a:moveTo>
                    <a:pt x="185" y="219"/>
                  </a:moveTo>
                  <a:cubicBezTo>
                    <a:pt x="185" y="224"/>
                    <a:pt x="181" y="228"/>
                    <a:pt x="176" y="228"/>
                  </a:cubicBezTo>
                  <a:cubicBezTo>
                    <a:pt x="125" y="228"/>
                    <a:pt x="125" y="228"/>
                    <a:pt x="125" y="228"/>
                  </a:cubicBezTo>
                  <a:cubicBezTo>
                    <a:pt x="120" y="228"/>
                    <a:pt x="116" y="224"/>
                    <a:pt x="116" y="219"/>
                  </a:cubicBezTo>
                  <a:cubicBezTo>
                    <a:pt x="116" y="195"/>
                    <a:pt x="116" y="195"/>
                    <a:pt x="116" y="195"/>
                  </a:cubicBezTo>
                  <a:cubicBezTo>
                    <a:pt x="185" y="195"/>
                    <a:pt x="185" y="195"/>
                    <a:pt x="185" y="195"/>
                  </a:cubicBezTo>
                  <a:lnTo>
                    <a:pt x="185" y="219"/>
                  </a:lnTo>
                  <a:close/>
                  <a:moveTo>
                    <a:pt x="328" y="353"/>
                  </a:moveTo>
                  <a:cubicBezTo>
                    <a:pt x="328" y="368"/>
                    <a:pt x="316" y="380"/>
                    <a:pt x="301" y="380"/>
                  </a:cubicBezTo>
                  <a:cubicBezTo>
                    <a:pt x="242" y="380"/>
                    <a:pt x="242" y="380"/>
                    <a:pt x="242" y="380"/>
                  </a:cubicBezTo>
                  <a:cubicBezTo>
                    <a:pt x="227" y="380"/>
                    <a:pt x="214" y="368"/>
                    <a:pt x="214" y="353"/>
                  </a:cubicBezTo>
                  <a:cubicBezTo>
                    <a:pt x="214" y="195"/>
                    <a:pt x="214" y="195"/>
                    <a:pt x="214" y="195"/>
                  </a:cubicBezTo>
                  <a:cubicBezTo>
                    <a:pt x="328" y="195"/>
                    <a:pt x="328" y="195"/>
                    <a:pt x="328" y="195"/>
                  </a:cubicBezTo>
                  <a:lnTo>
                    <a:pt x="328" y="353"/>
                  </a:lnTo>
                  <a:close/>
                  <a:moveTo>
                    <a:pt x="427" y="219"/>
                  </a:moveTo>
                  <a:cubicBezTo>
                    <a:pt x="427" y="224"/>
                    <a:pt x="423" y="228"/>
                    <a:pt x="418" y="228"/>
                  </a:cubicBezTo>
                  <a:cubicBezTo>
                    <a:pt x="367" y="228"/>
                    <a:pt x="367" y="228"/>
                    <a:pt x="367" y="228"/>
                  </a:cubicBezTo>
                  <a:cubicBezTo>
                    <a:pt x="362" y="228"/>
                    <a:pt x="357" y="224"/>
                    <a:pt x="357" y="219"/>
                  </a:cubicBezTo>
                  <a:cubicBezTo>
                    <a:pt x="357" y="195"/>
                    <a:pt x="357" y="195"/>
                    <a:pt x="357" y="195"/>
                  </a:cubicBezTo>
                  <a:cubicBezTo>
                    <a:pt x="427" y="195"/>
                    <a:pt x="427" y="195"/>
                    <a:pt x="427" y="195"/>
                  </a:cubicBezTo>
                  <a:lnTo>
                    <a:pt x="427" y="219"/>
                  </a:ln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36" name="Group 8"/>
          <p:cNvGrpSpPr/>
          <p:nvPr/>
        </p:nvGrpSpPr>
        <p:grpSpPr>
          <a:xfrm>
            <a:off x="7317248" y="4542245"/>
            <a:ext cx="484909" cy="484909"/>
            <a:chOff x="5001064" y="4044143"/>
            <a:chExt cx="484909" cy="484909"/>
          </a:xfrm>
          <a:solidFill>
            <a:schemeClr val="bg1"/>
          </a:solidFill>
        </p:grpSpPr>
        <p:sp>
          <p:nvSpPr>
            <p:cNvPr id="37" name="Oval 27"/>
            <p:cNvSpPr/>
            <p:nvPr/>
          </p:nvSpPr>
          <p:spPr>
            <a:xfrm>
              <a:off x="5001064" y="4044143"/>
              <a:ext cx="484909" cy="484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8" name="Freeform 7"/>
            <p:cNvSpPr>
              <a:spLocks noEditPoints="1"/>
            </p:cNvSpPr>
            <p:nvPr/>
          </p:nvSpPr>
          <p:spPr bwMode="auto">
            <a:xfrm>
              <a:off x="5071253" y="4112098"/>
              <a:ext cx="348997" cy="348997"/>
            </a:xfrm>
            <a:custGeom>
              <a:avLst/>
              <a:gdLst>
                <a:gd name="T0" fmla="*/ 287 w 483"/>
                <a:gd name="T1" fmla="*/ 425 h 483"/>
                <a:gd name="T2" fmla="*/ 95 w 483"/>
                <a:gd name="T3" fmla="*/ 112 h 483"/>
                <a:gd name="T4" fmla="*/ 121 w 483"/>
                <a:gd name="T5" fmla="*/ 134 h 483"/>
                <a:gd name="T6" fmla="*/ 158 w 483"/>
                <a:gd name="T7" fmla="*/ 215 h 483"/>
                <a:gd name="T8" fmla="*/ 176 w 483"/>
                <a:gd name="T9" fmla="*/ 230 h 483"/>
                <a:gd name="T10" fmla="*/ 252 w 483"/>
                <a:gd name="T11" fmla="*/ 266 h 483"/>
                <a:gd name="T12" fmla="*/ 269 w 483"/>
                <a:gd name="T13" fmla="*/ 299 h 483"/>
                <a:gd name="T14" fmla="*/ 304 w 483"/>
                <a:gd name="T15" fmla="*/ 433 h 483"/>
                <a:gd name="T16" fmla="*/ 336 w 483"/>
                <a:gd name="T17" fmla="*/ 405 h 483"/>
                <a:gd name="T18" fmla="*/ 399 w 483"/>
                <a:gd name="T19" fmla="*/ 342 h 483"/>
                <a:gd name="T20" fmla="*/ 369 w 483"/>
                <a:gd name="T21" fmla="*/ 303 h 483"/>
                <a:gd name="T22" fmla="*/ 316 w 483"/>
                <a:gd name="T23" fmla="*/ 265 h 483"/>
                <a:gd name="T24" fmla="*/ 279 w 483"/>
                <a:gd name="T25" fmla="*/ 274 h 483"/>
                <a:gd name="T26" fmla="*/ 239 w 483"/>
                <a:gd name="T27" fmla="*/ 223 h 483"/>
                <a:gd name="T28" fmla="*/ 225 w 483"/>
                <a:gd name="T29" fmla="*/ 190 h 483"/>
                <a:gd name="T30" fmla="*/ 282 w 483"/>
                <a:gd name="T31" fmla="*/ 171 h 483"/>
                <a:gd name="T32" fmla="*/ 297 w 483"/>
                <a:gd name="T33" fmla="*/ 151 h 483"/>
                <a:gd name="T34" fmla="*/ 326 w 483"/>
                <a:gd name="T35" fmla="*/ 141 h 483"/>
                <a:gd name="T36" fmla="*/ 334 w 483"/>
                <a:gd name="T37" fmla="*/ 106 h 483"/>
                <a:gd name="T38" fmla="*/ 280 w 483"/>
                <a:gd name="T39" fmla="*/ 102 h 483"/>
                <a:gd name="T40" fmla="*/ 242 w 483"/>
                <a:gd name="T41" fmla="*/ 76 h 483"/>
                <a:gd name="T42" fmla="*/ 282 w 483"/>
                <a:gd name="T43" fmla="*/ 68 h 483"/>
                <a:gd name="T44" fmla="*/ 317 w 483"/>
                <a:gd name="T45" fmla="*/ 82 h 483"/>
                <a:gd name="T46" fmla="*/ 307 w 483"/>
                <a:gd name="T47" fmla="*/ 71 h 483"/>
                <a:gd name="T48" fmla="*/ 245 w 483"/>
                <a:gd name="T49" fmla="*/ 59 h 483"/>
                <a:gd name="T50" fmla="*/ 237 w 483"/>
                <a:gd name="T51" fmla="*/ 66 h 483"/>
                <a:gd name="T52" fmla="*/ 216 w 483"/>
                <a:gd name="T53" fmla="*/ 61 h 483"/>
                <a:gd name="T54" fmla="*/ 157 w 483"/>
                <a:gd name="T55" fmla="*/ 76 h 483"/>
                <a:gd name="T56" fmla="*/ 141 w 483"/>
                <a:gd name="T57" fmla="*/ 65 h 483"/>
                <a:gd name="T58" fmla="*/ 230 w 483"/>
                <a:gd name="T59" fmla="*/ 40 h 483"/>
                <a:gd name="T60" fmla="*/ 258 w 483"/>
                <a:gd name="T61" fmla="*/ 44 h 483"/>
                <a:gd name="T62" fmla="*/ 247 w 483"/>
                <a:gd name="T63" fmla="*/ 50 h 483"/>
                <a:gd name="T64" fmla="*/ 308 w 483"/>
                <a:gd name="T65" fmla="*/ 50 h 483"/>
                <a:gd name="T66" fmla="*/ 315 w 483"/>
                <a:gd name="T67" fmla="*/ 57 h 483"/>
                <a:gd name="T68" fmla="*/ 356 w 483"/>
                <a:gd name="T69" fmla="*/ 88 h 483"/>
                <a:gd name="T70" fmla="*/ 168 w 483"/>
                <a:gd name="T71" fmla="*/ 54 h 483"/>
                <a:gd name="T72" fmla="*/ 204 w 483"/>
                <a:gd name="T73" fmla="*/ 49 h 483"/>
                <a:gd name="T74" fmla="*/ 211 w 483"/>
                <a:gd name="T75" fmla="*/ 58 h 483"/>
                <a:gd name="T76" fmla="*/ 205 w 483"/>
                <a:gd name="T77" fmla="*/ 43 h 483"/>
                <a:gd name="T78" fmla="*/ 147 w 483"/>
                <a:gd name="T79" fmla="*/ 70 h 483"/>
                <a:gd name="T80" fmla="*/ 146 w 483"/>
                <a:gd name="T81" fmla="*/ 62 h 483"/>
                <a:gd name="T82" fmla="*/ 173 w 483"/>
                <a:gd name="T83" fmla="*/ 56 h 483"/>
                <a:gd name="T84" fmla="*/ 216 w 483"/>
                <a:gd name="T85" fmla="*/ 43 h 483"/>
                <a:gd name="T86" fmla="*/ 248 w 483"/>
                <a:gd name="T87" fmla="*/ 44 h 483"/>
                <a:gd name="T88" fmla="*/ 218 w 483"/>
                <a:gd name="T89" fmla="*/ 42 h 483"/>
                <a:gd name="T90" fmla="*/ 108 w 483"/>
                <a:gd name="T91" fmla="*/ 129 h 483"/>
                <a:gd name="T92" fmla="*/ 285 w 483"/>
                <a:gd name="T93" fmla="*/ 431 h 483"/>
                <a:gd name="T94" fmla="*/ 211 w 483"/>
                <a:gd name="T95" fmla="*/ 47 h 483"/>
                <a:gd name="T96" fmla="*/ 200 w 483"/>
                <a:gd name="T97" fmla="*/ 51 h 483"/>
                <a:gd name="T98" fmla="*/ 215 w 483"/>
                <a:gd name="T99" fmla="*/ 48 h 483"/>
                <a:gd name="T100" fmla="*/ 260 w 483"/>
                <a:gd name="T101" fmla="*/ 220 h 483"/>
                <a:gd name="T102" fmla="*/ 253 w 483"/>
                <a:gd name="T103" fmla="*/ 220 h 483"/>
                <a:gd name="T104" fmla="*/ 279 w 483"/>
                <a:gd name="T105" fmla="*/ 232 h 483"/>
                <a:gd name="T106" fmla="*/ 347 w 483"/>
                <a:gd name="T107" fmla="*/ 122 h 483"/>
                <a:gd name="T108" fmla="*/ 339 w 483"/>
                <a:gd name="T109" fmla="*/ 265 h 483"/>
                <a:gd name="T110" fmla="*/ 300 w 483"/>
                <a:gd name="T111" fmla="*/ 228 h 483"/>
                <a:gd name="T112" fmla="*/ 320 w 483"/>
                <a:gd name="T113" fmla="*/ 232 h 483"/>
                <a:gd name="T114" fmla="*/ 251 w 483"/>
                <a:gd name="T115" fmla="*/ 75 h 483"/>
                <a:gd name="T116" fmla="*/ 271 w 483"/>
                <a:gd name="T117" fmla="*/ 57 h 483"/>
                <a:gd name="T118" fmla="*/ 348 w 483"/>
                <a:gd name="T119" fmla="*/ 77 h 483"/>
                <a:gd name="T120" fmla="*/ 216 w 483"/>
                <a:gd name="T121" fmla="*/ 4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83">
                  <a:moveTo>
                    <a:pt x="241" y="0"/>
                  </a:moveTo>
                  <a:cubicBezTo>
                    <a:pt x="108" y="0"/>
                    <a:pt x="0" y="108"/>
                    <a:pt x="0" y="241"/>
                  </a:cubicBezTo>
                  <a:cubicBezTo>
                    <a:pt x="0" y="375"/>
                    <a:pt x="108" y="483"/>
                    <a:pt x="241" y="483"/>
                  </a:cubicBezTo>
                  <a:cubicBezTo>
                    <a:pt x="375" y="483"/>
                    <a:pt x="483" y="375"/>
                    <a:pt x="483" y="241"/>
                  </a:cubicBezTo>
                  <a:cubicBezTo>
                    <a:pt x="483" y="108"/>
                    <a:pt x="375" y="0"/>
                    <a:pt x="241" y="0"/>
                  </a:cubicBezTo>
                  <a:close/>
                  <a:moveTo>
                    <a:pt x="303" y="372"/>
                  </a:moveTo>
                  <a:cubicBezTo>
                    <a:pt x="303" y="373"/>
                    <a:pt x="302" y="376"/>
                    <a:pt x="302" y="378"/>
                  </a:cubicBezTo>
                  <a:cubicBezTo>
                    <a:pt x="302" y="379"/>
                    <a:pt x="301" y="380"/>
                    <a:pt x="301" y="382"/>
                  </a:cubicBezTo>
                  <a:cubicBezTo>
                    <a:pt x="301" y="383"/>
                    <a:pt x="300" y="384"/>
                    <a:pt x="300" y="385"/>
                  </a:cubicBezTo>
                  <a:cubicBezTo>
                    <a:pt x="300" y="385"/>
                    <a:pt x="300" y="386"/>
                    <a:pt x="300" y="386"/>
                  </a:cubicBezTo>
                  <a:cubicBezTo>
                    <a:pt x="300" y="389"/>
                    <a:pt x="298" y="391"/>
                    <a:pt x="298" y="394"/>
                  </a:cubicBezTo>
                  <a:cubicBezTo>
                    <a:pt x="298" y="396"/>
                    <a:pt x="296" y="397"/>
                    <a:pt x="297" y="398"/>
                  </a:cubicBezTo>
                  <a:cubicBezTo>
                    <a:pt x="297" y="401"/>
                    <a:pt x="296" y="403"/>
                    <a:pt x="296" y="405"/>
                  </a:cubicBezTo>
                  <a:cubicBezTo>
                    <a:pt x="295" y="407"/>
                    <a:pt x="295" y="408"/>
                    <a:pt x="294" y="410"/>
                  </a:cubicBezTo>
                  <a:cubicBezTo>
                    <a:pt x="294" y="410"/>
                    <a:pt x="293" y="410"/>
                    <a:pt x="293" y="411"/>
                  </a:cubicBezTo>
                  <a:cubicBezTo>
                    <a:pt x="293" y="411"/>
                    <a:pt x="292" y="412"/>
                    <a:pt x="292" y="413"/>
                  </a:cubicBezTo>
                  <a:cubicBezTo>
                    <a:pt x="290" y="414"/>
                    <a:pt x="289" y="416"/>
                    <a:pt x="289" y="418"/>
                  </a:cubicBezTo>
                  <a:cubicBezTo>
                    <a:pt x="288" y="418"/>
                    <a:pt x="288" y="420"/>
                    <a:pt x="289" y="420"/>
                  </a:cubicBezTo>
                  <a:cubicBezTo>
                    <a:pt x="289" y="420"/>
                    <a:pt x="289" y="420"/>
                    <a:pt x="289" y="421"/>
                  </a:cubicBezTo>
                  <a:cubicBezTo>
                    <a:pt x="289" y="421"/>
                    <a:pt x="289" y="421"/>
                    <a:pt x="288" y="421"/>
                  </a:cubicBezTo>
                  <a:cubicBezTo>
                    <a:pt x="288" y="423"/>
                    <a:pt x="287" y="423"/>
                    <a:pt x="287" y="425"/>
                  </a:cubicBezTo>
                  <a:cubicBezTo>
                    <a:pt x="287" y="425"/>
                    <a:pt x="286" y="427"/>
                    <a:pt x="287" y="427"/>
                  </a:cubicBezTo>
                  <a:cubicBezTo>
                    <a:pt x="288" y="427"/>
                    <a:pt x="288" y="427"/>
                    <a:pt x="289" y="426"/>
                  </a:cubicBezTo>
                  <a:cubicBezTo>
                    <a:pt x="289" y="426"/>
                    <a:pt x="290" y="426"/>
                    <a:pt x="290" y="426"/>
                  </a:cubicBezTo>
                  <a:cubicBezTo>
                    <a:pt x="290" y="427"/>
                    <a:pt x="290" y="427"/>
                    <a:pt x="290" y="427"/>
                  </a:cubicBezTo>
                  <a:cubicBezTo>
                    <a:pt x="288" y="430"/>
                    <a:pt x="286" y="433"/>
                    <a:pt x="284" y="436"/>
                  </a:cubicBezTo>
                  <a:cubicBezTo>
                    <a:pt x="283" y="436"/>
                    <a:pt x="284" y="435"/>
                    <a:pt x="282" y="435"/>
                  </a:cubicBezTo>
                  <a:cubicBezTo>
                    <a:pt x="281" y="435"/>
                    <a:pt x="281" y="435"/>
                    <a:pt x="281" y="436"/>
                  </a:cubicBezTo>
                  <a:cubicBezTo>
                    <a:pt x="281" y="436"/>
                    <a:pt x="281" y="436"/>
                    <a:pt x="280" y="436"/>
                  </a:cubicBezTo>
                  <a:cubicBezTo>
                    <a:pt x="280" y="436"/>
                    <a:pt x="280" y="436"/>
                    <a:pt x="280" y="436"/>
                  </a:cubicBezTo>
                  <a:cubicBezTo>
                    <a:pt x="281" y="437"/>
                    <a:pt x="282" y="437"/>
                    <a:pt x="282" y="438"/>
                  </a:cubicBezTo>
                  <a:cubicBezTo>
                    <a:pt x="281" y="439"/>
                    <a:pt x="279" y="439"/>
                    <a:pt x="279" y="440"/>
                  </a:cubicBezTo>
                  <a:cubicBezTo>
                    <a:pt x="279" y="440"/>
                    <a:pt x="279" y="441"/>
                    <a:pt x="279" y="441"/>
                  </a:cubicBezTo>
                  <a:cubicBezTo>
                    <a:pt x="267" y="444"/>
                    <a:pt x="254" y="445"/>
                    <a:pt x="241" y="445"/>
                  </a:cubicBezTo>
                  <a:cubicBezTo>
                    <a:pt x="185" y="445"/>
                    <a:pt x="134" y="422"/>
                    <a:pt x="97" y="385"/>
                  </a:cubicBezTo>
                  <a:cubicBezTo>
                    <a:pt x="60" y="348"/>
                    <a:pt x="37" y="298"/>
                    <a:pt x="37" y="241"/>
                  </a:cubicBezTo>
                  <a:cubicBezTo>
                    <a:pt x="37" y="192"/>
                    <a:pt x="55" y="148"/>
                    <a:pt x="83" y="112"/>
                  </a:cubicBezTo>
                  <a:cubicBezTo>
                    <a:pt x="85" y="112"/>
                    <a:pt x="86" y="112"/>
                    <a:pt x="87" y="112"/>
                  </a:cubicBezTo>
                  <a:cubicBezTo>
                    <a:pt x="88" y="112"/>
                    <a:pt x="88" y="113"/>
                    <a:pt x="90" y="113"/>
                  </a:cubicBezTo>
                  <a:cubicBezTo>
                    <a:pt x="91" y="113"/>
                    <a:pt x="91" y="112"/>
                    <a:pt x="91" y="112"/>
                  </a:cubicBezTo>
                  <a:cubicBezTo>
                    <a:pt x="92" y="112"/>
                    <a:pt x="92" y="112"/>
                    <a:pt x="94" y="112"/>
                  </a:cubicBezTo>
                  <a:cubicBezTo>
                    <a:pt x="94" y="111"/>
                    <a:pt x="94" y="111"/>
                    <a:pt x="95" y="112"/>
                  </a:cubicBezTo>
                  <a:cubicBezTo>
                    <a:pt x="95" y="112"/>
                    <a:pt x="94" y="112"/>
                    <a:pt x="94" y="113"/>
                  </a:cubicBezTo>
                  <a:cubicBezTo>
                    <a:pt x="94" y="114"/>
                    <a:pt x="94" y="114"/>
                    <a:pt x="95" y="114"/>
                  </a:cubicBezTo>
                  <a:cubicBezTo>
                    <a:pt x="96" y="113"/>
                    <a:pt x="96" y="113"/>
                    <a:pt x="97" y="112"/>
                  </a:cubicBezTo>
                  <a:cubicBezTo>
                    <a:pt x="97" y="113"/>
                    <a:pt x="97" y="113"/>
                    <a:pt x="97" y="113"/>
                  </a:cubicBezTo>
                  <a:cubicBezTo>
                    <a:pt x="97" y="113"/>
                    <a:pt x="96" y="114"/>
                    <a:pt x="96" y="114"/>
                  </a:cubicBezTo>
                  <a:cubicBezTo>
                    <a:pt x="96" y="115"/>
                    <a:pt x="96" y="115"/>
                    <a:pt x="97" y="115"/>
                  </a:cubicBezTo>
                  <a:cubicBezTo>
                    <a:pt x="99" y="115"/>
                    <a:pt x="99" y="114"/>
                    <a:pt x="99" y="115"/>
                  </a:cubicBezTo>
                  <a:cubicBezTo>
                    <a:pt x="99" y="115"/>
                    <a:pt x="99" y="116"/>
                    <a:pt x="99" y="116"/>
                  </a:cubicBezTo>
                  <a:cubicBezTo>
                    <a:pt x="99" y="117"/>
                    <a:pt x="101" y="117"/>
                    <a:pt x="102" y="117"/>
                  </a:cubicBezTo>
                  <a:cubicBezTo>
                    <a:pt x="102" y="117"/>
                    <a:pt x="103" y="117"/>
                    <a:pt x="103" y="117"/>
                  </a:cubicBezTo>
                  <a:cubicBezTo>
                    <a:pt x="103" y="117"/>
                    <a:pt x="103" y="117"/>
                    <a:pt x="103" y="117"/>
                  </a:cubicBezTo>
                  <a:cubicBezTo>
                    <a:pt x="103" y="118"/>
                    <a:pt x="103" y="122"/>
                    <a:pt x="104" y="122"/>
                  </a:cubicBezTo>
                  <a:cubicBezTo>
                    <a:pt x="105" y="122"/>
                    <a:pt x="106" y="122"/>
                    <a:pt x="106" y="122"/>
                  </a:cubicBezTo>
                  <a:cubicBezTo>
                    <a:pt x="107" y="123"/>
                    <a:pt x="106" y="124"/>
                    <a:pt x="107" y="124"/>
                  </a:cubicBezTo>
                  <a:cubicBezTo>
                    <a:pt x="107" y="124"/>
                    <a:pt x="109" y="125"/>
                    <a:pt x="109" y="125"/>
                  </a:cubicBezTo>
                  <a:cubicBezTo>
                    <a:pt x="110" y="126"/>
                    <a:pt x="109" y="128"/>
                    <a:pt x="113" y="127"/>
                  </a:cubicBezTo>
                  <a:cubicBezTo>
                    <a:pt x="113" y="129"/>
                    <a:pt x="116" y="127"/>
                    <a:pt x="117" y="129"/>
                  </a:cubicBezTo>
                  <a:cubicBezTo>
                    <a:pt x="117" y="130"/>
                    <a:pt x="120" y="129"/>
                    <a:pt x="121" y="130"/>
                  </a:cubicBezTo>
                  <a:cubicBezTo>
                    <a:pt x="121" y="130"/>
                    <a:pt x="121" y="130"/>
                    <a:pt x="122" y="130"/>
                  </a:cubicBezTo>
                  <a:cubicBezTo>
                    <a:pt x="122" y="131"/>
                    <a:pt x="123" y="131"/>
                    <a:pt x="123" y="131"/>
                  </a:cubicBezTo>
                  <a:cubicBezTo>
                    <a:pt x="123" y="132"/>
                    <a:pt x="122" y="133"/>
                    <a:pt x="121" y="134"/>
                  </a:cubicBezTo>
                  <a:cubicBezTo>
                    <a:pt x="121" y="133"/>
                    <a:pt x="120" y="133"/>
                    <a:pt x="118" y="133"/>
                  </a:cubicBezTo>
                  <a:cubicBezTo>
                    <a:pt x="118" y="133"/>
                    <a:pt x="117" y="133"/>
                    <a:pt x="117" y="133"/>
                  </a:cubicBezTo>
                  <a:cubicBezTo>
                    <a:pt x="117" y="135"/>
                    <a:pt x="119" y="135"/>
                    <a:pt x="119" y="137"/>
                  </a:cubicBezTo>
                  <a:cubicBezTo>
                    <a:pt x="118" y="139"/>
                    <a:pt x="115" y="149"/>
                    <a:pt x="116" y="152"/>
                  </a:cubicBezTo>
                  <a:cubicBezTo>
                    <a:pt x="116" y="154"/>
                    <a:pt x="116" y="155"/>
                    <a:pt x="117" y="158"/>
                  </a:cubicBezTo>
                  <a:cubicBezTo>
                    <a:pt x="116" y="158"/>
                    <a:pt x="115" y="159"/>
                    <a:pt x="116" y="160"/>
                  </a:cubicBezTo>
                  <a:cubicBezTo>
                    <a:pt x="117" y="163"/>
                    <a:pt x="119" y="167"/>
                    <a:pt x="121" y="167"/>
                  </a:cubicBezTo>
                  <a:cubicBezTo>
                    <a:pt x="120" y="172"/>
                    <a:pt x="123" y="170"/>
                    <a:pt x="124" y="174"/>
                  </a:cubicBezTo>
                  <a:cubicBezTo>
                    <a:pt x="124" y="175"/>
                    <a:pt x="124" y="176"/>
                    <a:pt x="125" y="176"/>
                  </a:cubicBezTo>
                  <a:cubicBezTo>
                    <a:pt x="129" y="177"/>
                    <a:pt x="134" y="179"/>
                    <a:pt x="136" y="183"/>
                  </a:cubicBezTo>
                  <a:cubicBezTo>
                    <a:pt x="136" y="183"/>
                    <a:pt x="136" y="183"/>
                    <a:pt x="136" y="183"/>
                  </a:cubicBezTo>
                  <a:cubicBezTo>
                    <a:pt x="136" y="183"/>
                    <a:pt x="136" y="183"/>
                    <a:pt x="136" y="184"/>
                  </a:cubicBezTo>
                  <a:cubicBezTo>
                    <a:pt x="136" y="186"/>
                    <a:pt x="137" y="187"/>
                    <a:pt x="138" y="189"/>
                  </a:cubicBezTo>
                  <a:cubicBezTo>
                    <a:pt x="139" y="190"/>
                    <a:pt x="139" y="193"/>
                    <a:pt x="140" y="194"/>
                  </a:cubicBezTo>
                  <a:cubicBezTo>
                    <a:pt x="142" y="195"/>
                    <a:pt x="144" y="198"/>
                    <a:pt x="146" y="200"/>
                  </a:cubicBezTo>
                  <a:cubicBezTo>
                    <a:pt x="147" y="201"/>
                    <a:pt x="144" y="201"/>
                    <a:pt x="143" y="201"/>
                  </a:cubicBezTo>
                  <a:cubicBezTo>
                    <a:pt x="144" y="203"/>
                    <a:pt x="147" y="202"/>
                    <a:pt x="149" y="204"/>
                  </a:cubicBezTo>
                  <a:cubicBezTo>
                    <a:pt x="150" y="205"/>
                    <a:pt x="151" y="206"/>
                    <a:pt x="152" y="208"/>
                  </a:cubicBezTo>
                  <a:cubicBezTo>
                    <a:pt x="152" y="208"/>
                    <a:pt x="152" y="210"/>
                    <a:pt x="152" y="211"/>
                  </a:cubicBezTo>
                  <a:cubicBezTo>
                    <a:pt x="152" y="211"/>
                    <a:pt x="152" y="211"/>
                    <a:pt x="153" y="212"/>
                  </a:cubicBezTo>
                  <a:cubicBezTo>
                    <a:pt x="155" y="213"/>
                    <a:pt x="156" y="215"/>
                    <a:pt x="158" y="215"/>
                  </a:cubicBezTo>
                  <a:cubicBezTo>
                    <a:pt x="158" y="216"/>
                    <a:pt x="160" y="218"/>
                    <a:pt x="160" y="218"/>
                  </a:cubicBezTo>
                  <a:cubicBezTo>
                    <a:pt x="160" y="218"/>
                    <a:pt x="161" y="216"/>
                    <a:pt x="161" y="216"/>
                  </a:cubicBezTo>
                  <a:cubicBezTo>
                    <a:pt x="161" y="215"/>
                    <a:pt x="159" y="213"/>
                    <a:pt x="158" y="214"/>
                  </a:cubicBezTo>
                  <a:cubicBezTo>
                    <a:pt x="156" y="213"/>
                    <a:pt x="155" y="210"/>
                    <a:pt x="155" y="207"/>
                  </a:cubicBezTo>
                  <a:cubicBezTo>
                    <a:pt x="154" y="204"/>
                    <a:pt x="151" y="203"/>
                    <a:pt x="151" y="200"/>
                  </a:cubicBezTo>
                  <a:cubicBezTo>
                    <a:pt x="150" y="198"/>
                    <a:pt x="150" y="197"/>
                    <a:pt x="148" y="196"/>
                  </a:cubicBezTo>
                  <a:cubicBezTo>
                    <a:pt x="147" y="195"/>
                    <a:pt x="146" y="195"/>
                    <a:pt x="145" y="193"/>
                  </a:cubicBezTo>
                  <a:cubicBezTo>
                    <a:pt x="144" y="191"/>
                    <a:pt x="143" y="190"/>
                    <a:pt x="143" y="187"/>
                  </a:cubicBezTo>
                  <a:cubicBezTo>
                    <a:pt x="143" y="187"/>
                    <a:pt x="143" y="186"/>
                    <a:pt x="143" y="186"/>
                  </a:cubicBezTo>
                  <a:cubicBezTo>
                    <a:pt x="145" y="187"/>
                    <a:pt x="146" y="187"/>
                    <a:pt x="148" y="188"/>
                  </a:cubicBezTo>
                  <a:cubicBezTo>
                    <a:pt x="149" y="188"/>
                    <a:pt x="149" y="191"/>
                    <a:pt x="150" y="192"/>
                  </a:cubicBezTo>
                  <a:cubicBezTo>
                    <a:pt x="151" y="193"/>
                    <a:pt x="151" y="195"/>
                    <a:pt x="152" y="196"/>
                  </a:cubicBezTo>
                  <a:cubicBezTo>
                    <a:pt x="153" y="197"/>
                    <a:pt x="154" y="198"/>
                    <a:pt x="156" y="200"/>
                  </a:cubicBezTo>
                  <a:cubicBezTo>
                    <a:pt x="156" y="199"/>
                    <a:pt x="156" y="199"/>
                    <a:pt x="157" y="200"/>
                  </a:cubicBezTo>
                  <a:cubicBezTo>
                    <a:pt x="157" y="202"/>
                    <a:pt x="161" y="203"/>
                    <a:pt x="162" y="205"/>
                  </a:cubicBezTo>
                  <a:cubicBezTo>
                    <a:pt x="162" y="206"/>
                    <a:pt x="162" y="207"/>
                    <a:pt x="163" y="208"/>
                  </a:cubicBezTo>
                  <a:cubicBezTo>
                    <a:pt x="164" y="209"/>
                    <a:pt x="166" y="210"/>
                    <a:pt x="167" y="211"/>
                  </a:cubicBezTo>
                  <a:cubicBezTo>
                    <a:pt x="170" y="213"/>
                    <a:pt x="173" y="217"/>
                    <a:pt x="174" y="222"/>
                  </a:cubicBezTo>
                  <a:cubicBezTo>
                    <a:pt x="174" y="222"/>
                    <a:pt x="175" y="223"/>
                    <a:pt x="175" y="224"/>
                  </a:cubicBezTo>
                  <a:cubicBezTo>
                    <a:pt x="175" y="226"/>
                    <a:pt x="174" y="226"/>
                    <a:pt x="174" y="228"/>
                  </a:cubicBezTo>
                  <a:cubicBezTo>
                    <a:pt x="174" y="229"/>
                    <a:pt x="175" y="230"/>
                    <a:pt x="176" y="230"/>
                  </a:cubicBezTo>
                  <a:cubicBezTo>
                    <a:pt x="177" y="232"/>
                    <a:pt x="180" y="233"/>
                    <a:pt x="182" y="234"/>
                  </a:cubicBezTo>
                  <a:cubicBezTo>
                    <a:pt x="182" y="234"/>
                    <a:pt x="183" y="235"/>
                    <a:pt x="183" y="235"/>
                  </a:cubicBezTo>
                  <a:cubicBezTo>
                    <a:pt x="185" y="236"/>
                    <a:pt x="186" y="235"/>
                    <a:pt x="187" y="236"/>
                  </a:cubicBezTo>
                  <a:cubicBezTo>
                    <a:pt x="189" y="237"/>
                    <a:pt x="190" y="238"/>
                    <a:pt x="192" y="239"/>
                  </a:cubicBezTo>
                  <a:cubicBezTo>
                    <a:pt x="193" y="239"/>
                    <a:pt x="194" y="239"/>
                    <a:pt x="195" y="239"/>
                  </a:cubicBezTo>
                  <a:cubicBezTo>
                    <a:pt x="197" y="240"/>
                    <a:pt x="201" y="243"/>
                    <a:pt x="203" y="243"/>
                  </a:cubicBezTo>
                  <a:cubicBezTo>
                    <a:pt x="203" y="243"/>
                    <a:pt x="205" y="242"/>
                    <a:pt x="206" y="243"/>
                  </a:cubicBezTo>
                  <a:cubicBezTo>
                    <a:pt x="206" y="243"/>
                    <a:pt x="207" y="244"/>
                    <a:pt x="208" y="244"/>
                  </a:cubicBezTo>
                  <a:cubicBezTo>
                    <a:pt x="211" y="244"/>
                    <a:pt x="211" y="242"/>
                    <a:pt x="213" y="242"/>
                  </a:cubicBezTo>
                  <a:cubicBezTo>
                    <a:pt x="214" y="242"/>
                    <a:pt x="215" y="242"/>
                    <a:pt x="216" y="243"/>
                  </a:cubicBezTo>
                  <a:cubicBezTo>
                    <a:pt x="217" y="243"/>
                    <a:pt x="217" y="243"/>
                    <a:pt x="217" y="243"/>
                  </a:cubicBezTo>
                  <a:cubicBezTo>
                    <a:pt x="221" y="244"/>
                    <a:pt x="222" y="249"/>
                    <a:pt x="226" y="251"/>
                  </a:cubicBezTo>
                  <a:cubicBezTo>
                    <a:pt x="229" y="252"/>
                    <a:pt x="231" y="252"/>
                    <a:pt x="233" y="253"/>
                  </a:cubicBezTo>
                  <a:cubicBezTo>
                    <a:pt x="235" y="254"/>
                    <a:pt x="236" y="255"/>
                    <a:pt x="239" y="255"/>
                  </a:cubicBezTo>
                  <a:cubicBezTo>
                    <a:pt x="240" y="255"/>
                    <a:pt x="240" y="254"/>
                    <a:pt x="241" y="254"/>
                  </a:cubicBezTo>
                  <a:cubicBezTo>
                    <a:pt x="242" y="254"/>
                    <a:pt x="242" y="254"/>
                    <a:pt x="242" y="254"/>
                  </a:cubicBezTo>
                  <a:cubicBezTo>
                    <a:pt x="243" y="257"/>
                    <a:pt x="245" y="258"/>
                    <a:pt x="247" y="260"/>
                  </a:cubicBezTo>
                  <a:cubicBezTo>
                    <a:pt x="248" y="261"/>
                    <a:pt x="249" y="261"/>
                    <a:pt x="249" y="262"/>
                  </a:cubicBezTo>
                  <a:cubicBezTo>
                    <a:pt x="250" y="264"/>
                    <a:pt x="249" y="266"/>
                    <a:pt x="251" y="267"/>
                  </a:cubicBezTo>
                  <a:cubicBezTo>
                    <a:pt x="251" y="267"/>
                    <a:pt x="252" y="267"/>
                    <a:pt x="252" y="267"/>
                  </a:cubicBezTo>
                  <a:cubicBezTo>
                    <a:pt x="252" y="267"/>
                    <a:pt x="252" y="266"/>
                    <a:pt x="252" y="266"/>
                  </a:cubicBezTo>
                  <a:cubicBezTo>
                    <a:pt x="252" y="266"/>
                    <a:pt x="256" y="269"/>
                    <a:pt x="257" y="269"/>
                  </a:cubicBezTo>
                  <a:cubicBezTo>
                    <a:pt x="257" y="270"/>
                    <a:pt x="257" y="272"/>
                    <a:pt x="259" y="272"/>
                  </a:cubicBezTo>
                  <a:cubicBezTo>
                    <a:pt x="259" y="272"/>
                    <a:pt x="260" y="273"/>
                    <a:pt x="260" y="273"/>
                  </a:cubicBezTo>
                  <a:cubicBezTo>
                    <a:pt x="261" y="273"/>
                    <a:pt x="263" y="272"/>
                    <a:pt x="264" y="273"/>
                  </a:cubicBezTo>
                  <a:cubicBezTo>
                    <a:pt x="265" y="274"/>
                    <a:pt x="266" y="276"/>
                    <a:pt x="269" y="276"/>
                  </a:cubicBezTo>
                  <a:cubicBezTo>
                    <a:pt x="269" y="276"/>
                    <a:pt x="270" y="275"/>
                    <a:pt x="271" y="274"/>
                  </a:cubicBezTo>
                  <a:cubicBezTo>
                    <a:pt x="270" y="274"/>
                    <a:pt x="270" y="274"/>
                    <a:pt x="270" y="273"/>
                  </a:cubicBezTo>
                  <a:cubicBezTo>
                    <a:pt x="270" y="273"/>
                    <a:pt x="273" y="270"/>
                    <a:pt x="274" y="270"/>
                  </a:cubicBezTo>
                  <a:cubicBezTo>
                    <a:pt x="276" y="270"/>
                    <a:pt x="275" y="273"/>
                    <a:pt x="276" y="273"/>
                  </a:cubicBezTo>
                  <a:cubicBezTo>
                    <a:pt x="276" y="274"/>
                    <a:pt x="276" y="274"/>
                    <a:pt x="275" y="275"/>
                  </a:cubicBezTo>
                  <a:cubicBezTo>
                    <a:pt x="275" y="275"/>
                    <a:pt x="277" y="275"/>
                    <a:pt x="277" y="276"/>
                  </a:cubicBezTo>
                  <a:cubicBezTo>
                    <a:pt x="277" y="276"/>
                    <a:pt x="277" y="275"/>
                    <a:pt x="277" y="275"/>
                  </a:cubicBezTo>
                  <a:cubicBezTo>
                    <a:pt x="277" y="276"/>
                    <a:pt x="277" y="276"/>
                    <a:pt x="277" y="276"/>
                  </a:cubicBezTo>
                  <a:cubicBezTo>
                    <a:pt x="277" y="278"/>
                    <a:pt x="279" y="278"/>
                    <a:pt x="279" y="281"/>
                  </a:cubicBezTo>
                  <a:cubicBezTo>
                    <a:pt x="279" y="282"/>
                    <a:pt x="279" y="282"/>
                    <a:pt x="279" y="284"/>
                  </a:cubicBezTo>
                  <a:cubicBezTo>
                    <a:pt x="279" y="284"/>
                    <a:pt x="279" y="285"/>
                    <a:pt x="280" y="286"/>
                  </a:cubicBezTo>
                  <a:cubicBezTo>
                    <a:pt x="279" y="286"/>
                    <a:pt x="279" y="287"/>
                    <a:pt x="279" y="287"/>
                  </a:cubicBezTo>
                  <a:cubicBezTo>
                    <a:pt x="279" y="287"/>
                    <a:pt x="279" y="288"/>
                    <a:pt x="279" y="288"/>
                  </a:cubicBezTo>
                  <a:cubicBezTo>
                    <a:pt x="279" y="288"/>
                    <a:pt x="280" y="289"/>
                    <a:pt x="280" y="289"/>
                  </a:cubicBezTo>
                  <a:cubicBezTo>
                    <a:pt x="279" y="292"/>
                    <a:pt x="276" y="291"/>
                    <a:pt x="275" y="294"/>
                  </a:cubicBezTo>
                  <a:cubicBezTo>
                    <a:pt x="273" y="296"/>
                    <a:pt x="273" y="299"/>
                    <a:pt x="269" y="299"/>
                  </a:cubicBezTo>
                  <a:cubicBezTo>
                    <a:pt x="269" y="305"/>
                    <a:pt x="268" y="307"/>
                    <a:pt x="267" y="310"/>
                  </a:cubicBezTo>
                  <a:cubicBezTo>
                    <a:pt x="267" y="311"/>
                    <a:pt x="268" y="313"/>
                    <a:pt x="270" y="313"/>
                  </a:cubicBezTo>
                  <a:cubicBezTo>
                    <a:pt x="270" y="313"/>
                    <a:pt x="270" y="313"/>
                    <a:pt x="271" y="314"/>
                  </a:cubicBezTo>
                  <a:cubicBezTo>
                    <a:pt x="271" y="315"/>
                    <a:pt x="269" y="316"/>
                    <a:pt x="267" y="318"/>
                  </a:cubicBezTo>
                  <a:cubicBezTo>
                    <a:pt x="267" y="318"/>
                    <a:pt x="266" y="320"/>
                    <a:pt x="266" y="321"/>
                  </a:cubicBezTo>
                  <a:cubicBezTo>
                    <a:pt x="266" y="323"/>
                    <a:pt x="268" y="325"/>
                    <a:pt x="269" y="327"/>
                  </a:cubicBezTo>
                  <a:cubicBezTo>
                    <a:pt x="269" y="327"/>
                    <a:pt x="271" y="327"/>
                    <a:pt x="271" y="328"/>
                  </a:cubicBezTo>
                  <a:cubicBezTo>
                    <a:pt x="271" y="328"/>
                    <a:pt x="272" y="330"/>
                    <a:pt x="272" y="331"/>
                  </a:cubicBezTo>
                  <a:cubicBezTo>
                    <a:pt x="273" y="331"/>
                    <a:pt x="274" y="331"/>
                    <a:pt x="274" y="331"/>
                  </a:cubicBezTo>
                  <a:cubicBezTo>
                    <a:pt x="275" y="333"/>
                    <a:pt x="276" y="335"/>
                    <a:pt x="277" y="337"/>
                  </a:cubicBezTo>
                  <a:cubicBezTo>
                    <a:pt x="278" y="340"/>
                    <a:pt x="278" y="342"/>
                    <a:pt x="279" y="345"/>
                  </a:cubicBezTo>
                  <a:cubicBezTo>
                    <a:pt x="280" y="346"/>
                    <a:pt x="282" y="347"/>
                    <a:pt x="282" y="349"/>
                  </a:cubicBezTo>
                  <a:cubicBezTo>
                    <a:pt x="282" y="350"/>
                    <a:pt x="281" y="351"/>
                    <a:pt x="282" y="352"/>
                  </a:cubicBezTo>
                  <a:cubicBezTo>
                    <a:pt x="284" y="354"/>
                    <a:pt x="286" y="355"/>
                    <a:pt x="289" y="356"/>
                  </a:cubicBezTo>
                  <a:cubicBezTo>
                    <a:pt x="291" y="357"/>
                    <a:pt x="292" y="357"/>
                    <a:pt x="293" y="358"/>
                  </a:cubicBezTo>
                  <a:cubicBezTo>
                    <a:pt x="295" y="359"/>
                    <a:pt x="296" y="359"/>
                    <a:pt x="298" y="359"/>
                  </a:cubicBezTo>
                  <a:cubicBezTo>
                    <a:pt x="300" y="360"/>
                    <a:pt x="302" y="362"/>
                    <a:pt x="303" y="364"/>
                  </a:cubicBezTo>
                  <a:cubicBezTo>
                    <a:pt x="303" y="365"/>
                    <a:pt x="303" y="371"/>
                    <a:pt x="303" y="372"/>
                  </a:cubicBezTo>
                  <a:close/>
                  <a:moveTo>
                    <a:pt x="385" y="385"/>
                  </a:moveTo>
                  <a:cubicBezTo>
                    <a:pt x="363" y="407"/>
                    <a:pt x="337" y="424"/>
                    <a:pt x="306" y="434"/>
                  </a:cubicBezTo>
                  <a:cubicBezTo>
                    <a:pt x="305" y="434"/>
                    <a:pt x="304" y="434"/>
                    <a:pt x="304" y="433"/>
                  </a:cubicBezTo>
                  <a:cubicBezTo>
                    <a:pt x="304" y="432"/>
                    <a:pt x="305" y="431"/>
                    <a:pt x="307" y="431"/>
                  </a:cubicBezTo>
                  <a:cubicBezTo>
                    <a:pt x="308" y="431"/>
                    <a:pt x="311" y="431"/>
                    <a:pt x="311" y="431"/>
                  </a:cubicBezTo>
                  <a:cubicBezTo>
                    <a:pt x="312" y="429"/>
                    <a:pt x="313" y="428"/>
                    <a:pt x="315" y="427"/>
                  </a:cubicBezTo>
                  <a:cubicBezTo>
                    <a:pt x="314" y="427"/>
                    <a:pt x="314" y="427"/>
                    <a:pt x="314" y="426"/>
                  </a:cubicBezTo>
                  <a:cubicBezTo>
                    <a:pt x="315" y="426"/>
                    <a:pt x="315" y="426"/>
                    <a:pt x="316" y="426"/>
                  </a:cubicBezTo>
                  <a:cubicBezTo>
                    <a:pt x="317" y="426"/>
                    <a:pt x="318" y="426"/>
                    <a:pt x="318" y="425"/>
                  </a:cubicBezTo>
                  <a:cubicBezTo>
                    <a:pt x="318" y="425"/>
                    <a:pt x="317" y="425"/>
                    <a:pt x="317" y="425"/>
                  </a:cubicBezTo>
                  <a:cubicBezTo>
                    <a:pt x="316" y="425"/>
                    <a:pt x="316" y="425"/>
                    <a:pt x="315" y="425"/>
                  </a:cubicBezTo>
                  <a:cubicBezTo>
                    <a:pt x="314" y="425"/>
                    <a:pt x="313" y="424"/>
                    <a:pt x="314" y="423"/>
                  </a:cubicBezTo>
                  <a:cubicBezTo>
                    <a:pt x="314" y="422"/>
                    <a:pt x="314" y="422"/>
                    <a:pt x="315" y="422"/>
                  </a:cubicBezTo>
                  <a:cubicBezTo>
                    <a:pt x="317" y="422"/>
                    <a:pt x="317" y="422"/>
                    <a:pt x="319" y="422"/>
                  </a:cubicBezTo>
                  <a:cubicBezTo>
                    <a:pt x="320" y="422"/>
                    <a:pt x="322" y="421"/>
                    <a:pt x="322" y="421"/>
                  </a:cubicBezTo>
                  <a:cubicBezTo>
                    <a:pt x="322" y="421"/>
                    <a:pt x="322" y="421"/>
                    <a:pt x="322" y="420"/>
                  </a:cubicBezTo>
                  <a:cubicBezTo>
                    <a:pt x="323" y="419"/>
                    <a:pt x="322" y="418"/>
                    <a:pt x="323" y="417"/>
                  </a:cubicBezTo>
                  <a:cubicBezTo>
                    <a:pt x="324" y="417"/>
                    <a:pt x="328" y="417"/>
                    <a:pt x="329" y="416"/>
                  </a:cubicBezTo>
                  <a:cubicBezTo>
                    <a:pt x="332" y="415"/>
                    <a:pt x="334" y="415"/>
                    <a:pt x="336" y="414"/>
                  </a:cubicBezTo>
                  <a:cubicBezTo>
                    <a:pt x="337" y="413"/>
                    <a:pt x="338" y="412"/>
                    <a:pt x="339" y="411"/>
                  </a:cubicBezTo>
                  <a:cubicBezTo>
                    <a:pt x="340" y="410"/>
                    <a:pt x="340" y="410"/>
                    <a:pt x="340" y="409"/>
                  </a:cubicBezTo>
                  <a:cubicBezTo>
                    <a:pt x="340" y="408"/>
                    <a:pt x="339" y="409"/>
                    <a:pt x="338" y="408"/>
                  </a:cubicBezTo>
                  <a:cubicBezTo>
                    <a:pt x="338" y="407"/>
                    <a:pt x="338" y="406"/>
                    <a:pt x="338" y="406"/>
                  </a:cubicBezTo>
                  <a:cubicBezTo>
                    <a:pt x="337" y="406"/>
                    <a:pt x="336" y="406"/>
                    <a:pt x="336" y="405"/>
                  </a:cubicBezTo>
                  <a:cubicBezTo>
                    <a:pt x="336" y="405"/>
                    <a:pt x="337" y="404"/>
                    <a:pt x="337" y="404"/>
                  </a:cubicBezTo>
                  <a:cubicBezTo>
                    <a:pt x="339" y="404"/>
                    <a:pt x="340" y="405"/>
                    <a:pt x="341" y="404"/>
                  </a:cubicBezTo>
                  <a:cubicBezTo>
                    <a:pt x="342" y="404"/>
                    <a:pt x="344" y="405"/>
                    <a:pt x="346" y="404"/>
                  </a:cubicBezTo>
                  <a:cubicBezTo>
                    <a:pt x="350" y="403"/>
                    <a:pt x="352" y="400"/>
                    <a:pt x="354" y="397"/>
                  </a:cubicBezTo>
                  <a:cubicBezTo>
                    <a:pt x="356" y="394"/>
                    <a:pt x="359" y="392"/>
                    <a:pt x="361" y="390"/>
                  </a:cubicBezTo>
                  <a:cubicBezTo>
                    <a:pt x="362" y="389"/>
                    <a:pt x="361" y="391"/>
                    <a:pt x="362" y="389"/>
                  </a:cubicBezTo>
                  <a:cubicBezTo>
                    <a:pt x="362" y="389"/>
                    <a:pt x="362" y="389"/>
                    <a:pt x="362" y="389"/>
                  </a:cubicBezTo>
                  <a:cubicBezTo>
                    <a:pt x="364" y="387"/>
                    <a:pt x="365" y="386"/>
                    <a:pt x="367" y="385"/>
                  </a:cubicBezTo>
                  <a:cubicBezTo>
                    <a:pt x="367" y="383"/>
                    <a:pt x="368" y="380"/>
                    <a:pt x="368" y="378"/>
                  </a:cubicBezTo>
                  <a:cubicBezTo>
                    <a:pt x="368" y="376"/>
                    <a:pt x="368" y="378"/>
                    <a:pt x="369" y="377"/>
                  </a:cubicBezTo>
                  <a:cubicBezTo>
                    <a:pt x="370" y="376"/>
                    <a:pt x="371" y="376"/>
                    <a:pt x="372" y="374"/>
                  </a:cubicBezTo>
                  <a:cubicBezTo>
                    <a:pt x="375" y="372"/>
                    <a:pt x="377" y="372"/>
                    <a:pt x="379" y="370"/>
                  </a:cubicBezTo>
                  <a:cubicBezTo>
                    <a:pt x="380" y="369"/>
                    <a:pt x="380" y="369"/>
                    <a:pt x="381" y="369"/>
                  </a:cubicBezTo>
                  <a:cubicBezTo>
                    <a:pt x="382" y="368"/>
                    <a:pt x="383" y="368"/>
                    <a:pt x="385" y="367"/>
                  </a:cubicBezTo>
                  <a:cubicBezTo>
                    <a:pt x="387" y="367"/>
                    <a:pt x="389" y="365"/>
                    <a:pt x="389" y="364"/>
                  </a:cubicBezTo>
                  <a:cubicBezTo>
                    <a:pt x="390" y="364"/>
                    <a:pt x="390" y="363"/>
                    <a:pt x="390" y="362"/>
                  </a:cubicBezTo>
                  <a:cubicBezTo>
                    <a:pt x="392" y="360"/>
                    <a:pt x="392" y="359"/>
                    <a:pt x="394" y="356"/>
                  </a:cubicBezTo>
                  <a:cubicBezTo>
                    <a:pt x="394" y="356"/>
                    <a:pt x="395" y="354"/>
                    <a:pt x="395" y="353"/>
                  </a:cubicBezTo>
                  <a:cubicBezTo>
                    <a:pt x="395" y="353"/>
                    <a:pt x="396" y="352"/>
                    <a:pt x="397" y="351"/>
                  </a:cubicBezTo>
                  <a:cubicBezTo>
                    <a:pt x="397" y="351"/>
                    <a:pt x="397" y="350"/>
                    <a:pt x="397" y="350"/>
                  </a:cubicBezTo>
                  <a:cubicBezTo>
                    <a:pt x="398" y="349"/>
                    <a:pt x="399" y="344"/>
                    <a:pt x="399" y="342"/>
                  </a:cubicBezTo>
                  <a:cubicBezTo>
                    <a:pt x="400" y="340"/>
                    <a:pt x="398" y="339"/>
                    <a:pt x="400" y="337"/>
                  </a:cubicBezTo>
                  <a:cubicBezTo>
                    <a:pt x="401" y="336"/>
                    <a:pt x="402" y="336"/>
                    <a:pt x="403" y="334"/>
                  </a:cubicBezTo>
                  <a:cubicBezTo>
                    <a:pt x="404" y="333"/>
                    <a:pt x="404" y="333"/>
                    <a:pt x="405" y="332"/>
                  </a:cubicBezTo>
                  <a:cubicBezTo>
                    <a:pt x="408" y="328"/>
                    <a:pt x="412" y="323"/>
                    <a:pt x="413" y="316"/>
                  </a:cubicBezTo>
                  <a:cubicBezTo>
                    <a:pt x="413" y="314"/>
                    <a:pt x="413" y="312"/>
                    <a:pt x="411" y="311"/>
                  </a:cubicBezTo>
                  <a:cubicBezTo>
                    <a:pt x="410" y="311"/>
                    <a:pt x="409" y="312"/>
                    <a:pt x="408" y="312"/>
                  </a:cubicBezTo>
                  <a:cubicBezTo>
                    <a:pt x="407" y="311"/>
                    <a:pt x="405" y="309"/>
                    <a:pt x="404" y="308"/>
                  </a:cubicBezTo>
                  <a:cubicBezTo>
                    <a:pt x="403" y="307"/>
                    <a:pt x="401" y="307"/>
                    <a:pt x="400" y="306"/>
                  </a:cubicBezTo>
                  <a:cubicBezTo>
                    <a:pt x="399" y="307"/>
                    <a:pt x="397" y="307"/>
                    <a:pt x="396" y="307"/>
                  </a:cubicBezTo>
                  <a:cubicBezTo>
                    <a:pt x="394" y="308"/>
                    <a:pt x="394" y="306"/>
                    <a:pt x="392" y="306"/>
                  </a:cubicBezTo>
                  <a:cubicBezTo>
                    <a:pt x="391" y="306"/>
                    <a:pt x="391" y="307"/>
                    <a:pt x="390" y="308"/>
                  </a:cubicBezTo>
                  <a:cubicBezTo>
                    <a:pt x="390" y="308"/>
                    <a:pt x="389" y="308"/>
                    <a:pt x="389" y="308"/>
                  </a:cubicBezTo>
                  <a:cubicBezTo>
                    <a:pt x="389" y="307"/>
                    <a:pt x="389" y="306"/>
                    <a:pt x="389" y="305"/>
                  </a:cubicBezTo>
                  <a:cubicBezTo>
                    <a:pt x="389" y="304"/>
                    <a:pt x="388" y="305"/>
                    <a:pt x="387" y="304"/>
                  </a:cubicBezTo>
                  <a:cubicBezTo>
                    <a:pt x="386" y="303"/>
                    <a:pt x="383" y="302"/>
                    <a:pt x="381" y="302"/>
                  </a:cubicBezTo>
                  <a:cubicBezTo>
                    <a:pt x="379" y="302"/>
                    <a:pt x="378" y="304"/>
                    <a:pt x="377" y="306"/>
                  </a:cubicBezTo>
                  <a:cubicBezTo>
                    <a:pt x="376" y="307"/>
                    <a:pt x="376" y="308"/>
                    <a:pt x="375" y="308"/>
                  </a:cubicBezTo>
                  <a:cubicBezTo>
                    <a:pt x="375" y="308"/>
                    <a:pt x="375" y="307"/>
                    <a:pt x="375" y="306"/>
                  </a:cubicBezTo>
                  <a:cubicBezTo>
                    <a:pt x="374" y="306"/>
                    <a:pt x="373" y="307"/>
                    <a:pt x="372" y="307"/>
                  </a:cubicBezTo>
                  <a:cubicBezTo>
                    <a:pt x="372" y="305"/>
                    <a:pt x="372" y="305"/>
                    <a:pt x="371" y="304"/>
                  </a:cubicBezTo>
                  <a:cubicBezTo>
                    <a:pt x="370" y="304"/>
                    <a:pt x="369" y="304"/>
                    <a:pt x="369" y="303"/>
                  </a:cubicBezTo>
                  <a:cubicBezTo>
                    <a:pt x="370" y="300"/>
                    <a:pt x="373" y="295"/>
                    <a:pt x="375" y="293"/>
                  </a:cubicBezTo>
                  <a:cubicBezTo>
                    <a:pt x="375" y="292"/>
                    <a:pt x="374" y="292"/>
                    <a:pt x="373" y="291"/>
                  </a:cubicBezTo>
                  <a:cubicBezTo>
                    <a:pt x="373" y="290"/>
                    <a:pt x="372" y="286"/>
                    <a:pt x="372" y="285"/>
                  </a:cubicBezTo>
                  <a:cubicBezTo>
                    <a:pt x="370" y="285"/>
                    <a:pt x="368" y="281"/>
                    <a:pt x="366" y="281"/>
                  </a:cubicBezTo>
                  <a:cubicBezTo>
                    <a:pt x="366" y="281"/>
                    <a:pt x="365" y="281"/>
                    <a:pt x="365" y="281"/>
                  </a:cubicBezTo>
                  <a:cubicBezTo>
                    <a:pt x="365" y="281"/>
                    <a:pt x="365" y="281"/>
                    <a:pt x="365" y="281"/>
                  </a:cubicBezTo>
                  <a:cubicBezTo>
                    <a:pt x="364" y="281"/>
                    <a:pt x="362" y="280"/>
                    <a:pt x="362" y="280"/>
                  </a:cubicBezTo>
                  <a:cubicBezTo>
                    <a:pt x="361" y="280"/>
                    <a:pt x="360" y="280"/>
                    <a:pt x="359" y="280"/>
                  </a:cubicBezTo>
                  <a:cubicBezTo>
                    <a:pt x="356" y="279"/>
                    <a:pt x="351" y="280"/>
                    <a:pt x="350" y="277"/>
                  </a:cubicBezTo>
                  <a:cubicBezTo>
                    <a:pt x="349" y="277"/>
                    <a:pt x="348" y="276"/>
                    <a:pt x="348" y="276"/>
                  </a:cubicBezTo>
                  <a:cubicBezTo>
                    <a:pt x="347" y="273"/>
                    <a:pt x="346" y="274"/>
                    <a:pt x="344" y="271"/>
                  </a:cubicBezTo>
                  <a:cubicBezTo>
                    <a:pt x="343" y="272"/>
                    <a:pt x="341" y="271"/>
                    <a:pt x="340" y="271"/>
                  </a:cubicBezTo>
                  <a:cubicBezTo>
                    <a:pt x="340" y="270"/>
                    <a:pt x="340" y="268"/>
                    <a:pt x="339" y="268"/>
                  </a:cubicBezTo>
                  <a:cubicBezTo>
                    <a:pt x="337" y="267"/>
                    <a:pt x="334" y="267"/>
                    <a:pt x="333" y="265"/>
                  </a:cubicBezTo>
                  <a:cubicBezTo>
                    <a:pt x="333" y="265"/>
                    <a:pt x="333" y="265"/>
                    <a:pt x="333" y="264"/>
                  </a:cubicBezTo>
                  <a:cubicBezTo>
                    <a:pt x="334" y="264"/>
                    <a:pt x="335" y="264"/>
                    <a:pt x="335" y="264"/>
                  </a:cubicBezTo>
                  <a:cubicBezTo>
                    <a:pt x="335" y="264"/>
                    <a:pt x="333" y="264"/>
                    <a:pt x="332" y="264"/>
                  </a:cubicBezTo>
                  <a:cubicBezTo>
                    <a:pt x="332" y="264"/>
                    <a:pt x="329" y="264"/>
                    <a:pt x="329" y="264"/>
                  </a:cubicBezTo>
                  <a:cubicBezTo>
                    <a:pt x="328" y="266"/>
                    <a:pt x="327" y="266"/>
                    <a:pt x="325" y="266"/>
                  </a:cubicBezTo>
                  <a:cubicBezTo>
                    <a:pt x="324" y="266"/>
                    <a:pt x="322" y="266"/>
                    <a:pt x="322" y="265"/>
                  </a:cubicBezTo>
                  <a:cubicBezTo>
                    <a:pt x="320" y="265"/>
                    <a:pt x="318" y="265"/>
                    <a:pt x="316" y="265"/>
                  </a:cubicBezTo>
                  <a:cubicBezTo>
                    <a:pt x="315" y="265"/>
                    <a:pt x="314" y="264"/>
                    <a:pt x="314" y="263"/>
                  </a:cubicBezTo>
                  <a:cubicBezTo>
                    <a:pt x="312" y="262"/>
                    <a:pt x="309" y="262"/>
                    <a:pt x="309" y="260"/>
                  </a:cubicBezTo>
                  <a:cubicBezTo>
                    <a:pt x="308" y="260"/>
                    <a:pt x="307" y="260"/>
                    <a:pt x="306" y="260"/>
                  </a:cubicBezTo>
                  <a:cubicBezTo>
                    <a:pt x="306" y="261"/>
                    <a:pt x="308" y="261"/>
                    <a:pt x="309" y="262"/>
                  </a:cubicBezTo>
                  <a:cubicBezTo>
                    <a:pt x="308" y="262"/>
                    <a:pt x="307" y="262"/>
                    <a:pt x="306" y="262"/>
                  </a:cubicBezTo>
                  <a:cubicBezTo>
                    <a:pt x="305" y="263"/>
                    <a:pt x="303" y="263"/>
                    <a:pt x="303" y="264"/>
                  </a:cubicBezTo>
                  <a:cubicBezTo>
                    <a:pt x="302" y="266"/>
                    <a:pt x="304" y="267"/>
                    <a:pt x="304" y="268"/>
                  </a:cubicBezTo>
                  <a:cubicBezTo>
                    <a:pt x="304" y="269"/>
                    <a:pt x="303" y="270"/>
                    <a:pt x="303" y="270"/>
                  </a:cubicBezTo>
                  <a:cubicBezTo>
                    <a:pt x="301" y="270"/>
                    <a:pt x="301" y="268"/>
                    <a:pt x="301" y="267"/>
                  </a:cubicBezTo>
                  <a:cubicBezTo>
                    <a:pt x="301" y="266"/>
                    <a:pt x="302" y="263"/>
                    <a:pt x="302" y="262"/>
                  </a:cubicBezTo>
                  <a:cubicBezTo>
                    <a:pt x="302" y="262"/>
                    <a:pt x="303" y="261"/>
                    <a:pt x="303" y="260"/>
                  </a:cubicBezTo>
                  <a:cubicBezTo>
                    <a:pt x="303" y="260"/>
                    <a:pt x="303" y="259"/>
                    <a:pt x="302" y="259"/>
                  </a:cubicBezTo>
                  <a:cubicBezTo>
                    <a:pt x="301" y="259"/>
                    <a:pt x="300" y="260"/>
                    <a:pt x="298" y="261"/>
                  </a:cubicBezTo>
                  <a:cubicBezTo>
                    <a:pt x="295" y="262"/>
                    <a:pt x="293" y="262"/>
                    <a:pt x="290" y="263"/>
                  </a:cubicBezTo>
                  <a:cubicBezTo>
                    <a:pt x="288" y="264"/>
                    <a:pt x="287" y="264"/>
                    <a:pt x="286" y="266"/>
                  </a:cubicBezTo>
                  <a:cubicBezTo>
                    <a:pt x="286" y="267"/>
                    <a:pt x="286" y="269"/>
                    <a:pt x="285" y="269"/>
                  </a:cubicBezTo>
                  <a:cubicBezTo>
                    <a:pt x="284" y="270"/>
                    <a:pt x="283" y="270"/>
                    <a:pt x="283" y="271"/>
                  </a:cubicBezTo>
                  <a:cubicBezTo>
                    <a:pt x="283" y="271"/>
                    <a:pt x="282" y="272"/>
                    <a:pt x="282" y="272"/>
                  </a:cubicBezTo>
                  <a:cubicBezTo>
                    <a:pt x="282" y="272"/>
                    <a:pt x="282" y="273"/>
                    <a:pt x="282" y="273"/>
                  </a:cubicBezTo>
                  <a:cubicBezTo>
                    <a:pt x="281" y="273"/>
                    <a:pt x="281" y="273"/>
                    <a:pt x="280" y="273"/>
                  </a:cubicBezTo>
                  <a:cubicBezTo>
                    <a:pt x="280" y="273"/>
                    <a:pt x="280" y="273"/>
                    <a:pt x="279" y="274"/>
                  </a:cubicBezTo>
                  <a:cubicBezTo>
                    <a:pt x="280" y="273"/>
                    <a:pt x="280" y="273"/>
                    <a:pt x="280" y="273"/>
                  </a:cubicBezTo>
                  <a:cubicBezTo>
                    <a:pt x="278" y="271"/>
                    <a:pt x="278" y="268"/>
                    <a:pt x="274" y="268"/>
                  </a:cubicBezTo>
                  <a:cubicBezTo>
                    <a:pt x="271" y="268"/>
                    <a:pt x="269" y="270"/>
                    <a:pt x="266" y="270"/>
                  </a:cubicBezTo>
                  <a:cubicBezTo>
                    <a:pt x="263" y="270"/>
                    <a:pt x="263" y="268"/>
                    <a:pt x="262" y="267"/>
                  </a:cubicBezTo>
                  <a:cubicBezTo>
                    <a:pt x="260" y="266"/>
                    <a:pt x="257" y="265"/>
                    <a:pt x="257" y="262"/>
                  </a:cubicBezTo>
                  <a:cubicBezTo>
                    <a:pt x="257" y="260"/>
                    <a:pt x="257" y="257"/>
                    <a:pt x="257" y="255"/>
                  </a:cubicBezTo>
                  <a:cubicBezTo>
                    <a:pt x="258" y="254"/>
                    <a:pt x="258" y="249"/>
                    <a:pt x="258" y="248"/>
                  </a:cubicBezTo>
                  <a:cubicBezTo>
                    <a:pt x="258" y="247"/>
                    <a:pt x="258" y="246"/>
                    <a:pt x="258" y="246"/>
                  </a:cubicBezTo>
                  <a:cubicBezTo>
                    <a:pt x="256" y="245"/>
                    <a:pt x="255" y="243"/>
                    <a:pt x="252" y="243"/>
                  </a:cubicBezTo>
                  <a:cubicBezTo>
                    <a:pt x="247" y="243"/>
                    <a:pt x="243" y="244"/>
                    <a:pt x="239" y="244"/>
                  </a:cubicBezTo>
                  <a:cubicBezTo>
                    <a:pt x="238" y="244"/>
                    <a:pt x="237" y="244"/>
                    <a:pt x="237" y="243"/>
                  </a:cubicBezTo>
                  <a:cubicBezTo>
                    <a:pt x="237" y="243"/>
                    <a:pt x="237" y="242"/>
                    <a:pt x="237" y="242"/>
                  </a:cubicBezTo>
                  <a:cubicBezTo>
                    <a:pt x="238" y="242"/>
                    <a:pt x="239" y="241"/>
                    <a:pt x="240" y="240"/>
                  </a:cubicBezTo>
                  <a:cubicBezTo>
                    <a:pt x="239" y="238"/>
                    <a:pt x="239" y="236"/>
                    <a:pt x="240" y="234"/>
                  </a:cubicBezTo>
                  <a:cubicBezTo>
                    <a:pt x="240" y="234"/>
                    <a:pt x="240" y="234"/>
                    <a:pt x="241" y="234"/>
                  </a:cubicBezTo>
                  <a:cubicBezTo>
                    <a:pt x="241" y="234"/>
                    <a:pt x="241" y="234"/>
                    <a:pt x="241" y="235"/>
                  </a:cubicBezTo>
                  <a:cubicBezTo>
                    <a:pt x="241" y="233"/>
                    <a:pt x="242" y="233"/>
                    <a:pt x="242" y="230"/>
                  </a:cubicBezTo>
                  <a:cubicBezTo>
                    <a:pt x="242" y="228"/>
                    <a:pt x="244" y="226"/>
                    <a:pt x="245" y="224"/>
                  </a:cubicBezTo>
                  <a:cubicBezTo>
                    <a:pt x="245" y="223"/>
                    <a:pt x="245" y="223"/>
                    <a:pt x="245" y="223"/>
                  </a:cubicBezTo>
                  <a:cubicBezTo>
                    <a:pt x="244" y="223"/>
                    <a:pt x="242" y="223"/>
                    <a:pt x="241" y="223"/>
                  </a:cubicBezTo>
                  <a:cubicBezTo>
                    <a:pt x="241" y="223"/>
                    <a:pt x="240" y="222"/>
                    <a:pt x="239" y="223"/>
                  </a:cubicBezTo>
                  <a:cubicBezTo>
                    <a:pt x="235" y="223"/>
                    <a:pt x="230" y="222"/>
                    <a:pt x="230" y="226"/>
                  </a:cubicBezTo>
                  <a:cubicBezTo>
                    <a:pt x="230" y="228"/>
                    <a:pt x="228" y="229"/>
                    <a:pt x="227" y="231"/>
                  </a:cubicBezTo>
                  <a:cubicBezTo>
                    <a:pt x="227" y="231"/>
                    <a:pt x="227" y="233"/>
                    <a:pt x="226" y="233"/>
                  </a:cubicBezTo>
                  <a:cubicBezTo>
                    <a:pt x="225" y="233"/>
                    <a:pt x="224" y="232"/>
                    <a:pt x="223" y="232"/>
                  </a:cubicBezTo>
                  <a:cubicBezTo>
                    <a:pt x="220" y="232"/>
                    <a:pt x="218" y="234"/>
                    <a:pt x="216" y="234"/>
                  </a:cubicBezTo>
                  <a:cubicBezTo>
                    <a:pt x="215" y="234"/>
                    <a:pt x="215" y="233"/>
                    <a:pt x="213" y="232"/>
                  </a:cubicBezTo>
                  <a:cubicBezTo>
                    <a:pt x="210" y="231"/>
                    <a:pt x="210" y="229"/>
                    <a:pt x="207" y="227"/>
                  </a:cubicBezTo>
                  <a:cubicBezTo>
                    <a:pt x="207" y="226"/>
                    <a:pt x="205" y="225"/>
                    <a:pt x="204" y="224"/>
                  </a:cubicBezTo>
                  <a:cubicBezTo>
                    <a:pt x="204" y="223"/>
                    <a:pt x="204" y="222"/>
                    <a:pt x="204" y="221"/>
                  </a:cubicBezTo>
                  <a:cubicBezTo>
                    <a:pt x="204" y="220"/>
                    <a:pt x="203" y="219"/>
                    <a:pt x="203" y="218"/>
                  </a:cubicBezTo>
                  <a:cubicBezTo>
                    <a:pt x="203" y="216"/>
                    <a:pt x="203" y="214"/>
                    <a:pt x="203" y="212"/>
                  </a:cubicBezTo>
                  <a:cubicBezTo>
                    <a:pt x="203" y="210"/>
                    <a:pt x="204" y="209"/>
                    <a:pt x="204" y="207"/>
                  </a:cubicBezTo>
                  <a:cubicBezTo>
                    <a:pt x="204" y="206"/>
                    <a:pt x="204" y="205"/>
                    <a:pt x="204" y="205"/>
                  </a:cubicBezTo>
                  <a:cubicBezTo>
                    <a:pt x="204" y="205"/>
                    <a:pt x="204" y="205"/>
                    <a:pt x="204" y="204"/>
                  </a:cubicBezTo>
                  <a:cubicBezTo>
                    <a:pt x="204" y="204"/>
                    <a:pt x="204" y="205"/>
                    <a:pt x="204" y="204"/>
                  </a:cubicBezTo>
                  <a:cubicBezTo>
                    <a:pt x="204" y="204"/>
                    <a:pt x="203" y="204"/>
                    <a:pt x="203" y="203"/>
                  </a:cubicBezTo>
                  <a:cubicBezTo>
                    <a:pt x="204" y="200"/>
                    <a:pt x="205" y="196"/>
                    <a:pt x="208" y="195"/>
                  </a:cubicBezTo>
                  <a:cubicBezTo>
                    <a:pt x="209" y="195"/>
                    <a:pt x="211" y="196"/>
                    <a:pt x="212" y="195"/>
                  </a:cubicBezTo>
                  <a:cubicBezTo>
                    <a:pt x="213" y="193"/>
                    <a:pt x="215" y="190"/>
                    <a:pt x="219" y="190"/>
                  </a:cubicBezTo>
                  <a:cubicBezTo>
                    <a:pt x="221" y="190"/>
                    <a:pt x="221" y="191"/>
                    <a:pt x="223" y="191"/>
                  </a:cubicBezTo>
                  <a:cubicBezTo>
                    <a:pt x="223" y="191"/>
                    <a:pt x="224" y="190"/>
                    <a:pt x="225" y="190"/>
                  </a:cubicBezTo>
                  <a:cubicBezTo>
                    <a:pt x="227" y="190"/>
                    <a:pt x="230" y="194"/>
                    <a:pt x="234" y="193"/>
                  </a:cubicBezTo>
                  <a:cubicBezTo>
                    <a:pt x="233" y="192"/>
                    <a:pt x="234" y="191"/>
                    <a:pt x="234" y="189"/>
                  </a:cubicBezTo>
                  <a:cubicBezTo>
                    <a:pt x="233" y="189"/>
                    <a:pt x="234" y="189"/>
                    <a:pt x="232" y="189"/>
                  </a:cubicBezTo>
                  <a:cubicBezTo>
                    <a:pt x="234" y="188"/>
                    <a:pt x="237" y="189"/>
                    <a:pt x="239" y="188"/>
                  </a:cubicBezTo>
                  <a:cubicBezTo>
                    <a:pt x="239" y="188"/>
                    <a:pt x="240" y="189"/>
                    <a:pt x="240" y="189"/>
                  </a:cubicBezTo>
                  <a:cubicBezTo>
                    <a:pt x="241" y="189"/>
                    <a:pt x="242" y="188"/>
                    <a:pt x="244" y="188"/>
                  </a:cubicBezTo>
                  <a:cubicBezTo>
                    <a:pt x="247" y="188"/>
                    <a:pt x="248" y="191"/>
                    <a:pt x="251" y="191"/>
                  </a:cubicBezTo>
                  <a:cubicBezTo>
                    <a:pt x="252" y="191"/>
                    <a:pt x="252" y="189"/>
                    <a:pt x="254" y="189"/>
                  </a:cubicBezTo>
                  <a:cubicBezTo>
                    <a:pt x="260" y="189"/>
                    <a:pt x="258" y="196"/>
                    <a:pt x="260" y="200"/>
                  </a:cubicBezTo>
                  <a:cubicBezTo>
                    <a:pt x="261" y="202"/>
                    <a:pt x="262" y="203"/>
                    <a:pt x="264" y="205"/>
                  </a:cubicBezTo>
                  <a:cubicBezTo>
                    <a:pt x="265" y="206"/>
                    <a:pt x="265" y="208"/>
                    <a:pt x="267" y="208"/>
                  </a:cubicBezTo>
                  <a:cubicBezTo>
                    <a:pt x="269" y="208"/>
                    <a:pt x="270" y="206"/>
                    <a:pt x="270" y="203"/>
                  </a:cubicBezTo>
                  <a:cubicBezTo>
                    <a:pt x="270" y="201"/>
                    <a:pt x="269" y="200"/>
                    <a:pt x="268" y="198"/>
                  </a:cubicBezTo>
                  <a:cubicBezTo>
                    <a:pt x="268" y="198"/>
                    <a:pt x="268" y="198"/>
                    <a:pt x="268" y="198"/>
                  </a:cubicBezTo>
                  <a:cubicBezTo>
                    <a:pt x="268" y="194"/>
                    <a:pt x="264" y="193"/>
                    <a:pt x="264" y="189"/>
                  </a:cubicBezTo>
                  <a:cubicBezTo>
                    <a:pt x="264" y="180"/>
                    <a:pt x="271" y="179"/>
                    <a:pt x="277" y="177"/>
                  </a:cubicBezTo>
                  <a:cubicBezTo>
                    <a:pt x="277" y="176"/>
                    <a:pt x="277" y="176"/>
                    <a:pt x="277" y="176"/>
                  </a:cubicBezTo>
                  <a:cubicBezTo>
                    <a:pt x="277" y="176"/>
                    <a:pt x="277" y="175"/>
                    <a:pt x="279" y="175"/>
                  </a:cubicBezTo>
                  <a:cubicBezTo>
                    <a:pt x="280" y="175"/>
                    <a:pt x="281" y="174"/>
                    <a:pt x="282" y="173"/>
                  </a:cubicBezTo>
                  <a:cubicBezTo>
                    <a:pt x="283" y="173"/>
                    <a:pt x="283" y="173"/>
                    <a:pt x="284" y="172"/>
                  </a:cubicBezTo>
                  <a:cubicBezTo>
                    <a:pt x="283" y="172"/>
                    <a:pt x="283" y="172"/>
                    <a:pt x="282" y="171"/>
                  </a:cubicBezTo>
                  <a:cubicBezTo>
                    <a:pt x="282" y="171"/>
                    <a:pt x="282" y="171"/>
                    <a:pt x="282" y="170"/>
                  </a:cubicBezTo>
                  <a:cubicBezTo>
                    <a:pt x="283" y="170"/>
                    <a:pt x="284" y="171"/>
                    <a:pt x="284" y="169"/>
                  </a:cubicBezTo>
                  <a:cubicBezTo>
                    <a:pt x="284" y="169"/>
                    <a:pt x="283" y="169"/>
                    <a:pt x="282" y="168"/>
                  </a:cubicBezTo>
                  <a:cubicBezTo>
                    <a:pt x="283" y="168"/>
                    <a:pt x="284" y="168"/>
                    <a:pt x="284" y="167"/>
                  </a:cubicBezTo>
                  <a:cubicBezTo>
                    <a:pt x="284" y="167"/>
                    <a:pt x="284" y="166"/>
                    <a:pt x="284" y="166"/>
                  </a:cubicBezTo>
                  <a:cubicBezTo>
                    <a:pt x="284" y="166"/>
                    <a:pt x="283" y="166"/>
                    <a:pt x="283" y="166"/>
                  </a:cubicBezTo>
                  <a:cubicBezTo>
                    <a:pt x="282" y="165"/>
                    <a:pt x="283" y="165"/>
                    <a:pt x="283" y="164"/>
                  </a:cubicBezTo>
                  <a:cubicBezTo>
                    <a:pt x="283" y="163"/>
                    <a:pt x="282" y="161"/>
                    <a:pt x="282" y="160"/>
                  </a:cubicBezTo>
                  <a:cubicBezTo>
                    <a:pt x="282" y="160"/>
                    <a:pt x="282" y="159"/>
                    <a:pt x="282" y="159"/>
                  </a:cubicBezTo>
                  <a:cubicBezTo>
                    <a:pt x="283" y="160"/>
                    <a:pt x="284" y="161"/>
                    <a:pt x="284" y="162"/>
                  </a:cubicBezTo>
                  <a:cubicBezTo>
                    <a:pt x="284" y="163"/>
                    <a:pt x="284" y="163"/>
                    <a:pt x="284" y="164"/>
                  </a:cubicBezTo>
                  <a:cubicBezTo>
                    <a:pt x="284" y="164"/>
                    <a:pt x="284" y="164"/>
                    <a:pt x="284" y="164"/>
                  </a:cubicBezTo>
                  <a:cubicBezTo>
                    <a:pt x="285" y="164"/>
                    <a:pt x="287" y="160"/>
                    <a:pt x="287" y="160"/>
                  </a:cubicBezTo>
                  <a:cubicBezTo>
                    <a:pt x="287" y="159"/>
                    <a:pt x="286" y="159"/>
                    <a:pt x="286" y="157"/>
                  </a:cubicBezTo>
                  <a:cubicBezTo>
                    <a:pt x="286" y="157"/>
                    <a:pt x="287" y="157"/>
                    <a:pt x="287" y="157"/>
                  </a:cubicBezTo>
                  <a:cubicBezTo>
                    <a:pt x="287" y="157"/>
                    <a:pt x="287" y="158"/>
                    <a:pt x="288" y="158"/>
                  </a:cubicBezTo>
                  <a:cubicBezTo>
                    <a:pt x="288" y="158"/>
                    <a:pt x="291" y="154"/>
                    <a:pt x="291" y="153"/>
                  </a:cubicBezTo>
                  <a:cubicBezTo>
                    <a:pt x="291" y="153"/>
                    <a:pt x="290" y="152"/>
                    <a:pt x="290" y="152"/>
                  </a:cubicBezTo>
                  <a:cubicBezTo>
                    <a:pt x="290" y="152"/>
                    <a:pt x="290" y="151"/>
                    <a:pt x="291" y="151"/>
                  </a:cubicBezTo>
                  <a:cubicBezTo>
                    <a:pt x="291" y="151"/>
                    <a:pt x="292" y="151"/>
                    <a:pt x="292" y="151"/>
                  </a:cubicBezTo>
                  <a:cubicBezTo>
                    <a:pt x="294" y="151"/>
                    <a:pt x="295" y="151"/>
                    <a:pt x="297" y="151"/>
                  </a:cubicBezTo>
                  <a:cubicBezTo>
                    <a:pt x="296" y="150"/>
                    <a:pt x="295" y="151"/>
                    <a:pt x="293" y="151"/>
                  </a:cubicBezTo>
                  <a:cubicBezTo>
                    <a:pt x="293" y="151"/>
                    <a:pt x="292" y="151"/>
                    <a:pt x="292" y="151"/>
                  </a:cubicBezTo>
                  <a:cubicBezTo>
                    <a:pt x="295" y="149"/>
                    <a:pt x="299" y="150"/>
                    <a:pt x="301" y="149"/>
                  </a:cubicBezTo>
                  <a:cubicBezTo>
                    <a:pt x="302" y="149"/>
                    <a:pt x="304" y="149"/>
                    <a:pt x="306" y="148"/>
                  </a:cubicBezTo>
                  <a:cubicBezTo>
                    <a:pt x="306" y="148"/>
                    <a:pt x="306" y="148"/>
                    <a:pt x="306" y="148"/>
                  </a:cubicBezTo>
                  <a:cubicBezTo>
                    <a:pt x="306" y="148"/>
                    <a:pt x="304" y="148"/>
                    <a:pt x="304" y="148"/>
                  </a:cubicBezTo>
                  <a:cubicBezTo>
                    <a:pt x="304" y="148"/>
                    <a:pt x="303" y="147"/>
                    <a:pt x="303" y="146"/>
                  </a:cubicBezTo>
                  <a:cubicBezTo>
                    <a:pt x="303" y="146"/>
                    <a:pt x="302" y="146"/>
                    <a:pt x="302" y="145"/>
                  </a:cubicBezTo>
                  <a:cubicBezTo>
                    <a:pt x="302" y="141"/>
                    <a:pt x="307" y="142"/>
                    <a:pt x="309" y="141"/>
                  </a:cubicBezTo>
                  <a:cubicBezTo>
                    <a:pt x="310" y="140"/>
                    <a:pt x="310" y="140"/>
                    <a:pt x="311" y="140"/>
                  </a:cubicBezTo>
                  <a:cubicBezTo>
                    <a:pt x="313" y="140"/>
                    <a:pt x="314" y="140"/>
                    <a:pt x="315" y="139"/>
                  </a:cubicBezTo>
                  <a:cubicBezTo>
                    <a:pt x="315" y="139"/>
                    <a:pt x="315" y="138"/>
                    <a:pt x="315" y="138"/>
                  </a:cubicBezTo>
                  <a:cubicBezTo>
                    <a:pt x="315" y="138"/>
                    <a:pt x="315" y="138"/>
                    <a:pt x="315" y="138"/>
                  </a:cubicBezTo>
                  <a:cubicBezTo>
                    <a:pt x="315" y="137"/>
                    <a:pt x="315" y="137"/>
                    <a:pt x="315" y="137"/>
                  </a:cubicBezTo>
                  <a:cubicBezTo>
                    <a:pt x="315" y="137"/>
                    <a:pt x="315" y="137"/>
                    <a:pt x="316" y="137"/>
                  </a:cubicBezTo>
                  <a:cubicBezTo>
                    <a:pt x="316" y="137"/>
                    <a:pt x="320" y="138"/>
                    <a:pt x="321" y="137"/>
                  </a:cubicBezTo>
                  <a:cubicBezTo>
                    <a:pt x="322" y="137"/>
                    <a:pt x="322" y="136"/>
                    <a:pt x="323" y="136"/>
                  </a:cubicBezTo>
                  <a:cubicBezTo>
                    <a:pt x="323" y="137"/>
                    <a:pt x="323" y="137"/>
                    <a:pt x="325" y="137"/>
                  </a:cubicBezTo>
                  <a:cubicBezTo>
                    <a:pt x="322" y="137"/>
                    <a:pt x="318" y="139"/>
                    <a:pt x="318" y="141"/>
                  </a:cubicBezTo>
                  <a:cubicBezTo>
                    <a:pt x="319" y="142"/>
                    <a:pt x="320" y="144"/>
                    <a:pt x="321" y="144"/>
                  </a:cubicBezTo>
                  <a:cubicBezTo>
                    <a:pt x="322" y="144"/>
                    <a:pt x="324" y="141"/>
                    <a:pt x="326" y="141"/>
                  </a:cubicBezTo>
                  <a:cubicBezTo>
                    <a:pt x="327" y="141"/>
                    <a:pt x="335" y="138"/>
                    <a:pt x="335" y="138"/>
                  </a:cubicBezTo>
                  <a:cubicBezTo>
                    <a:pt x="335" y="137"/>
                    <a:pt x="332" y="136"/>
                    <a:pt x="331" y="136"/>
                  </a:cubicBezTo>
                  <a:cubicBezTo>
                    <a:pt x="327" y="136"/>
                    <a:pt x="322" y="133"/>
                    <a:pt x="322" y="130"/>
                  </a:cubicBezTo>
                  <a:cubicBezTo>
                    <a:pt x="321" y="130"/>
                    <a:pt x="320" y="130"/>
                    <a:pt x="319" y="129"/>
                  </a:cubicBezTo>
                  <a:cubicBezTo>
                    <a:pt x="320" y="129"/>
                    <a:pt x="324" y="129"/>
                    <a:pt x="324" y="127"/>
                  </a:cubicBezTo>
                  <a:cubicBezTo>
                    <a:pt x="324" y="125"/>
                    <a:pt x="320" y="125"/>
                    <a:pt x="317" y="124"/>
                  </a:cubicBezTo>
                  <a:cubicBezTo>
                    <a:pt x="312" y="124"/>
                    <a:pt x="310" y="127"/>
                    <a:pt x="306" y="127"/>
                  </a:cubicBezTo>
                  <a:cubicBezTo>
                    <a:pt x="308" y="125"/>
                    <a:pt x="310" y="126"/>
                    <a:pt x="313" y="124"/>
                  </a:cubicBezTo>
                  <a:cubicBezTo>
                    <a:pt x="315" y="122"/>
                    <a:pt x="313" y="121"/>
                    <a:pt x="316" y="121"/>
                  </a:cubicBezTo>
                  <a:cubicBezTo>
                    <a:pt x="320" y="120"/>
                    <a:pt x="323" y="121"/>
                    <a:pt x="327" y="121"/>
                  </a:cubicBezTo>
                  <a:cubicBezTo>
                    <a:pt x="333" y="122"/>
                    <a:pt x="338" y="124"/>
                    <a:pt x="341" y="121"/>
                  </a:cubicBezTo>
                  <a:cubicBezTo>
                    <a:pt x="342" y="119"/>
                    <a:pt x="350" y="120"/>
                    <a:pt x="350" y="118"/>
                  </a:cubicBezTo>
                  <a:cubicBezTo>
                    <a:pt x="350" y="116"/>
                    <a:pt x="349" y="116"/>
                    <a:pt x="348" y="114"/>
                  </a:cubicBezTo>
                  <a:cubicBezTo>
                    <a:pt x="347" y="114"/>
                    <a:pt x="348" y="114"/>
                    <a:pt x="347" y="113"/>
                  </a:cubicBezTo>
                  <a:cubicBezTo>
                    <a:pt x="347" y="113"/>
                    <a:pt x="347" y="113"/>
                    <a:pt x="347" y="112"/>
                  </a:cubicBezTo>
                  <a:cubicBezTo>
                    <a:pt x="344" y="113"/>
                    <a:pt x="339" y="113"/>
                    <a:pt x="337" y="113"/>
                  </a:cubicBezTo>
                  <a:cubicBezTo>
                    <a:pt x="336" y="113"/>
                    <a:pt x="336" y="113"/>
                    <a:pt x="336" y="113"/>
                  </a:cubicBezTo>
                  <a:cubicBezTo>
                    <a:pt x="338" y="112"/>
                    <a:pt x="344" y="113"/>
                    <a:pt x="344" y="111"/>
                  </a:cubicBezTo>
                  <a:cubicBezTo>
                    <a:pt x="344" y="111"/>
                    <a:pt x="343" y="111"/>
                    <a:pt x="343" y="110"/>
                  </a:cubicBezTo>
                  <a:cubicBezTo>
                    <a:pt x="340" y="110"/>
                    <a:pt x="335" y="109"/>
                    <a:pt x="335" y="106"/>
                  </a:cubicBezTo>
                  <a:cubicBezTo>
                    <a:pt x="334" y="106"/>
                    <a:pt x="334" y="106"/>
                    <a:pt x="334" y="106"/>
                  </a:cubicBezTo>
                  <a:cubicBezTo>
                    <a:pt x="332" y="106"/>
                    <a:pt x="330" y="105"/>
                    <a:pt x="329" y="104"/>
                  </a:cubicBezTo>
                  <a:cubicBezTo>
                    <a:pt x="329" y="104"/>
                    <a:pt x="330" y="103"/>
                    <a:pt x="330" y="103"/>
                  </a:cubicBezTo>
                  <a:cubicBezTo>
                    <a:pt x="330" y="102"/>
                    <a:pt x="329" y="101"/>
                    <a:pt x="329" y="101"/>
                  </a:cubicBezTo>
                  <a:cubicBezTo>
                    <a:pt x="328" y="100"/>
                    <a:pt x="324" y="99"/>
                    <a:pt x="325" y="97"/>
                  </a:cubicBezTo>
                  <a:cubicBezTo>
                    <a:pt x="326" y="96"/>
                    <a:pt x="322" y="95"/>
                    <a:pt x="321" y="93"/>
                  </a:cubicBezTo>
                  <a:cubicBezTo>
                    <a:pt x="321" y="93"/>
                    <a:pt x="319" y="92"/>
                    <a:pt x="319" y="92"/>
                  </a:cubicBezTo>
                  <a:cubicBezTo>
                    <a:pt x="318" y="92"/>
                    <a:pt x="316" y="93"/>
                    <a:pt x="316" y="94"/>
                  </a:cubicBezTo>
                  <a:cubicBezTo>
                    <a:pt x="317" y="95"/>
                    <a:pt x="315" y="95"/>
                    <a:pt x="313" y="96"/>
                  </a:cubicBezTo>
                  <a:cubicBezTo>
                    <a:pt x="312" y="96"/>
                    <a:pt x="311" y="97"/>
                    <a:pt x="310" y="97"/>
                  </a:cubicBezTo>
                  <a:cubicBezTo>
                    <a:pt x="307" y="97"/>
                    <a:pt x="306" y="95"/>
                    <a:pt x="304" y="95"/>
                  </a:cubicBezTo>
                  <a:cubicBezTo>
                    <a:pt x="302" y="94"/>
                    <a:pt x="303" y="91"/>
                    <a:pt x="303" y="90"/>
                  </a:cubicBezTo>
                  <a:cubicBezTo>
                    <a:pt x="302" y="88"/>
                    <a:pt x="296" y="89"/>
                    <a:pt x="296" y="86"/>
                  </a:cubicBezTo>
                  <a:cubicBezTo>
                    <a:pt x="292" y="86"/>
                    <a:pt x="293" y="84"/>
                    <a:pt x="289" y="84"/>
                  </a:cubicBezTo>
                  <a:cubicBezTo>
                    <a:pt x="289" y="84"/>
                    <a:pt x="288" y="84"/>
                    <a:pt x="287" y="84"/>
                  </a:cubicBezTo>
                  <a:cubicBezTo>
                    <a:pt x="283" y="84"/>
                    <a:pt x="281" y="83"/>
                    <a:pt x="278" y="82"/>
                  </a:cubicBezTo>
                  <a:cubicBezTo>
                    <a:pt x="276" y="82"/>
                    <a:pt x="274" y="83"/>
                    <a:pt x="274" y="84"/>
                  </a:cubicBezTo>
                  <a:cubicBezTo>
                    <a:pt x="274" y="85"/>
                    <a:pt x="279" y="86"/>
                    <a:pt x="275" y="87"/>
                  </a:cubicBezTo>
                  <a:cubicBezTo>
                    <a:pt x="273" y="87"/>
                    <a:pt x="277" y="89"/>
                    <a:pt x="277" y="90"/>
                  </a:cubicBezTo>
                  <a:cubicBezTo>
                    <a:pt x="278" y="92"/>
                    <a:pt x="275" y="93"/>
                    <a:pt x="273" y="93"/>
                  </a:cubicBezTo>
                  <a:cubicBezTo>
                    <a:pt x="275" y="94"/>
                    <a:pt x="278" y="95"/>
                    <a:pt x="279" y="96"/>
                  </a:cubicBezTo>
                  <a:cubicBezTo>
                    <a:pt x="280" y="97"/>
                    <a:pt x="280" y="99"/>
                    <a:pt x="280" y="102"/>
                  </a:cubicBezTo>
                  <a:cubicBezTo>
                    <a:pt x="280" y="103"/>
                    <a:pt x="273" y="106"/>
                    <a:pt x="270" y="106"/>
                  </a:cubicBezTo>
                  <a:cubicBezTo>
                    <a:pt x="275" y="108"/>
                    <a:pt x="273" y="112"/>
                    <a:pt x="275" y="113"/>
                  </a:cubicBezTo>
                  <a:cubicBezTo>
                    <a:pt x="274" y="113"/>
                    <a:pt x="273" y="115"/>
                    <a:pt x="273" y="116"/>
                  </a:cubicBezTo>
                  <a:cubicBezTo>
                    <a:pt x="271" y="116"/>
                    <a:pt x="270" y="116"/>
                    <a:pt x="269" y="116"/>
                  </a:cubicBezTo>
                  <a:cubicBezTo>
                    <a:pt x="266" y="114"/>
                    <a:pt x="261" y="111"/>
                    <a:pt x="261" y="109"/>
                  </a:cubicBezTo>
                  <a:cubicBezTo>
                    <a:pt x="261" y="107"/>
                    <a:pt x="261" y="105"/>
                    <a:pt x="257" y="104"/>
                  </a:cubicBezTo>
                  <a:cubicBezTo>
                    <a:pt x="255" y="103"/>
                    <a:pt x="252" y="103"/>
                    <a:pt x="249" y="102"/>
                  </a:cubicBezTo>
                  <a:cubicBezTo>
                    <a:pt x="245" y="101"/>
                    <a:pt x="240" y="99"/>
                    <a:pt x="234" y="98"/>
                  </a:cubicBezTo>
                  <a:cubicBezTo>
                    <a:pt x="233" y="98"/>
                    <a:pt x="230" y="97"/>
                    <a:pt x="229" y="97"/>
                  </a:cubicBezTo>
                  <a:cubicBezTo>
                    <a:pt x="227" y="97"/>
                    <a:pt x="226" y="98"/>
                    <a:pt x="224" y="98"/>
                  </a:cubicBezTo>
                  <a:cubicBezTo>
                    <a:pt x="224" y="97"/>
                    <a:pt x="222" y="93"/>
                    <a:pt x="220" y="93"/>
                  </a:cubicBezTo>
                  <a:cubicBezTo>
                    <a:pt x="218" y="93"/>
                    <a:pt x="218" y="94"/>
                    <a:pt x="216" y="94"/>
                  </a:cubicBezTo>
                  <a:cubicBezTo>
                    <a:pt x="217" y="93"/>
                    <a:pt x="216" y="93"/>
                    <a:pt x="217" y="91"/>
                  </a:cubicBezTo>
                  <a:cubicBezTo>
                    <a:pt x="217" y="88"/>
                    <a:pt x="218" y="86"/>
                    <a:pt x="221" y="84"/>
                  </a:cubicBezTo>
                  <a:cubicBezTo>
                    <a:pt x="222" y="84"/>
                    <a:pt x="224" y="81"/>
                    <a:pt x="225" y="81"/>
                  </a:cubicBezTo>
                  <a:cubicBezTo>
                    <a:pt x="227" y="81"/>
                    <a:pt x="229" y="82"/>
                    <a:pt x="229" y="80"/>
                  </a:cubicBezTo>
                  <a:cubicBezTo>
                    <a:pt x="229" y="79"/>
                    <a:pt x="225" y="80"/>
                    <a:pt x="223" y="79"/>
                  </a:cubicBezTo>
                  <a:cubicBezTo>
                    <a:pt x="224" y="79"/>
                    <a:pt x="221" y="78"/>
                    <a:pt x="230" y="79"/>
                  </a:cubicBezTo>
                  <a:cubicBezTo>
                    <a:pt x="233" y="80"/>
                    <a:pt x="231" y="78"/>
                    <a:pt x="233" y="78"/>
                  </a:cubicBezTo>
                  <a:cubicBezTo>
                    <a:pt x="234" y="78"/>
                    <a:pt x="235" y="78"/>
                    <a:pt x="236" y="78"/>
                  </a:cubicBezTo>
                  <a:cubicBezTo>
                    <a:pt x="238" y="78"/>
                    <a:pt x="240" y="77"/>
                    <a:pt x="242" y="76"/>
                  </a:cubicBezTo>
                  <a:cubicBezTo>
                    <a:pt x="242" y="75"/>
                    <a:pt x="242" y="75"/>
                    <a:pt x="242" y="75"/>
                  </a:cubicBezTo>
                  <a:cubicBezTo>
                    <a:pt x="238" y="74"/>
                    <a:pt x="234" y="75"/>
                    <a:pt x="232" y="73"/>
                  </a:cubicBezTo>
                  <a:cubicBezTo>
                    <a:pt x="233" y="73"/>
                    <a:pt x="234" y="73"/>
                    <a:pt x="234" y="73"/>
                  </a:cubicBezTo>
                  <a:cubicBezTo>
                    <a:pt x="236" y="73"/>
                    <a:pt x="237" y="74"/>
                    <a:pt x="240" y="74"/>
                  </a:cubicBezTo>
                  <a:cubicBezTo>
                    <a:pt x="241" y="74"/>
                    <a:pt x="246" y="74"/>
                    <a:pt x="246" y="73"/>
                  </a:cubicBezTo>
                  <a:cubicBezTo>
                    <a:pt x="246" y="72"/>
                    <a:pt x="246" y="72"/>
                    <a:pt x="245" y="72"/>
                  </a:cubicBezTo>
                  <a:cubicBezTo>
                    <a:pt x="248" y="72"/>
                    <a:pt x="249" y="73"/>
                    <a:pt x="250" y="73"/>
                  </a:cubicBezTo>
                  <a:cubicBezTo>
                    <a:pt x="251" y="73"/>
                    <a:pt x="253" y="73"/>
                    <a:pt x="254" y="73"/>
                  </a:cubicBezTo>
                  <a:cubicBezTo>
                    <a:pt x="254" y="72"/>
                    <a:pt x="254" y="71"/>
                    <a:pt x="256" y="73"/>
                  </a:cubicBezTo>
                  <a:cubicBezTo>
                    <a:pt x="256" y="73"/>
                    <a:pt x="262" y="71"/>
                    <a:pt x="262" y="70"/>
                  </a:cubicBezTo>
                  <a:cubicBezTo>
                    <a:pt x="262" y="69"/>
                    <a:pt x="260" y="69"/>
                    <a:pt x="260" y="68"/>
                  </a:cubicBezTo>
                  <a:cubicBezTo>
                    <a:pt x="260" y="68"/>
                    <a:pt x="258" y="67"/>
                    <a:pt x="262" y="66"/>
                  </a:cubicBezTo>
                  <a:cubicBezTo>
                    <a:pt x="262" y="66"/>
                    <a:pt x="262" y="66"/>
                    <a:pt x="262" y="65"/>
                  </a:cubicBezTo>
                  <a:cubicBezTo>
                    <a:pt x="260" y="65"/>
                    <a:pt x="259" y="65"/>
                    <a:pt x="258" y="64"/>
                  </a:cubicBezTo>
                  <a:cubicBezTo>
                    <a:pt x="261" y="65"/>
                    <a:pt x="264" y="65"/>
                    <a:pt x="265" y="65"/>
                  </a:cubicBezTo>
                  <a:cubicBezTo>
                    <a:pt x="265" y="65"/>
                    <a:pt x="265" y="66"/>
                    <a:pt x="266" y="66"/>
                  </a:cubicBezTo>
                  <a:cubicBezTo>
                    <a:pt x="268" y="66"/>
                    <a:pt x="270" y="64"/>
                    <a:pt x="271" y="64"/>
                  </a:cubicBezTo>
                  <a:cubicBezTo>
                    <a:pt x="273" y="65"/>
                    <a:pt x="279" y="67"/>
                    <a:pt x="280" y="67"/>
                  </a:cubicBezTo>
                  <a:cubicBezTo>
                    <a:pt x="280" y="67"/>
                    <a:pt x="277" y="67"/>
                    <a:pt x="277" y="68"/>
                  </a:cubicBezTo>
                  <a:cubicBezTo>
                    <a:pt x="278" y="68"/>
                    <a:pt x="278" y="68"/>
                    <a:pt x="278" y="68"/>
                  </a:cubicBezTo>
                  <a:cubicBezTo>
                    <a:pt x="280" y="68"/>
                    <a:pt x="281" y="68"/>
                    <a:pt x="282" y="68"/>
                  </a:cubicBezTo>
                  <a:cubicBezTo>
                    <a:pt x="284" y="68"/>
                    <a:pt x="292" y="71"/>
                    <a:pt x="292" y="72"/>
                  </a:cubicBezTo>
                  <a:cubicBezTo>
                    <a:pt x="292" y="73"/>
                    <a:pt x="290" y="74"/>
                    <a:pt x="289" y="74"/>
                  </a:cubicBezTo>
                  <a:cubicBezTo>
                    <a:pt x="288" y="74"/>
                    <a:pt x="286" y="74"/>
                    <a:pt x="286" y="75"/>
                  </a:cubicBezTo>
                  <a:cubicBezTo>
                    <a:pt x="286" y="75"/>
                    <a:pt x="288" y="76"/>
                    <a:pt x="288" y="76"/>
                  </a:cubicBezTo>
                  <a:cubicBezTo>
                    <a:pt x="287" y="76"/>
                    <a:pt x="284" y="76"/>
                    <a:pt x="283" y="76"/>
                  </a:cubicBezTo>
                  <a:cubicBezTo>
                    <a:pt x="281" y="76"/>
                    <a:pt x="280" y="76"/>
                    <a:pt x="278" y="76"/>
                  </a:cubicBezTo>
                  <a:cubicBezTo>
                    <a:pt x="276" y="76"/>
                    <a:pt x="273" y="76"/>
                    <a:pt x="273" y="77"/>
                  </a:cubicBezTo>
                  <a:cubicBezTo>
                    <a:pt x="273" y="78"/>
                    <a:pt x="277" y="78"/>
                    <a:pt x="279" y="79"/>
                  </a:cubicBezTo>
                  <a:cubicBezTo>
                    <a:pt x="280" y="79"/>
                    <a:pt x="281" y="78"/>
                    <a:pt x="282" y="78"/>
                  </a:cubicBezTo>
                  <a:cubicBezTo>
                    <a:pt x="283" y="78"/>
                    <a:pt x="283" y="78"/>
                    <a:pt x="284" y="79"/>
                  </a:cubicBezTo>
                  <a:cubicBezTo>
                    <a:pt x="285" y="79"/>
                    <a:pt x="286" y="78"/>
                    <a:pt x="286" y="78"/>
                  </a:cubicBezTo>
                  <a:cubicBezTo>
                    <a:pt x="290" y="79"/>
                    <a:pt x="292" y="80"/>
                    <a:pt x="295" y="81"/>
                  </a:cubicBezTo>
                  <a:cubicBezTo>
                    <a:pt x="294" y="83"/>
                    <a:pt x="301" y="83"/>
                    <a:pt x="303" y="84"/>
                  </a:cubicBezTo>
                  <a:cubicBezTo>
                    <a:pt x="306" y="85"/>
                    <a:pt x="308" y="85"/>
                    <a:pt x="312" y="86"/>
                  </a:cubicBezTo>
                  <a:cubicBezTo>
                    <a:pt x="312" y="86"/>
                    <a:pt x="313" y="87"/>
                    <a:pt x="313" y="87"/>
                  </a:cubicBezTo>
                  <a:cubicBezTo>
                    <a:pt x="313" y="87"/>
                    <a:pt x="314" y="87"/>
                    <a:pt x="314" y="86"/>
                  </a:cubicBezTo>
                  <a:cubicBezTo>
                    <a:pt x="314" y="85"/>
                    <a:pt x="307" y="83"/>
                    <a:pt x="305" y="82"/>
                  </a:cubicBezTo>
                  <a:cubicBezTo>
                    <a:pt x="306" y="82"/>
                    <a:pt x="307" y="82"/>
                    <a:pt x="307" y="82"/>
                  </a:cubicBezTo>
                  <a:cubicBezTo>
                    <a:pt x="308" y="83"/>
                    <a:pt x="316" y="85"/>
                    <a:pt x="318" y="85"/>
                  </a:cubicBezTo>
                  <a:cubicBezTo>
                    <a:pt x="318" y="85"/>
                    <a:pt x="319" y="84"/>
                    <a:pt x="319" y="84"/>
                  </a:cubicBezTo>
                  <a:cubicBezTo>
                    <a:pt x="319" y="83"/>
                    <a:pt x="317" y="83"/>
                    <a:pt x="317" y="82"/>
                  </a:cubicBezTo>
                  <a:cubicBezTo>
                    <a:pt x="317" y="82"/>
                    <a:pt x="317" y="82"/>
                    <a:pt x="317" y="81"/>
                  </a:cubicBezTo>
                  <a:cubicBezTo>
                    <a:pt x="316" y="81"/>
                    <a:pt x="316" y="81"/>
                    <a:pt x="315" y="81"/>
                  </a:cubicBezTo>
                  <a:cubicBezTo>
                    <a:pt x="315" y="80"/>
                    <a:pt x="314" y="81"/>
                    <a:pt x="312" y="80"/>
                  </a:cubicBezTo>
                  <a:cubicBezTo>
                    <a:pt x="311" y="80"/>
                    <a:pt x="309" y="79"/>
                    <a:pt x="309" y="78"/>
                  </a:cubicBezTo>
                  <a:cubicBezTo>
                    <a:pt x="309" y="78"/>
                    <a:pt x="308" y="78"/>
                    <a:pt x="308" y="78"/>
                  </a:cubicBezTo>
                  <a:cubicBezTo>
                    <a:pt x="308" y="78"/>
                    <a:pt x="308" y="77"/>
                    <a:pt x="308" y="77"/>
                  </a:cubicBezTo>
                  <a:cubicBezTo>
                    <a:pt x="308" y="77"/>
                    <a:pt x="309" y="77"/>
                    <a:pt x="309" y="77"/>
                  </a:cubicBezTo>
                  <a:cubicBezTo>
                    <a:pt x="309" y="77"/>
                    <a:pt x="309" y="77"/>
                    <a:pt x="309" y="77"/>
                  </a:cubicBezTo>
                  <a:cubicBezTo>
                    <a:pt x="308" y="77"/>
                    <a:pt x="308" y="77"/>
                    <a:pt x="307" y="76"/>
                  </a:cubicBezTo>
                  <a:cubicBezTo>
                    <a:pt x="307" y="76"/>
                    <a:pt x="308" y="76"/>
                    <a:pt x="309" y="76"/>
                  </a:cubicBezTo>
                  <a:cubicBezTo>
                    <a:pt x="315" y="77"/>
                    <a:pt x="315" y="80"/>
                    <a:pt x="321" y="81"/>
                  </a:cubicBezTo>
                  <a:cubicBezTo>
                    <a:pt x="322" y="81"/>
                    <a:pt x="322" y="80"/>
                    <a:pt x="322" y="80"/>
                  </a:cubicBezTo>
                  <a:cubicBezTo>
                    <a:pt x="324" y="80"/>
                    <a:pt x="324" y="79"/>
                    <a:pt x="324" y="79"/>
                  </a:cubicBezTo>
                  <a:cubicBezTo>
                    <a:pt x="324" y="79"/>
                    <a:pt x="324" y="79"/>
                    <a:pt x="324" y="79"/>
                  </a:cubicBezTo>
                  <a:cubicBezTo>
                    <a:pt x="325" y="79"/>
                    <a:pt x="327" y="79"/>
                    <a:pt x="327" y="78"/>
                  </a:cubicBezTo>
                  <a:cubicBezTo>
                    <a:pt x="327" y="78"/>
                    <a:pt x="326" y="77"/>
                    <a:pt x="324" y="77"/>
                  </a:cubicBezTo>
                  <a:cubicBezTo>
                    <a:pt x="323" y="77"/>
                    <a:pt x="323" y="77"/>
                    <a:pt x="322" y="76"/>
                  </a:cubicBezTo>
                  <a:cubicBezTo>
                    <a:pt x="321" y="75"/>
                    <a:pt x="321" y="76"/>
                    <a:pt x="318" y="76"/>
                  </a:cubicBezTo>
                  <a:cubicBezTo>
                    <a:pt x="317" y="75"/>
                    <a:pt x="316" y="75"/>
                    <a:pt x="316" y="74"/>
                  </a:cubicBezTo>
                  <a:cubicBezTo>
                    <a:pt x="313" y="73"/>
                    <a:pt x="310" y="72"/>
                    <a:pt x="310" y="71"/>
                  </a:cubicBezTo>
                  <a:cubicBezTo>
                    <a:pt x="308" y="71"/>
                    <a:pt x="308" y="71"/>
                    <a:pt x="307" y="71"/>
                  </a:cubicBezTo>
                  <a:cubicBezTo>
                    <a:pt x="308" y="70"/>
                    <a:pt x="309" y="70"/>
                    <a:pt x="310" y="70"/>
                  </a:cubicBezTo>
                  <a:cubicBezTo>
                    <a:pt x="310" y="70"/>
                    <a:pt x="309" y="70"/>
                    <a:pt x="308" y="69"/>
                  </a:cubicBezTo>
                  <a:cubicBezTo>
                    <a:pt x="307" y="69"/>
                    <a:pt x="306" y="69"/>
                    <a:pt x="305" y="69"/>
                  </a:cubicBezTo>
                  <a:cubicBezTo>
                    <a:pt x="306" y="68"/>
                    <a:pt x="307" y="69"/>
                    <a:pt x="309" y="69"/>
                  </a:cubicBezTo>
                  <a:cubicBezTo>
                    <a:pt x="308" y="68"/>
                    <a:pt x="307" y="67"/>
                    <a:pt x="306" y="67"/>
                  </a:cubicBezTo>
                  <a:cubicBezTo>
                    <a:pt x="305" y="67"/>
                    <a:pt x="304" y="67"/>
                    <a:pt x="304" y="67"/>
                  </a:cubicBezTo>
                  <a:cubicBezTo>
                    <a:pt x="304" y="67"/>
                    <a:pt x="304" y="67"/>
                    <a:pt x="304" y="66"/>
                  </a:cubicBezTo>
                  <a:cubicBezTo>
                    <a:pt x="301" y="66"/>
                    <a:pt x="299" y="65"/>
                    <a:pt x="296" y="64"/>
                  </a:cubicBezTo>
                  <a:cubicBezTo>
                    <a:pt x="296" y="63"/>
                    <a:pt x="293" y="63"/>
                    <a:pt x="292" y="63"/>
                  </a:cubicBezTo>
                  <a:cubicBezTo>
                    <a:pt x="291" y="63"/>
                    <a:pt x="290" y="63"/>
                    <a:pt x="289" y="63"/>
                  </a:cubicBezTo>
                  <a:cubicBezTo>
                    <a:pt x="286" y="62"/>
                    <a:pt x="285" y="61"/>
                    <a:pt x="282" y="60"/>
                  </a:cubicBezTo>
                  <a:cubicBezTo>
                    <a:pt x="281" y="59"/>
                    <a:pt x="276" y="59"/>
                    <a:pt x="274" y="59"/>
                  </a:cubicBezTo>
                  <a:cubicBezTo>
                    <a:pt x="272" y="59"/>
                    <a:pt x="271" y="60"/>
                    <a:pt x="269" y="60"/>
                  </a:cubicBezTo>
                  <a:cubicBezTo>
                    <a:pt x="268" y="60"/>
                    <a:pt x="268" y="59"/>
                    <a:pt x="267" y="59"/>
                  </a:cubicBezTo>
                  <a:cubicBezTo>
                    <a:pt x="266" y="59"/>
                    <a:pt x="265" y="59"/>
                    <a:pt x="264" y="59"/>
                  </a:cubicBezTo>
                  <a:cubicBezTo>
                    <a:pt x="264" y="59"/>
                    <a:pt x="264" y="59"/>
                    <a:pt x="264" y="59"/>
                  </a:cubicBezTo>
                  <a:cubicBezTo>
                    <a:pt x="264" y="58"/>
                    <a:pt x="263" y="56"/>
                    <a:pt x="260" y="56"/>
                  </a:cubicBezTo>
                  <a:cubicBezTo>
                    <a:pt x="255" y="56"/>
                    <a:pt x="248" y="56"/>
                    <a:pt x="248" y="58"/>
                  </a:cubicBezTo>
                  <a:cubicBezTo>
                    <a:pt x="248" y="58"/>
                    <a:pt x="249" y="58"/>
                    <a:pt x="249" y="59"/>
                  </a:cubicBezTo>
                  <a:cubicBezTo>
                    <a:pt x="249" y="59"/>
                    <a:pt x="247" y="60"/>
                    <a:pt x="246" y="60"/>
                  </a:cubicBezTo>
                  <a:cubicBezTo>
                    <a:pt x="245" y="60"/>
                    <a:pt x="245" y="60"/>
                    <a:pt x="245" y="59"/>
                  </a:cubicBezTo>
                  <a:cubicBezTo>
                    <a:pt x="245" y="59"/>
                    <a:pt x="245" y="59"/>
                    <a:pt x="245" y="58"/>
                  </a:cubicBezTo>
                  <a:cubicBezTo>
                    <a:pt x="245" y="58"/>
                    <a:pt x="244" y="58"/>
                    <a:pt x="244" y="58"/>
                  </a:cubicBezTo>
                  <a:cubicBezTo>
                    <a:pt x="244" y="57"/>
                    <a:pt x="248" y="57"/>
                    <a:pt x="249" y="56"/>
                  </a:cubicBezTo>
                  <a:cubicBezTo>
                    <a:pt x="249" y="56"/>
                    <a:pt x="246" y="55"/>
                    <a:pt x="246" y="55"/>
                  </a:cubicBezTo>
                  <a:cubicBezTo>
                    <a:pt x="242" y="55"/>
                    <a:pt x="239" y="56"/>
                    <a:pt x="236" y="57"/>
                  </a:cubicBezTo>
                  <a:cubicBezTo>
                    <a:pt x="236" y="57"/>
                    <a:pt x="237" y="58"/>
                    <a:pt x="236" y="58"/>
                  </a:cubicBezTo>
                  <a:cubicBezTo>
                    <a:pt x="234" y="58"/>
                    <a:pt x="233" y="59"/>
                    <a:pt x="233" y="60"/>
                  </a:cubicBezTo>
                  <a:cubicBezTo>
                    <a:pt x="233" y="60"/>
                    <a:pt x="235" y="61"/>
                    <a:pt x="235" y="61"/>
                  </a:cubicBezTo>
                  <a:cubicBezTo>
                    <a:pt x="235" y="61"/>
                    <a:pt x="240" y="61"/>
                    <a:pt x="241" y="62"/>
                  </a:cubicBezTo>
                  <a:cubicBezTo>
                    <a:pt x="241" y="62"/>
                    <a:pt x="241" y="62"/>
                    <a:pt x="241" y="62"/>
                  </a:cubicBezTo>
                  <a:cubicBezTo>
                    <a:pt x="239" y="62"/>
                    <a:pt x="238" y="62"/>
                    <a:pt x="236" y="62"/>
                  </a:cubicBezTo>
                  <a:cubicBezTo>
                    <a:pt x="236" y="63"/>
                    <a:pt x="238" y="63"/>
                    <a:pt x="239" y="63"/>
                  </a:cubicBezTo>
                  <a:cubicBezTo>
                    <a:pt x="240" y="63"/>
                    <a:pt x="242" y="63"/>
                    <a:pt x="244" y="63"/>
                  </a:cubicBezTo>
                  <a:cubicBezTo>
                    <a:pt x="245" y="64"/>
                    <a:pt x="247" y="64"/>
                    <a:pt x="248" y="64"/>
                  </a:cubicBezTo>
                  <a:cubicBezTo>
                    <a:pt x="248" y="64"/>
                    <a:pt x="248" y="64"/>
                    <a:pt x="248" y="64"/>
                  </a:cubicBezTo>
                  <a:cubicBezTo>
                    <a:pt x="248" y="65"/>
                    <a:pt x="250" y="65"/>
                    <a:pt x="250" y="66"/>
                  </a:cubicBezTo>
                  <a:cubicBezTo>
                    <a:pt x="250" y="66"/>
                    <a:pt x="247" y="66"/>
                    <a:pt x="247" y="67"/>
                  </a:cubicBezTo>
                  <a:cubicBezTo>
                    <a:pt x="246" y="68"/>
                    <a:pt x="246" y="68"/>
                    <a:pt x="244" y="70"/>
                  </a:cubicBezTo>
                  <a:cubicBezTo>
                    <a:pt x="242" y="71"/>
                    <a:pt x="239" y="70"/>
                    <a:pt x="239" y="69"/>
                  </a:cubicBezTo>
                  <a:cubicBezTo>
                    <a:pt x="239" y="68"/>
                    <a:pt x="241" y="69"/>
                    <a:pt x="241" y="68"/>
                  </a:cubicBezTo>
                  <a:cubicBezTo>
                    <a:pt x="241" y="67"/>
                    <a:pt x="238" y="66"/>
                    <a:pt x="237" y="66"/>
                  </a:cubicBezTo>
                  <a:cubicBezTo>
                    <a:pt x="234" y="66"/>
                    <a:pt x="236" y="68"/>
                    <a:pt x="232" y="68"/>
                  </a:cubicBezTo>
                  <a:cubicBezTo>
                    <a:pt x="232" y="67"/>
                    <a:pt x="232" y="67"/>
                    <a:pt x="230" y="66"/>
                  </a:cubicBezTo>
                  <a:cubicBezTo>
                    <a:pt x="230" y="66"/>
                    <a:pt x="230" y="66"/>
                    <a:pt x="231" y="65"/>
                  </a:cubicBezTo>
                  <a:cubicBezTo>
                    <a:pt x="229" y="65"/>
                    <a:pt x="226" y="66"/>
                    <a:pt x="225" y="65"/>
                  </a:cubicBezTo>
                  <a:cubicBezTo>
                    <a:pt x="226" y="65"/>
                    <a:pt x="228" y="64"/>
                    <a:pt x="228" y="63"/>
                  </a:cubicBezTo>
                  <a:cubicBezTo>
                    <a:pt x="228" y="62"/>
                    <a:pt x="225" y="63"/>
                    <a:pt x="225" y="62"/>
                  </a:cubicBezTo>
                  <a:cubicBezTo>
                    <a:pt x="225" y="61"/>
                    <a:pt x="223" y="60"/>
                    <a:pt x="220" y="60"/>
                  </a:cubicBezTo>
                  <a:cubicBezTo>
                    <a:pt x="221" y="59"/>
                    <a:pt x="222" y="59"/>
                    <a:pt x="222" y="58"/>
                  </a:cubicBezTo>
                  <a:cubicBezTo>
                    <a:pt x="222" y="58"/>
                    <a:pt x="221" y="58"/>
                    <a:pt x="221" y="58"/>
                  </a:cubicBezTo>
                  <a:cubicBezTo>
                    <a:pt x="221" y="57"/>
                    <a:pt x="221" y="58"/>
                    <a:pt x="224" y="58"/>
                  </a:cubicBezTo>
                  <a:cubicBezTo>
                    <a:pt x="227" y="58"/>
                    <a:pt x="229" y="57"/>
                    <a:pt x="230" y="56"/>
                  </a:cubicBezTo>
                  <a:cubicBezTo>
                    <a:pt x="230" y="56"/>
                    <a:pt x="232" y="56"/>
                    <a:pt x="232" y="56"/>
                  </a:cubicBezTo>
                  <a:cubicBezTo>
                    <a:pt x="232" y="55"/>
                    <a:pt x="232" y="55"/>
                    <a:pt x="232" y="55"/>
                  </a:cubicBezTo>
                  <a:cubicBezTo>
                    <a:pt x="228" y="55"/>
                    <a:pt x="225" y="55"/>
                    <a:pt x="221" y="55"/>
                  </a:cubicBezTo>
                  <a:cubicBezTo>
                    <a:pt x="219" y="55"/>
                    <a:pt x="218" y="56"/>
                    <a:pt x="218" y="56"/>
                  </a:cubicBezTo>
                  <a:cubicBezTo>
                    <a:pt x="218" y="56"/>
                    <a:pt x="218" y="56"/>
                    <a:pt x="218" y="56"/>
                  </a:cubicBezTo>
                  <a:cubicBezTo>
                    <a:pt x="218" y="56"/>
                    <a:pt x="217" y="56"/>
                    <a:pt x="216" y="56"/>
                  </a:cubicBezTo>
                  <a:cubicBezTo>
                    <a:pt x="216" y="56"/>
                    <a:pt x="216" y="56"/>
                    <a:pt x="216" y="57"/>
                  </a:cubicBezTo>
                  <a:cubicBezTo>
                    <a:pt x="216" y="58"/>
                    <a:pt x="215" y="58"/>
                    <a:pt x="217" y="59"/>
                  </a:cubicBezTo>
                  <a:cubicBezTo>
                    <a:pt x="217" y="59"/>
                    <a:pt x="217" y="59"/>
                    <a:pt x="217" y="60"/>
                  </a:cubicBezTo>
                  <a:cubicBezTo>
                    <a:pt x="216" y="60"/>
                    <a:pt x="216" y="60"/>
                    <a:pt x="216" y="61"/>
                  </a:cubicBezTo>
                  <a:cubicBezTo>
                    <a:pt x="215" y="61"/>
                    <a:pt x="213" y="61"/>
                    <a:pt x="213" y="62"/>
                  </a:cubicBezTo>
                  <a:cubicBezTo>
                    <a:pt x="213" y="62"/>
                    <a:pt x="214" y="62"/>
                    <a:pt x="214" y="63"/>
                  </a:cubicBezTo>
                  <a:cubicBezTo>
                    <a:pt x="214" y="63"/>
                    <a:pt x="212" y="63"/>
                    <a:pt x="212" y="64"/>
                  </a:cubicBezTo>
                  <a:cubicBezTo>
                    <a:pt x="212" y="66"/>
                    <a:pt x="220" y="64"/>
                    <a:pt x="220" y="66"/>
                  </a:cubicBezTo>
                  <a:cubicBezTo>
                    <a:pt x="220" y="67"/>
                    <a:pt x="219" y="68"/>
                    <a:pt x="219" y="68"/>
                  </a:cubicBezTo>
                  <a:cubicBezTo>
                    <a:pt x="220" y="68"/>
                    <a:pt x="221" y="68"/>
                    <a:pt x="222" y="67"/>
                  </a:cubicBezTo>
                  <a:cubicBezTo>
                    <a:pt x="223" y="70"/>
                    <a:pt x="215" y="69"/>
                    <a:pt x="215" y="71"/>
                  </a:cubicBezTo>
                  <a:cubicBezTo>
                    <a:pt x="211" y="72"/>
                    <a:pt x="214" y="70"/>
                    <a:pt x="213" y="70"/>
                  </a:cubicBezTo>
                  <a:cubicBezTo>
                    <a:pt x="213" y="69"/>
                    <a:pt x="210" y="69"/>
                    <a:pt x="208" y="69"/>
                  </a:cubicBezTo>
                  <a:cubicBezTo>
                    <a:pt x="206" y="69"/>
                    <a:pt x="205" y="70"/>
                    <a:pt x="205" y="71"/>
                  </a:cubicBezTo>
                  <a:cubicBezTo>
                    <a:pt x="203" y="71"/>
                    <a:pt x="200" y="70"/>
                    <a:pt x="193" y="71"/>
                  </a:cubicBezTo>
                  <a:cubicBezTo>
                    <a:pt x="187" y="71"/>
                    <a:pt x="183" y="71"/>
                    <a:pt x="181" y="69"/>
                  </a:cubicBezTo>
                  <a:cubicBezTo>
                    <a:pt x="179" y="69"/>
                    <a:pt x="173" y="70"/>
                    <a:pt x="173" y="72"/>
                  </a:cubicBezTo>
                  <a:cubicBezTo>
                    <a:pt x="173" y="72"/>
                    <a:pt x="173" y="72"/>
                    <a:pt x="174" y="72"/>
                  </a:cubicBezTo>
                  <a:cubicBezTo>
                    <a:pt x="176" y="72"/>
                    <a:pt x="179" y="71"/>
                    <a:pt x="180" y="70"/>
                  </a:cubicBezTo>
                  <a:cubicBezTo>
                    <a:pt x="180" y="72"/>
                    <a:pt x="175" y="71"/>
                    <a:pt x="175" y="73"/>
                  </a:cubicBezTo>
                  <a:cubicBezTo>
                    <a:pt x="174" y="74"/>
                    <a:pt x="175" y="75"/>
                    <a:pt x="175" y="75"/>
                  </a:cubicBezTo>
                  <a:cubicBezTo>
                    <a:pt x="173" y="75"/>
                    <a:pt x="173" y="74"/>
                    <a:pt x="171" y="74"/>
                  </a:cubicBezTo>
                  <a:cubicBezTo>
                    <a:pt x="170" y="74"/>
                    <a:pt x="170" y="73"/>
                    <a:pt x="169" y="73"/>
                  </a:cubicBezTo>
                  <a:cubicBezTo>
                    <a:pt x="167" y="74"/>
                    <a:pt x="165" y="74"/>
                    <a:pt x="162" y="74"/>
                  </a:cubicBezTo>
                  <a:cubicBezTo>
                    <a:pt x="160" y="75"/>
                    <a:pt x="159" y="75"/>
                    <a:pt x="157" y="76"/>
                  </a:cubicBezTo>
                  <a:cubicBezTo>
                    <a:pt x="152" y="77"/>
                    <a:pt x="153" y="76"/>
                    <a:pt x="153" y="76"/>
                  </a:cubicBezTo>
                  <a:cubicBezTo>
                    <a:pt x="153" y="75"/>
                    <a:pt x="156" y="75"/>
                    <a:pt x="157" y="74"/>
                  </a:cubicBezTo>
                  <a:cubicBezTo>
                    <a:pt x="154" y="73"/>
                    <a:pt x="155" y="73"/>
                    <a:pt x="149" y="74"/>
                  </a:cubicBezTo>
                  <a:cubicBezTo>
                    <a:pt x="142" y="76"/>
                    <a:pt x="139" y="74"/>
                    <a:pt x="133" y="76"/>
                  </a:cubicBezTo>
                  <a:cubicBezTo>
                    <a:pt x="131" y="76"/>
                    <a:pt x="132" y="77"/>
                    <a:pt x="130" y="77"/>
                  </a:cubicBezTo>
                  <a:cubicBezTo>
                    <a:pt x="129" y="77"/>
                    <a:pt x="129" y="77"/>
                    <a:pt x="128" y="77"/>
                  </a:cubicBezTo>
                  <a:cubicBezTo>
                    <a:pt x="127" y="77"/>
                    <a:pt x="126" y="78"/>
                    <a:pt x="125" y="79"/>
                  </a:cubicBezTo>
                  <a:cubicBezTo>
                    <a:pt x="123" y="79"/>
                    <a:pt x="121" y="78"/>
                    <a:pt x="121" y="78"/>
                  </a:cubicBezTo>
                  <a:cubicBezTo>
                    <a:pt x="119" y="78"/>
                    <a:pt x="119" y="80"/>
                    <a:pt x="117" y="80"/>
                  </a:cubicBezTo>
                  <a:cubicBezTo>
                    <a:pt x="117" y="80"/>
                    <a:pt x="116" y="80"/>
                    <a:pt x="116" y="80"/>
                  </a:cubicBezTo>
                  <a:cubicBezTo>
                    <a:pt x="121" y="76"/>
                    <a:pt x="126" y="73"/>
                    <a:pt x="131" y="69"/>
                  </a:cubicBezTo>
                  <a:cubicBezTo>
                    <a:pt x="130" y="71"/>
                    <a:pt x="127" y="72"/>
                    <a:pt x="127" y="73"/>
                  </a:cubicBezTo>
                  <a:cubicBezTo>
                    <a:pt x="127" y="74"/>
                    <a:pt x="130" y="73"/>
                    <a:pt x="131" y="73"/>
                  </a:cubicBezTo>
                  <a:cubicBezTo>
                    <a:pt x="131" y="73"/>
                    <a:pt x="131" y="73"/>
                    <a:pt x="132" y="73"/>
                  </a:cubicBezTo>
                  <a:cubicBezTo>
                    <a:pt x="132" y="73"/>
                    <a:pt x="132" y="73"/>
                    <a:pt x="133" y="73"/>
                  </a:cubicBezTo>
                  <a:cubicBezTo>
                    <a:pt x="134" y="73"/>
                    <a:pt x="140" y="71"/>
                    <a:pt x="141" y="70"/>
                  </a:cubicBezTo>
                  <a:cubicBezTo>
                    <a:pt x="141" y="69"/>
                    <a:pt x="146" y="67"/>
                    <a:pt x="149" y="66"/>
                  </a:cubicBezTo>
                  <a:cubicBezTo>
                    <a:pt x="150" y="65"/>
                    <a:pt x="155" y="64"/>
                    <a:pt x="155" y="64"/>
                  </a:cubicBezTo>
                  <a:cubicBezTo>
                    <a:pt x="155" y="63"/>
                    <a:pt x="151" y="63"/>
                    <a:pt x="149" y="63"/>
                  </a:cubicBezTo>
                  <a:cubicBezTo>
                    <a:pt x="147" y="64"/>
                    <a:pt x="146" y="64"/>
                    <a:pt x="145" y="64"/>
                  </a:cubicBezTo>
                  <a:cubicBezTo>
                    <a:pt x="143" y="65"/>
                    <a:pt x="143" y="64"/>
                    <a:pt x="141" y="65"/>
                  </a:cubicBezTo>
                  <a:cubicBezTo>
                    <a:pt x="139" y="65"/>
                    <a:pt x="139" y="65"/>
                    <a:pt x="138" y="66"/>
                  </a:cubicBezTo>
                  <a:cubicBezTo>
                    <a:pt x="142" y="63"/>
                    <a:pt x="146" y="61"/>
                    <a:pt x="150" y="59"/>
                  </a:cubicBezTo>
                  <a:cubicBezTo>
                    <a:pt x="150" y="59"/>
                    <a:pt x="150" y="60"/>
                    <a:pt x="151" y="59"/>
                  </a:cubicBezTo>
                  <a:cubicBezTo>
                    <a:pt x="153" y="59"/>
                    <a:pt x="154" y="58"/>
                    <a:pt x="156" y="57"/>
                  </a:cubicBezTo>
                  <a:cubicBezTo>
                    <a:pt x="156" y="57"/>
                    <a:pt x="155" y="57"/>
                    <a:pt x="155" y="57"/>
                  </a:cubicBezTo>
                  <a:cubicBezTo>
                    <a:pt x="156" y="57"/>
                    <a:pt x="157" y="56"/>
                    <a:pt x="157" y="56"/>
                  </a:cubicBezTo>
                  <a:cubicBezTo>
                    <a:pt x="157" y="56"/>
                    <a:pt x="157" y="56"/>
                    <a:pt x="156" y="56"/>
                  </a:cubicBezTo>
                  <a:cubicBezTo>
                    <a:pt x="157" y="55"/>
                    <a:pt x="159" y="55"/>
                    <a:pt x="160" y="54"/>
                  </a:cubicBezTo>
                  <a:cubicBezTo>
                    <a:pt x="159" y="55"/>
                    <a:pt x="159" y="55"/>
                    <a:pt x="159" y="55"/>
                  </a:cubicBezTo>
                  <a:cubicBezTo>
                    <a:pt x="159" y="55"/>
                    <a:pt x="160" y="55"/>
                    <a:pt x="161" y="55"/>
                  </a:cubicBezTo>
                  <a:cubicBezTo>
                    <a:pt x="162" y="55"/>
                    <a:pt x="162" y="55"/>
                    <a:pt x="162" y="54"/>
                  </a:cubicBezTo>
                  <a:cubicBezTo>
                    <a:pt x="162" y="54"/>
                    <a:pt x="161" y="54"/>
                    <a:pt x="160" y="54"/>
                  </a:cubicBezTo>
                  <a:cubicBezTo>
                    <a:pt x="185" y="43"/>
                    <a:pt x="212" y="37"/>
                    <a:pt x="241" y="37"/>
                  </a:cubicBezTo>
                  <a:cubicBezTo>
                    <a:pt x="246" y="37"/>
                    <a:pt x="251" y="38"/>
                    <a:pt x="256" y="38"/>
                  </a:cubicBezTo>
                  <a:cubicBezTo>
                    <a:pt x="255" y="38"/>
                    <a:pt x="254" y="38"/>
                    <a:pt x="253" y="39"/>
                  </a:cubicBezTo>
                  <a:cubicBezTo>
                    <a:pt x="252" y="39"/>
                    <a:pt x="248" y="38"/>
                    <a:pt x="246" y="38"/>
                  </a:cubicBezTo>
                  <a:cubicBezTo>
                    <a:pt x="244" y="38"/>
                    <a:pt x="245" y="39"/>
                    <a:pt x="242" y="39"/>
                  </a:cubicBezTo>
                  <a:cubicBezTo>
                    <a:pt x="242" y="39"/>
                    <a:pt x="241" y="39"/>
                    <a:pt x="241" y="39"/>
                  </a:cubicBezTo>
                  <a:cubicBezTo>
                    <a:pt x="238" y="39"/>
                    <a:pt x="238" y="39"/>
                    <a:pt x="238" y="39"/>
                  </a:cubicBezTo>
                  <a:cubicBezTo>
                    <a:pt x="235" y="39"/>
                    <a:pt x="228" y="40"/>
                    <a:pt x="228" y="40"/>
                  </a:cubicBezTo>
                  <a:cubicBezTo>
                    <a:pt x="228" y="40"/>
                    <a:pt x="229" y="40"/>
                    <a:pt x="230" y="40"/>
                  </a:cubicBezTo>
                  <a:cubicBezTo>
                    <a:pt x="230" y="40"/>
                    <a:pt x="231" y="40"/>
                    <a:pt x="232" y="40"/>
                  </a:cubicBezTo>
                  <a:cubicBezTo>
                    <a:pt x="233" y="40"/>
                    <a:pt x="234" y="40"/>
                    <a:pt x="235" y="40"/>
                  </a:cubicBezTo>
                  <a:cubicBezTo>
                    <a:pt x="234" y="40"/>
                    <a:pt x="233" y="40"/>
                    <a:pt x="232" y="40"/>
                  </a:cubicBezTo>
                  <a:cubicBezTo>
                    <a:pt x="232" y="40"/>
                    <a:pt x="233" y="40"/>
                    <a:pt x="234" y="40"/>
                  </a:cubicBezTo>
                  <a:cubicBezTo>
                    <a:pt x="236" y="40"/>
                    <a:pt x="236" y="40"/>
                    <a:pt x="238" y="40"/>
                  </a:cubicBezTo>
                  <a:cubicBezTo>
                    <a:pt x="239" y="40"/>
                    <a:pt x="240" y="40"/>
                    <a:pt x="240" y="40"/>
                  </a:cubicBezTo>
                  <a:cubicBezTo>
                    <a:pt x="237" y="40"/>
                    <a:pt x="235" y="40"/>
                    <a:pt x="233" y="41"/>
                  </a:cubicBezTo>
                  <a:cubicBezTo>
                    <a:pt x="234" y="41"/>
                    <a:pt x="236" y="41"/>
                    <a:pt x="239" y="41"/>
                  </a:cubicBezTo>
                  <a:cubicBezTo>
                    <a:pt x="237" y="41"/>
                    <a:pt x="236" y="41"/>
                    <a:pt x="236" y="41"/>
                  </a:cubicBezTo>
                  <a:cubicBezTo>
                    <a:pt x="236" y="41"/>
                    <a:pt x="239" y="42"/>
                    <a:pt x="242" y="42"/>
                  </a:cubicBezTo>
                  <a:cubicBezTo>
                    <a:pt x="242" y="42"/>
                    <a:pt x="243" y="42"/>
                    <a:pt x="244" y="41"/>
                  </a:cubicBezTo>
                  <a:cubicBezTo>
                    <a:pt x="245" y="41"/>
                    <a:pt x="245" y="41"/>
                    <a:pt x="245" y="41"/>
                  </a:cubicBezTo>
                  <a:cubicBezTo>
                    <a:pt x="245" y="42"/>
                    <a:pt x="248" y="42"/>
                    <a:pt x="250" y="42"/>
                  </a:cubicBezTo>
                  <a:cubicBezTo>
                    <a:pt x="251" y="42"/>
                    <a:pt x="251" y="42"/>
                    <a:pt x="252" y="42"/>
                  </a:cubicBezTo>
                  <a:cubicBezTo>
                    <a:pt x="253" y="42"/>
                    <a:pt x="254" y="42"/>
                    <a:pt x="256" y="42"/>
                  </a:cubicBezTo>
                  <a:cubicBezTo>
                    <a:pt x="259" y="42"/>
                    <a:pt x="262" y="42"/>
                    <a:pt x="264" y="42"/>
                  </a:cubicBezTo>
                  <a:cubicBezTo>
                    <a:pt x="264" y="42"/>
                    <a:pt x="265" y="42"/>
                    <a:pt x="266" y="42"/>
                  </a:cubicBezTo>
                  <a:cubicBezTo>
                    <a:pt x="264" y="42"/>
                    <a:pt x="263" y="42"/>
                    <a:pt x="260" y="42"/>
                  </a:cubicBezTo>
                  <a:cubicBezTo>
                    <a:pt x="259" y="42"/>
                    <a:pt x="257" y="42"/>
                    <a:pt x="255" y="42"/>
                  </a:cubicBezTo>
                  <a:cubicBezTo>
                    <a:pt x="255" y="42"/>
                    <a:pt x="254" y="42"/>
                    <a:pt x="254" y="42"/>
                  </a:cubicBezTo>
                  <a:cubicBezTo>
                    <a:pt x="254" y="43"/>
                    <a:pt x="258" y="43"/>
                    <a:pt x="258" y="44"/>
                  </a:cubicBezTo>
                  <a:cubicBezTo>
                    <a:pt x="255" y="43"/>
                    <a:pt x="254" y="43"/>
                    <a:pt x="251" y="42"/>
                  </a:cubicBezTo>
                  <a:cubicBezTo>
                    <a:pt x="249" y="42"/>
                    <a:pt x="247" y="42"/>
                    <a:pt x="246" y="42"/>
                  </a:cubicBezTo>
                  <a:cubicBezTo>
                    <a:pt x="245" y="42"/>
                    <a:pt x="245" y="42"/>
                    <a:pt x="244" y="42"/>
                  </a:cubicBezTo>
                  <a:cubicBezTo>
                    <a:pt x="244" y="42"/>
                    <a:pt x="244" y="42"/>
                    <a:pt x="245" y="43"/>
                  </a:cubicBezTo>
                  <a:cubicBezTo>
                    <a:pt x="244" y="42"/>
                    <a:pt x="243" y="42"/>
                    <a:pt x="243" y="43"/>
                  </a:cubicBezTo>
                  <a:cubicBezTo>
                    <a:pt x="243" y="44"/>
                    <a:pt x="250" y="43"/>
                    <a:pt x="250" y="44"/>
                  </a:cubicBezTo>
                  <a:cubicBezTo>
                    <a:pt x="250" y="46"/>
                    <a:pt x="247" y="45"/>
                    <a:pt x="244" y="45"/>
                  </a:cubicBezTo>
                  <a:cubicBezTo>
                    <a:pt x="243" y="45"/>
                    <a:pt x="242" y="46"/>
                    <a:pt x="241" y="46"/>
                  </a:cubicBezTo>
                  <a:cubicBezTo>
                    <a:pt x="241" y="46"/>
                    <a:pt x="241" y="46"/>
                    <a:pt x="241" y="46"/>
                  </a:cubicBezTo>
                  <a:cubicBezTo>
                    <a:pt x="242" y="46"/>
                    <a:pt x="242" y="46"/>
                    <a:pt x="243" y="46"/>
                  </a:cubicBezTo>
                  <a:cubicBezTo>
                    <a:pt x="243" y="46"/>
                    <a:pt x="243" y="46"/>
                    <a:pt x="244" y="46"/>
                  </a:cubicBezTo>
                  <a:cubicBezTo>
                    <a:pt x="244" y="46"/>
                    <a:pt x="245" y="46"/>
                    <a:pt x="245" y="46"/>
                  </a:cubicBezTo>
                  <a:cubicBezTo>
                    <a:pt x="245" y="47"/>
                    <a:pt x="249" y="47"/>
                    <a:pt x="251" y="48"/>
                  </a:cubicBezTo>
                  <a:cubicBezTo>
                    <a:pt x="250" y="48"/>
                    <a:pt x="249" y="48"/>
                    <a:pt x="248" y="48"/>
                  </a:cubicBezTo>
                  <a:cubicBezTo>
                    <a:pt x="246" y="47"/>
                    <a:pt x="245" y="47"/>
                    <a:pt x="242" y="47"/>
                  </a:cubicBezTo>
                  <a:cubicBezTo>
                    <a:pt x="240" y="47"/>
                    <a:pt x="239" y="47"/>
                    <a:pt x="239" y="47"/>
                  </a:cubicBezTo>
                  <a:cubicBezTo>
                    <a:pt x="239" y="48"/>
                    <a:pt x="241" y="48"/>
                    <a:pt x="242" y="48"/>
                  </a:cubicBezTo>
                  <a:cubicBezTo>
                    <a:pt x="240" y="49"/>
                    <a:pt x="234" y="48"/>
                    <a:pt x="234" y="49"/>
                  </a:cubicBezTo>
                  <a:cubicBezTo>
                    <a:pt x="234" y="50"/>
                    <a:pt x="235" y="50"/>
                    <a:pt x="235" y="50"/>
                  </a:cubicBezTo>
                  <a:cubicBezTo>
                    <a:pt x="236" y="50"/>
                    <a:pt x="236" y="49"/>
                    <a:pt x="237" y="49"/>
                  </a:cubicBezTo>
                  <a:cubicBezTo>
                    <a:pt x="241" y="50"/>
                    <a:pt x="244" y="50"/>
                    <a:pt x="247" y="50"/>
                  </a:cubicBezTo>
                  <a:cubicBezTo>
                    <a:pt x="249" y="50"/>
                    <a:pt x="250" y="50"/>
                    <a:pt x="251" y="50"/>
                  </a:cubicBezTo>
                  <a:cubicBezTo>
                    <a:pt x="254" y="50"/>
                    <a:pt x="256" y="50"/>
                    <a:pt x="259" y="50"/>
                  </a:cubicBezTo>
                  <a:cubicBezTo>
                    <a:pt x="261" y="50"/>
                    <a:pt x="260" y="50"/>
                    <a:pt x="263" y="51"/>
                  </a:cubicBezTo>
                  <a:cubicBezTo>
                    <a:pt x="265" y="51"/>
                    <a:pt x="272" y="51"/>
                    <a:pt x="272" y="50"/>
                  </a:cubicBezTo>
                  <a:cubicBezTo>
                    <a:pt x="272" y="49"/>
                    <a:pt x="270" y="50"/>
                    <a:pt x="270" y="50"/>
                  </a:cubicBezTo>
                  <a:cubicBezTo>
                    <a:pt x="269" y="49"/>
                    <a:pt x="268" y="49"/>
                    <a:pt x="267" y="49"/>
                  </a:cubicBezTo>
                  <a:cubicBezTo>
                    <a:pt x="267" y="48"/>
                    <a:pt x="272" y="49"/>
                    <a:pt x="272" y="48"/>
                  </a:cubicBezTo>
                  <a:cubicBezTo>
                    <a:pt x="272" y="48"/>
                    <a:pt x="271" y="48"/>
                    <a:pt x="271" y="48"/>
                  </a:cubicBezTo>
                  <a:cubicBezTo>
                    <a:pt x="273" y="48"/>
                    <a:pt x="275" y="48"/>
                    <a:pt x="277" y="48"/>
                  </a:cubicBezTo>
                  <a:cubicBezTo>
                    <a:pt x="278" y="48"/>
                    <a:pt x="279" y="47"/>
                    <a:pt x="281" y="47"/>
                  </a:cubicBezTo>
                  <a:cubicBezTo>
                    <a:pt x="281" y="47"/>
                    <a:pt x="279" y="46"/>
                    <a:pt x="278" y="46"/>
                  </a:cubicBezTo>
                  <a:cubicBezTo>
                    <a:pt x="280" y="46"/>
                    <a:pt x="281" y="47"/>
                    <a:pt x="281" y="46"/>
                  </a:cubicBezTo>
                  <a:cubicBezTo>
                    <a:pt x="280" y="46"/>
                    <a:pt x="279" y="46"/>
                    <a:pt x="278" y="46"/>
                  </a:cubicBezTo>
                  <a:cubicBezTo>
                    <a:pt x="280" y="45"/>
                    <a:pt x="282" y="45"/>
                    <a:pt x="285" y="46"/>
                  </a:cubicBezTo>
                  <a:cubicBezTo>
                    <a:pt x="287" y="46"/>
                    <a:pt x="289" y="46"/>
                    <a:pt x="290" y="46"/>
                  </a:cubicBezTo>
                  <a:cubicBezTo>
                    <a:pt x="293" y="46"/>
                    <a:pt x="295" y="45"/>
                    <a:pt x="297" y="45"/>
                  </a:cubicBezTo>
                  <a:cubicBezTo>
                    <a:pt x="299" y="46"/>
                    <a:pt x="301" y="46"/>
                    <a:pt x="303" y="47"/>
                  </a:cubicBezTo>
                  <a:cubicBezTo>
                    <a:pt x="303" y="47"/>
                    <a:pt x="303" y="47"/>
                    <a:pt x="303" y="47"/>
                  </a:cubicBezTo>
                  <a:cubicBezTo>
                    <a:pt x="303" y="48"/>
                    <a:pt x="305" y="48"/>
                    <a:pt x="307" y="48"/>
                  </a:cubicBezTo>
                  <a:cubicBezTo>
                    <a:pt x="308" y="49"/>
                    <a:pt x="309" y="49"/>
                    <a:pt x="310" y="49"/>
                  </a:cubicBezTo>
                  <a:cubicBezTo>
                    <a:pt x="310" y="50"/>
                    <a:pt x="309" y="50"/>
                    <a:pt x="308" y="50"/>
                  </a:cubicBezTo>
                  <a:cubicBezTo>
                    <a:pt x="306" y="50"/>
                    <a:pt x="302" y="49"/>
                    <a:pt x="299" y="49"/>
                  </a:cubicBezTo>
                  <a:cubicBezTo>
                    <a:pt x="297" y="49"/>
                    <a:pt x="296" y="49"/>
                    <a:pt x="294" y="49"/>
                  </a:cubicBezTo>
                  <a:cubicBezTo>
                    <a:pt x="292" y="49"/>
                    <a:pt x="288" y="48"/>
                    <a:pt x="288" y="49"/>
                  </a:cubicBezTo>
                  <a:cubicBezTo>
                    <a:pt x="288" y="50"/>
                    <a:pt x="299" y="52"/>
                    <a:pt x="299" y="52"/>
                  </a:cubicBezTo>
                  <a:cubicBezTo>
                    <a:pt x="300" y="52"/>
                    <a:pt x="302" y="52"/>
                    <a:pt x="303" y="52"/>
                  </a:cubicBezTo>
                  <a:cubicBezTo>
                    <a:pt x="303" y="52"/>
                    <a:pt x="304" y="52"/>
                    <a:pt x="304" y="52"/>
                  </a:cubicBezTo>
                  <a:cubicBezTo>
                    <a:pt x="305" y="52"/>
                    <a:pt x="307" y="53"/>
                    <a:pt x="308" y="53"/>
                  </a:cubicBezTo>
                  <a:cubicBezTo>
                    <a:pt x="308" y="53"/>
                    <a:pt x="308" y="53"/>
                    <a:pt x="307" y="53"/>
                  </a:cubicBezTo>
                  <a:cubicBezTo>
                    <a:pt x="305" y="53"/>
                    <a:pt x="303" y="53"/>
                    <a:pt x="301" y="52"/>
                  </a:cubicBezTo>
                  <a:cubicBezTo>
                    <a:pt x="300" y="53"/>
                    <a:pt x="300" y="53"/>
                    <a:pt x="299" y="53"/>
                  </a:cubicBezTo>
                  <a:cubicBezTo>
                    <a:pt x="298" y="52"/>
                    <a:pt x="297" y="52"/>
                    <a:pt x="296" y="52"/>
                  </a:cubicBezTo>
                  <a:cubicBezTo>
                    <a:pt x="295" y="52"/>
                    <a:pt x="293" y="52"/>
                    <a:pt x="293" y="53"/>
                  </a:cubicBezTo>
                  <a:cubicBezTo>
                    <a:pt x="295" y="53"/>
                    <a:pt x="295" y="53"/>
                    <a:pt x="297" y="53"/>
                  </a:cubicBezTo>
                  <a:cubicBezTo>
                    <a:pt x="298" y="53"/>
                    <a:pt x="300" y="54"/>
                    <a:pt x="301" y="54"/>
                  </a:cubicBezTo>
                  <a:cubicBezTo>
                    <a:pt x="301" y="55"/>
                    <a:pt x="300" y="54"/>
                    <a:pt x="299" y="54"/>
                  </a:cubicBezTo>
                  <a:cubicBezTo>
                    <a:pt x="301" y="55"/>
                    <a:pt x="304" y="56"/>
                    <a:pt x="306" y="56"/>
                  </a:cubicBezTo>
                  <a:cubicBezTo>
                    <a:pt x="307" y="56"/>
                    <a:pt x="307" y="56"/>
                    <a:pt x="308" y="56"/>
                  </a:cubicBezTo>
                  <a:cubicBezTo>
                    <a:pt x="307" y="56"/>
                    <a:pt x="307" y="56"/>
                    <a:pt x="307" y="56"/>
                  </a:cubicBezTo>
                  <a:cubicBezTo>
                    <a:pt x="307" y="56"/>
                    <a:pt x="308" y="56"/>
                    <a:pt x="309" y="56"/>
                  </a:cubicBezTo>
                  <a:cubicBezTo>
                    <a:pt x="310" y="56"/>
                    <a:pt x="311" y="57"/>
                    <a:pt x="312" y="57"/>
                  </a:cubicBezTo>
                  <a:cubicBezTo>
                    <a:pt x="313" y="57"/>
                    <a:pt x="314" y="57"/>
                    <a:pt x="315" y="57"/>
                  </a:cubicBezTo>
                  <a:cubicBezTo>
                    <a:pt x="316" y="57"/>
                    <a:pt x="317" y="57"/>
                    <a:pt x="318" y="57"/>
                  </a:cubicBezTo>
                  <a:cubicBezTo>
                    <a:pt x="330" y="59"/>
                    <a:pt x="337" y="63"/>
                    <a:pt x="341" y="67"/>
                  </a:cubicBezTo>
                  <a:cubicBezTo>
                    <a:pt x="341" y="67"/>
                    <a:pt x="341" y="67"/>
                    <a:pt x="341" y="68"/>
                  </a:cubicBezTo>
                  <a:cubicBezTo>
                    <a:pt x="342" y="68"/>
                    <a:pt x="344" y="68"/>
                    <a:pt x="344" y="69"/>
                  </a:cubicBezTo>
                  <a:cubicBezTo>
                    <a:pt x="344" y="70"/>
                    <a:pt x="342" y="69"/>
                    <a:pt x="342" y="70"/>
                  </a:cubicBezTo>
                  <a:cubicBezTo>
                    <a:pt x="342" y="71"/>
                    <a:pt x="343" y="71"/>
                    <a:pt x="345" y="71"/>
                  </a:cubicBezTo>
                  <a:cubicBezTo>
                    <a:pt x="346" y="72"/>
                    <a:pt x="346" y="71"/>
                    <a:pt x="347" y="71"/>
                  </a:cubicBezTo>
                  <a:cubicBezTo>
                    <a:pt x="351" y="72"/>
                    <a:pt x="352" y="74"/>
                    <a:pt x="355" y="75"/>
                  </a:cubicBezTo>
                  <a:cubicBezTo>
                    <a:pt x="355" y="76"/>
                    <a:pt x="355" y="76"/>
                    <a:pt x="354" y="76"/>
                  </a:cubicBezTo>
                  <a:cubicBezTo>
                    <a:pt x="352" y="75"/>
                    <a:pt x="350" y="74"/>
                    <a:pt x="348" y="74"/>
                  </a:cubicBezTo>
                  <a:cubicBezTo>
                    <a:pt x="347" y="73"/>
                    <a:pt x="347" y="73"/>
                    <a:pt x="347" y="73"/>
                  </a:cubicBezTo>
                  <a:cubicBezTo>
                    <a:pt x="347" y="75"/>
                    <a:pt x="354" y="76"/>
                    <a:pt x="357" y="78"/>
                  </a:cubicBezTo>
                  <a:cubicBezTo>
                    <a:pt x="357" y="79"/>
                    <a:pt x="356" y="79"/>
                    <a:pt x="355" y="80"/>
                  </a:cubicBezTo>
                  <a:cubicBezTo>
                    <a:pt x="354" y="79"/>
                    <a:pt x="354" y="79"/>
                    <a:pt x="353" y="79"/>
                  </a:cubicBezTo>
                  <a:cubicBezTo>
                    <a:pt x="353" y="79"/>
                    <a:pt x="353" y="79"/>
                    <a:pt x="353" y="79"/>
                  </a:cubicBezTo>
                  <a:cubicBezTo>
                    <a:pt x="351" y="80"/>
                    <a:pt x="351" y="80"/>
                    <a:pt x="349" y="81"/>
                  </a:cubicBezTo>
                  <a:cubicBezTo>
                    <a:pt x="349" y="81"/>
                    <a:pt x="349" y="82"/>
                    <a:pt x="350" y="82"/>
                  </a:cubicBezTo>
                  <a:cubicBezTo>
                    <a:pt x="350" y="82"/>
                    <a:pt x="351" y="82"/>
                    <a:pt x="352" y="82"/>
                  </a:cubicBezTo>
                  <a:cubicBezTo>
                    <a:pt x="351" y="83"/>
                    <a:pt x="351" y="83"/>
                    <a:pt x="351" y="83"/>
                  </a:cubicBezTo>
                  <a:cubicBezTo>
                    <a:pt x="351" y="85"/>
                    <a:pt x="354" y="86"/>
                    <a:pt x="355" y="87"/>
                  </a:cubicBezTo>
                  <a:cubicBezTo>
                    <a:pt x="355" y="87"/>
                    <a:pt x="356" y="88"/>
                    <a:pt x="356" y="88"/>
                  </a:cubicBezTo>
                  <a:cubicBezTo>
                    <a:pt x="358" y="89"/>
                    <a:pt x="358" y="88"/>
                    <a:pt x="360" y="89"/>
                  </a:cubicBezTo>
                  <a:cubicBezTo>
                    <a:pt x="359" y="89"/>
                    <a:pt x="358" y="89"/>
                    <a:pt x="358" y="90"/>
                  </a:cubicBezTo>
                  <a:cubicBezTo>
                    <a:pt x="359" y="91"/>
                    <a:pt x="363" y="95"/>
                    <a:pt x="365" y="96"/>
                  </a:cubicBezTo>
                  <a:cubicBezTo>
                    <a:pt x="365" y="96"/>
                    <a:pt x="365" y="97"/>
                    <a:pt x="366" y="97"/>
                  </a:cubicBezTo>
                  <a:cubicBezTo>
                    <a:pt x="368" y="98"/>
                    <a:pt x="368" y="98"/>
                    <a:pt x="369" y="99"/>
                  </a:cubicBezTo>
                  <a:cubicBezTo>
                    <a:pt x="370" y="100"/>
                    <a:pt x="372" y="99"/>
                    <a:pt x="373" y="100"/>
                  </a:cubicBezTo>
                  <a:cubicBezTo>
                    <a:pt x="375" y="100"/>
                    <a:pt x="376" y="102"/>
                    <a:pt x="378" y="103"/>
                  </a:cubicBezTo>
                  <a:cubicBezTo>
                    <a:pt x="379" y="103"/>
                    <a:pt x="379" y="103"/>
                    <a:pt x="380" y="103"/>
                  </a:cubicBezTo>
                  <a:cubicBezTo>
                    <a:pt x="380" y="103"/>
                    <a:pt x="380" y="104"/>
                    <a:pt x="381" y="104"/>
                  </a:cubicBezTo>
                  <a:cubicBezTo>
                    <a:pt x="383" y="104"/>
                    <a:pt x="382" y="102"/>
                    <a:pt x="383" y="102"/>
                  </a:cubicBezTo>
                  <a:cubicBezTo>
                    <a:pt x="383" y="101"/>
                    <a:pt x="383" y="100"/>
                    <a:pt x="383" y="99"/>
                  </a:cubicBezTo>
                  <a:cubicBezTo>
                    <a:pt x="382" y="98"/>
                    <a:pt x="385" y="98"/>
                    <a:pt x="386" y="98"/>
                  </a:cubicBezTo>
                  <a:cubicBezTo>
                    <a:pt x="423" y="134"/>
                    <a:pt x="445" y="185"/>
                    <a:pt x="445" y="241"/>
                  </a:cubicBezTo>
                  <a:cubicBezTo>
                    <a:pt x="445" y="298"/>
                    <a:pt x="422" y="348"/>
                    <a:pt x="385" y="385"/>
                  </a:cubicBezTo>
                  <a:close/>
                  <a:moveTo>
                    <a:pt x="168" y="54"/>
                  </a:moveTo>
                  <a:cubicBezTo>
                    <a:pt x="170" y="54"/>
                    <a:pt x="173" y="53"/>
                    <a:pt x="173" y="52"/>
                  </a:cubicBezTo>
                  <a:cubicBezTo>
                    <a:pt x="173" y="52"/>
                    <a:pt x="172" y="52"/>
                    <a:pt x="172" y="53"/>
                  </a:cubicBezTo>
                  <a:cubicBezTo>
                    <a:pt x="173" y="52"/>
                    <a:pt x="174" y="52"/>
                    <a:pt x="175" y="52"/>
                  </a:cubicBezTo>
                  <a:cubicBezTo>
                    <a:pt x="174" y="52"/>
                    <a:pt x="174" y="51"/>
                    <a:pt x="173" y="52"/>
                  </a:cubicBezTo>
                  <a:cubicBezTo>
                    <a:pt x="171" y="52"/>
                    <a:pt x="165" y="53"/>
                    <a:pt x="165" y="54"/>
                  </a:cubicBezTo>
                  <a:cubicBezTo>
                    <a:pt x="165" y="54"/>
                    <a:pt x="166" y="54"/>
                    <a:pt x="168" y="54"/>
                  </a:cubicBezTo>
                  <a:close/>
                  <a:moveTo>
                    <a:pt x="161" y="56"/>
                  </a:moveTo>
                  <a:cubicBezTo>
                    <a:pt x="161" y="56"/>
                    <a:pt x="162" y="56"/>
                    <a:pt x="163" y="56"/>
                  </a:cubicBezTo>
                  <a:cubicBezTo>
                    <a:pt x="163" y="56"/>
                    <a:pt x="163" y="56"/>
                    <a:pt x="163" y="56"/>
                  </a:cubicBezTo>
                  <a:cubicBezTo>
                    <a:pt x="162" y="56"/>
                    <a:pt x="161" y="56"/>
                    <a:pt x="160" y="56"/>
                  </a:cubicBezTo>
                  <a:cubicBezTo>
                    <a:pt x="159" y="57"/>
                    <a:pt x="160" y="57"/>
                    <a:pt x="161" y="56"/>
                  </a:cubicBezTo>
                  <a:close/>
                  <a:moveTo>
                    <a:pt x="169" y="52"/>
                  </a:moveTo>
                  <a:cubicBezTo>
                    <a:pt x="171" y="52"/>
                    <a:pt x="172" y="52"/>
                    <a:pt x="173" y="51"/>
                  </a:cubicBezTo>
                  <a:cubicBezTo>
                    <a:pt x="174" y="51"/>
                    <a:pt x="175" y="51"/>
                    <a:pt x="176" y="51"/>
                  </a:cubicBezTo>
                  <a:cubicBezTo>
                    <a:pt x="176" y="50"/>
                    <a:pt x="174" y="50"/>
                    <a:pt x="172" y="50"/>
                  </a:cubicBezTo>
                  <a:cubicBezTo>
                    <a:pt x="171" y="51"/>
                    <a:pt x="165" y="52"/>
                    <a:pt x="165" y="53"/>
                  </a:cubicBezTo>
                  <a:cubicBezTo>
                    <a:pt x="165" y="53"/>
                    <a:pt x="166" y="52"/>
                    <a:pt x="167" y="52"/>
                  </a:cubicBezTo>
                  <a:cubicBezTo>
                    <a:pt x="168" y="52"/>
                    <a:pt x="168" y="52"/>
                    <a:pt x="169" y="52"/>
                  </a:cubicBezTo>
                  <a:close/>
                  <a:moveTo>
                    <a:pt x="189" y="48"/>
                  </a:moveTo>
                  <a:cubicBezTo>
                    <a:pt x="188" y="48"/>
                    <a:pt x="188" y="48"/>
                    <a:pt x="188" y="48"/>
                  </a:cubicBezTo>
                  <a:cubicBezTo>
                    <a:pt x="189" y="48"/>
                    <a:pt x="189" y="48"/>
                    <a:pt x="191" y="48"/>
                  </a:cubicBezTo>
                  <a:cubicBezTo>
                    <a:pt x="191" y="48"/>
                    <a:pt x="191" y="48"/>
                    <a:pt x="191" y="48"/>
                  </a:cubicBezTo>
                  <a:cubicBezTo>
                    <a:pt x="190" y="48"/>
                    <a:pt x="189" y="48"/>
                    <a:pt x="188" y="49"/>
                  </a:cubicBezTo>
                  <a:cubicBezTo>
                    <a:pt x="189" y="49"/>
                    <a:pt x="189" y="49"/>
                    <a:pt x="191" y="49"/>
                  </a:cubicBezTo>
                  <a:cubicBezTo>
                    <a:pt x="192" y="48"/>
                    <a:pt x="194" y="48"/>
                    <a:pt x="194" y="49"/>
                  </a:cubicBezTo>
                  <a:cubicBezTo>
                    <a:pt x="196" y="48"/>
                    <a:pt x="197" y="48"/>
                    <a:pt x="199" y="48"/>
                  </a:cubicBezTo>
                  <a:cubicBezTo>
                    <a:pt x="202" y="48"/>
                    <a:pt x="201" y="49"/>
                    <a:pt x="204" y="49"/>
                  </a:cubicBezTo>
                  <a:cubicBezTo>
                    <a:pt x="205" y="48"/>
                    <a:pt x="206" y="49"/>
                    <a:pt x="206" y="48"/>
                  </a:cubicBezTo>
                  <a:cubicBezTo>
                    <a:pt x="206" y="47"/>
                    <a:pt x="204" y="48"/>
                    <a:pt x="203" y="47"/>
                  </a:cubicBezTo>
                  <a:cubicBezTo>
                    <a:pt x="203" y="47"/>
                    <a:pt x="204" y="47"/>
                    <a:pt x="204" y="47"/>
                  </a:cubicBezTo>
                  <a:cubicBezTo>
                    <a:pt x="203" y="47"/>
                    <a:pt x="202" y="46"/>
                    <a:pt x="201" y="46"/>
                  </a:cubicBezTo>
                  <a:cubicBezTo>
                    <a:pt x="200" y="46"/>
                    <a:pt x="200" y="47"/>
                    <a:pt x="199" y="47"/>
                  </a:cubicBezTo>
                  <a:cubicBezTo>
                    <a:pt x="198" y="47"/>
                    <a:pt x="198" y="46"/>
                    <a:pt x="196" y="46"/>
                  </a:cubicBezTo>
                  <a:cubicBezTo>
                    <a:pt x="196" y="47"/>
                    <a:pt x="195" y="47"/>
                    <a:pt x="194" y="47"/>
                  </a:cubicBezTo>
                  <a:cubicBezTo>
                    <a:pt x="193" y="47"/>
                    <a:pt x="192" y="47"/>
                    <a:pt x="190" y="47"/>
                  </a:cubicBezTo>
                  <a:cubicBezTo>
                    <a:pt x="189" y="47"/>
                    <a:pt x="188" y="47"/>
                    <a:pt x="187" y="47"/>
                  </a:cubicBezTo>
                  <a:cubicBezTo>
                    <a:pt x="187" y="48"/>
                    <a:pt x="187" y="48"/>
                    <a:pt x="189" y="48"/>
                  </a:cubicBezTo>
                  <a:close/>
                  <a:moveTo>
                    <a:pt x="188" y="51"/>
                  </a:moveTo>
                  <a:cubicBezTo>
                    <a:pt x="189" y="51"/>
                    <a:pt x="189" y="51"/>
                    <a:pt x="190" y="50"/>
                  </a:cubicBezTo>
                  <a:cubicBezTo>
                    <a:pt x="187" y="50"/>
                    <a:pt x="187" y="49"/>
                    <a:pt x="185" y="50"/>
                  </a:cubicBezTo>
                  <a:cubicBezTo>
                    <a:pt x="185" y="51"/>
                    <a:pt x="187" y="51"/>
                    <a:pt x="188" y="51"/>
                  </a:cubicBezTo>
                  <a:close/>
                  <a:moveTo>
                    <a:pt x="205" y="67"/>
                  </a:moveTo>
                  <a:cubicBezTo>
                    <a:pt x="205" y="67"/>
                    <a:pt x="203" y="67"/>
                    <a:pt x="203" y="67"/>
                  </a:cubicBezTo>
                  <a:cubicBezTo>
                    <a:pt x="203" y="67"/>
                    <a:pt x="211" y="68"/>
                    <a:pt x="212" y="68"/>
                  </a:cubicBezTo>
                  <a:cubicBezTo>
                    <a:pt x="214" y="68"/>
                    <a:pt x="214" y="68"/>
                    <a:pt x="215" y="67"/>
                  </a:cubicBezTo>
                  <a:cubicBezTo>
                    <a:pt x="215" y="67"/>
                    <a:pt x="210" y="65"/>
                    <a:pt x="209" y="65"/>
                  </a:cubicBezTo>
                  <a:cubicBezTo>
                    <a:pt x="206" y="65"/>
                    <a:pt x="207" y="67"/>
                    <a:pt x="205" y="67"/>
                  </a:cubicBezTo>
                  <a:close/>
                  <a:moveTo>
                    <a:pt x="211" y="58"/>
                  </a:moveTo>
                  <a:cubicBezTo>
                    <a:pt x="211" y="58"/>
                    <a:pt x="208" y="58"/>
                    <a:pt x="207" y="58"/>
                  </a:cubicBezTo>
                  <a:cubicBezTo>
                    <a:pt x="208" y="58"/>
                    <a:pt x="210" y="57"/>
                    <a:pt x="211" y="57"/>
                  </a:cubicBezTo>
                  <a:cubicBezTo>
                    <a:pt x="211" y="56"/>
                    <a:pt x="210" y="56"/>
                    <a:pt x="210" y="56"/>
                  </a:cubicBezTo>
                  <a:cubicBezTo>
                    <a:pt x="208" y="56"/>
                    <a:pt x="207" y="56"/>
                    <a:pt x="205" y="57"/>
                  </a:cubicBezTo>
                  <a:cubicBezTo>
                    <a:pt x="203" y="57"/>
                    <a:pt x="200" y="57"/>
                    <a:pt x="199" y="58"/>
                  </a:cubicBezTo>
                  <a:cubicBezTo>
                    <a:pt x="198" y="58"/>
                    <a:pt x="198" y="58"/>
                    <a:pt x="198" y="58"/>
                  </a:cubicBezTo>
                  <a:cubicBezTo>
                    <a:pt x="198" y="59"/>
                    <a:pt x="200" y="58"/>
                    <a:pt x="201" y="58"/>
                  </a:cubicBezTo>
                  <a:cubicBezTo>
                    <a:pt x="201" y="59"/>
                    <a:pt x="201" y="59"/>
                    <a:pt x="201" y="59"/>
                  </a:cubicBezTo>
                  <a:cubicBezTo>
                    <a:pt x="201" y="59"/>
                    <a:pt x="200" y="59"/>
                    <a:pt x="199" y="59"/>
                  </a:cubicBezTo>
                  <a:cubicBezTo>
                    <a:pt x="198" y="60"/>
                    <a:pt x="196" y="59"/>
                    <a:pt x="195" y="59"/>
                  </a:cubicBezTo>
                  <a:cubicBezTo>
                    <a:pt x="194" y="60"/>
                    <a:pt x="194" y="60"/>
                    <a:pt x="194" y="60"/>
                  </a:cubicBezTo>
                  <a:cubicBezTo>
                    <a:pt x="197" y="61"/>
                    <a:pt x="201" y="61"/>
                    <a:pt x="204" y="62"/>
                  </a:cubicBezTo>
                  <a:cubicBezTo>
                    <a:pt x="204" y="62"/>
                    <a:pt x="205" y="62"/>
                    <a:pt x="206" y="62"/>
                  </a:cubicBezTo>
                  <a:cubicBezTo>
                    <a:pt x="207" y="62"/>
                    <a:pt x="208" y="62"/>
                    <a:pt x="209" y="61"/>
                  </a:cubicBezTo>
                  <a:cubicBezTo>
                    <a:pt x="212" y="61"/>
                    <a:pt x="212" y="61"/>
                    <a:pt x="213" y="59"/>
                  </a:cubicBezTo>
                  <a:cubicBezTo>
                    <a:pt x="213" y="59"/>
                    <a:pt x="211" y="59"/>
                    <a:pt x="211" y="59"/>
                  </a:cubicBezTo>
                  <a:cubicBezTo>
                    <a:pt x="211" y="58"/>
                    <a:pt x="211" y="59"/>
                    <a:pt x="211" y="58"/>
                  </a:cubicBezTo>
                  <a:close/>
                  <a:moveTo>
                    <a:pt x="207" y="43"/>
                  </a:moveTo>
                  <a:cubicBezTo>
                    <a:pt x="208" y="43"/>
                    <a:pt x="208" y="43"/>
                    <a:pt x="209" y="43"/>
                  </a:cubicBezTo>
                  <a:cubicBezTo>
                    <a:pt x="209" y="43"/>
                    <a:pt x="209" y="43"/>
                    <a:pt x="209" y="43"/>
                  </a:cubicBezTo>
                  <a:cubicBezTo>
                    <a:pt x="208" y="43"/>
                    <a:pt x="207" y="43"/>
                    <a:pt x="205" y="43"/>
                  </a:cubicBezTo>
                  <a:cubicBezTo>
                    <a:pt x="205" y="43"/>
                    <a:pt x="207" y="43"/>
                    <a:pt x="207" y="43"/>
                  </a:cubicBezTo>
                  <a:close/>
                  <a:moveTo>
                    <a:pt x="187" y="64"/>
                  </a:moveTo>
                  <a:cubicBezTo>
                    <a:pt x="188" y="63"/>
                    <a:pt x="185" y="62"/>
                    <a:pt x="185" y="61"/>
                  </a:cubicBezTo>
                  <a:cubicBezTo>
                    <a:pt x="185" y="60"/>
                    <a:pt x="187" y="60"/>
                    <a:pt x="188" y="59"/>
                  </a:cubicBezTo>
                  <a:cubicBezTo>
                    <a:pt x="188" y="58"/>
                    <a:pt x="186" y="58"/>
                    <a:pt x="184" y="59"/>
                  </a:cubicBezTo>
                  <a:cubicBezTo>
                    <a:pt x="182" y="58"/>
                    <a:pt x="181" y="59"/>
                    <a:pt x="181" y="60"/>
                  </a:cubicBezTo>
                  <a:cubicBezTo>
                    <a:pt x="181" y="60"/>
                    <a:pt x="181" y="60"/>
                    <a:pt x="181" y="60"/>
                  </a:cubicBezTo>
                  <a:cubicBezTo>
                    <a:pt x="179" y="60"/>
                    <a:pt x="180" y="60"/>
                    <a:pt x="178" y="60"/>
                  </a:cubicBezTo>
                  <a:cubicBezTo>
                    <a:pt x="177" y="60"/>
                    <a:pt x="176" y="61"/>
                    <a:pt x="176" y="61"/>
                  </a:cubicBezTo>
                  <a:cubicBezTo>
                    <a:pt x="176" y="62"/>
                    <a:pt x="177" y="63"/>
                    <a:pt x="178" y="64"/>
                  </a:cubicBezTo>
                  <a:cubicBezTo>
                    <a:pt x="177" y="64"/>
                    <a:pt x="177" y="64"/>
                    <a:pt x="176" y="64"/>
                  </a:cubicBezTo>
                  <a:cubicBezTo>
                    <a:pt x="174" y="64"/>
                    <a:pt x="175" y="63"/>
                    <a:pt x="175" y="63"/>
                  </a:cubicBezTo>
                  <a:cubicBezTo>
                    <a:pt x="174" y="62"/>
                    <a:pt x="173" y="62"/>
                    <a:pt x="172" y="62"/>
                  </a:cubicBezTo>
                  <a:cubicBezTo>
                    <a:pt x="171" y="62"/>
                    <a:pt x="170" y="62"/>
                    <a:pt x="169" y="63"/>
                  </a:cubicBezTo>
                  <a:cubicBezTo>
                    <a:pt x="170" y="63"/>
                    <a:pt x="170" y="63"/>
                    <a:pt x="170" y="63"/>
                  </a:cubicBezTo>
                  <a:cubicBezTo>
                    <a:pt x="169" y="63"/>
                    <a:pt x="168" y="64"/>
                    <a:pt x="166" y="64"/>
                  </a:cubicBezTo>
                  <a:cubicBezTo>
                    <a:pt x="166" y="63"/>
                    <a:pt x="165" y="63"/>
                    <a:pt x="162" y="63"/>
                  </a:cubicBezTo>
                  <a:cubicBezTo>
                    <a:pt x="161" y="64"/>
                    <a:pt x="160" y="64"/>
                    <a:pt x="159" y="65"/>
                  </a:cubicBezTo>
                  <a:cubicBezTo>
                    <a:pt x="159" y="64"/>
                    <a:pt x="159" y="63"/>
                    <a:pt x="158" y="64"/>
                  </a:cubicBezTo>
                  <a:cubicBezTo>
                    <a:pt x="154" y="64"/>
                    <a:pt x="145" y="67"/>
                    <a:pt x="144" y="69"/>
                  </a:cubicBezTo>
                  <a:cubicBezTo>
                    <a:pt x="144" y="70"/>
                    <a:pt x="146" y="70"/>
                    <a:pt x="147" y="70"/>
                  </a:cubicBezTo>
                  <a:cubicBezTo>
                    <a:pt x="148" y="69"/>
                    <a:pt x="149" y="69"/>
                    <a:pt x="150" y="69"/>
                  </a:cubicBezTo>
                  <a:cubicBezTo>
                    <a:pt x="149" y="70"/>
                    <a:pt x="147" y="70"/>
                    <a:pt x="146" y="71"/>
                  </a:cubicBezTo>
                  <a:cubicBezTo>
                    <a:pt x="146" y="72"/>
                    <a:pt x="151" y="70"/>
                    <a:pt x="154" y="70"/>
                  </a:cubicBezTo>
                  <a:cubicBezTo>
                    <a:pt x="155" y="70"/>
                    <a:pt x="157" y="69"/>
                    <a:pt x="159" y="69"/>
                  </a:cubicBezTo>
                  <a:cubicBezTo>
                    <a:pt x="160" y="69"/>
                    <a:pt x="161" y="69"/>
                    <a:pt x="161" y="69"/>
                  </a:cubicBezTo>
                  <a:cubicBezTo>
                    <a:pt x="160" y="69"/>
                    <a:pt x="160" y="69"/>
                    <a:pt x="158" y="70"/>
                  </a:cubicBezTo>
                  <a:cubicBezTo>
                    <a:pt x="154" y="70"/>
                    <a:pt x="151" y="71"/>
                    <a:pt x="148" y="72"/>
                  </a:cubicBezTo>
                  <a:cubicBezTo>
                    <a:pt x="149" y="73"/>
                    <a:pt x="150" y="73"/>
                    <a:pt x="152" y="73"/>
                  </a:cubicBezTo>
                  <a:cubicBezTo>
                    <a:pt x="154" y="73"/>
                    <a:pt x="157" y="72"/>
                    <a:pt x="158" y="72"/>
                  </a:cubicBezTo>
                  <a:cubicBezTo>
                    <a:pt x="159" y="73"/>
                    <a:pt x="158" y="73"/>
                    <a:pt x="160" y="73"/>
                  </a:cubicBezTo>
                  <a:cubicBezTo>
                    <a:pt x="163" y="73"/>
                    <a:pt x="166" y="72"/>
                    <a:pt x="169" y="72"/>
                  </a:cubicBezTo>
                  <a:cubicBezTo>
                    <a:pt x="171" y="71"/>
                    <a:pt x="174" y="71"/>
                    <a:pt x="177" y="70"/>
                  </a:cubicBezTo>
                  <a:cubicBezTo>
                    <a:pt x="179" y="69"/>
                    <a:pt x="178" y="69"/>
                    <a:pt x="180" y="69"/>
                  </a:cubicBezTo>
                  <a:cubicBezTo>
                    <a:pt x="183" y="68"/>
                    <a:pt x="184" y="70"/>
                    <a:pt x="189" y="69"/>
                  </a:cubicBezTo>
                  <a:cubicBezTo>
                    <a:pt x="191" y="69"/>
                    <a:pt x="194" y="69"/>
                    <a:pt x="195" y="68"/>
                  </a:cubicBezTo>
                  <a:cubicBezTo>
                    <a:pt x="195" y="68"/>
                    <a:pt x="194" y="68"/>
                    <a:pt x="194" y="67"/>
                  </a:cubicBezTo>
                  <a:cubicBezTo>
                    <a:pt x="194" y="67"/>
                    <a:pt x="192" y="68"/>
                    <a:pt x="192" y="67"/>
                  </a:cubicBezTo>
                  <a:cubicBezTo>
                    <a:pt x="192" y="67"/>
                    <a:pt x="193" y="67"/>
                    <a:pt x="194" y="67"/>
                  </a:cubicBezTo>
                  <a:cubicBezTo>
                    <a:pt x="196" y="66"/>
                    <a:pt x="196" y="67"/>
                    <a:pt x="198" y="66"/>
                  </a:cubicBezTo>
                  <a:cubicBezTo>
                    <a:pt x="196" y="65"/>
                    <a:pt x="187" y="65"/>
                    <a:pt x="187" y="64"/>
                  </a:cubicBezTo>
                  <a:close/>
                  <a:moveTo>
                    <a:pt x="146" y="62"/>
                  </a:moveTo>
                  <a:cubicBezTo>
                    <a:pt x="146" y="62"/>
                    <a:pt x="147" y="62"/>
                    <a:pt x="147" y="62"/>
                  </a:cubicBezTo>
                  <a:cubicBezTo>
                    <a:pt x="149" y="61"/>
                    <a:pt x="150" y="60"/>
                    <a:pt x="151" y="60"/>
                  </a:cubicBezTo>
                  <a:cubicBezTo>
                    <a:pt x="150" y="60"/>
                    <a:pt x="146" y="61"/>
                    <a:pt x="146" y="62"/>
                  </a:cubicBezTo>
                  <a:close/>
                  <a:moveTo>
                    <a:pt x="159" y="60"/>
                  </a:moveTo>
                  <a:cubicBezTo>
                    <a:pt x="159" y="60"/>
                    <a:pt x="160" y="59"/>
                    <a:pt x="160" y="59"/>
                  </a:cubicBezTo>
                  <a:cubicBezTo>
                    <a:pt x="160" y="60"/>
                    <a:pt x="161" y="60"/>
                    <a:pt x="162" y="60"/>
                  </a:cubicBezTo>
                  <a:cubicBezTo>
                    <a:pt x="161" y="60"/>
                    <a:pt x="159" y="60"/>
                    <a:pt x="159" y="61"/>
                  </a:cubicBezTo>
                  <a:cubicBezTo>
                    <a:pt x="159" y="61"/>
                    <a:pt x="160" y="61"/>
                    <a:pt x="162" y="61"/>
                  </a:cubicBezTo>
                  <a:cubicBezTo>
                    <a:pt x="164" y="60"/>
                    <a:pt x="166" y="60"/>
                    <a:pt x="168" y="59"/>
                  </a:cubicBezTo>
                  <a:cubicBezTo>
                    <a:pt x="169" y="59"/>
                    <a:pt x="175" y="57"/>
                    <a:pt x="175" y="57"/>
                  </a:cubicBezTo>
                  <a:cubicBezTo>
                    <a:pt x="176" y="57"/>
                    <a:pt x="181" y="57"/>
                    <a:pt x="182" y="57"/>
                  </a:cubicBezTo>
                  <a:cubicBezTo>
                    <a:pt x="183" y="56"/>
                    <a:pt x="186" y="55"/>
                    <a:pt x="186" y="54"/>
                  </a:cubicBezTo>
                  <a:cubicBezTo>
                    <a:pt x="186" y="54"/>
                    <a:pt x="185" y="54"/>
                    <a:pt x="184" y="54"/>
                  </a:cubicBezTo>
                  <a:cubicBezTo>
                    <a:pt x="182" y="54"/>
                    <a:pt x="182" y="55"/>
                    <a:pt x="181" y="55"/>
                  </a:cubicBezTo>
                  <a:cubicBezTo>
                    <a:pt x="179" y="55"/>
                    <a:pt x="177" y="55"/>
                    <a:pt x="177" y="54"/>
                  </a:cubicBezTo>
                  <a:cubicBezTo>
                    <a:pt x="177" y="54"/>
                    <a:pt x="177" y="54"/>
                    <a:pt x="177" y="53"/>
                  </a:cubicBezTo>
                  <a:cubicBezTo>
                    <a:pt x="177" y="53"/>
                    <a:pt x="176" y="53"/>
                    <a:pt x="175" y="53"/>
                  </a:cubicBezTo>
                  <a:cubicBezTo>
                    <a:pt x="174" y="54"/>
                    <a:pt x="172" y="54"/>
                    <a:pt x="171" y="55"/>
                  </a:cubicBezTo>
                  <a:cubicBezTo>
                    <a:pt x="171" y="55"/>
                    <a:pt x="173" y="55"/>
                    <a:pt x="174" y="55"/>
                  </a:cubicBezTo>
                  <a:cubicBezTo>
                    <a:pt x="174" y="55"/>
                    <a:pt x="174" y="55"/>
                    <a:pt x="174" y="56"/>
                  </a:cubicBezTo>
                  <a:cubicBezTo>
                    <a:pt x="174" y="56"/>
                    <a:pt x="173" y="56"/>
                    <a:pt x="173" y="56"/>
                  </a:cubicBezTo>
                  <a:cubicBezTo>
                    <a:pt x="173" y="56"/>
                    <a:pt x="174" y="56"/>
                    <a:pt x="175" y="56"/>
                  </a:cubicBezTo>
                  <a:cubicBezTo>
                    <a:pt x="174" y="56"/>
                    <a:pt x="174" y="56"/>
                    <a:pt x="172" y="57"/>
                  </a:cubicBezTo>
                  <a:cubicBezTo>
                    <a:pt x="168" y="57"/>
                    <a:pt x="166" y="56"/>
                    <a:pt x="163" y="57"/>
                  </a:cubicBezTo>
                  <a:cubicBezTo>
                    <a:pt x="162" y="57"/>
                    <a:pt x="162" y="57"/>
                    <a:pt x="161" y="57"/>
                  </a:cubicBezTo>
                  <a:cubicBezTo>
                    <a:pt x="161" y="57"/>
                    <a:pt x="160" y="57"/>
                    <a:pt x="159" y="57"/>
                  </a:cubicBezTo>
                  <a:cubicBezTo>
                    <a:pt x="159" y="57"/>
                    <a:pt x="158" y="57"/>
                    <a:pt x="156" y="58"/>
                  </a:cubicBezTo>
                  <a:cubicBezTo>
                    <a:pt x="156" y="58"/>
                    <a:pt x="156" y="58"/>
                    <a:pt x="157" y="58"/>
                  </a:cubicBezTo>
                  <a:cubicBezTo>
                    <a:pt x="157" y="58"/>
                    <a:pt x="157" y="58"/>
                    <a:pt x="157" y="58"/>
                  </a:cubicBezTo>
                  <a:cubicBezTo>
                    <a:pt x="156" y="58"/>
                    <a:pt x="155" y="58"/>
                    <a:pt x="155" y="59"/>
                  </a:cubicBezTo>
                  <a:cubicBezTo>
                    <a:pt x="155" y="59"/>
                    <a:pt x="155" y="59"/>
                    <a:pt x="155" y="59"/>
                  </a:cubicBezTo>
                  <a:cubicBezTo>
                    <a:pt x="155" y="59"/>
                    <a:pt x="155" y="59"/>
                    <a:pt x="155" y="59"/>
                  </a:cubicBezTo>
                  <a:cubicBezTo>
                    <a:pt x="155" y="59"/>
                    <a:pt x="154" y="59"/>
                    <a:pt x="153" y="59"/>
                  </a:cubicBezTo>
                  <a:cubicBezTo>
                    <a:pt x="153" y="59"/>
                    <a:pt x="153" y="59"/>
                    <a:pt x="153" y="60"/>
                  </a:cubicBezTo>
                  <a:cubicBezTo>
                    <a:pt x="154" y="60"/>
                    <a:pt x="154" y="60"/>
                    <a:pt x="154" y="60"/>
                  </a:cubicBezTo>
                  <a:cubicBezTo>
                    <a:pt x="154" y="60"/>
                    <a:pt x="153" y="60"/>
                    <a:pt x="153" y="60"/>
                  </a:cubicBezTo>
                  <a:cubicBezTo>
                    <a:pt x="152" y="60"/>
                    <a:pt x="152" y="60"/>
                    <a:pt x="151" y="61"/>
                  </a:cubicBezTo>
                  <a:cubicBezTo>
                    <a:pt x="151" y="61"/>
                    <a:pt x="151" y="61"/>
                    <a:pt x="151" y="61"/>
                  </a:cubicBezTo>
                  <a:cubicBezTo>
                    <a:pt x="150" y="61"/>
                    <a:pt x="151" y="62"/>
                    <a:pt x="152" y="61"/>
                  </a:cubicBezTo>
                  <a:cubicBezTo>
                    <a:pt x="152" y="61"/>
                    <a:pt x="154" y="61"/>
                    <a:pt x="155" y="61"/>
                  </a:cubicBezTo>
                  <a:cubicBezTo>
                    <a:pt x="156" y="61"/>
                    <a:pt x="158" y="60"/>
                    <a:pt x="159" y="60"/>
                  </a:cubicBezTo>
                  <a:close/>
                  <a:moveTo>
                    <a:pt x="216" y="43"/>
                  </a:moveTo>
                  <a:cubicBezTo>
                    <a:pt x="216" y="43"/>
                    <a:pt x="215" y="43"/>
                    <a:pt x="215" y="43"/>
                  </a:cubicBezTo>
                  <a:cubicBezTo>
                    <a:pt x="215" y="45"/>
                    <a:pt x="217" y="44"/>
                    <a:pt x="221" y="44"/>
                  </a:cubicBezTo>
                  <a:cubicBezTo>
                    <a:pt x="220" y="44"/>
                    <a:pt x="219" y="44"/>
                    <a:pt x="218" y="44"/>
                  </a:cubicBezTo>
                  <a:cubicBezTo>
                    <a:pt x="218" y="45"/>
                    <a:pt x="218" y="45"/>
                    <a:pt x="219" y="45"/>
                  </a:cubicBezTo>
                  <a:cubicBezTo>
                    <a:pt x="220" y="45"/>
                    <a:pt x="220" y="44"/>
                    <a:pt x="221" y="44"/>
                  </a:cubicBezTo>
                  <a:cubicBezTo>
                    <a:pt x="222" y="45"/>
                    <a:pt x="222" y="45"/>
                    <a:pt x="223" y="45"/>
                  </a:cubicBezTo>
                  <a:cubicBezTo>
                    <a:pt x="224" y="45"/>
                    <a:pt x="224" y="44"/>
                    <a:pt x="226" y="44"/>
                  </a:cubicBezTo>
                  <a:cubicBezTo>
                    <a:pt x="228" y="44"/>
                    <a:pt x="229" y="44"/>
                    <a:pt x="231" y="44"/>
                  </a:cubicBezTo>
                  <a:cubicBezTo>
                    <a:pt x="229" y="44"/>
                    <a:pt x="222" y="45"/>
                    <a:pt x="222" y="45"/>
                  </a:cubicBezTo>
                  <a:cubicBezTo>
                    <a:pt x="222" y="46"/>
                    <a:pt x="225" y="46"/>
                    <a:pt x="227" y="46"/>
                  </a:cubicBezTo>
                  <a:cubicBezTo>
                    <a:pt x="227" y="46"/>
                    <a:pt x="227" y="46"/>
                    <a:pt x="226" y="46"/>
                  </a:cubicBezTo>
                  <a:cubicBezTo>
                    <a:pt x="226" y="47"/>
                    <a:pt x="228" y="47"/>
                    <a:pt x="230" y="46"/>
                  </a:cubicBezTo>
                  <a:cubicBezTo>
                    <a:pt x="232" y="46"/>
                    <a:pt x="233" y="47"/>
                    <a:pt x="233" y="46"/>
                  </a:cubicBezTo>
                  <a:cubicBezTo>
                    <a:pt x="234" y="46"/>
                    <a:pt x="236" y="46"/>
                    <a:pt x="237" y="46"/>
                  </a:cubicBezTo>
                  <a:cubicBezTo>
                    <a:pt x="237" y="46"/>
                    <a:pt x="237" y="46"/>
                    <a:pt x="237" y="46"/>
                  </a:cubicBezTo>
                  <a:cubicBezTo>
                    <a:pt x="237" y="46"/>
                    <a:pt x="238" y="46"/>
                    <a:pt x="239" y="46"/>
                  </a:cubicBezTo>
                  <a:cubicBezTo>
                    <a:pt x="238" y="46"/>
                    <a:pt x="238" y="45"/>
                    <a:pt x="237" y="45"/>
                  </a:cubicBezTo>
                  <a:cubicBezTo>
                    <a:pt x="238" y="45"/>
                    <a:pt x="238" y="45"/>
                    <a:pt x="239" y="45"/>
                  </a:cubicBezTo>
                  <a:cubicBezTo>
                    <a:pt x="239" y="45"/>
                    <a:pt x="239" y="45"/>
                    <a:pt x="240" y="45"/>
                  </a:cubicBezTo>
                  <a:cubicBezTo>
                    <a:pt x="242" y="45"/>
                    <a:pt x="243" y="44"/>
                    <a:pt x="246" y="44"/>
                  </a:cubicBezTo>
                  <a:cubicBezTo>
                    <a:pt x="246" y="44"/>
                    <a:pt x="248" y="44"/>
                    <a:pt x="248" y="44"/>
                  </a:cubicBezTo>
                  <a:cubicBezTo>
                    <a:pt x="249" y="44"/>
                    <a:pt x="248" y="44"/>
                    <a:pt x="248" y="44"/>
                  </a:cubicBezTo>
                  <a:cubicBezTo>
                    <a:pt x="247" y="44"/>
                    <a:pt x="244" y="43"/>
                    <a:pt x="243" y="43"/>
                  </a:cubicBezTo>
                  <a:cubicBezTo>
                    <a:pt x="243" y="43"/>
                    <a:pt x="241" y="44"/>
                    <a:pt x="241" y="43"/>
                  </a:cubicBezTo>
                  <a:cubicBezTo>
                    <a:pt x="241" y="43"/>
                    <a:pt x="242" y="43"/>
                    <a:pt x="242" y="43"/>
                  </a:cubicBezTo>
                  <a:cubicBezTo>
                    <a:pt x="242" y="43"/>
                    <a:pt x="241" y="43"/>
                    <a:pt x="240" y="43"/>
                  </a:cubicBezTo>
                  <a:cubicBezTo>
                    <a:pt x="240" y="42"/>
                    <a:pt x="241" y="42"/>
                    <a:pt x="239" y="42"/>
                  </a:cubicBezTo>
                  <a:cubicBezTo>
                    <a:pt x="239" y="42"/>
                    <a:pt x="238" y="42"/>
                    <a:pt x="238" y="42"/>
                  </a:cubicBezTo>
                  <a:cubicBezTo>
                    <a:pt x="238" y="42"/>
                    <a:pt x="238" y="42"/>
                    <a:pt x="239" y="42"/>
                  </a:cubicBezTo>
                  <a:cubicBezTo>
                    <a:pt x="239" y="42"/>
                    <a:pt x="239" y="42"/>
                    <a:pt x="239" y="43"/>
                  </a:cubicBezTo>
                  <a:cubicBezTo>
                    <a:pt x="238" y="43"/>
                    <a:pt x="238" y="43"/>
                    <a:pt x="237" y="43"/>
                  </a:cubicBezTo>
                  <a:cubicBezTo>
                    <a:pt x="236" y="42"/>
                    <a:pt x="237" y="42"/>
                    <a:pt x="235" y="42"/>
                  </a:cubicBezTo>
                  <a:cubicBezTo>
                    <a:pt x="234" y="42"/>
                    <a:pt x="233" y="42"/>
                    <a:pt x="231" y="42"/>
                  </a:cubicBezTo>
                  <a:cubicBezTo>
                    <a:pt x="229" y="42"/>
                    <a:pt x="230" y="41"/>
                    <a:pt x="228" y="41"/>
                  </a:cubicBezTo>
                  <a:cubicBezTo>
                    <a:pt x="226" y="41"/>
                    <a:pt x="223" y="41"/>
                    <a:pt x="221" y="41"/>
                  </a:cubicBezTo>
                  <a:cubicBezTo>
                    <a:pt x="221" y="41"/>
                    <a:pt x="223" y="41"/>
                    <a:pt x="224" y="41"/>
                  </a:cubicBezTo>
                  <a:cubicBezTo>
                    <a:pt x="223" y="41"/>
                    <a:pt x="223" y="41"/>
                    <a:pt x="222" y="41"/>
                  </a:cubicBezTo>
                  <a:cubicBezTo>
                    <a:pt x="220" y="41"/>
                    <a:pt x="219" y="41"/>
                    <a:pt x="218" y="42"/>
                  </a:cubicBezTo>
                  <a:cubicBezTo>
                    <a:pt x="218" y="42"/>
                    <a:pt x="219" y="42"/>
                    <a:pt x="219" y="42"/>
                  </a:cubicBezTo>
                  <a:cubicBezTo>
                    <a:pt x="220" y="42"/>
                    <a:pt x="221" y="42"/>
                    <a:pt x="222" y="42"/>
                  </a:cubicBezTo>
                  <a:cubicBezTo>
                    <a:pt x="222" y="42"/>
                    <a:pt x="222" y="42"/>
                    <a:pt x="221" y="42"/>
                  </a:cubicBezTo>
                  <a:cubicBezTo>
                    <a:pt x="220" y="42"/>
                    <a:pt x="220" y="42"/>
                    <a:pt x="218" y="42"/>
                  </a:cubicBezTo>
                  <a:cubicBezTo>
                    <a:pt x="217" y="42"/>
                    <a:pt x="216" y="42"/>
                    <a:pt x="216" y="43"/>
                  </a:cubicBezTo>
                  <a:cubicBezTo>
                    <a:pt x="216" y="43"/>
                    <a:pt x="219" y="43"/>
                    <a:pt x="220" y="43"/>
                  </a:cubicBezTo>
                  <a:cubicBezTo>
                    <a:pt x="220" y="43"/>
                    <a:pt x="220" y="43"/>
                    <a:pt x="219" y="43"/>
                  </a:cubicBezTo>
                  <a:cubicBezTo>
                    <a:pt x="218" y="43"/>
                    <a:pt x="217" y="43"/>
                    <a:pt x="216" y="43"/>
                  </a:cubicBezTo>
                  <a:close/>
                  <a:moveTo>
                    <a:pt x="199" y="49"/>
                  </a:moveTo>
                  <a:cubicBezTo>
                    <a:pt x="198" y="49"/>
                    <a:pt x="198" y="49"/>
                    <a:pt x="197" y="49"/>
                  </a:cubicBezTo>
                  <a:cubicBezTo>
                    <a:pt x="196" y="49"/>
                    <a:pt x="194" y="50"/>
                    <a:pt x="196" y="49"/>
                  </a:cubicBezTo>
                  <a:cubicBezTo>
                    <a:pt x="198" y="49"/>
                    <a:pt x="199" y="49"/>
                    <a:pt x="199" y="49"/>
                  </a:cubicBezTo>
                  <a:close/>
                  <a:moveTo>
                    <a:pt x="322" y="130"/>
                  </a:moveTo>
                  <a:cubicBezTo>
                    <a:pt x="322" y="130"/>
                    <a:pt x="322" y="130"/>
                    <a:pt x="322" y="130"/>
                  </a:cubicBezTo>
                  <a:cubicBezTo>
                    <a:pt x="322" y="130"/>
                    <a:pt x="322" y="130"/>
                    <a:pt x="322" y="130"/>
                  </a:cubicBezTo>
                  <a:cubicBezTo>
                    <a:pt x="322" y="130"/>
                    <a:pt x="322" y="130"/>
                    <a:pt x="322" y="130"/>
                  </a:cubicBezTo>
                  <a:close/>
                  <a:moveTo>
                    <a:pt x="111" y="131"/>
                  </a:moveTo>
                  <a:cubicBezTo>
                    <a:pt x="112" y="132"/>
                    <a:pt x="115" y="133"/>
                    <a:pt x="118" y="133"/>
                  </a:cubicBezTo>
                  <a:cubicBezTo>
                    <a:pt x="118" y="133"/>
                    <a:pt x="118" y="133"/>
                    <a:pt x="119" y="133"/>
                  </a:cubicBezTo>
                  <a:cubicBezTo>
                    <a:pt x="119" y="132"/>
                    <a:pt x="119" y="132"/>
                    <a:pt x="119" y="132"/>
                  </a:cubicBezTo>
                  <a:cubicBezTo>
                    <a:pt x="116" y="130"/>
                    <a:pt x="114" y="129"/>
                    <a:pt x="110" y="129"/>
                  </a:cubicBezTo>
                  <a:cubicBezTo>
                    <a:pt x="110" y="129"/>
                    <a:pt x="109" y="128"/>
                    <a:pt x="108" y="128"/>
                  </a:cubicBezTo>
                  <a:cubicBezTo>
                    <a:pt x="107" y="128"/>
                    <a:pt x="107" y="128"/>
                    <a:pt x="106" y="129"/>
                  </a:cubicBezTo>
                  <a:cubicBezTo>
                    <a:pt x="107" y="129"/>
                    <a:pt x="107" y="129"/>
                    <a:pt x="107" y="129"/>
                  </a:cubicBezTo>
                  <a:cubicBezTo>
                    <a:pt x="107" y="129"/>
                    <a:pt x="108" y="129"/>
                    <a:pt x="108" y="129"/>
                  </a:cubicBezTo>
                  <a:cubicBezTo>
                    <a:pt x="108" y="129"/>
                    <a:pt x="108" y="129"/>
                    <a:pt x="107" y="129"/>
                  </a:cubicBezTo>
                  <a:cubicBezTo>
                    <a:pt x="107" y="130"/>
                    <a:pt x="110" y="131"/>
                    <a:pt x="112" y="130"/>
                  </a:cubicBezTo>
                  <a:cubicBezTo>
                    <a:pt x="112" y="130"/>
                    <a:pt x="111" y="131"/>
                    <a:pt x="111" y="131"/>
                  </a:cubicBezTo>
                  <a:close/>
                  <a:moveTo>
                    <a:pt x="98" y="116"/>
                  </a:moveTo>
                  <a:cubicBezTo>
                    <a:pt x="96" y="116"/>
                    <a:pt x="96" y="116"/>
                    <a:pt x="95" y="118"/>
                  </a:cubicBezTo>
                  <a:cubicBezTo>
                    <a:pt x="97" y="117"/>
                    <a:pt x="96" y="117"/>
                    <a:pt x="97" y="117"/>
                  </a:cubicBezTo>
                  <a:cubicBezTo>
                    <a:pt x="97" y="117"/>
                    <a:pt x="97" y="118"/>
                    <a:pt x="97" y="118"/>
                  </a:cubicBezTo>
                  <a:cubicBezTo>
                    <a:pt x="97" y="118"/>
                    <a:pt x="98" y="120"/>
                    <a:pt x="98" y="119"/>
                  </a:cubicBezTo>
                  <a:cubicBezTo>
                    <a:pt x="99" y="119"/>
                    <a:pt x="99" y="119"/>
                    <a:pt x="99" y="119"/>
                  </a:cubicBezTo>
                  <a:cubicBezTo>
                    <a:pt x="100" y="117"/>
                    <a:pt x="97" y="117"/>
                    <a:pt x="98" y="116"/>
                  </a:cubicBezTo>
                  <a:close/>
                  <a:moveTo>
                    <a:pt x="93" y="115"/>
                  </a:moveTo>
                  <a:cubicBezTo>
                    <a:pt x="93" y="114"/>
                    <a:pt x="93" y="114"/>
                    <a:pt x="94" y="112"/>
                  </a:cubicBezTo>
                  <a:cubicBezTo>
                    <a:pt x="93" y="113"/>
                    <a:pt x="93" y="112"/>
                    <a:pt x="92" y="112"/>
                  </a:cubicBezTo>
                  <a:cubicBezTo>
                    <a:pt x="92" y="113"/>
                    <a:pt x="91" y="113"/>
                    <a:pt x="91" y="113"/>
                  </a:cubicBezTo>
                  <a:cubicBezTo>
                    <a:pt x="91" y="114"/>
                    <a:pt x="91" y="115"/>
                    <a:pt x="93" y="115"/>
                  </a:cubicBezTo>
                  <a:cubicBezTo>
                    <a:pt x="92" y="116"/>
                    <a:pt x="92" y="116"/>
                    <a:pt x="93" y="117"/>
                  </a:cubicBezTo>
                  <a:cubicBezTo>
                    <a:pt x="94" y="116"/>
                    <a:pt x="94" y="115"/>
                    <a:pt x="94" y="114"/>
                  </a:cubicBezTo>
                  <a:cubicBezTo>
                    <a:pt x="94" y="115"/>
                    <a:pt x="93" y="115"/>
                    <a:pt x="93" y="115"/>
                  </a:cubicBezTo>
                  <a:close/>
                  <a:moveTo>
                    <a:pt x="284" y="430"/>
                  </a:moveTo>
                  <a:cubicBezTo>
                    <a:pt x="284" y="430"/>
                    <a:pt x="284" y="430"/>
                    <a:pt x="284" y="430"/>
                  </a:cubicBezTo>
                  <a:cubicBezTo>
                    <a:pt x="284" y="431"/>
                    <a:pt x="285" y="431"/>
                    <a:pt x="285" y="431"/>
                  </a:cubicBezTo>
                  <a:cubicBezTo>
                    <a:pt x="286" y="431"/>
                    <a:pt x="286" y="431"/>
                    <a:pt x="286" y="431"/>
                  </a:cubicBezTo>
                  <a:cubicBezTo>
                    <a:pt x="287" y="430"/>
                    <a:pt x="287" y="430"/>
                    <a:pt x="287" y="429"/>
                  </a:cubicBezTo>
                  <a:cubicBezTo>
                    <a:pt x="287" y="429"/>
                    <a:pt x="287" y="429"/>
                    <a:pt x="287" y="429"/>
                  </a:cubicBezTo>
                  <a:cubicBezTo>
                    <a:pt x="287" y="428"/>
                    <a:pt x="287" y="428"/>
                    <a:pt x="286" y="428"/>
                  </a:cubicBezTo>
                  <a:cubicBezTo>
                    <a:pt x="285" y="428"/>
                    <a:pt x="284" y="430"/>
                    <a:pt x="284" y="430"/>
                  </a:cubicBezTo>
                  <a:close/>
                  <a:moveTo>
                    <a:pt x="98" y="125"/>
                  </a:moveTo>
                  <a:cubicBezTo>
                    <a:pt x="98" y="124"/>
                    <a:pt x="99" y="124"/>
                    <a:pt x="99" y="124"/>
                  </a:cubicBezTo>
                  <a:cubicBezTo>
                    <a:pt x="99" y="124"/>
                    <a:pt x="99" y="124"/>
                    <a:pt x="98" y="123"/>
                  </a:cubicBezTo>
                  <a:cubicBezTo>
                    <a:pt x="99" y="123"/>
                    <a:pt x="99" y="122"/>
                    <a:pt x="99" y="122"/>
                  </a:cubicBezTo>
                  <a:cubicBezTo>
                    <a:pt x="99" y="122"/>
                    <a:pt x="98" y="123"/>
                    <a:pt x="97" y="123"/>
                  </a:cubicBezTo>
                  <a:cubicBezTo>
                    <a:pt x="97" y="123"/>
                    <a:pt x="98" y="122"/>
                    <a:pt x="98" y="122"/>
                  </a:cubicBezTo>
                  <a:cubicBezTo>
                    <a:pt x="97" y="122"/>
                    <a:pt x="97" y="122"/>
                    <a:pt x="96" y="122"/>
                  </a:cubicBezTo>
                  <a:cubicBezTo>
                    <a:pt x="96" y="122"/>
                    <a:pt x="96" y="122"/>
                    <a:pt x="96" y="122"/>
                  </a:cubicBezTo>
                  <a:cubicBezTo>
                    <a:pt x="97" y="123"/>
                    <a:pt x="97" y="124"/>
                    <a:pt x="97" y="123"/>
                  </a:cubicBezTo>
                  <a:cubicBezTo>
                    <a:pt x="98" y="123"/>
                    <a:pt x="97" y="124"/>
                    <a:pt x="98" y="124"/>
                  </a:cubicBezTo>
                  <a:cubicBezTo>
                    <a:pt x="98" y="124"/>
                    <a:pt x="98" y="124"/>
                    <a:pt x="98" y="125"/>
                  </a:cubicBezTo>
                  <a:cubicBezTo>
                    <a:pt x="97" y="125"/>
                    <a:pt x="98" y="126"/>
                    <a:pt x="99" y="126"/>
                  </a:cubicBezTo>
                  <a:cubicBezTo>
                    <a:pt x="100" y="126"/>
                    <a:pt x="98" y="125"/>
                    <a:pt x="98" y="125"/>
                  </a:cubicBezTo>
                  <a:close/>
                  <a:moveTo>
                    <a:pt x="209" y="46"/>
                  </a:moveTo>
                  <a:cubicBezTo>
                    <a:pt x="208" y="47"/>
                    <a:pt x="211" y="47"/>
                    <a:pt x="212" y="47"/>
                  </a:cubicBezTo>
                  <a:cubicBezTo>
                    <a:pt x="212" y="47"/>
                    <a:pt x="211" y="47"/>
                    <a:pt x="211" y="47"/>
                  </a:cubicBezTo>
                  <a:cubicBezTo>
                    <a:pt x="211" y="48"/>
                    <a:pt x="214" y="47"/>
                    <a:pt x="218" y="47"/>
                  </a:cubicBezTo>
                  <a:cubicBezTo>
                    <a:pt x="218" y="46"/>
                    <a:pt x="218" y="46"/>
                    <a:pt x="219" y="46"/>
                  </a:cubicBezTo>
                  <a:cubicBezTo>
                    <a:pt x="219" y="45"/>
                    <a:pt x="215" y="46"/>
                    <a:pt x="215" y="45"/>
                  </a:cubicBezTo>
                  <a:cubicBezTo>
                    <a:pt x="214" y="46"/>
                    <a:pt x="212" y="45"/>
                    <a:pt x="211" y="45"/>
                  </a:cubicBezTo>
                  <a:cubicBezTo>
                    <a:pt x="210" y="45"/>
                    <a:pt x="209" y="45"/>
                    <a:pt x="209" y="46"/>
                  </a:cubicBezTo>
                  <a:close/>
                  <a:moveTo>
                    <a:pt x="322" y="130"/>
                  </a:moveTo>
                  <a:cubicBezTo>
                    <a:pt x="322" y="130"/>
                    <a:pt x="322" y="130"/>
                    <a:pt x="322" y="130"/>
                  </a:cubicBezTo>
                  <a:cubicBezTo>
                    <a:pt x="322" y="130"/>
                    <a:pt x="322" y="131"/>
                    <a:pt x="322" y="130"/>
                  </a:cubicBezTo>
                  <a:close/>
                  <a:moveTo>
                    <a:pt x="190" y="54"/>
                  </a:moveTo>
                  <a:cubicBezTo>
                    <a:pt x="188" y="54"/>
                    <a:pt x="187" y="55"/>
                    <a:pt x="187" y="55"/>
                  </a:cubicBezTo>
                  <a:cubicBezTo>
                    <a:pt x="187" y="55"/>
                    <a:pt x="188" y="55"/>
                    <a:pt x="189" y="55"/>
                  </a:cubicBezTo>
                  <a:cubicBezTo>
                    <a:pt x="189" y="55"/>
                    <a:pt x="190" y="55"/>
                    <a:pt x="190" y="55"/>
                  </a:cubicBezTo>
                  <a:cubicBezTo>
                    <a:pt x="191" y="54"/>
                    <a:pt x="190" y="54"/>
                    <a:pt x="190" y="54"/>
                  </a:cubicBezTo>
                  <a:close/>
                  <a:moveTo>
                    <a:pt x="201" y="53"/>
                  </a:moveTo>
                  <a:cubicBezTo>
                    <a:pt x="201" y="54"/>
                    <a:pt x="201" y="54"/>
                    <a:pt x="200" y="54"/>
                  </a:cubicBezTo>
                  <a:cubicBezTo>
                    <a:pt x="200" y="54"/>
                    <a:pt x="203" y="54"/>
                    <a:pt x="204" y="54"/>
                  </a:cubicBezTo>
                  <a:cubicBezTo>
                    <a:pt x="204" y="54"/>
                    <a:pt x="207" y="54"/>
                    <a:pt x="208" y="53"/>
                  </a:cubicBezTo>
                  <a:cubicBezTo>
                    <a:pt x="208" y="52"/>
                    <a:pt x="209" y="52"/>
                    <a:pt x="209" y="51"/>
                  </a:cubicBezTo>
                  <a:cubicBezTo>
                    <a:pt x="210" y="50"/>
                    <a:pt x="209" y="50"/>
                    <a:pt x="207" y="50"/>
                  </a:cubicBezTo>
                  <a:cubicBezTo>
                    <a:pt x="207" y="50"/>
                    <a:pt x="206" y="50"/>
                    <a:pt x="205" y="51"/>
                  </a:cubicBezTo>
                  <a:cubicBezTo>
                    <a:pt x="203" y="51"/>
                    <a:pt x="202" y="50"/>
                    <a:pt x="200" y="51"/>
                  </a:cubicBezTo>
                  <a:cubicBezTo>
                    <a:pt x="200" y="51"/>
                    <a:pt x="199" y="51"/>
                    <a:pt x="198" y="51"/>
                  </a:cubicBezTo>
                  <a:cubicBezTo>
                    <a:pt x="199" y="51"/>
                    <a:pt x="200" y="51"/>
                    <a:pt x="202" y="51"/>
                  </a:cubicBezTo>
                  <a:cubicBezTo>
                    <a:pt x="202" y="51"/>
                    <a:pt x="202" y="51"/>
                    <a:pt x="202" y="52"/>
                  </a:cubicBezTo>
                  <a:cubicBezTo>
                    <a:pt x="199" y="52"/>
                    <a:pt x="199" y="51"/>
                    <a:pt x="196" y="51"/>
                  </a:cubicBezTo>
                  <a:cubicBezTo>
                    <a:pt x="196" y="52"/>
                    <a:pt x="196" y="52"/>
                    <a:pt x="196" y="52"/>
                  </a:cubicBezTo>
                  <a:cubicBezTo>
                    <a:pt x="197" y="52"/>
                    <a:pt x="197" y="52"/>
                    <a:pt x="198" y="52"/>
                  </a:cubicBezTo>
                  <a:cubicBezTo>
                    <a:pt x="195" y="53"/>
                    <a:pt x="194" y="51"/>
                    <a:pt x="190" y="52"/>
                  </a:cubicBezTo>
                  <a:cubicBezTo>
                    <a:pt x="190" y="52"/>
                    <a:pt x="190" y="52"/>
                    <a:pt x="189" y="52"/>
                  </a:cubicBezTo>
                  <a:cubicBezTo>
                    <a:pt x="189" y="52"/>
                    <a:pt x="189" y="52"/>
                    <a:pt x="189" y="52"/>
                  </a:cubicBezTo>
                  <a:cubicBezTo>
                    <a:pt x="189" y="52"/>
                    <a:pt x="189" y="52"/>
                    <a:pt x="189" y="52"/>
                  </a:cubicBezTo>
                  <a:cubicBezTo>
                    <a:pt x="189" y="52"/>
                    <a:pt x="189" y="52"/>
                    <a:pt x="189" y="53"/>
                  </a:cubicBezTo>
                  <a:cubicBezTo>
                    <a:pt x="190" y="53"/>
                    <a:pt x="191" y="53"/>
                    <a:pt x="192" y="53"/>
                  </a:cubicBezTo>
                  <a:cubicBezTo>
                    <a:pt x="192" y="53"/>
                    <a:pt x="192" y="53"/>
                    <a:pt x="192" y="53"/>
                  </a:cubicBezTo>
                  <a:cubicBezTo>
                    <a:pt x="192" y="53"/>
                    <a:pt x="193" y="53"/>
                    <a:pt x="194" y="53"/>
                  </a:cubicBezTo>
                  <a:cubicBezTo>
                    <a:pt x="194" y="53"/>
                    <a:pt x="194" y="53"/>
                    <a:pt x="195" y="53"/>
                  </a:cubicBezTo>
                  <a:cubicBezTo>
                    <a:pt x="197" y="53"/>
                    <a:pt x="201" y="52"/>
                    <a:pt x="203" y="52"/>
                  </a:cubicBezTo>
                  <a:cubicBezTo>
                    <a:pt x="203" y="52"/>
                    <a:pt x="204" y="52"/>
                    <a:pt x="204" y="52"/>
                  </a:cubicBezTo>
                  <a:cubicBezTo>
                    <a:pt x="203" y="53"/>
                    <a:pt x="201" y="53"/>
                    <a:pt x="201" y="53"/>
                  </a:cubicBezTo>
                  <a:cubicBezTo>
                    <a:pt x="201" y="53"/>
                    <a:pt x="201" y="53"/>
                    <a:pt x="201" y="53"/>
                  </a:cubicBezTo>
                  <a:close/>
                  <a:moveTo>
                    <a:pt x="222" y="47"/>
                  </a:moveTo>
                  <a:cubicBezTo>
                    <a:pt x="220" y="47"/>
                    <a:pt x="216" y="48"/>
                    <a:pt x="215" y="48"/>
                  </a:cubicBezTo>
                  <a:cubicBezTo>
                    <a:pt x="215" y="48"/>
                    <a:pt x="221" y="48"/>
                    <a:pt x="222" y="48"/>
                  </a:cubicBezTo>
                  <a:cubicBezTo>
                    <a:pt x="222" y="48"/>
                    <a:pt x="223" y="48"/>
                    <a:pt x="223" y="48"/>
                  </a:cubicBezTo>
                  <a:cubicBezTo>
                    <a:pt x="223" y="48"/>
                    <a:pt x="223" y="48"/>
                    <a:pt x="223" y="47"/>
                  </a:cubicBezTo>
                  <a:cubicBezTo>
                    <a:pt x="222" y="47"/>
                    <a:pt x="223" y="47"/>
                    <a:pt x="222" y="47"/>
                  </a:cubicBezTo>
                  <a:close/>
                  <a:moveTo>
                    <a:pt x="218" y="51"/>
                  </a:moveTo>
                  <a:cubicBezTo>
                    <a:pt x="216" y="51"/>
                    <a:pt x="216" y="52"/>
                    <a:pt x="215" y="53"/>
                  </a:cubicBezTo>
                  <a:cubicBezTo>
                    <a:pt x="214" y="53"/>
                    <a:pt x="213" y="53"/>
                    <a:pt x="213" y="53"/>
                  </a:cubicBezTo>
                  <a:cubicBezTo>
                    <a:pt x="213" y="53"/>
                    <a:pt x="220" y="54"/>
                    <a:pt x="220" y="54"/>
                  </a:cubicBezTo>
                  <a:cubicBezTo>
                    <a:pt x="222" y="54"/>
                    <a:pt x="223" y="53"/>
                    <a:pt x="223" y="53"/>
                  </a:cubicBezTo>
                  <a:cubicBezTo>
                    <a:pt x="223" y="52"/>
                    <a:pt x="220" y="51"/>
                    <a:pt x="218" y="51"/>
                  </a:cubicBezTo>
                  <a:close/>
                  <a:moveTo>
                    <a:pt x="279" y="72"/>
                  </a:moveTo>
                  <a:cubicBezTo>
                    <a:pt x="281" y="72"/>
                    <a:pt x="283" y="72"/>
                    <a:pt x="283" y="71"/>
                  </a:cubicBezTo>
                  <a:cubicBezTo>
                    <a:pt x="283" y="69"/>
                    <a:pt x="276" y="69"/>
                    <a:pt x="276" y="70"/>
                  </a:cubicBezTo>
                  <a:cubicBezTo>
                    <a:pt x="276" y="71"/>
                    <a:pt x="277" y="72"/>
                    <a:pt x="279" y="72"/>
                  </a:cubicBezTo>
                  <a:close/>
                  <a:moveTo>
                    <a:pt x="260" y="220"/>
                  </a:moveTo>
                  <a:cubicBezTo>
                    <a:pt x="260" y="220"/>
                    <a:pt x="260" y="220"/>
                    <a:pt x="260" y="220"/>
                  </a:cubicBezTo>
                  <a:cubicBezTo>
                    <a:pt x="260" y="220"/>
                    <a:pt x="260" y="220"/>
                    <a:pt x="260" y="221"/>
                  </a:cubicBezTo>
                  <a:cubicBezTo>
                    <a:pt x="259" y="221"/>
                    <a:pt x="258" y="221"/>
                    <a:pt x="258" y="222"/>
                  </a:cubicBezTo>
                  <a:cubicBezTo>
                    <a:pt x="258" y="222"/>
                    <a:pt x="260" y="222"/>
                    <a:pt x="260" y="222"/>
                  </a:cubicBezTo>
                  <a:cubicBezTo>
                    <a:pt x="260" y="221"/>
                    <a:pt x="260" y="220"/>
                    <a:pt x="260" y="220"/>
                  </a:cubicBezTo>
                  <a:cubicBezTo>
                    <a:pt x="260" y="220"/>
                    <a:pt x="260" y="220"/>
                    <a:pt x="260" y="220"/>
                  </a:cubicBezTo>
                  <a:close/>
                  <a:moveTo>
                    <a:pt x="277" y="208"/>
                  </a:moveTo>
                  <a:cubicBezTo>
                    <a:pt x="277" y="208"/>
                    <a:pt x="277" y="208"/>
                    <a:pt x="277" y="208"/>
                  </a:cubicBezTo>
                  <a:cubicBezTo>
                    <a:pt x="277" y="209"/>
                    <a:pt x="277" y="211"/>
                    <a:pt x="278" y="211"/>
                  </a:cubicBezTo>
                  <a:cubicBezTo>
                    <a:pt x="278" y="211"/>
                    <a:pt x="279" y="210"/>
                    <a:pt x="279" y="210"/>
                  </a:cubicBezTo>
                  <a:cubicBezTo>
                    <a:pt x="279" y="209"/>
                    <a:pt x="278" y="208"/>
                    <a:pt x="277" y="208"/>
                  </a:cubicBezTo>
                  <a:close/>
                  <a:moveTo>
                    <a:pt x="294" y="223"/>
                  </a:moveTo>
                  <a:cubicBezTo>
                    <a:pt x="295" y="223"/>
                    <a:pt x="296" y="223"/>
                    <a:pt x="296" y="223"/>
                  </a:cubicBezTo>
                  <a:cubicBezTo>
                    <a:pt x="297" y="222"/>
                    <a:pt x="297" y="222"/>
                    <a:pt x="296" y="221"/>
                  </a:cubicBezTo>
                  <a:cubicBezTo>
                    <a:pt x="296" y="222"/>
                    <a:pt x="295" y="223"/>
                    <a:pt x="294" y="223"/>
                  </a:cubicBezTo>
                  <a:cubicBezTo>
                    <a:pt x="294" y="223"/>
                    <a:pt x="294" y="223"/>
                    <a:pt x="294" y="223"/>
                  </a:cubicBezTo>
                  <a:cubicBezTo>
                    <a:pt x="294" y="223"/>
                    <a:pt x="294" y="223"/>
                    <a:pt x="294" y="223"/>
                  </a:cubicBezTo>
                  <a:close/>
                  <a:moveTo>
                    <a:pt x="281" y="204"/>
                  </a:moveTo>
                  <a:cubicBezTo>
                    <a:pt x="281" y="203"/>
                    <a:pt x="281" y="203"/>
                    <a:pt x="281" y="203"/>
                  </a:cubicBezTo>
                  <a:cubicBezTo>
                    <a:pt x="281" y="203"/>
                    <a:pt x="281" y="204"/>
                    <a:pt x="281" y="204"/>
                  </a:cubicBezTo>
                  <a:close/>
                  <a:moveTo>
                    <a:pt x="289" y="224"/>
                  </a:moveTo>
                  <a:cubicBezTo>
                    <a:pt x="288" y="224"/>
                    <a:pt x="288" y="224"/>
                    <a:pt x="287" y="224"/>
                  </a:cubicBezTo>
                  <a:cubicBezTo>
                    <a:pt x="287" y="224"/>
                    <a:pt x="287" y="223"/>
                    <a:pt x="287" y="223"/>
                  </a:cubicBezTo>
                  <a:cubicBezTo>
                    <a:pt x="284" y="223"/>
                    <a:pt x="281" y="221"/>
                    <a:pt x="279" y="220"/>
                  </a:cubicBezTo>
                  <a:cubicBezTo>
                    <a:pt x="279" y="220"/>
                    <a:pt x="278" y="218"/>
                    <a:pt x="277" y="218"/>
                  </a:cubicBezTo>
                  <a:cubicBezTo>
                    <a:pt x="272" y="218"/>
                    <a:pt x="270" y="215"/>
                    <a:pt x="264" y="215"/>
                  </a:cubicBezTo>
                  <a:cubicBezTo>
                    <a:pt x="258" y="215"/>
                    <a:pt x="255" y="217"/>
                    <a:pt x="253" y="220"/>
                  </a:cubicBezTo>
                  <a:cubicBezTo>
                    <a:pt x="253" y="220"/>
                    <a:pt x="254" y="220"/>
                    <a:pt x="254" y="220"/>
                  </a:cubicBezTo>
                  <a:cubicBezTo>
                    <a:pt x="255" y="219"/>
                    <a:pt x="259" y="218"/>
                    <a:pt x="261" y="217"/>
                  </a:cubicBezTo>
                  <a:cubicBezTo>
                    <a:pt x="262" y="217"/>
                    <a:pt x="263" y="218"/>
                    <a:pt x="263" y="218"/>
                  </a:cubicBezTo>
                  <a:cubicBezTo>
                    <a:pt x="263" y="218"/>
                    <a:pt x="263" y="219"/>
                    <a:pt x="264" y="219"/>
                  </a:cubicBezTo>
                  <a:cubicBezTo>
                    <a:pt x="265" y="219"/>
                    <a:pt x="266" y="219"/>
                    <a:pt x="267" y="219"/>
                  </a:cubicBezTo>
                  <a:cubicBezTo>
                    <a:pt x="269" y="219"/>
                    <a:pt x="270" y="221"/>
                    <a:pt x="272" y="221"/>
                  </a:cubicBezTo>
                  <a:cubicBezTo>
                    <a:pt x="273" y="221"/>
                    <a:pt x="274" y="221"/>
                    <a:pt x="275" y="221"/>
                  </a:cubicBezTo>
                  <a:cubicBezTo>
                    <a:pt x="275" y="221"/>
                    <a:pt x="275" y="222"/>
                    <a:pt x="276" y="222"/>
                  </a:cubicBezTo>
                  <a:cubicBezTo>
                    <a:pt x="277" y="224"/>
                    <a:pt x="279" y="224"/>
                    <a:pt x="281" y="225"/>
                  </a:cubicBezTo>
                  <a:cubicBezTo>
                    <a:pt x="281" y="226"/>
                    <a:pt x="280" y="226"/>
                    <a:pt x="279" y="226"/>
                  </a:cubicBezTo>
                  <a:cubicBezTo>
                    <a:pt x="280" y="226"/>
                    <a:pt x="279" y="227"/>
                    <a:pt x="279" y="227"/>
                  </a:cubicBezTo>
                  <a:cubicBezTo>
                    <a:pt x="282" y="227"/>
                    <a:pt x="284" y="228"/>
                    <a:pt x="287" y="228"/>
                  </a:cubicBezTo>
                  <a:cubicBezTo>
                    <a:pt x="289" y="228"/>
                    <a:pt x="291" y="228"/>
                    <a:pt x="292" y="226"/>
                  </a:cubicBezTo>
                  <a:cubicBezTo>
                    <a:pt x="291" y="226"/>
                    <a:pt x="290" y="224"/>
                    <a:pt x="289" y="224"/>
                  </a:cubicBezTo>
                  <a:close/>
                  <a:moveTo>
                    <a:pt x="278" y="202"/>
                  </a:moveTo>
                  <a:cubicBezTo>
                    <a:pt x="278" y="202"/>
                    <a:pt x="277" y="201"/>
                    <a:pt x="277" y="201"/>
                  </a:cubicBezTo>
                  <a:cubicBezTo>
                    <a:pt x="276" y="201"/>
                    <a:pt x="275" y="202"/>
                    <a:pt x="275" y="202"/>
                  </a:cubicBezTo>
                  <a:cubicBezTo>
                    <a:pt x="275" y="202"/>
                    <a:pt x="277" y="202"/>
                    <a:pt x="278" y="202"/>
                  </a:cubicBezTo>
                  <a:close/>
                  <a:moveTo>
                    <a:pt x="283" y="233"/>
                  </a:moveTo>
                  <a:cubicBezTo>
                    <a:pt x="283" y="233"/>
                    <a:pt x="283" y="233"/>
                    <a:pt x="284" y="233"/>
                  </a:cubicBezTo>
                  <a:cubicBezTo>
                    <a:pt x="283" y="233"/>
                    <a:pt x="281" y="233"/>
                    <a:pt x="279" y="232"/>
                  </a:cubicBezTo>
                  <a:cubicBezTo>
                    <a:pt x="279" y="232"/>
                    <a:pt x="278" y="233"/>
                    <a:pt x="278" y="233"/>
                  </a:cubicBezTo>
                  <a:cubicBezTo>
                    <a:pt x="278" y="234"/>
                    <a:pt x="279" y="235"/>
                    <a:pt x="280" y="235"/>
                  </a:cubicBezTo>
                  <a:cubicBezTo>
                    <a:pt x="282" y="235"/>
                    <a:pt x="283" y="235"/>
                    <a:pt x="284" y="234"/>
                  </a:cubicBezTo>
                  <a:cubicBezTo>
                    <a:pt x="284" y="234"/>
                    <a:pt x="284" y="233"/>
                    <a:pt x="283" y="233"/>
                  </a:cubicBezTo>
                  <a:close/>
                  <a:moveTo>
                    <a:pt x="359" y="133"/>
                  </a:moveTo>
                  <a:cubicBezTo>
                    <a:pt x="359" y="133"/>
                    <a:pt x="358" y="132"/>
                    <a:pt x="358" y="132"/>
                  </a:cubicBezTo>
                  <a:cubicBezTo>
                    <a:pt x="358" y="131"/>
                    <a:pt x="359" y="131"/>
                    <a:pt x="359" y="130"/>
                  </a:cubicBezTo>
                  <a:cubicBezTo>
                    <a:pt x="359" y="130"/>
                    <a:pt x="358" y="130"/>
                    <a:pt x="358" y="131"/>
                  </a:cubicBezTo>
                  <a:cubicBezTo>
                    <a:pt x="358" y="129"/>
                    <a:pt x="358" y="129"/>
                    <a:pt x="358" y="128"/>
                  </a:cubicBezTo>
                  <a:cubicBezTo>
                    <a:pt x="357" y="128"/>
                    <a:pt x="356" y="128"/>
                    <a:pt x="355" y="127"/>
                  </a:cubicBezTo>
                  <a:cubicBezTo>
                    <a:pt x="354" y="128"/>
                    <a:pt x="354" y="128"/>
                    <a:pt x="354" y="128"/>
                  </a:cubicBezTo>
                  <a:cubicBezTo>
                    <a:pt x="353" y="128"/>
                    <a:pt x="354" y="127"/>
                    <a:pt x="354" y="127"/>
                  </a:cubicBezTo>
                  <a:cubicBezTo>
                    <a:pt x="353" y="127"/>
                    <a:pt x="352" y="127"/>
                    <a:pt x="352" y="127"/>
                  </a:cubicBezTo>
                  <a:cubicBezTo>
                    <a:pt x="352" y="127"/>
                    <a:pt x="351" y="126"/>
                    <a:pt x="351" y="126"/>
                  </a:cubicBezTo>
                  <a:cubicBezTo>
                    <a:pt x="352" y="126"/>
                    <a:pt x="352" y="126"/>
                    <a:pt x="352" y="126"/>
                  </a:cubicBezTo>
                  <a:cubicBezTo>
                    <a:pt x="352" y="126"/>
                    <a:pt x="351" y="125"/>
                    <a:pt x="350" y="125"/>
                  </a:cubicBezTo>
                  <a:cubicBezTo>
                    <a:pt x="349" y="125"/>
                    <a:pt x="350" y="126"/>
                    <a:pt x="349" y="126"/>
                  </a:cubicBezTo>
                  <a:cubicBezTo>
                    <a:pt x="349" y="125"/>
                    <a:pt x="349" y="125"/>
                    <a:pt x="349" y="125"/>
                  </a:cubicBezTo>
                  <a:cubicBezTo>
                    <a:pt x="349" y="124"/>
                    <a:pt x="351" y="123"/>
                    <a:pt x="351" y="121"/>
                  </a:cubicBezTo>
                  <a:cubicBezTo>
                    <a:pt x="351" y="121"/>
                    <a:pt x="350" y="120"/>
                    <a:pt x="350" y="120"/>
                  </a:cubicBezTo>
                  <a:cubicBezTo>
                    <a:pt x="348" y="120"/>
                    <a:pt x="348" y="121"/>
                    <a:pt x="347" y="122"/>
                  </a:cubicBezTo>
                  <a:cubicBezTo>
                    <a:pt x="346" y="124"/>
                    <a:pt x="345" y="128"/>
                    <a:pt x="342" y="128"/>
                  </a:cubicBezTo>
                  <a:cubicBezTo>
                    <a:pt x="342" y="129"/>
                    <a:pt x="343" y="129"/>
                    <a:pt x="343" y="129"/>
                  </a:cubicBezTo>
                  <a:cubicBezTo>
                    <a:pt x="343" y="129"/>
                    <a:pt x="343" y="129"/>
                    <a:pt x="343" y="130"/>
                  </a:cubicBezTo>
                  <a:cubicBezTo>
                    <a:pt x="343" y="130"/>
                    <a:pt x="341" y="131"/>
                    <a:pt x="341" y="131"/>
                  </a:cubicBezTo>
                  <a:cubicBezTo>
                    <a:pt x="341" y="131"/>
                    <a:pt x="342" y="132"/>
                    <a:pt x="342" y="132"/>
                  </a:cubicBezTo>
                  <a:cubicBezTo>
                    <a:pt x="344" y="132"/>
                    <a:pt x="344" y="132"/>
                    <a:pt x="346" y="132"/>
                  </a:cubicBezTo>
                  <a:cubicBezTo>
                    <a:pt x="347" y="132"/>
                    <a:pt x="348" y="132"/>
                    <a:pt x="349" y="133"/>
                  </a:cubicBezTo>
                  <a:cubicBezTo>
                    <a:pt x="350" y="133"/>
                    <a:pt x="350" y="133"/>
                    <a:pt x="351" y="133"/>
                  </a:cubicBezTo>
                  <a:cubicBezTo>
                    <a:pt x="352" y="133"/>
                    <a:pt x="353" y="133"/>
                    <a:pt x="354" y="133"/>
                  </a:cubicBezTo>
                  <a:cubicBezTo>
                    <a:pt x="354" y="134"/>
                    <a:pt x="353" y="134"/>
                    <a:pt x="353" y="134"/>
                  </a:cubicBezTo>
                  <a:cubicBezTo>
                    <a:pt x="353" y="135"/>
                    <a:pt x="354" y="135"/>
                    <a:pt x="354" y="135"/>
                  </a:cubicBezTo>
                  <a:cubicBezTo>
                    <a:pt x="355" y="135"/>
                    <a:pt x="356" y="134"/>
                    <a:pt x="357" y="133"/>
                  </a:cubicBezTo>
                  <a:cubicBezTo>
                    <a:pt x="358" y="133"/>
                    <a:pt x="357" y="135"/>
                    <a:pt x="358" y="135"/>
                  </a:cubicBezTo>
                  <a:cubicBezTo>
                    <a:pt x="358" y="135"/>
                    <a:pt x="359" y="135"/>
                    <a:pt x="359" y="135"/>
                  </a:cubicBezTo>
                  <a:cubicBezTo>
                    <a:pt x="359" y="136"/>
                    <a:pt x="359" y="136"/>
                    <a:pt x="360" y="136"/>
                  </a:cubicBezTo>
                  <a:cubicBezTo>
                    <a:pt x="361" y="137"/>
                    <a:pt x="362" y="136"/>
                    <a:pt x="362" y="135"/>
                  </a:cubicBezTo>
                  <a:cubicBezTo>
                    <a:pt x="362" y="134"/>
                    <a:pt x="361" y="134"/>
                    <a:pt x="361" y="133"/>
                  </a:cubicBezTo>
                  <a:cubicBezTo>
                    <a:pt x="360" y="133"/>
                    <a:pt x="360" y="133"/>
                    <a:pt x="359" y="133"/>
                  </a:cubicBezTo>
                  <a:close/>
                  <a:moveTo>
                    <a:pt x="340" y="262"/>
                  </a:moveTo>
                  <a:cubicBezTo>
                    <a:pt x="339" y="262"/>
                    <a:pt x="338" y="263"/>
                    <a:pt x="338" y="265"/>
                  </a:cubicBezTo>
                  <a:cubicBezTo>
                    <a:pt x="338" y="265"/>
                    <a:pt x="339" y="265"/>
                    <a:pt x="339" y="265"/>
                  </a:cubicBezTo>
                  <a:cubicBezTo>
                    <a:pt x="340" y="265"/>
                    <a:pt x="340" y="263"/>
                    <a:pt x="341" y="263"/>
                  </a:cubicBezTo>
                  <a:cubicBezTo>
                    <a:pt x="341" y="263"/>
                    <a:pt x="341" y="262"/>
                    <a:pt x="341" y="262"/>
                  </a:cubicBezTo>
                  <a:cubicBezTo>
                    <a:pt x="340" y="262"/>
                    <a:pt x="340" y="262"/>
                    <a:pt x="340" y="262"/>
                  </a:cubicBezTo>
                  <a:close/>
                  <a:moveTo>
                    <a:pt x="378" y="300"/>
                  </a:moveTo>
                  <a:cubicBezTo>
                    <a:pt x="377" y="300"/>
                    <a:pt x="376" y="302"/>
                    <a:pt x="376" y="300"/>
                  </a:cubicBezTo>
                  <a:cubicBezTo>
                    <a:pt x="375" y="300"/>
                    <a:pt x="375" y="299"/>
                    <a:pt x="374" y="299"/>
                  </a:cubicBezTo>
                  <a:cubicBezTo>
                    <a:pt x="374" y="299"/>
                    <a:pt x="374" y="299"/>
                    <a:pt x="374" y="299"/>
                  </a:cubicBezTo>
                  <a:cubicBezTo>
                    <a:pt x="372" y="299"/>
                    <a:pt x="372" y="300"/>
                    <a:pt x="371" y="302"/>
                  </a:cubicBezTo>
                  <a:cubicBezTo>
                    <a:pt x="371" y="303"/>
                    <a:pt x="374" y="305"/>
                    <a:pt x="375" y="305"/>
                  </a:cubicBezTo>
                  <a:cubicBezTo>
                    <a:pt x="377" y="305"/>
                    <a:pt x="378" y="302"/>
                    <a:pt x="378" y="301"/>
                  </a:cubicBezTo>
                  <a:cubicBezTo>
                    <a:pt x="378" y="301"/>
                    <a:pt x="378" y="300"/>
                    <a:pt x="378" y="300"/>
                  </a:cubicBezTo>
                  <a:close/>
                  <a:moveTo>
                    <a:pt x="339" y="136"/>
                  </a:moveTo>
                  <a:cubicBezTo>
                    <a:pt x="339" y="136"/>
                    <a:pt x="339" y="136"/>
                    <a:pt x="339" y="136"/>
                  </a:cubicBezTo>
                  <a:cubicBezTo>
                    <a:pt x="336" y="136"/>
                    <a:pt x="338" y="135"/>
                    <a:pt x="338" y="134"/>
                  </a:cubicBezTo>
                  <a:cubicBezTo>
                    <a:pt x="338" y="134"/>
                    <a:pt x="337" y="134"/>
                    <a:pt x="337" y="133"/>
                  </a:cubicBezTo>
                  <a:cubicBezTo>
                    <a:pt x="336" y="134"/>
                    <a:pt x="335" y="136"/>
                    <a:pt x="335" y="136"/>
                  </a:cubicBezTo>
                  <a:cubicBezTo>
                    <a:pt x="335" y="137"/>
                    <a:pt x="335" y="137"/>
                    <a:pt x="337" y="137"/>
                  </a:cubicBezTo>
                  <a:cubicBezTo>
                    <a:pt x="338" y="138"/>
                    <a:pt x="339" y="137"/>
                    <a:pt x="339" y="136"/>
                  </a:cubicBezTo>
                  <a:close/>
                  <a:moveTo>
                    <a:pt x="311" y="231"/>
                  </a:moveTo>
                  <a:cubicBezTo>
                    <a:pt x="309" y="230"/>
                    <a:pt x="308" y="228"/>
                    <a:pt x="304" y="227"/>
                  </a:cubicBezTo>
                  <a:cubicBezTo>
                    <a:pt x="303" y="227"/>
                    <a:pt x="302" y="228"/>
                    <a:pt x="300" y="228"/>
                  </a:cubicBezTo>
                  <a:cubicBezTo>
                    <a:pt x="299" y="228"/>
                    <a:pt x="298" y="227"/>
                    <a:pt x="297" y="227"/>
                  </a:cubicBezTo>
                  <a:cubicBezTo>
                    <a:pt x="297" y="227"/>
                    <a:pt x="296" y="228"/>
                    <a:pt x="296" y="228"/>
                  </a:cubicBezTo>
                  <a:cubicBezTo>
                    <a:pt x="296" y="228"/>
                    <a:pt x="297" y="229"/>
                    <a:pt x="298" y="229"/>
                  </a:cubicBezTo>
                  <a:cubicBezTo>
                    <a:pt x="298" y="230"/>
                    <a:pt x="298" y="231"/>
                    <a:pt x="299" y="232"/>
                  </a:cubicBezTo>
                  <a:cubicBezTo>
                    <a:pt x="297" y="233"/>
                    <a:pt x="296" y="232"/>
                    <a:pt x="293" y="232"/>
                  </a:cubicBezTo>
                  <a:cubicBezTo>
                    <a:pt x="293" y="232"/>
                    <a:pt x="292" y="233"/>
                    <a:pt x="292" y="233"/>
                  </a:cubicBezTo>
                  <a:cubicBezTo>
                    <a:pt x="292" y="233"/>
                    <a:pt x="293" y="234"/>
                    <a:pt x="294" y="235"/>
                  </a:cubicBezTo>
                  <a:cubicBezTo>
                    <a:pt x="294" y="234"/>
                    <a:pt x="294" y="234"/>
                    <a:pt x="294" y="233"/>
                  </a:cubicBezTo>
                  <a:cubicBezTo>
                    <a:pt x="294" y="234"/>
                    <a:pt x="295" y="234"/>
                    <a:pt x="296" y="234"/>
                  </a:cubicBezTo>
                  <a:cubicBezTo>
                    <a:pt x="297" y="234"/>
                    <a:pt x="300" y="233"/>
                    <a:pt x="301" y="234"/>
                  </a:cubicBezTo>
                  <a:cubicBezTo>
                    <a:pt x="302" y="234"/>
                    <a:pt x="302" y="236"/>
                    <a:pt x="303" y="236"/>
                  </a:cubicBezTo>
                  <a:cubicBezTo>
                    <a:pt x="304" y="236"/>
                    <a:pt x="304" y="233"/>
                    <a:pt x="306" y="233"/>
                  </a:cubicBezTo>
                  <a:cubicBezTo>
                    <a:pt x="306" y="233"/>
                    <a:pt x="306" y="234"/>
                    <a:pt x="307" y="234"/>
                  </a:cubicBezTo>
                  <a:cubicBezTo>
                    <a:pt x="308" y="234"/>
                    <a:pt x="308" y="233"/>
                    <a:pt x="309" y="233"/>
                  </a:cubicBezTo>
                  <a:cubicBezTo>
                    <a:pt x="311" y="233"/>
                    <a:pt x="312" y="233"/>
                    <a:pt x="314" y="233"/>
                  </a:cubicBezTo>
                  <a:cubicBezTo>
                    <a:pt x="313" y="232"/>
                    <a:pt x="312" y="231"/>
                    <a:pt x="311" y="230"/>
                  </a:cubicBezTo>
                  <a:cubicBezTo>
                    <a:pt x="311" y="230"/>
                    <a:pt x="311" y="231"/>
                    <a:pt x="311" y="231"/>
                  </a:cubicBezTo>
                  <a:close/>
                  <a:moveTo>
                    <a:pt x="319" y="233"/>
                  </a:moveTo>
                  <a:cubicBezTo>
                    <a:pt x="319" y="234"/>
                    <a:pt x="320" y="234"/>
                    <a:pt x="322" y="234"/>
                  </a:cubicBezTo>
                  <a:cubicBezTo>
                    <a:pt x="322" y="234"/>
                    <a:pt x="323" y="234"/>
                    <a:pt x="324" y="234"/>
                  </a:cubicBezTo>
                  <a:cubicBezTo>
                    <a:pt x="323" y="233"/>
                    <a:pt x="320" y="232"/>
                    <a:pt x="320" y="232"/>
                  </a:cubicBezTo>
                  <a:cubicBezTo>
                    <a:pt x="320" y="232"/>
                    <a:pt x="318" y="233"/>
                    <a:pt x="319" y="233"/>
                  </a:cubicBezTo>
                  <a:close/>
                  <a:moveTo>
                    <a:pt x="269" y="67"/>
                  </a:moveTo>
                  <a:cubicBezTo>
                    <a:pt x="271" y="67"/>
                    <a:pt x="272" y="67"/>
                    <a:pt x="272" y="67"/>
                  </a:cubicBezTo>
                  <a:cubicBezTo>
                    <a:pt x="271" y="66"/>
                    <a:pt x="268" y="67"/>
                    <a:pt x="269" y="67"/>
                  </a:cubicBezTo>
                  <a:close/>
                  <a:moveTo>
                    <a:pt x="255" y="74"/>
                  </a:moveTo>
                  <a:cubicBezTo>
                    <a:pt x="255" y="74"/>
                    <a:pt x="254" y="73"/>
                    <a:pt x="253" y="73"/>
                  </a:cubicBezTo>
                  <a:cubicBezTo>
                    <a:pt x="253" y="74"/>
                    <a:pt x="254" y="74"/>
                    <a:pt x="255" y="74"/>
                  </a:cubicBezTo>
                  <a:close/>
                  <a:moveTo>
                    <a:pt x="255" y="82"/>
                  </a:moveTo>
                  <a:cubicBezTo>
                    <a:pt x="255" y="82"/>
                    <a:pt x="255" y="82"/>
                    <a:pt x="255" y="82"/>
                  </a:cubicBezTo>
                  <a:cubicBezTo>
                    <a:pt x="257" y="82"/>
                    <a:pt x="260" y="81"/>
                    <a:pt x="261" y="81"/>
                  </a:cubicBezTo>
                  <a:cubicBezTo>
                    <a:pt x="259" y="81"/>
                    <a:pt x="260" y="81"/>
                    <a:pt x="258" y="81"/>
                  </a:cubicBezTo>
                  <a:cubicBezTo>
                    <a:pt x="257" y="81"/>
                    <a:pt x="256" y="81"/>
                    <a:pt x="255" y="82"/>
                  </a:cubicBezTo>
                  <a:close/>
                  <a:moveTo>
                    <a:pt x="264" y="110"/>
                  </a:moveTo>
                  <a:cubicBezTo>
                    <a:pt x="264" y="110"/>
                    <a:pt x="264" y="110"/>
                    <a:pt x="264" y="110"/>
                  </a:cubicBezTo>
                  <a:cubicBezTo>
                    <a:pt x="264" y="111"/>
                    <a:pt x="265" y="111"/>
                    <a:pt x="266" y="111"/>
                  </a:cubicBezTo>
                  <a:cubicBezTo>
                    <a:pt x="266" y="111"/>
                    <a:pt x="266" y="111"/>
                    <a:pt x="267" y="111"/>
                  </a:cubicBezTo>
                  <a:cubicBezTo>
                    <a:pt x="266" y="110"/>
                    <a:pt x="265" y="110"/>
                    <a:pt x="264" y="110"/>
                  </a:cubicBezTo>
                  <a:close/>
                  <a:moveTo>
                    <a:pt x="262" y="78"/>
                  </a:moveTo>
                  <a:cubicBezTo>
                    <a:pt x="261" y="78"/>
                    <a:pt x="261" y="77"/>
                    <a:pt x="261" y="77"/>
                  </a:cubicBezTo>
                  <a:cubicBezTo>
                    <a:pt x="259" y="76"/>
                    <a:pt x="255" y="76"/>
                    <a:pt x="252" y="75"/>
                  </a:cubicBezTo>
                  <a:cubicBezTo>
                    <a:pt x="252" y="75"/>
                    <a:pt x="252" y="75"/>
                    <a:pt x="251" y="75"/>
                  </a:cubicBezTo>
                  <a:cubicBezTo>
                    <a:pt x="251" y="75"/>
                    <a:pt x="250" y="74"/>
                    <a:pt x="249" y="74"/>
                  </a:cubicBezTo>
                  <a:cubicBezTo>
                    <a:pt x="246" y="74"/>
                    <a:pt x="246" y="76"/>
                    <a:pt x="246" y="77"/>
                  </a:cubicBezTo>
                  <a:cubicBezTo>
                    <a:pt x="246" y="77"/>
                    <a:pt x="246" y="77"/>
                    <a:pt x="246" y="77"/>
                  </a:cubicBezTo>
                  <a:cubicBezTo>
                    <a:pt x="246" y="78"/>
                    <a:pt x="245" y="78"/>
                    <a:pt x="244" y="78"/>
                  </a:cubicBezTo>
                  <a:cubicBezTo>
                    <a:pt x="244" y="78"/>
                    <a:pt x="243" y="78"/>
                    <a:pt x="243" y="79"/>
                  </a:cubicBezTo>
                  <a:cubicBezTo>
                    <a:pt x="243" y="79"/>
                    <a:pt x="246" y="79"/>
                    <a:pt x="248" y="79"/>
                  </a:cubicBezTo>
                  <a:cubicBezTo>
                    <a:pt x="248" y="80"/>
                    <a:pt x="247" y="80"/>
                    <a:pt x="249" y="80"/>
                  </a:cubicBezTo>
                  <a:cubicBezTo>
                    <a:pt x="249" y="80"/>
                    <a:pt x="249" y="80"/>
                    <a:pt x="250" y="80"/>
                  </a:cubicBezTo>
                  <a:cubicBezTo>
                    <a:pt x="251" y="80"/>
                    <a:pt x="255" y="79"/>
                    <a:pt x="255" y="78"/>
                  </a:cubicBezTo>
                  <a:cubicBezTo>
                    <a:pt x="256" y="78"/>
                    <a:pt x="260" y="79"/>
                    <a:pt x="260" y="79"/>
                  </a:cubicBezTo>
                  <a:cubicBezTo>
                    <a:pt x="261" y="79"/>
                    <a:pt x="262" y="79"/>
                    <a:pt x="263" y="79"/>
                  </a:cubicBezTo>
                  <a:cubicBezTo>
                    <a:pt x="264" y="79"/>
                    <a:pt x="266" y="79"/>
                    <a:pt x="267" y="79"/>
                  </a:cubicBezTo>
                  <a:cubicBezTo>
                    <a:pt x="266" y="78"/>
                    <a:pt x="264" y="78"/>
                    <a:pt x="262" y="78"/>
                  </a:cubicBezTo>
                  <a:close/>
                  <a:moveTo>
                    <a:pt x="265" y="56"/>
                  </a:moveTo>
                  <a:cubicBezTo>
                    <a:pt x="265" y="56"/>
                    <a:pt x="263" y="56"/>
                    <a:pt x="263" y="56"/>
                  </a:cubicBezTo>
                  <a:cubicBezTo>
                    <a:pt x="263" y="57"/>
                    <a:pt x="265" y="57"/>
                    <a:pt x="266" y="57"/>
                  </a:cubicBezTo>
                  <a:cubicBezTo>
                    <a:pt x="265" y="58"/>
                    <a:pt x="267" y="58"/>
                    <a:pt x="269" y="59"/>
                  </a:cubicBezTo>
                  <a:cubicBezTo>
                    <a:pt x="271" y="59"/>
                    <a:pt x="272" y="58"/>
                    <a:pt x="273" y="58"/>
                  </a:cubicBezTo>
                  <a:cubicBezTo>
                    <a:pt x="275" y="59"/>
                    <a:pt x="275" y="59"/>
                    <a:pt x="277" y="59"/>
                  </a:cubicBezTo>
                  <a:cubicBezTo>
                    <a:pt x="278" y="59"/>
                    <a:pt x="278" y="59"/>
                    <a:pt x="279" y="58"/>
                  </a:cubicBezTo>
                  <a:cubicBezTo>
                    <a:pt x="277" y="58"/>
                    <a:pt x="274" y="57"/>
                    <a:pt x="271" y="57"/>
                  </a:cubicBezTo>
                  <a:cubicBezTo>
                    <a:pt x="269" y="56"/>
                    <a:pt x="268" y="56"/>
                    <a:pt x="265" y="56"/>
                  </a:cubicBezTo>
                  <a:close/>
                  <a:moveTo>
                    <a:pt x="330" y="126"/>
                  </a:moveTo>
                  <a:cubicBezTo>
                    <a:pt x="331" y="126"/>
                    <a:pt x="332" y="126"/>
                    <a:pt x="332" y="126"/>
                  </a:cubicBezTo>
                  <a:cubicBezTo>
                    <a:pt x="329" y="124"/>
                    <a:pt x="327" y="123"/>
                    <a:pt x="324" y="123"/>
                  </a:cubicBezTo>
                  <a:cubicBezTo>
                    <a:pt x="325" y="124"/>
                    <a:pt x="329" y="126"/>
                    <a:pt x="330" y="126"/>
                  </a:cubicBezTo>
                  <a:close/>
                  <a:moveTo>
                    <a:pt x="288" y="71"/>
                  </a:moveTo>
                  <a:cubicBezTo>
                    <a:pt x="288" y="71"/>
                    <a:pt x="287" y="70"/>
                    <a:pt x="286" y="70"/>
                  </a:cubicBezTo>
                  <a:cubicBezTo>
                    <a:pt x="286" y="70"/>
                    <a:pt x="285" y="70"/>
                    <a:pt x="284" y="70"/>
                  </a:cubicBezTo>
                  <a:cubicBezTo>
                    <a:pt x="285" y="71"/>
                    <a:pt x="285" y="71"/>
                    <a:pt x="286" y="71"/>
                  </a:cubicBezTo>
                  <a:cubicBezTo>
                    <a:pt x="287" y="71"/>
                    <a:pt x="287" y="71"/>
                    <a:pt x="288" y="71"/>
                  </a:cubicBezTo>
                  <a:close/>
                  <a:moveTo>
                    <a:pt x="332" y="134"/>
                  </a:moveTo>
                  <a:cubicBezTo>
                    <a:pt x="330" y="134"/>
                    <a:pt x="329" y="134"/>
                    <a:pt x="328" y="134"/>
                  </a:cubicBezTo>
                  <a:cubicBezTo>
                    <a:pt x="327" y="134"/>
                    <a:pt x="326" y="133"/>
                    <a:pt x="325" y="132"/>
                  </a:cubicBezTo>
                  <a:cubicBezTo>
                    <a:pt x="325" y="132"/>
                    <a:pt x="325" y="133"/>
                    <a:pt x="325" y="133"/>
                  </a:cubicBezTo>
                  <a:cubicBezTo>
                    <a:pt x="325" y="133"/>
                    <a:pt x="330" y="136"/>
                    <a:pt x="330" y="136"/>
                  </a:cubicBezTo>
                  <a:cubicBezTo>
                    <a:pt x="331" y="136"/>
                    <a:pt x="332" y="135"/>
                    <a:pt x="332" y="135"/>
                  </a:cubicBezTo>
                  <a:cubicBezTo>
                    <a:pt x="332" y="135"/>
                    <a:pt x="332" y="134"/>
                    <a:pt x="332" y="134"/>
                  </a:cubicBezTo>
                  <a:close/>
                  <a:moveTo>
                    <a:pt x="353" y="77"/>
                  </a:moveTo>
                  <a:cubicBezTo>
                    <a:pt x="351" y="76"/>
                    <a:pt x="350" y="75"/>
                    <a:pt x="347" y="74"/>
                  </a:cubicBezTo>
                  <a:cubicBezTo>
                    <a:pt x="346" y="74"/>
                    <a:pt x="345" y="74"/>
                    <a:pt x="345" y="75"/>
                  </a:cubicBezTo>
                  <a:cubicBezTo>
                    <a:pt x="346" y="75"/>
                    <a:pt x="347" y="76"/>
                    <a:pt x="348" y="77"/>
                  </a:cubicBezTo>
                  <a:cubicBezTo>
                    <a:pt x="348" y="77"/>
                    <a:pt x="349" y="77"/>
                    <a:pt x="350" y="77"/>
                  </a:cubicBezTo>
                  <a:cubicBezTo>
                    <a:pt x="351" y="77"/>
                    <a:pt x="353" y="78"/>
                    <a:pt x="353" y="77"/>
                  </a:cubicBezTo>
                  <a:close/>
                  <a:moveTo>
                    <a:pt x="266" y="83"/>
                  </a:moveTo>
                  <a:cubicBezTo>
                    <a:pt x="266" y="83"/>
                    <a:pt x="268" y="84"/>
                    <a:pt x="268" y="84"/>
                  </a:cubicBezTo>
                  <a:cubicBezTo>
                    <a:pt x="269" y="84"/>
                    <a:pt x="269" y="83"/>
                    <a:pt x="270" y="83"/>
                  </a:cubicBezTo>
                  <a:cubicBezTo>
                    <a:pt x="269" y="82"/>
                    <a:pt x="266" y="82"/>
                    <a:pt x="266" y="83"/>
                  </a:cubicBezTo>
                  <a:close/>
                  <a:moveTo>
                    <a:pt x="267" y="53"/>
                  </a:moveTo>
                  <a:cubicBezTo>
                    <a:pt x="267" y="53"/>
                    <a:pt x="266" y="53"/>
                    <a:pt x="266" y="53"/>
                  </a:cubicBezTo>
                  <a:cubicBezTo>
                    <a:pt x="266" y="53"/>
                    <a:pt x="266" y="53"/>
                    <a:pt x="266" y="52"/>
                  </a:cubicBezTo>
                  <a:cubicBezTo>
                    <a:pt x="266" y="52"/>
                    <a:pt x="267" y="52"/>
                    <a:pt x="267" y="52"/>
                  </a:cubicBezTo>
                  <a:cubicBezTo>
                    <a:pt x="265" y="51"/>
                    <a:pt x="263" y="51"/>
                    <a:pt x="258" y="51"/>
                  </a:cubicBezTo>
                  <a:cubicBezTo>
                    <a:pt x="252" y="51"/>
                    <a:pt x="250" y="52"/>
                    <a:pt x="244" y="52"/>
                  </a:cubicBezTo>
                  <a:cubicBezTo>
                    <a:pt x="241" y="52"/>
                    <a:pt x="239" y="51"/>
                    <a:pt x="236" y="51"/>
                  </a:cubicBezTo>
                  <a:cubicBezTo>
                    <a:pt x="236" y="51"/>
                    <a:pt x="235" y="52"/>
                    <a:pt x="235" y="51"/>
                  </a:cubicBezTo>
                  <a:cubicBezTo>
                    <a:pt x="235" y="51"/>
                    <a:pt x="235" y="51"/>
                    <a:pt x="235" y="51"/>
                  </a:cubicBezTo>
                  <a:cubicBezTo>
                    <a:pt x="234" y="50"/>
                    <a:pt x="231" y="51"/>
                    <a:pt x="231" y="50"/>
                  </a:cubicBezTo>
                  <a:cubicBezTo>
                    <a:pt x="232" y="50"/>
                    <a:pt x="233" y="50"/>
                    <a:pt x="235" y="50"/>
                  </a:cubicBezTo>
                  <a:cubicBezTo>
                    <a:pt x="234" y="49"/>
                    <a:pt x="229" y="50"/>
                    <a:pt x="230" y="49"/>
                  </a:cubicBezTo>
                  <a:cubicBezTo>
                    <a:pt x="229" y="49"/>
                    <a:pt x="228" y="49"/>
                    <a:pt x="228" y="49"/>
                  </a:cubicBezTo>
                  <a:cubicBezTo>
                    <a:pt x="227" y="49"/>
                    <a:pt x="227" y="49"/>
                    <a:pt x="226" y="49"/>
                  </a:cubicBezTo>
                  <a:cubicBezTo>
                    <a:pt x="222" y="49"/>
                    <a:pt x="221" y="48"/>
                    <a:pt x="216" y="48"/>
                  </a:cubicBezTo>
                  <a:cubicBezTo>
                    <a:pt x="215" y="48"/>
                    <a:pt x="213" y="49"/>
                    <a:pt x="213" y="49"/>
                  </a:cubicBezTo>
                  <a:cubicBezTo>
                    <a:pt x="213" y="50"/>
                    <a:pt x="219" y="50"/>
                    <a:pt x="221" y="50"/>
                  </a:cubicBezTo>
                  <a:cubicBezTo>
                    <a:pt x="221" y="50"/>
                    <a:pt x="222" y="50"/>
                    <a:pt x="223" y="50"/>
                  </a:cubicBezTo>
                  <a:cubicBezTo>
                    <a:pt x="225" y="50"/>
                    <a:pt x="225" y="51"/>
                    <a:pt x="227" y="51"/>
                  </a:cubicBezTo>
                  <a:cubicBezTo>
                    <a:pt x="227" y="51"/>
                    <a:pt x="226" y="52"/>
                    <a:pt x="226" y="52"/>
                  </a:cubicBezTo>
                  <a:cubicBezTo>
                    <a:pt x="226" y="53"/>
                    <a:pt x="231" y="54"/>
                    <a:pt x="234" y="54"/>
                  </a:cubicBezTo>
                  <a:cubicBezTo>
                    <a:pt x="235" y="54"/>
                    <a:pt x="236" y="53"/>
                    <a:pt x="237" y="53"/>
                  </a:cubicBezTo>
                  <a:cubicBezTo>
                    <a:pt x="237" y="53"/>
                    <a:pt x="238" y="53"/>
                    <a:pt x="238" y="53"/>
                  </a:cubicBezTo>
                  <a:cubicBezTo>
                    <a:pt x="238" y="54"/>
                    <a:pt x="241" y="54"/>
                    <a:pt x="244" y="54"/>
                  </a:cubicBezTo>
                  <a:cubicBezTo>
                    <a:pt x="247" y="54"/>
                    <a:pt x="250" y="54"/>
                    <a:pt x="253" y="54"/>
                  </a:cubicBezTo>
                  <a:cubicBezTo>
                    <a:pt x="254" y="54"/>
                    <a:pt x="254" y="53"/>
                    <a:pt x="256" y="53"/>
                  </a:cubicBezTo>
                  <a:cubicBezTo>
                    <a:pt x="256" y="54"/>
                    <a:pt x="256" y="54"/>
                    <a:pt x="258" y="54"/>
                  </a:cubicBezTo>
                  <a:cubicBezTo>
                    <a:pt x="262" y="54"/>
                    <a:pt x="267" y="54"/>
                    <a:pt x="267" y="53"/>
                  </a:cubicBezTo>
                  <a:close/>
                  <a:moveTo>
                    <a:pt x="273" y="80"/>
                  </a:moveTo>
                  <a:cubicBezTo>
                    <a:pt x="274" y="81"/>
                    <a:pt x="274" y="81"/>
                    <a:pt x="276" y="80"/>
                  </a:cubicBezTo>
                  <a:cubicBezTo>
                    <a:pt x="274" y="80"/>
                    <a:pt x="274" y="80"/>
                    <a:pt x="273" y="80"/>
                  </a:cubicBez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39" name="Group 7"/>
          <p:cNvGrpSpPr/>
          <p:nvPr/>
        </p:nvGrpSpPr>
        <p:grpSpPr>
          <a:xfrm>
            <a:off x="7170343" y="3829418"/>
            <a:ext cx="484909" cy="484909"/>
            <a:chOff x="5001064" y="3205943"/>
            <a:chExt cx="484909" cy="484909"/>
          </a:xfrm>
          <a:solidFill>
            <a:schemeClr val="bg1"/>
          </a:solidFill>
        </p:grpSpPr>
        <p:sp>
          <p:nvSpPr>
            <p:cNvPr id="40" name="Oval 25"/>
            <p:cNvSpPr/>
            <p:nvPr/>
          </p:nvSpPr>
          <p:spPr>
            <a:xfrm>
              <a:off x="5001064" y="3205943"/>
              <a:ext cx="484909" cy="484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41" name="Freeform 8"/>
            <p:cNvSpPr>
              <a:spLocks noEditPoints="1"/>
            </p:cNvSpPr>
            <p:nvPr/>
          </p:nvSpPr>
          <p:spPr bwMode="auto">
            <a:xfrm>
              <a:off x="5052752" y="3323769"/>
              <a:ext cx="373300" cy="217506"/>
            </a:xfrm>
            <a:custGeom>
              <a:avLst/>
              <a:gdLst>
                <a:gd name="T0" fmla="*/ 219 w 625"/>
                <a:gd name="T1" fmla="*/ 244 h 364"/>
                <a:gd name="T2" fmla="*/ 182 w 625"/>
                <a:gd name="T3" fmla="*/ 221 h 364"/>
                <a:gd name="T4" fmla="*/ 173 w 625"/>
                <a:gd name="T5" fmla="*/ 215 h 364"/>
                <a:gd name="T6" fmla="*/ 179 w 625"/>
                <a:gd name="T7" fmla="*/ 200 h 364"/>
                <a:gd name="T8" fmla="*/ 190 w 625"/>
                <a:gd name="T9" fmla="*/ 173 h 364"/>
                <a:gd name="T10" fmla="*/ 191 w 625"/>
                <a:gd name="T11" fmla="*/ 145 h 364"/>
                <a:gd name="T12" fmla="*/ 146 w 625"/>
                <a:gd name="T13" fmla="*/ 68 h 364"/>
                <a:gd name="T14" fmla="*/ 85 w 625"/>
                <a:gd name="T15" fmla="*/ 113 h 364"/>
                <a:gd name="T16" fmla="*/ 87 w 625"/>
                <a:gd name="T17" fmla="*/ 165 h 364"/>
                <a:gd name="T18" fmla="*/ 101 w 625"/>
                <a:gd name="T19" fmla="*/ 194 h 364"/>
                <a:gd name="T20" fmla="*/ 109 w 625"/>
                <a:gd name="T21" fmla="*/ 215 h 364"/>
                <a:gd name="T22" fmla="*/ 108 w 625"/>
                <a:gd name="T23" fmla="*/ 215 h 364"/>
                <a:gd name="T24" fmla="*/ 92 w 625"/>
                <a:gd name="T25" fmla="*/ 233 h 364"/>
                <a:gd name="T26" fmla="*/ 0 w 625"/>
                <a:gd name="T27" fmla="*/ 279 h 364"/>
                <a:gd name="T28" fmla="*/ 10 w 625"/>
                <a:gd name="T29" fmla="*/ 299 h 364"/>
                <a:gd name="T30" fmla="*/ 114 w 625"/>
                <a:gd name="T31" fmla="*/ 283 h 364"/>
                <a:gd name="T32" fmla="*/ 615 w 625"/>
                <a:gd name="T33" fmla="*/ 266 h 364"/>
                <a:gd name="T34" fmla="*/ 527 w 625"/>
                <a:gd name="T35" fmla="*/ 221 h 364"/>
                <a:gd name="T36" fmla="*/ 519 w 625"/>
                <a:gd name="T37" fmla="*/ 215 h 364"/>
                <a:gd name="T38" fmla="*/ 524 w 625"/>
                <a:gd name="T39" fmla="*/ 200 h 364"/>
                <a:gd name="T40" fmla="*/ 535 w 625"/>
                <a:gd name="T41" fmla="*/ 173 h 364"/>
                <a:gd name="T42" fmla="*/ 536 w 625"/>
                <a:gd name="T43" fmla="*/ 145 h 364"/>
                <a:gd name="T44" fmla="*/ 492 w 625"/>
                <a:gd name="T45" fmla="*/ 68 h 364"/>
                <a:gd name="T46" fmla="*/ 431 w 625"/>
                <a:gd name="T47" fmla="*/ 113 h 364"/>
                <a:gd name="T48" fmla="*/ 433 w 625"/>
                <a:gd name="T49" fmla="*/ 165 h 364"/>
                <a:gd name="T50" fmla="*/ 447 w 625"/>
                <a:gd name="T51" fmla="*/ 194 h 364"/>
                <a:gd name="T52" fmla="*/ 455 w 625"/>
                <a:gd name="T53" fmla="*/ 215 h 364"/>
                <a:gd name="T54" fmla="*/ 454 w 625"/>
                <a:gd name="T55" fmla="*/ 215 h 364"/>
                <a:gd name="T56" fmla="*/ 437 w 625"/>
                <a:gd name="T57" fmla="*/ 233 h 364"/>
                <a:gd name="T58" fmla="*/ 421 w 625"/>
                <a:gd name="T59" fmla="*/ 253 h 364"/>
                <a:gd name="T60" fmla="*/ 525 w 625"/>
                <a:gd name="T61" fmla="*/ 299 h 364"/>
                <a:gd name="T62" fmla="*/ 623 w 625"/>
                <a:gd name="T63" fmla="*/ 293 h 364"/>
                <a:gd name="T64" fmla="*/ 232 w 625"/>
                <a:gd name="T65" fmla="*/ 128 h 364"/>
                <a:gd name="T66" fmla="*/ 244 w 625"/>
                <a:gd name="T67" fmla="*/ 183 h 364"/>
                <a:gd name="T68" fmla="*/ 258 w 625"/>
                <a:gd name="T69" fmla="*/ 223 h 364"/>
                <a:gd name="T70" fmla="*/ 260 w 625"/>
                <a:gd name="T71" fmla="*/ 234 h 364"/>
                <a:gd name="T72" fmla="*/ 307 w 625"/>
                <a:gd name="T73" fmla="*/ 258 h 364"/>
                <a:gd name="T74" fmla="*/ 307 w 625"/>
                <a:gd name="T75" fmla="*/ 258 h 364"/>
                <a:gd name="T76" fmla="*/ 356 w 625"/>
                <a:gd name="T77" fmla="*/ 226 h 364"/>
                <a:gd name="T78" fmla="*/ 371 w 625"/>
                <a:gd name="T79" fmla="*/ 185 h 364"/>
                <a:gd name="T80" fmla="*/ 391 w 625"/>
                <a:gd name="T81" fmla="*/ 138 h 364"/>
                <a:gd name="T82" fmla="*/ 385 w 625"/>
                <a:gd name="T83" fmla="*/ 63 h 364"/>
                <a:gd name="T84" fmla="*/ 247 w 625"/>
                <a:gd name="T85" fmla="*/ 27 h 364"/>
                <a:gd name="T86" fmla="*/ 232 w 625"/>
                <a:gd name="T87" fmla="*/ 128 h 364"/>
                <a:gd name="T88" fmla="*/ 415 w 625"/>
                <a:gd name="T89" fmla="*/ 274 h 364"/>
                <a:gd name="T90" fmla="*/ 363 w 625"/>
                <a:gd name="T91" fmla="*/ 236 h 364"/>
                <a:gd name="T92" fmla="*/ 307 w 625"/>
                <a:gd name="T93" fmla="*/ 259 h 364"/>
                <a:gd name="T94" fmla="*/ 312 w 625"/>
                <a:gd name="T95" fmla="*/ 294 h 364"/>
                <a:gd name="T96" fmla="*/ 301 w 625"/>
                <a:gd name="T97" fmla="*/ 295 h 364"/>
                <a:gd name="T98" fmla="*/ 280 w 625"/>
                <a:gd name="T99" fmla="*/ 278 h 364"/>
                <a:gd name="T100" fmla="*/ 259 w 625"/>
                <a:gd name="T101" fmla="*/ 234 h 364"/>
                <a:gd name="T102" fmla="*/ 234 w 625"/>
                <a:gd name="T103" fmla="*/ 261 h 364"/>
                <a:gd name="T104" fmla="*/ 93 w 625"/>
                <a:gd name="T105" fmla="*/ 332 h 364"/>
                <a:gd name="T106" fmla="*/ 108 w 625"/>
                <a:gd name="T107" fmla="*/ 364 h 364"/>
                <a:gd name="T108" fmla="*/ 299 w 625"/>
                <a:gd name="T109" fmla="*/ 312 h 364"/>
                <a:gd name="T110" fmla="*/ 322 w 625"/>
                <a:gd name="T111" fmla="*/ 363 h 364"/>
                <a:gd name="T112" fmla="*/ 520 w 625"/>
                <a:gd name="T113" fmla="*/ 354 h 364"/>
                <a:gd name="T114" fmla="*/ 299 w 625"/>
                <a:gd name="T115" fmla="*/ 308 h 364"/>
                <a:gd name="T116" fmla="*/ 313 w 625"/>
                <a:gd name="T117" fmla="*/ 299 h 364"/>
                <a:gd name="T118" fmla="*/ 299 w 625"/>
                <a:gd name="T119" fmla="*/ 30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64">
                  <a:moveTo>
                    <a:pt x="177" y="259"/>
                  </a:moveTo>
                  <a:cubicBezTo>
                    <a:pt x="194" y="253"/>
                    <a:pt x="210" y="247"/>
                    <a:pt x="219" y="244"/>
                  </a:cubicBezTo>
                  <a:cubicBezTo>
                    <a:pt x="216" y="242"/>
                    <a:pt x="212" y="241"/>
                    <a:pt x="210" y="241"/>
                  </a:cubicBezTo>
                  <a:cubicBezTo>
                    <a:pt x="192" y="236"/>
                    <a:pt x="182" y="225"/>
                    <a:pt x="182" y="221"/>
                  </a:cubicBezTo>
                  <a:cubicBezTo>
                    <a:pt x="181" y="218"/>
                    <a:pt x="179" y="216"/>
                    <a:pt x="176" y="216"/>
                  </a:cubicBezTo>
                  <a:cubicBezTo>
                    <a:pt x="173" y="215"/>
                    <a:pt x="173" y="215"/>
                    <a:pt x="173" y="215"/>
                  </a:cubicBezTo>
                  <a:cubicBezTo>
                    <a:pt x="171" y="214"/>
                    <a:pt x="170" y="211"/>
                    <a:pt x="171" y="210"/>
                  </a:cubicBezTo>
                  <a:cubicBezTo>
                    <a:pt x="174" y="209"/>
                    <a:pt x="177" y="206"/>
                    <a:pt x="179" y="200"/>
                  </a:cubicBezTo>
                  <a:cubicBezTo>
                    <a:pt x="180" y="194"/>
                    <a:pt x="182" y="186"/>
                    <a:pt x="181" y="183"/>
                  </a:cubicBezTo>
                  <a:cubicBezTo>
                    <a:pt x="186" y="184"/>
                    <a:pt x="189" y="180"/>
                    <a:pt x="190" y="173"/>
                  </a:cubicBezTo>
                  <a:cubicBezTo>
                    <a:pt x="191" y="166"/>
                    <a:pt x="192" y="159"/>
                    <a:pt x="194" y="152"/>
                  </a:cubicBezTo>
                  <a:cubicBezTo>
                    <a:pt x="196" y="146"/>
                    <a:pt x="193" y="145"/>
                    <a:pt x="191" y="145"/>
                  </a:cubicBezTo>
                  <a:cubicBezTo>
                    <a:pt x="188" y="145"/>
                    <a:pt x="194" y="128"/>
                    <a:pt x="190" y="103"/>
                  </a:cubicBezTo>
                  <a:cubicBezTo>
                    <a:pt x="186" y="79"/>
                    <a:pt x="170" y="72"/>
                    <a:pt x="146" y="68"/>
                  </a:cubicBezTo>
                  <a:cubicBezTo>
                    <a:pt x="123" y="63"/>
                    <a:pt x="110" y="75"/>
                    <a:pt x="100" y="80"/>
                  </a:cubicBezTo>
                  <a:cubicBezTo>
                    <a:pt x="90" y="85"/>
                    <a:pt x="84" y="97"/>
                    <a:pt x="85" y="113"/>
                  </a:cubicBezTo>
                  <a:cubicBezTo>
                    <a:pt x="87" y="129"/>
                    <a:pt x="88" y="133"/>
                    <a:pt x="91" y="146"/>
                  </a:cubicBezTo>
                  <a:cubicBezTo>
                    <a:pt x="87" y="142"/>
                    <a:pt x="85" y="151"/>
                    <a:pt x="87" y="165"/>
                  </a:cubicBezTo>
                  <a:cubicBezTo>
                    <a:pt x="89" y="179"/>
                    <a:pt x="95" y="180"/>
                    <a:pt x="98" y="181"/>
                  </a:cubicBezTo>
                  <a:cubicBezTo>
                    <a:pt x="102" y="183"/>
                    <a:pt x="101" y="186"/>
                    <a:pt x="101" y="194"/>
                  </a:cubicBezTo>
                  <a:cubicBezTo>
                    <a:pt x="100" y="202"/>
                    <a:pt x="104" y="206"/>
                    <a:pt x="107" y="208"/>
                  </a:cubicBezTo>
                  <a:cubicBezTo>
                    <a:pt x="111" y="209"/>
                    <a:pt x="112" y="214"/>
                    <a:pt x="109" y="215"/>
                  </a:cubicBezTo>
                  <a:cubicBezTo>
                    <a:pt x="109" y="215"/>
                    <a:pt x="109" y="215"/>
                    <a:pt x="109" y="215"/>
                  </a:cubicBezTo>
                  <a:cubicBezTo>
                    <a:pt x="108" y="215"/>
                    <a:pt x="108" y="215"/>
                    <a:pt x="108" y="215"/>
                  </a:cubicBezTo>
                  <a:cubicBezTo>
                    <a:pt x="106" y="216"/>
                    <a:pt x="102" y="215"/>
                    <a:pt x="100" y="219"/>
                  </a:cubicBezTo>
                  <a:cubicBezTo>
                    <a:pt x="98" y="222"/>
                    <a:pt x="92" y="233"/>
                    <a:pt x="92" y="233"/>
                  </a:cubicBezTo>
                  <a:cubicBezTo>
                    <a:pt x="92" y="233"/>
                    <a:pt x="30" y="255"/>
                    <a:pt x="19" y="260"/>
                  </a:cubicBezTo>
                  <a:cubicBezTo>
                    <a:pt x="8" y="264"/>
                    <a:pt x="0" y="274"/>
                    <a:pt x="0" y="279"/>
                  </a:cubicBezTo>
                  <a:cubicBezTo>
                    <a:pt x="0" y="293"/>
                    <a:pt x="0" y="293"/>
                    <a:pt x="0" y="293"/>
                  </a:cubicBezTo>
                  <a:cubicBezTo>
                    <a:pt x="0" y="299"/>
                    <a:pt x="10" y="299"/>
                    <a:pt x="10" y="299"/>
                  </a:cubicBezTo>
                  <a:cubicBezTo>
                    <a:pt x="90" y="299"/>
                    <a:pt x="90" y="299"/>
                    <a:pt x="90" y="299"/>
                  </a:cubicBezTo>
                  <a:cubicBezTo>
                    <a:pt x="96" y="293"/>
                    <a:pt x="104" y="287"/>
                    <a:pt x="114" y="283"/>
                  </a:cubicBezTo>
                  <a:cubicBezTo>
                    <a:pt x="123" y="279"/>
                    <a:pt x="151" y="269"/>
                    <a:pt x="177" y="259"/>
                  </a:cubicBezTo>
                  <a:close/>
                  <a:moveTo>
                    <a:pt x="615" y="266"/>
                  </a:moveTo>
                  <a:cubicBezTo>
                    <a:pt x="605" y="260"/>
                    <a:pt x="573" y="245"/>
                    <a:pt x="555" y="241"/>
                  </a:cubicBezTo>
                  <a:cubicBezTo>
                    <a:pt x="538" y="236"/>
                    <a:pt x="528" y="225"/>
                    <a:pt x="527" y="221"/>
                  </a:cubicBezTo>
                  <a:cubicBezTo>
                    <a:pt x="526" y="218"/>
                    <a:pt x="525" y="216"/>
                    <a:pt x="521" y="216"/>
                  </a:cubicBezTo>
                  <a:cubicBezTo>
                    <a:pt x="519" y="215"/>
                    <a:pt x="519" y="215"/>
                    <a:pt x="519" y="215"/>
                  </a:cubicBezTo>
                  <a:cubicBezTo>
                    <a:pt x="517" y="214"/>
                    <a:pt x="515" y="211"/>
                    <a:pt x="517" y="210"/>
                  </a:cubicBezTo>
                  <a:cubicBezTo>
                    <a:pt x="519" y="209"/>
                    <a:pt x="522" y="206"/>
                    <a:pt x="524" y="200"/>
                  </a:cubicBezTo>
                  <a:cubicBezTo>
                    <a:pt x="526" y="194"/>
                    <a:pt x="527" y="186"/>
                    <a:pt x="526" y="183"/>
                  </a:cubicBezTo>
                  <a:cubicBezTo>
                    <a:pt x="531" y="184"/>
                    <a:pt x="534" y="180"/>
                    <a:pt x="535" y="173"/>
                  </a:cubicBezTo>
                  <a:cubicBezTo>
                    <a:pt x="536" y="166"/>
                    <a:pt x="538" y="159"/>
                    <a:pt x="539" y="152"/>
                  </a:cubicBezTo>
                  <a:cubicBezTo>
                    <a:pt x="541" y="146"/>
                    <a:pt x="539" y="145"/>
                    <a:pt x="536" y="145"/>
                  </a:cubicBezTo>
                  <a:cubicBezTo>
                    <a:pt x="534" y="145"/>
                    <a:pt x="539" y="128"/>
                    <a:pt x="536" y="103"/>
                  </a:cubicBezTo>
                  <a:cubicBezTo>
                    <a:pt x="532" y="79"/>
                    <a:pt x="515" y="72"/>
                    <a:pt x="492" y="68"/>
                  </a:cubicBezTo>
                  <a:cubicBezTo>
                    <a:pt x="469" y="63"/>
                    <a:pt x="456" y="75"/>
                    <a:pt x="446" y="80"/>
                  </a:cubicBezTo>
                  <a:cubicBezTo>
                    <a:pt x="436" y="85"/>
                    <a:pt x="429" y="97"/>
                    <a:pt x="431" y="113"/>
                  </a:cubicBezTo>
                  <a:cubicBezTo>
                    <a:pt x="433" y="129"/>
                    <a:pt x="433" y="133"/>
                    <a:pt x="436" y="146"/>
                  </a:cubicBezTo>
                  <a:cubicBezTo>
                    <a:pt x="432" y="142"/>
                    <a:pt x="431" y="151"/>
                    <a:pt x="433" y="165"/>
                  </a:cubicBezTo>
                  <a:cubicBezTo>
                    <a:pt x="434" y="179"/>
                    <a:pt x="440" y="180"/>
                    <a:pt x="444" y="181"/>
                  </a:cubicBezTo>
                  <a:cubicBezTo>
                    <a:pt x="448" y="183"/>
                    <a:pt x="447" y="186"/>
                    <a:pt x="447" y="194"/>
                  </a:cubicBezTo>
                  <a:cubicBezTo>
                    <a:pt x="446" y="202"/>
                    <a:pt x="450" y="206"/>
                    <a:pt x="453" y="208"/>
                  </a:cubicBezTo>
                  <a:cubicBezTo>
                    <a:pt x="456" y="209"/>
                    <a:pt x="457" y="214"/>
                    <a:pt x="455" y="215"/>
                  </a:cubicBezTo>
                  <a:cubicBezTo>
                    <a:pt x="455" y="215"/>
                    <a:pt x="455" y="215"/>
                    <a:pt x="455" y="215"/>
                  </a:cubicBezTo>
                  <a:cubicBezTo>
                    <a:pt x="454" y="215"/>
                    <a:pt x="454" y="215"/>
                    <a:pt x="454" y="215"/>
                  </a:cubicBezTo>
                  <a:cubicBezTo>
                    <a:pt x="452" y="216"/>
                    <a:pt x="448" y="215"/>
                    <a:pt x="446" y="219"/>
                  </a:cubicBezTo>
                  <a:cubicBezTo>
                    <a:pt x="444" y="222"/>
                    <a:pt x="437" y="233"/>
                    <a:pt x="437" y="233"/>
                  </a:cubicBezTo>
                  <a:cubicBezTo>
                    <a:pt x="437" y="233"/>
                    <a:pt x="420" y="239"/>
                    <a:pt x="403" y="245"/>
                  </a:cubicBezTo>
                  <a:cubicBezTo>
                    <a:pt x="407" y="248"/>
                    <a:pt x="413" y="251"/>
                    <a:pt x="421" y="253"/>
                  </a:cubicBezTo>
                  <a:cubicBezTo>
                    <a:pt x="452" y="262"/>
                    <a:pt x="500" y="284"/>
                    <a:pt x="517" y="293"/>
                  </a:cubicBezTo>
                  <a:cubicBezTo>
                    <a:pt x="520" y="295"/>
                    <a:pt x="522" y="297"/>
                    <a:pt x="525" y="299"/>
                  </a:cubicBezTo>
                  <a:cubicBezTo>
                    <a:pt x="608" y="299"/>
                    <a:pt x="608" y="299"/>
                    <a:pt x="608" y="299"/>
                  </a:cubicBezTo>
                  <a:cubicBezTo>
                    <a:pt x="616" y="299"/>
                    <a:pt x="624" y="298"/>
                    <a:pt x="623" y="293"/>
                  </a:cubicBezTo>
                  <a:cubicBezTo>
                    <a:pt x="623" y="289"/>
                    <a:pt x="625" y="271"/>
                    <a:pt x="615" y="266"/>
                  </a:cubicBezTo>
                  <a:close/>
                  <a:moveTo>
                    <a:pt x="232" y="128"/>
                  </a:moveTo>
                  <a:cubicBezTo>
                    <a:pt x="226" y="121"/>
                    <a:pt x="224" y="135"/>
                    <a:pt x="226" y="157"/>
                  </a:cubicBezTo>
                  <a:cubicBezTo>
                    <a:pt x="229" y="179"/>
                    <a:pt x="238" y="181"/>
                    <a:pt x="244" y="183"/>
                  </a:cubicBezTo>
                  <a:cubicBezTo>
                    <a:pt x="249" y="184"/>
                    <a:pt x="248" y="189"/>
                    <a:pt x="248" y="202"/>
                  </a:cubicBezTo>
                  <a:cubicBezTo>
                    <a:pt x="247" y="214"/>
                    <a:pt x="253" y="221"/>
                    <a:pt x="258" y="223"/>
                  </a:cubicBezTo>
                  <a:cubicBezTo>
                    <a:pt x="263" y="224"/>
                    <a:pt x="264" y="232"/>
                    <a:pt x="260" y="234"/>
                  </a:cubicBezTo>
                  <a:cubicBezTo>
                    <a:pt x="260" y="234"/>
                    <a:pt x="260" y="234"/>
                    <a:pt x="260" y="234"/>
                  </a:cubicBezTo>
                  <a:cubicBezTo>
                    <a:pt x="263" y="238"/>
                    <a:pt x="274" y="252"/>
                    <a:pt x="306" y="258"/>
                  </a:cubicBezTo>
                  <a:cubicBezTo>
                    <a:pt x="307" y="258"/>
                    <a:pt x="307" y="258"/>
                    <a:pt x="307" y="258"/>
                  </a:cubicBezTo>
                  <a:cubicBezTo>
                    <a:pt x="307" y="258"/>
                    <a:pt x="307" y="258"/>
                    <a:pt x="307" y="258"/>
                  </a:cubicBezTo>
                  <a:cubicBezTo>
                    <a:pt x="307" y="258"/>
                    <a:pt x="307" y="258"/>
                    <a:pt x="307" y="258"/>
                  </a:cubicBezTo>
                  <a:cubicBezTo>
                    <a:pt x="340" y="253"/>
                    <a:pt x="354" y="241"/>
                    <a:pt x="359" y="235"/>
                  </a:cubicBezTo>
                  <a:cubicBezTo>
                    <a:pt x="356" y="232"/>
                    <a:pt x="354" y="228"/>
                    <a:pt x="356" y="226"/>
                  </a:cubicBezTo>
                  <a:cubicBezTo>
                    <a:pt x="360" y="225"/>
                    <a:pt x="364" y="220"/>
                    <a:pt x="367" y="211"/>
                  </a:cubicBezTo>
                  <a:cubicBezTo>
                    <a:pt x="370" y="202"/>
                    <a:pt x="372" y="190"/>
                    <a:pt x="371" y="185"/>
                  </a:cubicBezTo>
                  <a:cubicBezTo>
                    <a:pt x="378" y="187"/>
                    <a:pt x="383" y="181"/>
                    <a:pt x="384" y="170"/>
                  </a:cubicBezTo>
                  <a:cubicBezTo>
                    <a:pt x="386" y="160"/>
                    <a:pt x="388" y="148"/>
                    <a:pt x="391" y="138"/>
                  </a:cubicBezTo>
                  <a:cubicBezTo>
                    <a:pt x="393" y="128"/>
                    <a:pt x="390" y="126"/>
                    <a:pt x="386" y="126"/>
                  </a:cubicBezTo>
                  <a:cubicBezTo>
                    <a:pt x="382" y="126"/>
                    <a:pt x="390" y="100"/>
                    <a:pt x="385" y="63"/>
                  </a:cubicBezTo>
                  <a:cubicBezTo>
                    <a:pt x="379" y="25"/>
                    <a:pt x="354" y="15"/>
                    <a:pt x="318" y="8"/>
                  </a:cubicBezTo>
                  <a:cubicBezTo>
                    <a:pt x="282" y="0"/>
                    <a:pt x="262" y="19"/>
                    <a:pt x="247" y="27"/>
                  </a:cubicBezTo>
                  <a:cubicBezTo>
                    <a:pt x="231" y="35"/>
                    <a:pt x="221" y="53"/>
                    <a:pt x="224" y="77"/>
                  </a:cubicBezTo>
                  <a:cubicBezTo>
                    <a:pt x="227" y="102"/>
                    <a:pt x="227" y="109"/>
                    <a:pt x="232" y="128"/>
                  </a:cubicBezTo>
                  <a:close/>
                  <a:moveTo>
                    <a:pt x="506" y="312"/>
                  </a:moveTo>
                  <a:cubicBezTo>
                    <a:pt x="491" y="304"/>
                    <a:pt x="442" y="281"/>
                    <a:pt x="415" y="274"/>
                  </a:cubicBezTo>
                  <a:cubicBezTo>
                    <a:pt x="388" y="266"/>
                    <a:pt x="373" y="249"/>
                    <a:pt x="372" y="244"/>
                  </a:cubicBezTo>
                  <a:cubicBezTo>
                    <a:pt x="370" y="238"/>
                    <a:pt x="368" y="236"/>
                    <a:pt x="363" y="236"/>
                  </a:cubicBezTo>
                  <a:cubicBezTo>
                    <a:pt x="363" y="236"/>
                    <a:pt x="362" y="236"/>
                    <a:pt x="362" y="236"/>
                  </a:cubicBezTo>
                  <a:cubicBezTo>
                    <a:pt x="358" y="263"/>
                    <a:pt x="311" y="259"/>
                    <a:pt x="307" y="259"/>
                  </a:cubicBezTo>
                  <a:cubicBezTo>
                    <a:pt x="308" y="260"/>
                    <a:pt x="319" y="275"/>
                    <a:pt x="333" y="278"/>
                  </a:cubicBezTo>
                  <a:cubicBezTo>
                    <a:pt x="333" y="278"/>
                    <a:pt x="315" y="282"/>
                    <a:pt x="312" y="294"/>
                  </a:cubicBezTo>
                  <a:cubicBezTo>
                    <a:pt x="312" y="295"/>
                    <a:pt x="312" y="295"/>
                    <a:pt x="312" y="295"/>
                  </a:cubicBezTo>
                  <a:cubicBezTo>
                    <a:pt x="301" y="295"/>
                    <a:pt x="301" y="295"/>
                    <a:pt x="301" y="295"/>
                  </a:cubicBezTo>
                  <a:cubicBezTo>
                    <a:pt x="301" y="294"/>
                    <a:pt x="301" y="294"/>
                    <a:pt x="301" y="294"/>
                  </a:cubicBezTo>
                  <a:cubicBezTo>
                    <a:pt x="299" y="282"/>
                    <a:pt x="280" y="278"/>
                    <a:pt x="280" y="278"/>
                  </a:cubicBezTo>
                  <a:cubicBezTo>
                    <a:pt x="294" y="275"/>
                    <a:pt x="305" y="261"/>
                    <a:pt x="306" y="259"/>
                  </a:cubicBezTo>
                  <a:cubicBezTo>
                    <a:pt x="302" y="259"/>
                    <a:pt x="260" y="263"/>
                    <a:pt x="259" y="234"/>
                  </a:cubicBezTo>
                  <a:cubicBezTo>
                    <a:pt x="256" y="235"/>
                    <a:pt x="250" y="235"/>
                    <a:pt x="247" y="240"/>
                  </a:cubicBezTo>
                  <a:cubicBezTo>
                    <a:pt x="244" y="245"/>
                    <a:pt x="234" y="261"/>
                    <a:pt x="234" y="261"/>
                  </a:cubicBezTo>
                  <a:cubicBezTo>
                    <a:pt x="234" y="261"/>
                    <a:pt x="139" y="296"/>
                    <a:pt x="122" y="303"/>
                  </a:cubicBezTo>
                  <a:cubicBezTo>
                    <a:pt x="106" y="310"/>
                    <a:pt x="93" y="325"/>
                    <a:pt x="93" y="332"/>
                  </a:cubicBezTo>
                  <a:cubicBezTo>
                    <a:pt x="93" y="354"/>
                    <a:pt x="93" y="354"/>
                    <a:pt x="93" y="354"/>
                  </a:cubicBezTo>
                  <a:cubicBezTo>
                    <a:pt x="93" y="364"/>
                    <a:pt x="108" y="364"/>
                    <a:pt x="108" y="364"/>
                  </a:cubicBezTo>
                  <a:cubicBezTo>
                    <a:pt x="108" y="364"/>
                    <a:pt x="198" y="364"/>
                    <a:pt x="291" y="364"/>
                  </a:cubicBezTo>
                  <a:cubicBezTo>
                    <a:pt x="299" y="312"/>
                    <a:pt x="299" y="312"/>
                    <a:pt x="299" y="312"/>
                  </a:cubicBezTo>
                  <a:cubicBezTo>
                    <a:pt x="314" y="312"/>
                    <a:pt x="314" y="312"/>
                    <a:pt x="314" y="312"/>
                  </a:cubicBezTo>
                  <a:cubicBezTo>
                    <a:pt x="322" y="363"/>
                    <a:pt x="322" y="363"/>
                    <a:pt x="322" y="363"/>
                  </a:cubicBezTo>
                  <a:cubicBezTo>
                    <a:pt x="409" y="363"/>
                    <a:pt x="490" y="363"/>
                    <a:pt x="495" y="363"/>
                  </a:cubicBezTo>
                  <a:cubicBezTo>
                    <a:pt x="508" y="363"/>
                    <a:pt x="521" y="361"/>
                    <a:pt x="520" y="354"/>
                  </a:cubicBezTo>
                  <a:cubicBezTo>
                    <a:pt x="519" y="347"/>
                    <a:pt x="522" y="320"/>
                    <a:pt x="506" y="312"/>
                  </a:cubicBezTo>
                  <a:close/>
                  <a:moveTo>
                    <a:pt x="299" y="308"/>
                  </a:moveTo>
                  <a:cubicBezTo>
                    <a:pt x="301" y="299"/>
                    <a:pt x="301" y="299"/>
                    <a:pt x="301" y="299"/>
                  </a:cubicBezTo>
                  <a:cubicBezTo>
                    <a:pt x="313" y="299"/>
                    <a:pt x="313" y="299"/>
                    <a:pt x="313" y="299"/>
                  </a:cubicBezTo>
                  <a:cubicBezTo>
                    <a:pt x="314" y="308"/>
                    <a:pt x="314" y="308"/>
                    <a:pt x="314" y="308"/>
                  </a:cubicBezTo>
                  <a:lnTo>
                    <a:pt x="299" y="308"/>
                  </a:ln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2" name="Group 4"/>
          <p:cNvGrpSpPr/>
          <p:nvPr/>
        </p:nvGrpSpPr>
        <p:grpSpPr>
          <a:xfrm>
            <a:off x="6882311" y="2370122"/>
            <a:ext cx="484909" cy="484909"/>
            <a:chOff x="5001064" y="1605396"/>
            <a:chExt cx="484909" cy="484909"/>
          </a:xfrm>
          <a:solidFill>
            <a:schemeClr val="bg1"/>
          </a:solidFill>
        </p:grpSpPr>
        <p:sp>
          <p:nvSpPr>
            <p:cNvPr id="43" name="Oval 1"/>
            <p:cNvSpPr/>
            <p:nvPr/>
          </p:nvSpPr>
          <p:spPr>
            <a:xfrm>
              <a:off x="5001064" y="1605396"/>
              <a:ext cx="484909" cy="48490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44" name="Freeform 9"/>
            <p:cNvSpPr>
              <a:spLocks noEditPoints="1"/>
            </p:cNvSpPr>
            <p:nvPr/>
          </p:nvSpPr>
          <p:spPr bwMode="auto">
            <a:xfrm>
              <a:off x="5057347" y="1720344"/>
              <a:ext cx="370396" cy="276886"/>
            </a:xfrm>
            <a:custGeom>
              <a:avLst/>
              <a:gdLst>
                <a:gd name="T0" fmla="*/ 352 w 602"/>
                <a:gd name="T1" fmla="*/ 82 h 450"/>
                <a:gd name="T2" fmla="*/ 349 w 602"/>
                <a:gd name="T3" fmla="*/ 117 h 450"/>
                <a:gd name="T4" fmla="*/ 306 w 602"/>
                <a:gd name="T5" fmla="*/ 92 h 450"/>
                <a:gd name="T6" fmla="*/ 244 w 602"/>
                <a:gd name="T7" fmla="*/ 88 h 450"/>
                <a:gd name="T8" fmla="*/ 169 w 602"/>
                <a:gd name="T9" fmla="*/ 7 h 450"/>
                <a:gd name="T10" fmla="*/ 8 w 602"/>
                <a:gd name="T11" fmla="*/ 157 h 450"/>
                <a:gd name="T12" fmla="*/ 69 w 602"/>
                <a:gd name="T13" fmla="*/ 250 h 450"/>
                <a:gd name="T14" fmla="*/ 95 w 602"/>
                <a:gd name="T15" fmla="*/ 250 h 450"/>
                <a:gd name="T16" fmla="*/ 127 w 602"/>
                <a:gd name="T17" fmla="*/ 257 h 450"/>
                <a:gd name="T18" fmla="*/ 133 w 602"/>
                <a:gd name="T19" fmla="*/ 211 h 450"/>
                <a:gd name="T20" fmla="*/ 226 w 602"/>
                <a:gd name="T21" fmla="*/ 122 h 450"/>
                <a:gd name="T22" fmla="*/ 252 w 602"/>
                <a:gd name="T23" fmla="*/ 124 h 450"/>
                <a:gd name="T24" fmla="*/ 280 w 602"/>
                <a:gd name="T25" fmla="*/ 116 h 450"/>
                <a:gd name="T26" fmla="*/ 277 w 602"/>
                <a:gd name="T27" fmla="*/ 141 h 450"/>
                <a:gd name="T28" fmla="*/ 286 w 602"/>
                <a:gd name="T29" fmla="*/ 265 h 450"/>
                <a:gd name="T30" fmla="*/ 312 w 602"/>
                <a:gd name="T31" fmla="*/ 191 h 450"/>
                <a:gd name="T32" fmla="*/ 372 w 602"/>
                <a:gd name="T33" fmla="*/ 207 h 450"/>
                <a:gd name="T34" fmla="*/ 450 w 602"/>
                <a:gd name="T35" fmla="*/ 287 h 450"/>
                <a:gd name="T36" fmla="*/ 456 w 602"/>
                <a:gd name="T37" fmla="*/ 304 h 450"/>
                <a:gd name="T38" fmla="*/ 441 w 602"/>
                <a:gd name="T39" fmla="*/ 294 h 450"/>
                <a:gd name="T40" fmla="*/ 398 w 602"/>
                <a:gd name="T41" fmla="*/ 280 h 450"/>
                <a:gd name="T42" fmla="*/ 413 w 602"/>
                <a:gd name="T43" fmla="*/ 321 h 450"/>
                <a:gd name="T44" fmla="*/ 419 w 602"/>
                <a:gd name="T45" fmla="*/ 340 h 450"/>
                <a:gd name="T46" fmla="*/ 365 w 602"/>
                <a:gd name="T47" fmla="*/ 315 h 450"/>
                <a:gd name="T48" fmla="*/ 365 w 602"/>
                <a:gd name="T49" fmla="*/ 349 h 450"/>
                <a:gd name="T50" fmla="*/ 380 w 602"/>
                <a:gd name="T51" fmla="*/ 375 h 450"/>
                <a:gd name="T52" fmla="*/ 357 w 602"/>
                <a:gd name="T53" fmla="*/ 364 h 450"/>
                <a:gd name="T54" fmla="*/ 333 w 602"/>
                <a:gd name="T55" fmla="*/ 365 h 450"/>
                <a:gd name="T56" fmla="*/ 335 w 602"/>
                <a:gd name="T57" fmla="*/ 395 h 450"/>
                <a:gd name="T58" fmla="*/ 342 w 602"/>
                <a:gd name="T59" fmla="*/ 411 h 450"/>
                <a:gd name="T60" fmla="*/ 318 w 602"/>
                <a:gd name="T61" fmla="*/ 398 h 450"/>
                <a:gd name="T62" fmla="*/ 288 w 602"/>
                <a:gd name="T63" fmla="*/ 420 h 450"/>
                <a:gd name="T64" fmla="*/ 340 w 602"/>
                <a:gd name="T65" fmla="*/ 450 h 450"/>
                <a:gd name="T66" fmla="*/ 348 w 602"/>
                <a:gd name="T67" fmla="*/ 449 h 450"/>
                <a:gd name="T68" fmla="*/ 382 w 602"/>
                <a:gd name="T69" fmla="*/ 415 h 450"/>
                <a:gd name="T70" fmla="*/ 408 w 602"/>
                <a:gd name="T71" fmla="*/ 399 h 450"/>
                <a:gd name="T72" fmla="*/ 419 w 602"/>
                <a:gd name="T73" fmla="*/ 376 h 450"/>
                <a:gd name="T74" fmla="*/ 462 w 602"/>
                <a:gd name="T75" fmla="*/ 341 h 450"/>
                <a:gd name="T76" fmla="*/ 496 w 602"/>
                <a:gd name="T77" fmla="*/ 306 h 450"/>
                <a:gd name="T78" fmla="*/ 477 w 602"/>
                <a:gd name="T79" fmla="*/ 263 h 450"/>
                <a:gd name="T80" fmla="*/ 483 w 602"/>
                <a:gd name="T81" fmla="*/ 221 h 450"/>
                <a:gd name="T82" fmla="*/ 532 w 602"/>
                <a:gd name="T83" fmla="*/ 250 h 450"/>
                <a:gd name="T84" fmla="*/ 434 w 602"/>
                <a:gd name="T85" fmla="*/ 0 h 450"/>
                <a:gd name="T86" fmla="*/ 46 w 602"/>
                <a:gd name="T87" fmla="*/ 171 h 450"/>
                <a:gd name="T88" fmla="*/ 200 w 602"/>
                <a:gd name="T89" fmla="*/ 91 h 450"/>
                <a:gd name="T90" fmla="*/ 200 w 602"/>
                <a:gd name="T91" fmla="*/ 238 h 450"/>
                <a:gd name="T92" fmla="*/ 133 w 602"/>
                <a:gd name="T93" fmla="*/ 273 h 450"/>
                <a:gd name="T94" fmla="*/ 161 w 602"/>
                <a:gd name="T95" fmla="*/ 302 h 450"/>
                <a:gd name="T96" fmla="*/ 200 w 602"/>
                <a:gd name="T97" fmla="*/ 238 h 450"/>
                <a:gd name="T98" fmla="*/ 210 w 602"/>
                <a:gd name="T99" fmla="*/ 272 h 450"/>
                <a:gd name="T100" fmla="*/ 171 w 602"/>
                <a:gd name="T101" fmla="*/ 337 h 450"/>
                <a:gd name="T102" fmla="*/ 238 w 602"/>
                <a:gd name="T103" fmla="*/ 301 h 450"/>
                <a:gd name="T104" fmla="*/ 272 w 602"/>
                <a:gd name="T105" fmla="*/ 313 h 450"/>
                <a:gd name="T106" fmla="*/ 206 w 602"/>
                <a:gd name="T107" fmla="*/ 349 h 450"/>
                <a:gd name="T108" fmla="*/ 233 w 602"/>
                <a:gd name="T109" fmla="*/ 378 h 450"/>
                <a:gd name="T110" fmla="*/ 272 w 602"/>
                <a:gd name="T111" fmla="*/ 313 h 450"/>
                <a:gd name="T112" fmla="*/ 283 w 602"/>
                <a:gd name="T113" fmla="*/ 348 h 450"/>
                <a:gd name="T114" fmla="*/ 244 w 602"/>
                <a:gd name="T115" fmla="*/ 413 h 450"/>
                <a:gd name="T116" fmla="*/ 310 w 602"/>
                <a:gd name="T117" fmla="*/ 37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2" h="450">
                  <a:moveTo>
                    <a:pt x="434" y="0"/>
                  </a:moveTo>
                  <a:cubicBezTo>
                    <a:pt x="352" y="82"/>
                    <a:pt x="352" y="82"/>
                    <a:pt x="352" y="82"/>
                  </a:cubicBezTo>
                  <a:cubicBezTo>
                    <a:pt x="381" y="113"/>
                    <a:pt x="381" y="113"/>
                    <a:pt x="381" y="113"/>
                  </a:cubicBezTo>
                  <a:cubicBezTo>
                    <a:pt x="371" y="115"/>
                    <a:pt x="359" y="117"/>
                    <a:pt x="349" y="117"/>
                  </a:cubicBezTo>
                  <a:cubicBezTo>
                    <a:pt x="344" y="118"/>
                    <a:pt x="340" y="118"/>
                    <a:pt x="334" y="119"/>
                  </a:cubicBezTo>
                  <a:cubicBezTo>
                    <a:pt x="320" y="105"/>
                    <a:pt x="309" y="95"/>
                    <a:pt x="306" y="92"/>
                  </a:cubicBezTo>
                  <a:cubicBezTo>
                    <a:pt x="298" y="82"/>
                    <a:pt x="286" y="80"/>
                    <a:pt x="277" y="80"/>
                  </a:cubicBezTo>
                  <a:cubicBezTo>
                    <a:pt x="264" y="80"/>
                    <a:pt x="253" y="84"/>
                    <a:pt x="244" y="88"/>
                  </a:cubicBezTo>
                  <a:cubicBezTo>
                    <a:pt x="182" y="13"/>
                    <a:pt x="182" y="13"/>
                    <a:pt x="182" y="13"/>
                  </a:cubicBezTo>
                  <a:cubicBezTo>
                    <a:pt x="179" y="9"/>
                    <a:pt x="174" y="7"/>
                    <a:pt x="169" y="7"/>
                  </a:cubicBezTo>
                  <a:cubicBezTo>
                    <a:pt x="164" y="6"/>
                    <a:pt x="159" y="8"/>
                    <a:pt x="156" y="12"/>
                  </a:cubicBezTo>
                  <a:cubicBezTo>
                    <a:pt x="8" y="157"/>
                    <a:pt x="8" y="157"/>
                    <a:pt x="8" y="157"/>
                  </a:cubicBezTo>
                  <a:cubicBezTo>
                    <a:pt x="1" y="164"/>
                    <a:pt x="0" y="175"/>
                    <a:pt x="7" y="183"/>
                  </a:cubicBezTo>
                  <a:cubicBezTo>
                    <a:pt x="69" y="250"/>
                    <a:pt x="69" y="250"/>
                    <a:pt x="69" y="250"/>
                  </a:cubicBezTo>
                  <a:cubicBezTo>
                    <a:pt x="73" y="253"/>
                    <a:pt x="77" y="255"/>
                    <a:pt x="82" y="255"/>
                  </a:cubicBezTo>
                  <a:cubicBezTo>
                    <a:pt x="87" y="255"/>
                    <a:pt x="92" y="253"/>
                    <a:pt x="95" y="250"/>
                  </a:cubicBezTo>
                  <a:cubicBezTo>
                    <a:pt x="108" y="237"/>
                    <a:pt x="108" y="237"/>
                    <a:pt x="108" y="237"/>
                  </a:cubicBezTo>
                  <a:cubicBezTo>
                    <a:pt x="113" y="243"/>
                    <a:pt x="120" y="249"/>
                    <a:pt x="127" y="257"/>
                  </a:cubicBezTo>
                  <a:cubicBezTo>
                    <a:pt x="154" y="232"/>
                    <a:pt x="154" y="232"/>
                    <a:pt x="154" y="232"/>
                  </a:cubicBezTo>
                  <a:cubicBezTo>
                    <a:pt x="146" y="224"/>
                    <a:pt x="139" y="217"/>
                    <a:pt x="133" y="211"/>
                  </a:cubicBezTo>
                  <a:cubicBezTo>
                    <a:pt x="224" y="119"/>
                    <a:pt x="224" y="119"/>
                    <a:pt x="224" y="119"/>
                  </a:cubicBezTo>
                  <a:cubicBezTo>
                    <a:pt x="226" y="122"/>
                    <a:pt x="226" y="122"/>
                    <a:pt x="226" y="122"/>
                  </a:cubicBezTo>
                  <a:cubicBezTo>
                    <a:pt x="232" y="129"/>
                    <a:pt x="242" y="131"/>
                    <a:pt x="249" y="126"/>
                  </a:cubicBezTo>
                  <a:cubicBezTo>
                    <a:pt x="249" y="126"/>
                    <a:pt x="250" y="125"/>
                    <a:pt x="252" y="124"/>
                  </a:cubicBezTo>
                  <a:cubicBezTo>
                    <a:pt x="257" y="121"/>
                    <a:pt x="271" y="116"/>
                    <a:pt x="277" y="116"/>
                  </a:cubicBezTo>
                  <a:cubicBezTo>
                    <a:pt x="279" y="116"/>
                    <a:pt x="279" y="116"/>
                    <a:pt x="280" y="116"/>
                  </a:cubicBezTo>
                  <a:cubicBezTo>
                    <a:pt x="282" y="119"/>
                    <a:pt x="288" y="124"/>
                    <a:pt x="295" y="132"/>
                  </a:cubicBezTo>
                  <a:cubicBezTo>
                    <a:pt x="289" y="134"/>
                    <a:pt x="283" y="138"/>
                    <a:pt x="277" y="141"/>
                  </a:cubicBezTo>
                  <a:cubicBezTo>
                    <a:pt x="255" y="156"/>
                    <a:pt x="247" y="203"/>
                    <a:pt x="262" y="223"/>
                  </a:cubicBezTo>
                  <a:cubicBezTo>
                    <a:pt x="277" y="243"/>
                    <a:pt x="278" y="248"/>
                    <a:pt x="286" y="265"/>
                  </a:cubicBezTo>
                  <a:cubicBezTo>
                    <a:pt x="293" y="283"/>
                    <a:pt x="306" y="279"/>
                    <a:pt x="310" y="258"/>
                  </a:cubicBezTo>
                  <a:cubicBezTo>
                    <a:pt x="314" y="237"/>
                    <a:pt x="315" y="215"/>
                    <a:pt x="312" y="191"/>
                  </a:cubicBezTo>
                  <a:cubicBezTo>
                    <a:pt x="311" y="177"/>
                    <a:pt x="323" y="171"/>
                    <a:pt x="334" y="169"/>
                  </a:cubicBezTo>
                  <a:cubicBezTo>
                    <a:pt x="346" y="181"/>
                    <a:pt x="359" y="194"/>
                    <a:pt x="372" y="207"/>
                  </a:cubicBezTo>
                  <a:cubicBezTo>
                    <a:pt x="393" y="228"/>
                    <a:pt x="414" y="248"/>
                    <a:pt x="430" y="265"/>
                  </a:cubicBezTo>
                  <a:cubicBezTo>
                    <a:pt x="438" y="273"/>
                    <a:pt x="445" y="281"/>
                    <a:pt x="450" y="287"/>
                  </a:cubicBezTo>
                  <a:cubicBezTo>
                    <a:pt x="452" y="289"/>
                    <a:pt x="455" y="292"/>
                    <a:pt x="456" y="295"/>
                  </a:cubicBezTo>
                  <a:cubicBezTo>
                    <a:pt x="457" y="297"/>
                    <a:pt x="457" y="302"/>
                    <a:pt x="456" y="304"/>
                  </a:cubicBezTo>
                  <a:cubicBezTo>
                    <a:pt x="454" y="306"/>
                    <a:pt x="450" y="304"/>
                    <a:pt x="449" y="303"/>
                  </a:cubicBezTo>
                  <a:cubicBezTo>
                    <a:pt x="446" y="301"/>
                    <a:pt x="444" y="297"/>
                    <a:pt x="441" y="294"/>
                  </a:cubicBezTo>
                  <a:cubicBezTo>
                    <a:pt x="431" y="284"/>
                    <a:pt x="422" y="278"/>
                    <a:pt x="422" y="277"/>
                  </a:cubicBezTo>
                  <a:cubicBezTo>
                    <a:pt x="414" y="272"/>
                    <a:pt x="404" y="273"/>
                    <a:pt x="398" y="280"/>
                  </a:cubicBezTo>
                  <a:cubicBezTo>
                    <a:pt x="392" y="286"/>
                    <a:pt x="391" y="296"/>
                    <a:pt x="397" y="303"/>
                  </a:cubicBezTo>
                  <a:cubicBezTo>
                    <a:pt x="397" y="304"/>
                    <a:pt x="404" y="312"/>
                    <a:pt x="413" y="321"/>
                  </a:cubicBezTo>
                  <a:cubicBezTo>
                    <a:pt x="417" y="324"/>
                    <a:pt x="421" y="326"/>
                    <a:pt x="424" y="331"/>
                  </a:cubicBezTo>
                  <a:cubicBezTo>
                    <a:pt x="426" y="335"/>
                    <a:pt x="425" y="340"/>
                    <a:pt x="419" y="340"/>
                  </a:cubicBezTo>
                  <a:cubicBezTo>
                    <a:pt x="405" y="341"/>
                    <a:pt x="396" y="325"/>
                    <a:pt x="387" y="317"/>
                  </a:cubicBezTo>
                  <a:cubicBezTo>
                    <a:pt x="381" y="311"/>
                    <a:pt x="372" y="310"/>
                    <a:pt x="365" y="315"/>
                  </a:cubicBezTo>
                  <a:cubicBezTo>
                    <a:pt x="358" y="319"/>
                    <a:pt x="355" y="328"/>
                    <a:pt x="358" y="336"/>
                  </a:cubicBezTo>
                  <a:cubicBezTo>
                    <a:pt x="359" y="340"/>
                    <a:pt x="362" y="345"/>
                    <a:pt x="365" y="349"/>
                  </a:cubicBezTo>
                  <a:cubicBezTo>
                    <a:pt x="371" y="355"/>
                    <a:pt x="382" y="363"/>
                    <a:pt x="381" y="373"/>
                  </a:cubicBezTo>
                  <a:cubicBezTo>
                    <a:pt x="381" y="374"/>
                    <a:pt x="381" y="374"/>
                    <a:pt x="380" y="375"/>
                  </a:cubicBezTo>
                  <a:cubicBezTo>
                    <a:pt x="378" y="376"/>
                    <a:pt x="374" y="377"/>
                    <a:pt x="367" y="372"/>
                  </a:cubicBezTo>
                  <a:cubicBezTo>
                    <a:pt x="364" y="369"/>
                    <a:pt x="360" y="366"/>
                    <a:pt x="357" y="364"/>
                  </a:cubicBezTo>
                  <a:cubicBezTo>
                    <a:pt x="354" y="362"/>
                    <a:pt x="352" y="361"/>
                    <a:pt x="349" y="360"/>
                  </a:cubicBezTo>
                  <a:cubicBezTo>
                    <a:pt x="344" y="359"/>
                    <a:pt x="337" y="362"/>
                    <a:pt x="333" y="365"/>
                  </a:cubicBezTo>
                  <a:cubicBezTo>
                    <a:pt x="328" y="370"/>
                    <a:pt x="327" y="379"/>
                    <a:pt x="329" y="385"/>
                  </a:cubicBezTo>
                  <a:cubicBezTo>
                    <a:pt x="331" y="389"/>
                    <a:pt x="333" y="392"/>
                    <a:pt x="335" y="395"/>
                  </a:cubicBezTo>
                  <a:cubicBezTo>
                    <a:pt x="337" y="398"/>
                    <a:pt x="338" y="401"/>
                    <a:pt x="340" y="403"/>
                  </a:cubicBezTo>
                  <a:cubicBezTo>
                    <a:pt x="341" y="404"/>
                    <a:pt x="342" y="409"/>
                    <a:pt x="342" y="411"/>
                  </a:cubicBezTo>
                  <a:cubicBezTo>
                    <a:pt x="341" y="413"/>
                    <a:pt x="338" y="412"/>
                    <a:pt x="336" y="411"/>
                  </a:cubicBezTo>
                  <a:cubicBezTo>
                    <a:pt x="329" y="409"/>
                    <a:pt x="324" y="403"/>
                    <a:pt x="318" y="398"/>
                  </a:cubicBezTo>
                  <a:cubicBezTo>
                    <a:pt x="317" y="397"/>
                    <a:pt x="316" y="396"/>
                    <a:pt x="314" y="394"/>
                  </a:cubicBezTo>
                  <a:cubicBezTo>
                    <a:pt x="288" y="420"/>
                    <a:pt x="288" y="420"/>
                    <a:pt x="288" y="420"/>
                  </a:cubicBezTo>
                  <a:cubicBezTo>
                    <a:pt x="290" y="422"/>
                    <a:pt x="292" y="424"/>
                    <a:pt x="294" y="425"/>
                  </a:cubicBezTo>
                  <a:cubicBezTo>
                    <a:pt x="314" y="444"/>
                    <a:pt x="328" y="450"/>
                    <a:pt x="340" y="450"/>
                  </a:cubicBezTo>
                  <a:cubicBezTo>
                    <a:pt x="341" y="450"/>
                    <a:pt x="341" y="450"/>
                    <a:pt x="341" y="450"/>
                  </a:cubicBezTo>
                  <a:cubicBezTo>
                    <a:pt x="343" y="450"/>
                    <a:pt x="346" y="450"/>
                    <a:pt x="348" y="449"/>
                  </a:cubicBezTo>
                  <a:cubicBezTo>
                    <a:pt x="357" y="448"/>
                    <a:pt x="365" y="445"/>
                    <a:pt x="372" y="439"/>
                  </a:cubicBezTo>
                  <a:cubicBezTo>
                    <a:pt x="379" y="433"/>
                    <a:pt x="383" y="423"/>
                    <a:pt x="382" y="415"/>
                  </a:cubicBezTo>
                  <a:cubicBezTo>
                    <a:pt x="382" y="414"/>
                    <a:pt x="382" y="413"/>
                    <a:pt x="382" y="412"/>
                  </a:cubicBezTo>
                  <a:cubicBezTo>
                    <a:pt x="391" y="411"/>
                    <a:pt x="402" y="407"/>
                    <a:pt x="408" y="399"/>
                  </a:cubicBezTo>
                  <a:cubicBezTo>
                    <a:pt x="414" y="392"/>
                    <a:pt x="417" y="384"/>
                    <a:pt x="417" y="376"/>
                  </a:cubicBezTo>
                  <a:cubicBezTo>
                    <a:pt x="418" y="376"/>
                    <a:pt x="418" y="376"/>
                    <a:pt x="419" y="376"/>
                  </a:cubicBezTo>
                  <a:cubicBezTo>
                    <a:pt x="430" y="377"/>
                    <a:pt x="442" y="373"/>
                    <a:pt x="451" y="364"/>
                  </a:cubicBezTo>
                  <a:cubicBezTo>
                    <a:pt x="457" y="358"/>
                    <a:pt x="461" y="349"/>
                    <a:pt x="462" y="341"/>
                  </a:cubicBezTo>
                  <a:cubicBezTo>
                    <a:pt x="470" y="341"/>
                    <a:pt x="478" y="338"/>
                    <a:pt x="485" y="332"/>
                  </a:cubicBezTo>
                  <a:cubicBezTo>
                    <a:pt x="493" y="326"/>
                    <a:pt x="496" y="315"/>
                    <a:pt x="496" y="306"/>
                  </a:cubicBezTo>
                  <a:cubicBezTo>
                    <a:pt x="496" y="297"/>
                    <a:pt x="494" y="289"/>
                    <a:pt x="490" y="281"/>
                  </a:cubicBezTo>
                  <a:cubicBezTo>
                    <a:pt x="487" y="274"/>
                    <a:pt x="483" y="270"/>
                    <a:pt x="477" y="263"/>
                  </a:cubicBezTo>
                  <a:cubicBezTo>
                    <a:pt x="473" y="258"/>
                    <a:pt x="468" y="253"/>
                    <a:pt x="463" y="247"/>
                  </a:cubicBezTo>
                  <a:cubicBezTo>
                    <a:pt x="483" y="221"/>
                    <a:pt x="483" y="221"/>
                    <a:pt x="483" y="221"/>
                  </a:cubicBezTo>
                  <a:cubicBezTo>
                    <a:pt x="520" y="262"/>
                    <a:pt x="520" y="262"/>
                    <a:pt x="520" y="262"/>
                  </a:cubicBezTo>
                  <a:cubicBezTo>
                    <a:pt x="532" y="250"/>
                    <a:pt x="532" y="250"/>
                    <a:pt x="532" y="250"/>
                  </a:cubicBezTo>
                  <a:cubicBezTo>
                    <a:pt x="602" y="178"/>
                    <a:pt x="602" y="178"/>
                    <a:pt x="602" y="178"/>
                  </a:cubicBezTo>
                  <a:lnTo>
                    <a:pt x="434" y="0"/>
                  </a:lnTo>
                  <a:close/>
                  <a:moveTo>
                    <a:pt x="83" y="211"/>
                  </a:moveTo>
                  <a:cubicBezTo>
                    <a:pt x="46" y="171"/>
                    <a:pt x="46" y="171"/>
                    <a:pt x="46" y="171"/>
                  </a:cubicBezTo>
                  <a:cubicBezTo>
                    <a:pt x="167" y="52"/>
                    <a:pt x="167" y="52"/>
                    <a:pt x="167" y="52"/>
                  </a:cubicBezTo>
                  <a:cubicBezTo>
                    <a:pt x="200" y="91"/>
                    <a:pt x="200" y="91"/>
                    <a:pt x="200" y="91"/>
                  </a:cubicBezTo>
                  <a:lnTo>
                    <a:pt x="83" y="211"/>
                  </a:lnTo>
                  <a:close/>
                  <a:moveTo>
                    <a:pt x="200" y="238"/>
                  </a:moveTo>
                  <a:cubicBezTo>
                    <a:pt x="192" y="230"/>
                    <a:pt x="180" y="228"/>
                    <a:pt x="174" y="235"/>
                  </a:cubicBezTo>
                  <a:cubicBezTo>
                    <a:pt x="133" y="273"/>
                    <a:pt x="133" y="273"/>
                    <a:pt x="133" y="273"/>
                  </a:cubicBezTo>
                  <a:cubicBezTo>
                    <a:pt x="126" y="280"/>
                    <a:pt x="127" y="292"/>
                    <a:pt x="135" y="300"/>
                  </a:cubicBezTo>
                  <a:cubicBezTo>
                    <a:pt x="142" y="308"/>
                    <a:pt x="154" y="309"/>
                    <a:pt x="161" y="302"/>
                  </a:cubicBezTo>
                  <a:cubicBezTo>
                    <a:pt x="201" y="264"/>
                    <a:pt x="201" y="264"/>
                    <a:pt x="201" y="264"/>
                  </a:cubicBezTo>
                  <a:cubicBezTo>
                    <a:pt x="208" y="257"/>
                    <a:pt x="207" y="245"/>
                    <a:pt x="200" y="238"/>
                  </a:cubicBezTo>
                  <a:close/>
                  <a:moveTo>
                    <a:pt x="236" y="275"/>
                  </a:moveTo>
                  <a:cubicBezTo>
                    <a:pt x="228" y="267"/>
                    <a:pt x="217" y="266"/>
                    <a:pt x="210" y="272"/>
                  </a:cubicBezTo>
                  <a:cubicBezTo>
                    <a:pt x="170" y="311"/>
                    <a:pt x="170" y="311"/>
                    <a:pt x="170" y="311"/>
                  </a:cubicBezTo>
                  <a:cubicBezTo>
                    <a:pt x="163" y="318"/>
                    <a:pt x="163" y="329"/>
                    <a:pt x="171" y="337"/>
                  </a:cubicBezTo>
                  <a:cubicBezTo>
                    <a:pt x="179" y="345"/>
                    <a:pt x="190" y="346"/>
                    <a:pt x="197" y="340"/>
                  </a:cubicBezTo>
                  <a:cubicBezTo>
                    <a:pt x="238" y="301"/>
                    <a:pt x="238" y="301"/>
                    <a:pt x="238" y="301"/>
                  </a:cubicBezTo>
                  <a:cubicBezTo>
                    <a:pt x="244" y="295"/>
                    <a:pt x="244" y="283"/>
                    <a:pt x="236" y="275"/>
                  </a:cubicBezTo>
                  <a:close/>
                  <a:moveTo>
                    <a:pt x="272" y="313"/>
                  </a:moveTo>
                  <a:cubicBezTo>
                    <a:pt x="265" y="305"/>
                    <a:pt x="253" y="304"/>
                    <a:pt x="246" y="310"/>
                  </a:cubicBezTo>
                  <a:cubicBezTo>
                    <a:pt x="206" y="349"/>
                    <a:pt x="206" y="349"/>
                    <a:pt x="206" y="349"/>
                  </a:cubicBezTo>
                  <a:cubicBezTo>
                    <a:pt x="199" y="355"/>
                    <a:pt x="200" y="367"/>
                    <a:pt x="207" y="375"/>
                  </a:cubicBezTo>
                  <a:cubicBezTo>
                    <a:pt x="215" y="383"/>
                    <a:pt x="227" y="384"/>
                    <a:pt x="233" y="378"/>
                  </a:cubicBezTo>
                  <a:cubicBezTo>
                    <a:pt x="274" y="339"/>
                    <a:pt x="274" y="339"/>
                    <a:pt x="274" y="339"/>
                  </a:cubicBezTo>
                  <a:cubicBezTo>
                    <a:pt x="281" y="332"/>
                    <a:pt x="280" y="321"/>
                    <a:pt x="272" y="313"/>
                  </a:cubicBezTo>
                  <a:close/>
                  <a:moveTo>
                    <a:pt x="309" y="350"/>
                  </a:moveTo>
                  <a:cubicBezTo>
                    <a:pt x="301" y="342"/>
                    <a:pt x="289" y="341"/>
                    <a:pt x="283" y="348"/>
                  </a:cubicBezTo>
                  <a:cubicBezTo>
                    <a:pt x="242" y="386"/>
                    <a:pt x="242" y="386"/>
                    <a:pt x="242" y="386"/>
                  </a:cubicBezTo>
                  <a:cubicBezTo>
                    <a:pt x="235" y="393"/>
                    <a:pt x="236" y="405"/>
                    <a:pt x="244" y="413"/>
                  </a:cubicBezTo>
                  <a:cubicBezTo>
                    <a:pt x="251" y="420"/>
                    <a:pt x="263" y="422"/>
                    <a:pt x="270" y="415"/>
                  </a:cubicBezTo>
                  <a:cubicBezTo>
                    <a:pt x="310" y="377"/>
                    <a:pt x="310" y="377"/>
                    <a:pt x="310" y="377"/>
                  </a:cubicBezTo>
                  <a:cubicBezTo>
                    <a:pt x="317" y="370"/>
                    <a:pt x="316" y="358"/>
                    <a:pt x="309" y="350"/>
                  </a:cubicBez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45" name="TextBox 44"/>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350" fill="hold"/>
                                        <p:tgtEl>
                                          <p:spTgt spid="42"/>
                                        </p:tgtEl>
                                        <p:attrNameLst>
                                          <p:attrName>ppt_w</p:attrName>
                                        </p:attrNameLst>
                                      </p:cBhvr>
                                      <p:tavLst>
                                        <p:tav tm="0">
                                          <p:val>
                                            <p:fltVal val="0"/>
                                          </p:val>
                                        </p:tav>
                                        <p:tav tm="100000">
                                          <p:val>
                                            <p:strVal val="#ppt_w"/>
                                          </p:val>
                                        </p:tav>
                                      </p:tavLst>
                                    </p:anim>
                                    <p:anim calcmode="lin" valueType="num">
                                      <p:cBhvr>
                                        <p:cTn id="20" dur="350" fill="hold"/>
                                        <p:tgtEl>
                                          <p:spTgt spid="42"/>
                                        </p:tgtEl>
                                        <p:attrNameLst>
                                          <p:attrName>ppt_h</p:attrName>
                                        </p:attrNameLst>
                                      </p:cBhvr>
                                      <p:tavLst>
                                        <p:tav tm="0">
                                          <p:val>
                                            <p:fltVal val="0"/>
                                          </p:val>
                                        </p:tav>
                                        <p:tav tm="100000">
                                          <p:val>
                                            <p:strVal val="#ppt_h"/>
                                          </p:val>
                                        </p:tav>
                                      </p:tavLst>
                                    </p:anim>
                                    <p:animEffect transition="in" filter="fade">
                                      <p:cBhvr>
                                        <p:cTn id="21" dur="350"/>
                                        <p:tgtEl>
                                          <p:spTgt spid="4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35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350" fill="hold"/>
                                        <p:tgtEl>
                                          <p:spTgt spid="33"/>
                                        </p:tgtEl>
                                        <p:attrNameLst>
                                          <p:attrName>ppt_w</p:attrName>
                                        </p:attrNameLst>
                                      </p:cBhvr>
                                      <p:tavLst>
                                        <p:tav tm="0">
                                          <p:val>
                                            <p:fltVal val="0"/>
                                          </p:val>
                                        </p:tav>
                                        <p:tav tm="100000">
                                          <p:val>
                                            <p:strVal val="#ppt_w"/>
                                          </p:val>
                                        </p:tav>
                                      </p:tavLst>
                                    </p:anim>
                                    <p:anim calcmode="lin" valueType="num">
                                      <p:cBhvr>
                                        <p:cTn id="36" dur="350" fill="hold"/>
                                        <p:tgtEl>
                                          <p:spTgt spid="33"/>
                                        </p:tgtEl>
                                        <p:attrNameLst>
                                          <p:attrName>ppt_h</p:attrName>
                                        </p:attrNameLst>
                                      </p:cBhvr>
                                      <p:tavLst>
                                        <p:tav tm="0">
                                          <p:val>
                                            <p:fltVal val="0"/>
                                          </p:val>
                                        </p:tav>
                                        <p:tav tm="100000">
                                          <p:val>
                                            <p:strVal val="#ppt_h"/>
                                          </p:val>
                                        </p:tav>
                                      </p:tavLst>
                                    </p:anim>
                                    <p:animEffect transition="in" filter="fade">
                                      <p:cBhvr>
                                        <p:cTn id="37" dur="350"/>
                                        <p:tgtEl>
                                          <p:spTgt spid="3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35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350" fill="hold"/>
                                        <p:tgtEl>
                                          <p:spTgt spid="39"/>
                                        </p:tgtEl>
                                        <p:attrNameLst>
                                          <p:attrName>ppt_w</p:attrName>
                                        </p:attrNameLst>
                                      </p:cBhvr>
                                      <p:tavLst>
                                        <p:tav tm="0">
                                          <p:val>
                                            <p:fltVal val="0"/>
                                          </p:val>
                                        </p:tav>
                                        <p:tav tm="100000">
                                          <p:val>
                                            <p:strVal val="#ppt_w"/>
                                          </p:val>
                                        </p:tav>
                                      </p:tavLst>
                                    </p:anim>
                                    <p:anim calcmode="lin" valueType="num">
                                      <p:cBhvr>
                                        <p:cTn id="52" dur="350" fill="hold"/>
                                        <p:tgtEl>
                                          <p:spTgt spid="39"/>
                                        </p:tgtEl>
                                        <p:attrNameLst>
                                          <p:attrName>ppt_h</p:attrName>
                                        </p:attrNameLst>
                                      </p:cBhvr>
                                      <p:tavLst>
                                        <p:tav tm="0">
                                          <p:val>
                                            <p:fltVal val="0"/>
                                          </p:val>
                                        </p:tav>
                                        <p:tav tm="100000">
                                          <p:val>
                                            <p:strVal val="#ppt_h"/>
                                          </p:val>
                                        </p:tav>
                                      </p:tavLst>
                                    </p:anim>
                                    <p:animEffect transition="in" filter="fade">
                                      <p:cBhvr>
                                        <p:cTn id="53" dur="350"/>
                                        <p:tgtEl>
                                          <p:spTgt spid="3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35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350" fill="hold"/>
                                        <p:tgtEl>
                                          <p:spTgt spid="36"/>
                                        </p:tgtEl>
                                        <p:attrNameLst>
                                          <p:attrName>ppt_w</p:attrName>
                                        </p:attrNameLst>
                                      </p:cBhvr>
                                      <p:tavLst>
                                        <p:tav tm="0">
                                          <p:val>
                                            <p:fltVal val="0"/>
                                          </p:val>
                                        </p:tav>
                                        <p:tav tm="100000">
                                          <p:val>
                                            <p:strVal val="#ppt_w"/>
                                          </p:val>
                                        </p:tav>
                                      </p:tavLst>
                                    </p:anim>
                                    <p:anim calcmode="lin" valueType="num">
                                      <p:cBhvr>
                                        <p:cTn id="68" dur="350" fill="hold"/>
                                        <p:tgtEl>
                                          <p:spTgt spid="36"/>
                                        </p:tgtEl>
                                        <p:attrNameLst>
                                          <p:attrName>ppt_h</p:attrName>
                                        </p:attrNameLst>
                                      </p:cBhvr>
                                      <p:tavLst>
                                        <p:tav tm="0">
                                          <p:val>
                                            <p:fltVal val="0"/>
                                          </p:val>
                                        </p:tav>
                                        <p:tav tm="100000">
                                          <p:val>
                                            <p:strVal val="#ppt_h"/>
                                          </p:val>
                                        </p:tav>
                                      </p:tavLst>
                                    </p:anim>
                                    <p:animEffect transition="in" filter="fade">
                                      <p:cBhvr>
                                        <p:cTn id="69" dur="350"/>
                                        <p:tgtEl>
                                          <p:spTgt spid="36"/>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350"/>
                                        <p:tgtEl>
                                          <p:spTgt spid="32"/>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7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第一部分  四项工作概况</a:t>
            </a:r>
          </a:p>
        </p:txBody>
      </p:sp>
      <p:sp>
        <p:nvSpPr>
          <p:cNvPr id="3" name="TextBox 2"/>
          <p:cNvSpPr txBox="1"/>
          <p:nvPr/>
        </p:nvSpPr>
        <p:spPr>
          <a:xfrm>
            <a:off x="8337984" y="4251851"/>
            <a:ext cx="1662111" cy="702945"/>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mj-ea"/>
                <a:ea typeface="+mj-ea"/>
              </a:rPr>
              <a:t>此处添加详细文本描述，建议与标题相关并符合整体语言风格，语言描述尽量简洁生动。</a:t>
            </a:r>
            <a:endParaRPr lang="en-US" sz="900" b="1" dirty="0">
              <a:solidFill>
                <a:schemeClr val="tx1">
                  <a:lumMod val="75000"/>
                  <a:lumOff val="25000"/>
                </a:schemeClr>
              </a:solidFill>
              <a:latin typeface="+mj-ea"/>
              <a:ea typeface="+mj-ea"/>
            </a:endParaRPr>
          </a:p>
        </p:txBody>
      </p:sp>
      <p:sp>
        <p:nvSpPr>
          <p:cNvPr id="4" name="Freeform 11"/>
          <p:cNvSpPr/>
          <p:nvPr/>
        </p:nvSpPr>
        <p:spPr bwMode="auto">
          <a:xfrm>
            <a:off x="6086653" y="2163833"/>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3"/>
          </a:solidFill>
          <a:ln>
            <a:noFill/>
          </a:ln>
        </p:spPr>
        <p:txBody>
          <a:bodyPr vert="horz" wrap="square" lIns="80979" tIns="40490" rIns="80979" bIns="40490" numCol="1" anchor="t" anchorCtr="0" compatLnSpc="1"/>
          <a:lstStyle/>
          <a:p>
            <a:endParaRPr lang="id-ID">
              <a:latin typeface="+mj-ea"/>
              <a:ea typeface="+mj-ea"/>
            </a:endParaRPr>
          </a:p>
        </p:txBody>
      </p:sp>
      <p:sp>
        <p:nvSpPr>
          <p:cNvPr id="5" name="Freeform 12"/>
          <p:cNvSpPr/>
          <p:nvPr/>
        </p:nvSpPr>
        <p:spPr bwMode="auto">
          <a:xfrm>
            <a:off x="6185684" y="2259959"/>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bg1"/>
          </a:solidFill>
          <a:ln>
            <a:noFill/>
          </a:ln>
        </p:spPr>
        <p:txBody>
          <a:bodyPr vert="horz" wrap="square" lIns="80979" tIns="40490" rIns="80979" bIns="40490" numCol="1" anchor="t" anchorCtr="0" compatLnSpc="1"/>
          <a:lstStyle/>
          <a:p>
            <a:endParaRPr lang="id-ID">
              <a:latin typeface="+mj-ea"/>
              <a:ea typeface="+mj-ea"/>
            </a:endParaRPr>
          </a:p>
        </p:txBody>
      </p:sp>
      <p:sp>
        <p:nvSpPr>
          <p:cNvPr id="6" name="Oval 13"/>
          <p:cNvSpPr>
            <a:spLocks noChangeArrowheads="1"/>
          </p:cNvSpPr>
          <p:nvPr/>
        </p:nvSpPr>
        <p:spPr bwMode="auto">
          <a:xfrm>
            <a:off x="6333735" y="2407883"/>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mj-ea"/>
              <a:ea typeface="+mj-ea"/>
            </a:endParaRPr>
          </a:p>
        </p:txBody>
      </p:sp>
      <p:sp>
        <p:nvSpPr>
          <p:cNvPr id="7" name="Freeform 108"/>
          <p:cNvSpPr/>
          <p:nvPr/>
        </p:nvSpPr>
        <p:spPr bwMode="auto">
          <a:xfrm rot="16200000">
            <a:off x="4235301" y="1744158"/>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p:spPr>
        <p:txBody>
          <a:bodyPr vert="horz" wrap="square" lIns="80979" tIns="40490" rIns="80979" bIns="40490" numCol="1" anchor="t" anchorCtr="0" compatLnSpc="1"/>
          <a:lstStyle/>
          <a:p>
            <a:endParaRPr lang="id-ID">
              <a:latin typeface="+mj-ea"/>
              <a:ea typeface="+mj-ea"/>
            </a:endParaRPr>
          </a:p>
        </p:txBody>
      </p:sp>
      <p:sp>
        <p:nvSpPr>
          <p:cNvPr id="8" name="Freeform 109"/>
          <p:cNvSpPr/>
          <p:nvPr/>
        </p:nvSpPr>
        <p:spPr bwMode="auto">
          <a:xfrm rot="16200000">
            <a:off x="4361809" y="1882245"/>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mj-ea"/>
              <a:ea typeface="+mj-ea"/>
            </a:endParaRPr>
          </a:p>
        </p:txBody>
      </p:sp>
      <p:sp>
        <p:nvSpPr>
          <p:cNvPr id="9" name="Oval 110"/>
          <p:cNvSpPr>
            <a:spLocks noChangeArrowheads="1"/>
          </p:cNvSpPr>
          <p:nvPr/>
        </p:nvSpPr>
        <p:spPr bwMode="auto">
          <a:xfrm rot="16200000">
            <a:off x="4554173" y="2076178"/>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mj-ea"/>
              <a:ea typeface="+mj-ea"/>
            </a:endParaRPr>
          </a:p>
        </p:txBody>
      </p:sp>
      <p:sp>
        <p:nvSpPr>
          <p:cNvPr id="10" name="Freeform 120"/>
          <p:cNvSpPr/>
          <p:nvPr/>
        </p:nvSpPr>
        <p:spPr bwMode="auto">
          <a:xfrm flipV="1">
            <a:off x="6086654" y="3597011"/>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p:spPr>
        <p:txBody>
          <a:bodyPr vert="horz" wrap="square" lIns="80979" tIns="40490" rIns="80979" bIns="40490" numCol="1" anchor="t" anchorCtr="0" compatLnSpc="1"/>
          <a:lstStyle/>
          <a:p>
            <a:endParaRPr lang="id-ID">
              <a:latin typeface="+mj-ea"/>
              <a:ea typeface="+mj-ea"/>
            </a:endParaRPr>
          </a:p>
        </p:txBody>
      </p:sp>
      <p:sp>
        <p:nvSpPr>
          <p:cNvPr id="11" name="Freeform 121"/>
          <p:cNvSpPr/>
          <p:nvPr/>
        </p:nvSpPr>
        <p:spPr bwMode="auto">
          <a:xfrm flipV="1">
            <a:off x="6235571" y="3759005"/>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mj-ea"/>
              <a:ea typeface="+mj-ea"/>
            </a:endParaRPr>
          </a:p>
        </p:txBody>
      </p:sp>
      <p:sp>
        <p:nvSpPr>
          <p:cNvPr id="12" name="Oval 122"/>
          <p:cNvSpPr>
            <a:spLocks noChangeArrowheads="1"/>
          </p:cNvSpPr>
          <p:nvPr/>
        </p:nvSpPr>
        <p:spPr bwMode="auto">
          <a:xfrm flipV="1">
            <a:off x="6458202" y="3983064"/>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mj-ea"/>
              <a:ea typeface="+mj-ea"/>
            </a:endParaRPr>
          </a:p>
        </p:txBody>
      </p:sp>
      <p:sp>
        <p:nvSpPr>
          <p:cNvPr id="13" name="Freeform 124"/>
          <p:cNvSpPr/>
          <p:nvPr/>
        </p:nvSpPr>
        <p:spPr bwMode="auto">
          <a:xfrm rot="5400000" flipV="1">
            <a:off x="4493328" y="3596360"/>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4"/>
          </a:solidFill>
          <a:ln>
            <a:noFill/>
          </a:ln>
        </p:spPr>
        <p:txBody>
          <a:bodyPr vert="horz" wrap="square" lIns="80979" tIns="40490" rIns="80979" bIns="40490" numCol="1" anchor="t" anchorCtr="0" compatLnSpc="1"/>
          <a:lstStyle/>
          <a:p>
            <a:endParaRPr lang="id-ID">
              <a:latin typeface="+mj-ea"/>
              <a:ea typeface="+mj-ea"/>
            </a:endParaRPr>
          </a:p>
        </p:txBody>
      </p:sp>
      <p:sp>
        <p:nvSpPr>
          <p:cNvPr id="14" name="Freeform 125"/>
          <p:cNvSpPr/>
          <p:nvPr/>
        </p:nvSpPr>
        <p:spPr bwMode="auto">
          <a:xfrm rot="5400000" flipV="1">
            <a:off x="4601624" y="3706106"/>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mj-ea"/>
              <a:ea typeface="+mj-ea"/>
            </a:endParaRPr>
          </a:p>
        </p:txBody>
      </p:sp>
      <p:sp>
        <p:nvSpPr>
          <p:cNvPr id="15" name="Oval 126"/>
          <p:cNvSpPr>
            <a:spLocks noChangeArrowheads="1"/>
          </p:cNvSpPr>
          <p:nvPr/>
        </p:nvSpPr>
        <p:spPr bwMode="auto">
          <a:xfrm rot="5400000" flipV="1">
            <a:off x="4766296" y="3872124"/>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mj-ea"/>
              <a:ea typeface="+mj-ea"/>
            </a:endParaRPr>
          </a:p>
        </p:txBody>
      </p:sp>
      <p:cxnSp>
        <p:nvCxnSpPr>
          <p:cNvPr id="16" name="Straight Connector 19"/>
          <p:cNvCxnSpPr/>
          <p:nvPr/>
        </p:nvCxnSpPr>
        <p:spPr>
          <a:xfrm flipH="1" flipV="1">
            <a:off x="3928195" y="2218284"/>
            <a:ext cx="441167" cy="279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21"/>
          <p:cNvCxnSpPr/>
          <p:nvPr/>
        </p:nvCxnSpPr>
        <p:spPr>
          <a:xfrm flipH="1">
            <a:off x="2321797" y="2218284"/>
            <a:ext cx="160639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27"/>
          <p:cNvCxnSpPr/>
          <p:nvPr/>
        </p:nvCxnSpPr>
        <p:spPr>
          <a:xfrm flipH="1">
            <a:off x="4051508" y="4251850"/>
            <a:ext cx="441167" cy="2798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28"/>
          <p:cNvCxnSpPr/>
          <p:nvPr/>
        </p:nvCxnSpPr>
        <p:spPr>
          <a:xfrm flipH="1">
            <a:off x="2620424" y="4531737"/>
            <a:ext cx="1431085" cy="0"/>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34"/>
          <p:cNvCxnSpPr/>
          <p:nvPr/>
        </p:nvCxnSpPr>
        <p:spPr>
          <a:xfrm flipV="1">
            <a:off x="7353939" y="2203516"/>
            <a:ext cx="441167" cy="2798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135"/>
          <p:cNvCxnSpPr/>
          <p:nvPr/>
        </p:nvCxnSpPr>
        <p:spPr>
          <a:xfrm>
            <a:off x="7795107" y="2203516"/>
            <a:ext cx="1385582" cy="0"/>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79576" y="1823499"/>
            <a:ext cx="1075690" cy="356870"/>
          </a:xfrm>
          <a:prstGeom prst="rect">
            <a:avLst/>
          </a:prstGeom>
          <a:noFill/>
        </p:spPr>
        <p:txBody>
          <a:bodyPr wrap="none" lIns="80979" tIns="40490" rIns="80979" bIns="40490" rtlCol="0">
            <a:spAutoFit/>
          </a:bodyPr>
          <a:lstStyle/>
          <a:p>
            <a:r>
              <a:rPr lang="zh-CN" altLang="en-US" sz="1800" b="1" dirty="0">
                <a:solidFill>
                  <a:schemeClr val="accent1"/>
                </a:solidFill>
                <a:latin typeface="+mj-ea"/>
                <a:ea typeface="+mj-ea"/>
              </a:rPr>
              <a:t>添加标题</a:t>
            </a:r>
            <a:endParaRPr lang="id-ID" sz="1800" b="1" dirty="0">
              <a:solidFill>
                <a:schemeClr val="accent1"/>
              </a:solidFill>
              <a:latin typeface="+mj-ea"/>
              <a:ea typeface="+mj-ea"/>
            </a:endParaRPr>
          </a:p>
        </p:txBody>
      </p:sp>
      <p:sp>
        <p:nvSpPr>
          <p:cNvPr id="23" name="TextBox 22"/>
          <p:cNvSpPr txBox="1"/>
          <p:nvPr/>
        </p:nvSpPr>
        <p:spPr>
          <a:xfrm>
            <a:off x="2279576" y="2264168"/>
            <a:ext cx="1662111" cy="702945"/>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mj-ea"/>
                <a:ea typeface="+mj-ea"/>
              </a:rPr>
              <a:t>此处添加详细文本描述，建议与标题相关并符合整体语言风格，语言描述尽量简洁生动。</a:t>
            </a:r>
            <a:endParaRPr lang="en-US" sz="900" b="1" dirty="0">
              <a:solidFill>
                <a:schemeClr val="tx1">
                  <a:lumMod val="75000"/>
                  <a:lumOff val="25000"/>
                </a:schemeClr>
              </a:solidFill>
              <a:latin typeface="+mj-ea"/>
              <a:ea typeface="+mj-ea"/>
            </a:endParaRPr>
          </a:p>
        </p:txBody>
      </p:sp>
      <p:sp>
        <p:nvSpPr>
          <p:cNvPr id="24" name="TextBox 23"/>
          <p:cNvSpPr txBox="1"/>
          <p:nvPr/>
        </p:nvSpPr>
        <p:spPr>
          <a:xfrm>
            <a:off x="2561479" y="4146535"/>
            <a:ext cx="1075690" cy="356870"/>
          </a:xfrm>
          <a:prstGeom prst="rect">
            <a:avLst/>
          </a:prstGeom>
          <a:noFill/>
        </p:spPr>
        <p:txBody>
          <a:bodyPr wrap="none" lIns="80979" tIns="40490" rIns="80979" bIns="40490" rtlCol="0">
            <a:spAutoFit/>
          </a:bodyPr>
          <a:lstStyle/>
          <a:p>
            <a:r>
              <a:rPr lang="zh-CN" altLang="en-US" sz="1800" b="1" dirty="0">
                <a:solidFill>
                  <a:schemeClr val="tx1">
                    <a:lumMod val="75000"/>
                    <a:lumOff val="25000"/>
                  </a:schemeClr>
                </a:solidFill>
                <a:latin typeface="+mj-ea"/>
                <a:ea typeface="+mj-ea"/>
              </a:rPr>
              <a:t>添加标题</a:t>
            </a:r>
            <a:endParaRPr lang="id-ID" sz="1800" b="1" dirty="0">
              <a:solidFill>
                <a:schemeClr val="tx1">
                  <a:lumMod val="75000"/>
                  <a:lumOff val="25000"/>
                </a:schemeClr>
              </a:solidFill>
              <a:latin typeface="+mj-ea"/>
              <a:ea typeface="+mj-ea"/>
            </a:endParaRPr>
          </a:p>
        </p:txBody>
      </p:sp>
      <p:sp>
        <p:nvSpPr>
          <p:cNvPr id="25" name="TextBox 24"/>
          <p:cNvSpPr txBox="1"/>
          <p:nvPr/>
        </p:nvSpPr>
        <p:spPr>
          <a:xfrm>
            <a:off x="8150446" y="1818623"/>
            <a:ext cx="1075690" cy="356870"/>
          </a:xfrm>
          <a:prstGeom prst="rect">
            <a:avLst/>
          </a:prstGeom>
          <a:noFill/>
        </p:spPr>
        <p:txBody>
          <a:bodyPr wrap="none" lIns="80979" tIns="40490" rIns="80979" bIns="40490" rtlCol="0">
            <a:spAutoFit/>
          </a:bodyPr>
          <a:lstStyle/>
          <a:p>
            <a:pPr algn="r"/>
            <a:r>
              <a:rPr lang="zh-CN" altLang="en-US" sz="1800" b="1" dirty="0">
                <a:solidFill>
                  <a:schemeClr val="tx1">
                    <a:lumMod val="75000"/>
                    <a:lumOff val="25000"/>
                  </a:schemeClr>
                </a:solidFill>
                <a:latin typeface="+mj-ea"/>
                <a:ea typeface="+mj-ea"/>
              </a:rPr>
              <a:t>添加标题</a:t>
            </a:r>
            <a:endParaRPr lang="id-ID" sz="1800" b="1" dirty="0">
              <a:solidFill>
                <a:schemeClr val="tx1">
                  <a:lumMod val="75000"/>
                  <a:lumOff val="25000"/>
                </a:schemeClr>
              </a:solidFill>
              <a:latin typeface="+mj-ea"/>
              <a:ea typeface="+mj-ea"/>
            </a:endParaRPr>
          </a:p>
        </p:txBody>
      </p:sp>
      <p:sp>
        <p:nvSpPr>
          <p:cNvPr id="26" name="TextBox 25"/>
          <p:cNvSpPr txBox="1"/>
          <p:nvPr/>
        </p:nvSpPr>
        <p:spPr>
          <a:xfrm>
            <a:off x="8918483" y="3847543"/>
            <a:ext cx="1075690" cy="356870"/>
          </a:xfrm>
          <a:prstGeom prst="rect">
            <a:avLst/>
          </a:prstGeom>
          <a:noFill/>
        </p:spPr>
        <p:txBody>
          <a:bodyPr wrap="none" lIns="80979" tIns="40490" rIns="80979" bIns="40490" rtlCol="0">
            <a:spAutoFit/>
          </a:bodyPr>
          <a:lstStyle/>
          <a:p>
            <a:pPr algn="r"/>
            <a:r>
              <a:rPr lang="zh-CN" altLang="en-US" sz="1800" b="1" dirty="0">
                <a:solidFill>
                  <a:schemeClr val="accent2"/>
                </a:solidFill>
                <a:latin typeface="+mj-ea"/>
                <a:ea typeface="+mj-ea"/>
              </a:rPr>
              <a:t>添加标题</a:t>
            </a:r>
            <a:endParaRPr lang="id-ID" sz="1800" b="1" dirty="0">
              <a:solidFill>
                <a:schemeClr val="accent2"/>
              </a:solidFill>
              <a:latin typeface="+mj-ea"/>
              <a:ea typeface="+mj-ea"/>
            </a:endParaRPr>
          </a:p>
        </p:txBody>
      </p:sp>
      <p:sp>
        <p:nvSpPr>
          <p:cNvPr id="27" name="TextBox 26"/>
          <p:cNvSpPr txBox="1"/>
          <p:nvPr/>
        </p:nvSpPr>
        <p:spPr>
          <a:xfrm>
            <a:off x="2583015" y="4559963"/>
            <a:ext cx="1662111" cy="702945"/>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mj-ea"/>
                <a:ea typeface="+mj-ea"/>
              </a:rPr>
              <a:t>此处添加详细文本描述，建议与标题相关并符合整体语言风格，语言描述尽量简洁生动。</a:t>
            </a:r>
            <a:endParaRPr lang="en-US" sz="900" b="1" dirty="0">
              <a:solidFill>
                <a:schemeClr val="tx1">
                  <a:lumMod val="75000"/>
                  <a:lumOff val="25000"/>
                </a:schemeClr>
              </a:solidFill>
              <a:latin typeface="+mj-ea"/>
              <a:ea typeface="+mj-ea"/>
            </a:endParaRPr>
          </a:p>
        </p:txBody>
      </p:sp>
      <p:sp>
        <p:nvSpPr>
          <p:cNvPr id="28" name="TextBox 27"/>
          <p:cNvSpPr txBox="1"/>
          <p:nvPr/>
        </p:nvSpPr>
        <p:spPr>
          <a:xfrm>
            <a:off x="7569909" y="2230442"/>
            <a:ext cx="1662111" cy="702945"/>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mj-ea"/>
                <a:ea typeface="+mj-ea"/>
              </a:rPr>
              <a:t>此处添加详细文本描述，建议与标题相关并符合整体语言风格，语言描述尽量简洁生动。</a:t>
            </a:r>
            <a:endParaRPr lang="en-US" sz="900" b="1" dirty="0">
              <a:solidFill>
                <a:schemeClr val="tx1">
                  <a:lumMod val="75000"/>
                  <a:lumOff val="25000"/>
                </a:schemeClr>
              </a:solidFill>
              <a:latin typeface="+mj-ea"/>
              <a:ea typeface="+mj-ea"/>
            </a:endParaRPr>
          </a:p>
        </p:txBody>
      </p:sp>
      <p:cxnSp>
        <p:nvCxnSpPr>
          <p:cNvPr id="29" name="Straight Connector 47"/>
          <p:cNvCxnSpPr/>
          <p:nvPr/>
        </p:nvCxnSpPr>
        <p:spPr>
          <a:xfrm>
            <a:off x="7883062" y="4030910"/>
            <a:ext cx="462583" cy="1797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48"/>
          <p:cNvCxnSpPr/>
          <p:nvPr/>
        </p:nvCxnSpPr>
        <p:spPr>
          <a:xfrm>
            <a:off x="8345645" y="4210633"/>
            <a:ext cx="1654450"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1" name="Group 20"/>
          <p:cNvGrpSpPr/>
          <p:nvPr/>
        </p:nvGrpSpPr>
        <p:grpSpPr>
          <a:xfrm>
            <a:off x="4921410" y="2483402"/>
            <a:ext cx="354400" cy="377732"/>
            <a:chOff x="7938" y="-1587"/>
            <a:chExt cx="1450975" cy="1547812"/>
          </a:xfrm>
          <a:solidFill>
            <a:schemeClr val="accent1"/>
          </a:solidFill>
        </p:grpSpPr>
        <p:sp>
          <p:nvSpPr>
            <p:cNvPr id="32"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sp>
          <p:nvSpPr>
            <p:cNvPr id="33"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sp>
          <p:nvSpPr>
            <p:cNvPr id="34"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grpSp>
      <p:sp>
        <p:nvSpPr>
          <p:cNvPr id="35" name="Freeform 11"/>
          <p:cNvSpPr>
            <a:spLocks noEditPoints="1"/>
          </p:cNvSpPr>
          <p:nvPr/>
        </p:nvSpPr>
        <p:spPr bwMode="auto">
          <a:xfrm>
            <a:off x="6612995" y="2683343"/>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3"/>
          </a:solidFill>
          <a:ln>
            <a:noFill/>
          </a:ln>
        </p:spPr>
        <p:txBody>
          <a:bodyPr vert="horz" wrap="square" lIns="80979" tIns="40490" rIns="80979" bIns="40490" numCol="1" anchor="t" anchorCtr="0" compatLnSpc="1"/>
          <a:lstStyle/>
          <a:p>
            <a:endParaRPr lang="id-ID">
              <a:latin typeface="+mj-ea"/>
              <a:ea typeface="+mj-ea"/>
            </a:endParaRPr>
          </a:p>
        </p:txBody>
      </p:sp>
      <p:grpSp>
        <p:nvGrpSpPr>
          <p:cNvPr id="36" name="Group 59"/>
          <p:cNvGrpSpPr/>
          <p:nvPr/>
        </p:nvGrpSpPr>
        <p:grpSpPr>
          <a:xfrm>
            <a:off x="6885697" y="4464684"/>
            <a:ext cx="456508" cy="475633"/>
            <a:chOff x="-251803" y="2267153"/>
            <a:chExt cx="2078037" cy="2166938"/>
          </a:xfrm>
          <a:solidFill>
            <a:schemeClr val="accent2"/>
          </a:solidFill>
        </p:grpSpPr>
        <p:sp>
          <p:nvSpPr>
            <p:cNvPr id="37"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sp>
          <p:nvSpPr>
            <p:cNvPr id="38"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grpSp>
      <p:grpSp>
        <p:nvGrpSpPr>
          <p:cNvPr id="39" name="Group 97"/>
          <p:cNvGrpSpPr/>
          <p:nvPr/>
        </p:nvGrpSpPr>
        <p:grpSpPr>
          <a:xfrm>
            <a:off x="5075949" y="4255819"/>
            <a:ext cx="368484" cy="259595"/>
            <a:chOff x="3175" y="1588"/>
            <a:chExt cx="1184276" cy="835025"/>
          </a:xfrm>
          <a:solidFill>
            <a:schemeClr val="accent4"/>
          </a:solidFill>
        </p:grpSpPr>
        <p:sp>
          <p:nvSpPr>
            <p:cNvPr id="40"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sp>
          <p:nvSpPr>
            <p:cNvPr id="41"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ea"/>
                <a:ea typeface="+mj-ea"/>
              </a:endParaRPr>
            </a:p>
          </p:txBody>
        </p:sp>
      </p:grpSp>
      <p:sp>
        <p:nvSpPr>
          <p:cNvPr id="42" name="TextBox 41"/>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53" presetClass="entr" presetSubtype="16"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1500"/>
                            </p:stCondLst>
                            <p:childTnLst>
                              <p:par>
                                <p:cTn id="68" presetID="8" presetClass="emph" presetSubtype="0" fill="hold" grpId="1" nodeType="afterEffect">
                                  <p:stCondLst>
                                    <p:cond delay="0"/>
                                  </p:stCondLst>
                                  <p:childTnLst>
                                    <p:animRot by="21600000">
                                      <p:cBhvr>
                                        <p:cTn id="69" dur="2000" fill="hold"/>
                                        <p:tgtEl>
                                          <p:spTgt spid="8"/>
                                        </p:tgtEl>
                                        <p:attrNameLst>
                                          <p:attrName>r</p:attrName>
                                        </p:attrNameLst>
                                      </p:cBhvr>
                                    </p:animRot>
                                  </p:childTnLst>
                                </p:cTn>
                              </p:par>
                              <p:par>
                                <p:cTn id="70" presetID="8" presetClass="emph" presetSubtype="0" fill="hold" grpId="1" nodeType="withEffect">
                                  <p:stCondLst>
                                    <p:cond delay="0"/>
                                  </p:stCondLst>
                                  <p:childTnLst>
                                    <p:animRot by="21600000">
                                      <p:cBhvr>
                                        <p:cTn id="71" dur="2000" fill="hold"/>
                                        <p:tgtEl>
                                          <p:spTgt spid="5"/>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11"/>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14"/>
                                        </p:tgtEl>
                                        <p:attrNameLst>
                                          <p:attrName>r</p:attrName>
                                        </p:attrNameLst>
                                      </p:cBhvr>
                                    </p:animRo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right)">
                                      <p:cBhvr>
                                        <p:cTn id="79" dur="500"/>
                                        <p:tgtEl>
                                          <p:spTgt spid="16"/>
                                        </p:tgtEl>
                                      </p:cBhvr>
                                    </p:animEffec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right)">
                                      <p:cBhvr>
                                        <p:cTn id="83" dur="500"/>
                                        <p:tgtEl>
                                          <p:spTgt spid="17"/>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500"/>
                                        <p:tgtEl>
                                          <p:spTgt spid="21"/>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childTnLst>
                          </p:cTn>
                        </p:par>
                        <p:par>
                          <p:cTn id="106" fill="hold">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right)">
                                      <p:cBhvr>
                                        <p:cTn id="109" dur="500"/>
                                        <p:tgtEl>
                                          <p:spTgt spid="18"/>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right)">
                                      <p:cBhvr>
                                        <p:cTn id="113" dur="500"/>
                                        <p:tgtEl>
                                          <p:spTgt spid="19"/>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childTnLst>
                          </p:cTn>
                        </p:par>
                        <p:par>
                          <p:cTn id="121" fill="hold">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left)">
                                      <p:cBhvr>
                                        <p:cTn id="124" dur="500"/>
                                        <p:tgtEl>
                                          <p:spTgt spid="29"/>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wipe(left)">
                                      <p:cBhvr>
                                        <p:cTn id="128" dur="500"/>
                                        <p:tgtEl>
                                          <p:spTgt spid="30"/>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500"/>
                                        <p:tgtEl>
                                          <p:spTgt spid="2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
                                        </p:tgtEl>
                                        <p:attrNameLst>
                                          <p:attrName>style.visibility</p:attrName>
                                        </p:attrNameLst>
                                      </p:cBhvr>
                                      <p:to>
                                        <p:strVal val="visible"/>
                                      </p:to>
                                    </p:set>
                                    <p:animEffect transition="in" filter="fade">
                                      <p:cBhvr>
                                        <p:cTn id="135" dur="500"/>
                                        <p:tgtEl>
                                          <p:spTgt spid="3"/>
                                        </p:tgtEl>
                                      </p:cBhvr>
                                    </p:animEffect>
                                  </p:childTnLst>
                                </p:cTn>
                              </p:par>
                            </p:childTnLst>
                          </p:cTn>
                        </p:par>
                        <p:par>
                          <p:cTn id="136" fill="hold">
                            <p:stCondLst>
                              <p:cond delay="9500"/>
                            </p:stCondLst>
                            <p:childTnLst>
                              <p:par>
                                <p:cTn id="137" presetID="10" presetClass="entr" presetSubtype="0" fill="hold" grpId="0" nodeType="after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7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5" grpId="1" bldLvl="0" animBg="1"/>
      <p:bldP spid="6" grpId="0" bldLvl="0" animBg="1"/>
      <p:bldP spid="7" grpId="0" bldLvl="0" animBg="1"/>
      <p:bldP spid="8" grpId="0" bldLvl="0" animBg="1"/>
      <p:bldP spid="8" grpId="1" bldLvl="0" animBg="1"/>
      <p:bldP spid="9" grpId="0" bldLvl="0" animBg="1"/>
      <p:bldP spid="10" grpId="0" bldLvl="0" animBg="1"/>
      <p:bldP spid="11" grpId="0" bldLvl="0" animBg="1"/>
      <p:bldP spid="11" grpId="1" bldLvl="0" animBg="1"/>
      <p:bldP spid="12" grpId="0" bldLvl="0" animBg="1"/>
      <p:bldP spid="13" grpId="0" bldLvl="0" animBg="1"/>
      <p:bldP spid="14" grpId="0" bldLvl="0" animBg="1"/>
      <p:bldP spid="14" grpId="1" bldLvl="0" animBg="1"/>
      <p:bldP spid="15" grpId="0" bldLvl="0" animBg="1"/>
      <p:bldP spid="22" grpId="0"/>
      <p:bldP spid="23" grpId="0"/>
      <p:bldP spid="24" grpId="0"/>
      <p:bldP spid="25" grpId="0"/>
      <p:bldP spid="26" grpId="0"/>
      <p:bldP spid="27" grpId="0"/>
      <p:bldP spid="28" grpId="0"/>
      <p:bldP spid="35" grpId="0" bldLvl="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第一部分  公司发展大事件</a:t>
            </a:r>
          </a:p>
        </p:txBody>
      </p:sp>
      <p:grpSp>
        <p:nvGrpSpPr>
          <p:cNvPr id="3" name="组合 2"/>
          <p:cNvGrpSpPr/>
          <p:nvPr/>
        </p:nvGrpSpPr>
        <p:grpSpPr>
          <a:xfrm>
            <a:off x="1924620" y="3401675"/>
            <a:ext cx="8203895" cy="328532"/>
            <a:chOff x="534438" y="3368953"/>
            <a:chExt cx="10944224" cy="438144"/>
          </a:xfrm>
          <a:solidFill>
            <a:schemeClr val="bg1">
              <a:lumMod val="65000"/>
            </a:schemeClr>
          </a:solidFill>
        </p:grpSpPr>
        <p:sp>
          <p:nvSpPr>
            <p:cNvPr id="4" name="矩形 3"/>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grpSp>
          <p:nvGrpSpPr>
            <p:cNvPr id="5" name="组合 4"/>
            <p:cNvGrpSpPr/>
            <p:nvPr/>
          </p:nvGrpSpPr>
          <p:grpSpPr>
            <a:xfrm>
              <a:off x="534438" y="3368953"/>
              <a:ext cx="10944224" cy="438144"/>
              <a:chOff x="623889" y="3209929"/>
              <a:chExt cx="10944224" cy="438144"/>
            </a:xfrm>
            <a:grpFill/>
          </p:grpSpPr>
          <p:sp>
            <p:nvSpPr>
              <p:cNvPr id="6" name="矩形 5"/>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7" name="矩形 6"/>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8" name="矩形 7"/>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9" name="矩形 8"/>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0" name="矩形 9"/>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1" name="矩形 10"/>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2" name="等腰三角形 11"/>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grpSp>
      </p:grpSp>
      <p:cxnSp>
        <p:nvCxnSpPr>
          <p:cNvPr id="13" name="肘形连接符 12"/>
          <p:cNvCxnSpPr>
            <a:stCxn id="15" idx="3"/>
            <a:endCxn id="18" idx="1"/>
          </p:cNvCxnSpPr>
          <p:nvPr/>
        </p:nvCxnSpPr>
        <p:spPr>
          <a:xfrm rot="16200000">
            <a:off x="2334578" y="2922588"/>
            <a:ext cx="564515" cy="21844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288831" y="3313962"/>
            <a:ext cx="437095" cy="507176"/>
            <a:chOff x="1109756" y="3090803"/>
            <a:chExt cx="583096" cy="676392"/>
          </a:xfrm>
          <a:solidFill>
            <a:srgbClr val="005DA2"/>
          </a:solidFill>
        </p:grpSpPr>
        <p:sp>
          <p:nvSpPr>
            <p:cNvPr id="15" name="六边形 1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mj-ea"/>
                <a:ea typeface="+mj-ea"/>
              </a:endParaRPr>
            </a:p>
          </p:txBody>
        </p:sp>
        <p:sp>
          <p:nvSpPr>
            <p:cNvPr id="16" name="文本框 64"/>
            <p:cNvSpPr txBox="1"/>
            <p:nvPr/>
          </p:nvSpPr>
          <p:spPr>
            <a:xfrm>
              <a:off x="1115001" y="3267360"/>
              <a:ext cx="577851" cy="347214"/>
            </a:xfrm>
            <a:prstGeom prst="rect">
              <a:avLst/>
            </a:prstGeom>
            <a:noFill/>
          </p:spPr>
          <p:txBody>
            <a:bodyPr wrap="square" rtlCol="0">
              <a:spAutoFit/>
            </a:bodyPr>
            <a:lstStyle/>
            <a:p>
              <a:pPr algn="ctr"/>
              <a:r>
                <a:rPr lang="en-US" altLang="zh-CN" sz="1100" dirty="0" smtClean="0">
                  <a:solidFill>
                    <a:schemeClr val="bg1"/>
                  </a:solidFill>
                  <a:latin typeface="+mj-ea"/>
                  <a:ea typeface="+mj-ea"/>
                </a:rPr>
                <a:t>4</a:t>
              </a:r>
              <a:r>
                <a:rPr lang="zh-CN" altLang="en-US" sz="1100" dirty="0" smtClean="0">
                  <a:solidFill>
                    <a:schemeClr val="bg1"/>
                  </a:solidFill>
                  <a:latin typeface="+mj-ea"/>
                  <a:ea typeface="+mj-ea"/>
                </a:rPr>
                <a:t>月</a:t>
              </a:r>
              <a:endParaRPr lang="zh-CN" altLang="en-US" sz="1100" dirty="0">
                <a:solidFill>
                  <a:schemeClr val="bg1"/>
                </a:solidFill>
                <a:latin typeface="+mj-ea"/>
                <a:ea typeface="+mj-ea"/>
              </a:endParaRPr>
            </a:p>
          </p:txBody>
        </p:sp>
      </p:grpSp>
      <p:grpSp>
        <p:nvGrpSpPr>
          <p:cNvPr id="17" name="组合 16"/>
          <p:cNvGrpSpPr/>
          <p:nvPr/>
        </p:nvGrpSpPr>
        <p:grpSpPr>
          <a:xfrm>
            <a:off x="2725925" y="2420888"/>
            <a:ext cx="1059449" cy="679087"/>
            <a:chOff x="1853741" y="1952625"/>
            <a:chExt cx="1413335" cy="905659"/>
          </a:xfrm>
          <a:solidFill>
            <a:schemeClr val="bg1">
              <a:lumMod val="75000"/>
            </a:schemeClr>
          </a:solidFill>
        </p:grpSpPr>
        <p:sp>
          <p:nvSpPr>
            <p:cNvPr id="18" name="矩形 1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mj-ea"/>
                <a:ea typeface="+mj-ea"/>
              </a:endParaRPr>
            </a:p>
          </p:txBody>
        </p:sp>
        <p:sp>
          <p:nvSpPr>
            <p:cNvPr id="19" name="文本框 66"/>
            <p:cNvSpPr txBox="1"/>
            <p:nvPr/>
          </p:nvSpPr>
          <p:spPr>
            <a:xfrm>
              <a:off x="1853742" y="1997871"/>
              <a:ext cx="1413334" cy="860413"/>
            </a:xfrm>
            <a:prstGeom prst="rect">
              <a:avLst/>
            </a:prstGeom>
            <a:grpFill/>
          </p:spPr>
          <p:txBody>
            <a:bodyPr wrap="square" rtlCol="0">
              <a:spAutoFit/>
            </a:bodyPr>
            <a:lstStyle/>
            <a:p>
              <a:pPr algn="just"/>
              <a:r>
                <a:rPr lang="zh-CN" altLang="en-US" sz="900" dirty="0">
                  <a:solidFill>
                    <a:schemeClr val="tx1">
                      <a:lumMod val="85000"/>
                      <a:lumOff val="15000"/>
                    </a:schemeClr>
                  </a:solidFill>
                  <a:latin typeface="+mj-ea"/>
                  <a:ea typeface="+mj-ea"/>
                </a:rPr>
                <a:t>       在这里添加你的文字，图片也可以，记得加满哦。</a:t>
              </a:r>
            </a:p>
          </p:txBody>
        </p:sp>
      </p:grpSp>
      <p:cxnSp>
        <p:nvCxnSpPr>
          <p:cNvPr id="20" name="肘形连接符 19"/>
          <p:cNvCxnSpPr>
            <a:stCxn id="22" idx="3"/>
            <a:endCxn id="25" idx="1"/>
          </p:cNvCxnSpPr>
          <p:nvPr/>
        </p:nvCxnSpPr>
        <p:spPr>
          <a:xfrm rot="16200000">
            <a:off x="4268788" y="2922588"/>
            <a:ext cx="564515" cy="21844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223117" y="3313967"/>
            <a:ext cx="437095" cy="507177"/>
            <a:chOff x="1109756" y="3090803"/>
            <a:chExt cx="583096" cy="676392"/>
          </a:xfrm>
          <a:solidFill>
            <a:schemeClr val="accent3"/>
          </a:solidFill>
        </p:grpSpPr>
        <p:sp>
          <p:nvSpPr>
            <p:cNvPr id="22" name="六边形 2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j-ea"/>
                <a:ea typeface="+mj-ea"/>
              </a:endParaRPr>
            </a:p>
          </p:txBody>
        </p:sp>
        <p:sp>
          <p:nvSpPr>
            <p:cNvPr id="23" name="文本框 72"/>
            <p:cNvSpPr txBox="1"/>
            <p:nvPr/>
          </p:nvSpPr>
          <p:spPr>
            <a:xfrm>
              <a:off x="1115001" y="3267353"/>
              <a:ext cx="577851" cy="347213"/>
            </a:xfrm>
            <a:prstGeom prst="rect">
              <a:avLst/>
            </a:prstGeom>
            <a:grpFill/>
          </p:spPr>
          <p:txBody>
            <a:bodyPr wrap="square" rtlCol="0">
              <a:spAutoFit/>
            </a:bodyPr>
            <a:lstStyle/>
            <a:p>
              <a:pPr algn="ctr"/>
              <a:r>
                <a:rPr lang="en-US" altLang="zh-CN" sz="1100" dirty="0" smtClean="0">
                  <a:solidFill>
                    <a:schemeClr val="bg1"/>
                  </a:solidFill>
                  <a:latin typeface="+mj-ea"/>
                  <a:ea typeface="+mj-ea"/>
                </a:rPr>
                <a:t>6</a:t>
              </a:r>
              <a:r>
                <a:rPr lang="zh-CN" altLang="en-US" sz="1100" dirty="0" smtClean="0">
                  <a:solidFill>
                    <a:schemeClr val="bg1"/>
                  </a:solidFill>
                  <a:latin typeface="+mj-ea"/>
                  <a:ea typeface="+mj-ea"/>
                </a:rPr>
                <a:t>月</a:t>
              </a:r>
              <a:endParaRPr lang="zh-CN" altLang="en-US" sz="1100" dirty="0">
                <a:solidFill>
                  <a:schemeClr val="bg1"/>
                </a:solidFill>
                <a:latin typeface="+mj-ea"/>
                <a:ea typeface="+mj-ea"/>
              </a:endParaRPr>
            </a:p>
          </p:txBody>
        </p:sp>
      </p:grpSp>
      <p:grpSp>
        <p:nvGrpSpPr>
          <p:cNvPr id="24" name="组合 23"/>
          <p:cNvGrpSpPr/>
          <p:nvPr/>
        </p:nvGrpSpPr>
        <p:grpSpPr>
          <a:xfrm>
            <a:off x="4660212" y="2420889"/>
            <a:ext cx="1059449" cy="679087"/>
            <a:chOff x="1853741" y="1952625"/>
            <a:chExt cx="1413335" cy="905659"/>
          </a:xfrm>
          <a:solidFill>
            <a:schemeClr val="bg1">
              <a:lumMod val="75000"/>
            </a:schemeClr>
          </a:solidFill>
        </p:grpSpPr>
        <p:sp>
          <p:nvSpPr>
            <p:cNvPr id="25" name="矩形 2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85000"/>
                    <a:lumOff val="15000"/>
                  </a:schemeClr>
                </a:solidFill>
                <a:latin typeface="+mj-ea"/>
                <a:ea typeface="+mj-ea"/>
              </a:endParaRPr>
            </a:p>
          </p:txBody>
        </p:sp>
        <p:sp>
          <p:nvSpPr>
            <p:cNvPr id="26" name="文本框 75"/>
            <p:cNvSpPr txBox="1"/>
            <p:nvPr/>
          </p:nvSpPr>
          <p:spPr>
            <a:xfrm>
              <a:off x="1853742" y="1997872"/>
              <a:ext cx="1413334" cy="860412"/>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900" dirty="0">
                  <a:solidFill>
                    <a:schemeClr val="tx1">
                      <a:lumMod val="85000"/>
                      <a:lumOff val="15000"/>
                    </a:schemeClr>
                  </a:solidFill>
                  <a:latin typeface="+mj-ea"/>
                  <a:ea typeface="+mj-ea"/>
                </a:rPr>
                <a:t>       在这里添加你的文字，图片也可以，记得加满哦。</a:t>
              </a:r>
            </a:p>
          </p:txBody>
        </p:sp>
      </p:grpSp>
      <p:cxnSp>
        <p:nvCxnSpPr>
          <p:cNvPr id="27" name="肘形连接符 26"/>
          <p:cNvCxnSpPr>
            <a:stCxn id="29" idx="3"/>
            <a:endCxn id="32" idx="1"/>
          </p:cNvCxnSpPr>
          <p:nvPr/>
        </p:nvCxnSpPr>
        <p:spPr>
          <a:xfrm rot="16200000">
            <a:off x="6202998" y="2922588"/>
            <a:ext cx="564515" cy="21844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6157404" y="3313967"/>
            <a:ext cx="437095" cy="507177"/>
            <a:chOff x="1109756" y="3090803"/>
            <a:chExt cx="583096" cy="676392"/>
          </a:xfrm>
          <a:solidFill>
            <a:srgbClr val="005DA2"/>
          </a:solidFill>
        </p:grpSpPr>
        <p:sp>
          <p:nvSpPr>
            <p:cNvPr id="29" name="六边形 2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j-ea"/>
                <a:ea typeface="+mj-ea"/>
              </a:endParaRPr>
            </a:p>
          </p:txBody>
        </p:sp>
        <p:sp>
          <p:nvSpPr>
            <p:cNvPr id="30" name="文本框 79"/>
            <p:cNvSpPr txBox="1"/>
            <p:nvPr/>
          </p:nvSpPr>
          <p:spPr>
            <a:xfrm>
              <a:off x="1115001" y="3267353"/>
              <a:ext cx="577851" cy="347213"/>
            </a:xfrm>
            <a:prstGeom prst="rect">
              <a:avLst/>
            </a:prstGeom>
            <a:noFill/>
          </p:spPr>
          <p:txBody>
            <a:bodyPr wrap="square" rtlCol="0">
              <a:spAutoFit/>
            </a:bodyPr>
            <a:lstStyle/>
            <a:p>
              <a:pPr algn="ctr"/>
              <a:r>
                <a:rPr lang="en-US" altLang="zh-CN" sz="1100" dirty="0" smtClean="0">
                  <a:solidFill>
                    <a:schemeClr val="bg1"/>
                  </a:solidFill>
                  <a:latin typeface="+mj-ea"/>
                  <a:ea typeface="+mj-ea"/>
                </a:rPr>
                <a:t>8</a:t>
              </a:r>
              <a:r>
                <a:rPr lang="zh-CN" altLang="en-US" sz="1100" dirty="0" smtClean="0">
                  <a:solidFill>
                    <a:schemeClr val="bg1"/>
                  </a:solidFill>
                  <a:latin typeface="+mj-ea"/>
                  <a:ea typeface="+mj-ea"/>
                </a:rPr>
                <a:t>月</a:t>
              </a:r>
              <a:endParaRPr lang="zh-CN" altLang="en-US" sz="1100" dirty="0">
                <a:solidFill>
                  <a:schemeClr val="bg1"/>
                </a:solidFill>
                <a:latin typeface="+mj-ea"/>
                <a:ea typeface="+mj-ea"/>
              </a:endParaRPr>
            </a:p>
          </p:txBody>
        </p:sp>
      </p:grpSp>
      <p:grpSp>
        <p:nvGrpSpPr>
          <p:cNvPr id="31" name="组合 30"/>
          <p:cNvGrpSpPr/>
          <p:nvPr/>
        </p:nvGrpSpPr>
        <p:grpSpPr>
          <a:xfrm>
            <a:off x="6594499" y="2420889"/>
            <a:ext cx="1059449" cy="679087"/>
            <a:chOff x="1853741" y="1952625"/>
            <a:chExt cx="1413335" cy="905659"/>
          </a:xfrm>
          <a:solidFill>
            <a:schemeClr val="bg1">
              <a:lumMod val="75000"/>
            </a:schemeClr>
          </a:solidFill>
        </p:grpSpPr>
        <p:sp>
          <p:nvSpPr>
            <p:cNvPr id="32" name="矩形 3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85000"/>
                    <a:lumOff val="15000"/>
                  </a:schemeClr>
                </a:solidFill>
                <a:latin typeface="+mj-ea"/>
                <a:ea typeface="+mj-ea"/>
              </a:endParaRPr>
            </a:p>
          </p:txBody>
        </p:sp>
        <p:sp>
          <p:nvSpPr>
            <p:cNvPr id="33" name="文本框 82"/>
            <p:cNvSpPr txBox="1"/>
            <p:nvPr/>
          </p:nvSpPr>
          <p:spPr>
            <a:xfrm>
              <a:off x="1853742" y="1997872"/>
              <a:ext cx="1413334" cy="86041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900" dirty="0">
                  <a:solidFill>
                    <a:schemeClr val="tx1">
                      <a:lumMod val="85000"/>
                      <a:lumOff val="15000"/>
                    </a:schemeClr>
                  </a:solidFill>
                  <a:latin typeface="+mj-ea"/>
                  <a:ea typeface="+mj-ea"/>
                </a:rPr>
                <a:t>       在这里添加你的文字，图片也可以，记得加满哦。</a:t>
              </a:r>
            </a:p>
          </p:txBody>
        </p:sp>
      </p:grpSp>
      <p:cxnSp>
        <p:nvCxnSpPr>
          <p:cNvPr id="34" name="肘形连接符 33"/>
          <p:cNvCxnSpPr>
            <a:stCxn id="36" idx="3"/>
            <a:endCxn id="39" idx="1"/>
          </p:cNvCxnSpPr>
          <p:nvPr/>
        </p:nvCxnSpPr>
        <p:spPr>
          <a:xfrm rot="16200000">
            <a:off x="8137208" y="2922588"/>
            <a:ext cx="564515" cy="21844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8039204" y="3313967"/>
            <a:ext cx="539779" cy="507177"/>
            <a:chOff x="1039738" y="3090803"/>
            <a:chExt cx="720080" cy="676392"/>
          </a:xfrm>
          <a:solidFill>
            <a:schemeClr val="accent3"/>
          </a:solidFill>
        </p:grpSpPr>
        <p:sp>
          <p:nvSpPr>
            <p:cNvPr id="36" name="六边形 3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j-ea"/>
                <a:ea typeface="+mj-ea"/>
              </a:endParaRPr>
            </a:p>
          </p:txBody>
        </p:sp>
        <p:sp>
          <p:nvSpPr>
            <p:cNvPr id="37" name="文本框 86"/>
            <p:cNvSpPr txBox="1"/>
            <p:nvPr/>
          </p:nvSpPr>
          <p:spPr>
            <a:xfrm>
              <a:off x="1039738" y="3267353"/>
              <a:ext cx="720080" cy="347213"/>
            </a:xfrm>
            <a:prstGeom prst="rect">
              <a:avLst/>
            </a:prstGeom>
            <a:noFill/>
          </p:spPr>
          <p:txBody>
            <a:bodyPr wrap="square" rtlCol="0">
              <a:spAutoFit/>
            </a:bodyPr>
            <a:lstStyle/>
            <a:p>
              <a:pPr algn="ctr"/>
              <a:r>
                <a:rPr lang="en-US" altLang="zh-CN" sz="1100" dirty="0" smtClean="0">
                  <a:solidFill>
                    <a:schemeClr val="bg1"/>
                  </a:solidFill>
                  <a:latin typeface="+mj-ea"/>
                  <a:ea typeface="+mj-ea"/>
                </a:rPr>
                <a:t>10</a:t>
              </a:r>
              <a:r>
                <a:rPr lang="zh-CN" altLang="en-US" sz="1100" dirty="0" smtClean="0">
                  <a:solidFill>
                    <a:schemeClr val="bg1"/>
                  </a:solidFill>
                  <a:latin typeface="+mj-ea"/>
                  <a:ea typeface="+mj-ea"/>
                </a:rPr>
                <a:t>月</a:t>
              </a:r>
              <a:endParaRPr lang="zh-CN" altLang="en-US" sz="1100" dirty="0">
                <a:solidFill>
                  <a:schemeClr val="bg1"/>
                </a:solidFill>
                <a:latin typeface="+mj-ea"/>
                <a:ea typeface="+mj-ea"/>
              </a:endParaRPr>
            </a:p>
          </p:txBody>
        </p:sp>
      </p:grpSp>
      <p:grpSp>
        <p:nvGrpSpPr>
          <p:cNvPr id="38" name="组合 37"/>
          <p:cNvGrpSpPr/>
          <p:nvPr/>
        </p:nvGrpSpPr>
        <p:grpSpPr>
          <a:xfrm>
            <a:off x="8528786" y="2420889"/>
            <a:ext cx="1059449" cy="679087"/>
            <a:chOff x="1853741" y="1952625"/>
            <a:chExt cx="1413335" cy="905659"/>
          </a:xfrm>
          <a:solidFill>
            <a:schemeClr val="bg1">
              <a:lumMod val="75000"/>
            </a:schemeClr>
          </a:solidFill>
        </p:grpSpPr>
        <p:sp>
          <p:nvSpPr>
            <p:cNvPr id="39" name="矩形 3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85000"/>
                    <a:lumOff val="15000"/>
                  </a:schemeClr>
                </a:solidFill>
                <a:latin typeface="+mj-ea"/>
                <a:ea typeface="+mj-ea"/>
              </a:endParaRPr>
            </a:p>
          </p:txBody>
        </p:sp>
        <p:sp>
          <p:nvSpPr>
            <p:cNvPr id="40" name="文本框 89"/>
            <p:cNvSpPr txBox="1"/>
            <p:nvPr/>
          </p:nvSpPr>
          <p:spPr>
            <a:xfrm>
              <a:off x="1853742" y="1997872"/>
              <a:ext cx="1413334" cy="86041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900" dirty="0">
                  <a:solidFill>
                    <a:schemeClr val="tx1">
                      <a:lumMod val="85000"/>
                      <a:lumOff val="15000"/>
                    </a:schemeClr>
                  </a:solidFill>
                  <a:latin typeface="+mj-ea"/>
                  <a:ea typeface="+mj-ea"/>
                </a:rPr>
                <a:t>       在这里添加你的文字，图片也可以，记得加满哦。</a:t>
              </a:r>
            </a:p>
          </p:txBody>
        </p:sp>
      </p:grpSp>
      <p:cxnSp>
        <p:nvCxnSpPr>
          <p:cNvPr id="41" name="肘形连接符 40"/>
          <p:cNvCxnSpPr>
            <a:stCxn id="43" idx="0"/>
            <a:endCxn id="46" idx="1"/>
          </p:cNvCxnSpPr>
          <p:nvPr/>
        </p:nvCxnSpPr>
        <p:spPr>
          <a:xfrm rot="5400000" flipV="1">
            <a:off x="3282950" y="4013200"/>
            <a:ext cx="601980" cy="21844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3255973" y="3313967"/>
            <a:ext cx="437095" cy="507177"/>
            <a:chOff x="1109756" y="3090803"/>
            <a:chExt cx="583096" cy="676392"/>
          </a:xfrm>
          <a:solidFill>
            <a:schemeClr val="accent2"/>
          </a:solidFill>
        </p:grpSpPr>
        <p:sp>
          <p:nvSpPr>
            <p:cNvPr id="43" name="六边形 4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j-ea"/>
                <a:ea typeface="+mj-ea"/>
              </a:endParaRPr>
            </a:p>
          </p:txBody>
        </p:sp>
        <p:sp>
          <p:nvSpPr>
            <p:cNvPr id="44" name="文本框 93"/>
            <p:cNvSpPr txBox="1"/>
            <p:nvPr/>
          </p:nvSpPr>
          <p:spPr>
            <a:xfrm>
              <a:off x="1115001" y="3267353"/>
              <a:ext cx="577851" cy="347213"/>
            </a:xfrm>
            <a:prstGeom prst="rect">
              <a:avLst/>
            </a:prstGeom>
            <a:grpFill/>
          </p:spPr>
          <p:txBody>
            <a:bodyPr wrap="square" rtlCol="0">
              <a:spAutoFit/>
            </a:bodyPr>
            <a:lstStyle/>
            <a:p>
              <a:pPr algn="ctr"/>
              <a:r>
                <a:rPr lang="en-US" altLang="zh-CN" sz="1100" dirty="0" smtClean="0">
                  <a:solidFill>
                    <a:schemeClr val="bg1"/>
                  </a:solidFill>
                  <a:latin typeface="+mj-ea"/>
                  <a:ea typeface="+mj-ea"/>
                </a:rPr>
                <a:t>5</a:t>
              </a:r>
              <a:r>
                <a:rPr lang="zh-CN" altLang="en-US" sz="1100" dirty="0" smtClean="0">
                  <a:solidFill>
                    <a:schemeClr val="bg1"/>
                  </a:solidFill>
                  <a:latin typeface="+mj-ea"/>
                  <a:ea typeface="+mj-ea"/>
                </a:rPr>
                <a:t>月</a:t>
              </a:r>
              <a:endParaRPr lang="zh-CN" altLang="en-US" sz="1100" dirty="0">
                <a:solidFill>
                  <a:schemeClr val="bg1"/>
                </a:solidFill>
                <a:latin typeface="+mj-ea"/>
                <a:ea typeface="+mj-ea"/>
              </a:endParaRPr>
            </a:p>
          </p:txBody>
        </p:sp>
      </p:grpSp>
      <p:grpSp>
        <p:nvGrpSpPr>
          <p:cNvPr id="45" name="组合 44"/>
          <p:cNvGrpSpPr/>
          <p:nvPr/>
        </p:nvGrpSpPr>
        <p:grpSpPr>
          <a:xfrm>
            <a:off x="3693069" y="4094282"/>
            <a:ext cx="1059449" cy="679087"/>
            <a:chOff x="1853741" y="1952625"/>
            <a:chExt cx="1413335" cy="905659"/>
          </a:xfrm>
          <a:solidFill>
            <a:schemeClr val="bg1">
              <a:lumMod val="75000"/>
            </a:schemeClr>
          </a:solidFill>
        </p:grpSpPr>
        <p:sp>
          <p:nvSpPr>
            <p:cNvPr id="46" name="矩形 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85000"/>
                    <a:lumOff val="15000"/>
                  </a:schemeClr>
                </a:solidFill>
                <a:latin typeface="+mj-ea"/>
                <a:ea typeface="+mj-ea"/>
              </a:endParaRPr>
            </a:p>
          </p:txBody>
        </p:sp>
        <p:sp>
          <p:nvSpPr>
            <p:cNvPr id="47" name="文本框 96"/>
            <p:cNvSpPr txBox="1"/>
            <p:nvPr/>
          </p:nvSpPr>
          <p:spPr>
            <a:xfrm>
              <a:off x="1853742" y="1997872"/>
              <a:ext cx="1413334" cy="86041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900" dirty="0">
                  <a:solidFill>
                    <a:schemeClr val="tx1">
                      <a:lumMod val="85000"/>
                      <a:lumOff val="15000"/>
                    </a:schemeClr>
                  </a:solidFill>
                  <a:latin typeface="+mj-ea"/>
                  <a:ea typeface="+mj-ea"/>
                </a:rPr>
                <a:t>       在这里添加你的文字，图片也可以，记得加满哦。</a:t>
              </a:r>
            </a:p>
          </p:txBody>
        </p:sp>
      </p:grpSp>
      <p:cxnSp>
        <p:nvCxnSpPr>
          <p:cNvPr id="48" name="肘形连接符 47"/>
          <p:cNvCxnSpPr>
            <a:stCxn id="50" idx="0"/>
            <a:endCxn id="53" idx="1"/>
          </p:cNvCxnSpPr>
          <p:nvPr/>
        </p:nvCxnSpPr>
        <p:spPr>
          <a:xfrm rot="5400000" flipV="1">
            <a:off x="5217160" y="4013200"/>
            <a:ext cx="601980" cy="21844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5190260" y="3313967"/>
            <a:ext cx="437095" cy="507177"/>
            <a:chOff x="1109756" y="3090803"/>
            <a:chExt cx="583096" cy="676392"/>
          </a:xfrm>
          <a:solidFill>
            <a:schemeClr val="accent4"/>
          </a:solidFill>
        </p:grpSpPr>
        <p:sp>
          <p:nvSpPr>
            <p:cNvPr id="50" name="六边形 4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j-ea"/>
                <a:ea typeface="+mj-ea"/>
              </a:endParaRPr>
            </a:p>
          </p:txBody>
        </p:sp>
        <p:sp>
          <p:nvSpPr>
            <p:cNvPr id="51" name="文本框 101"/>
            <p:cNvSpPr txBox="1"/>
            <p:nvPr/>
          </p:nvSpPr>
          <p:spPr>
            <a:xfrm>
              <a:off x="1115001" y="3267353"/>
              <a:ext cx="577851" cy="347213"/>
            </a:xfrm>
            <a:prstGeom prst="rect">
              <a:avLst/>
            </a:prstGeom>
            <a:grpFill/>
          </p:spPr>
          <p:txBody>
            <a:bodyPr wrap="square" rtlCol="0">
              <a:spAutoFit/>
            </a:bodyPr>
            <a:lstStyle/>
            <a:p>
              <a:pPr algn="ctr"/>
              <a:r>
                <a:rPr lang="en-US" altLang="zh-CN" sz="1100" dirty="0" smtClean="0">
                  <a:solidFill>
                    <a:schemeClr val="bg1"/>
                  </a:solidFill>
                  <a:latin typeface="+mj-ea"/>
                  <a:ea typeface="+mj-ea"/>
                </a:rPr>
                <a:t>7</a:t>
              </a:r>
              <a:r>
                <a:rPr lang="zh-CN" altLang="en-US" sz="1100" dirty="0" smtClean="0">
                  <a:solidFill>
                    <a:schemeClr val="bg1"/>
                  </a:solidFill>
                  <a:latin typeface="+mj-ea"/>
                  <a:ea typeface="+mj-ea"/>
                </a:rPr>
                <a:t>月</a:t>
              </a:r>
              <a:endParaRPr lang="zh-CN" altLang="en-US" sz="1100" dirty="0">
                <a:solidFill>
                  <a:schemeClr val="bg1"/>
                </a:solidFill>
                <a:latin typeface="+mj-ea"/>
                <a:ea typeface="+mj-ea"/>
              </a:endParaRPr>
            </a:p>
          </p:txBody>
        </p:sp>
      </p:grpSp>
      <p:grpSp>
        <p:nvGrpSpPr>
          <p:cNvPr id="52" name="组合 51"/>
          <p:cNvGrpSpPr/>
          <p:nvPr/>
        </p:nvGrpSpPr>
        <p:grpSpPr>
          <a:xfrm>
            <a:off x="5627356" y="4094282"/>
            <a:ext cx="1059449" cy="679087"/>
            <a:chOff x="1853741" y="1952625"/>
            <a:chExt cx="1413335" cy="905659"/>
          </a:xfrm>
          <a:solidFill>
            <a:schemeClr val="bg1">
              <a:lumMod val="75000"/>
            </a:schemeClr>
          </a:solidFill>
        </p:grpSpPr>
        <p:sp>
          <p:nvSpPr>
            <p:cNvPr id="53" name="矩形 5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85000"/>
                    <a:lumOff val="15000"/>
                  </a:schemeClr>
                </a:solidFill>
                <a:latin typeface="+mj-ea"/>
                <a:ea typeface="+mj-ea"/>
              </a:endParaRPr>
            </a:p>
          </p:txBody>
        </p:sp>
        <p:sp>
          <p:nvSpPr>
            <p:cNvPr id="54" name="文本框 104"/>
            <p:cNvSpPr txBox="1"/>
            <p:nvPr/>
          </p:nvSpPr>
          <p:spPr>
            <a:xfrm>
              <a:off x="1853742" y="1997872"/>
              <a:ext cx="1413334" cy="86041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900" dirty="0">
                  <a:solidFill>
                    <a:schemeClr val="tx1">
                      <a:lumMod val="85000"/>
                      <a:lumOff val="15000"/>
                    </a:schemeClr>
                  </a:solidFill>
                  <a:latin typeface="+mj-ea"/>
                  <a:ea typeface="+mj-ea"/>
                </a:rPr>
                <a:t>       在这里添加你的文字，图片也可以，记得加满哦。</a:t>
              </a:r>
            </a:p>
          </p:txBody>
        </p:sp>
      </p:grpSp>
      <p:cxnSp>
        <p:nvCxnSpPr>
          <p:cNvPr id="55" name="肘形连接符 54"/>
          <p:cNvCxnSpPr>
            <a:stCxn id="57" idx="0"/>
            <a:endCxn id="60" idx="1"/>
          </p:cNvCxnSpPr>
          <p:nvPr/>
        </p:nvCxnSpPr>
        <p:spPr>
          <a:xfrm rot="5400000" flipV="1">
            <a:off x="7151370" y="4013200"/>
            <a:ext cx="601980" cy="21844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7124547" y="3313967"/>
            <a:ext cx="437095" cy="507177"/>
            <a:chOff x="1109756" y="3090803"/>
            <a:chExt cx="583096" cy="676392"/>
          </a:xfrm>
          <a:solidFill>
            <a:schemeClr val="accent2"/>
          </a:solidFill>
        </p:grpSpPr>
        <p:sp>
          <p:nvSpPr>
            <p:cNvPr id="57" name="六边形 56"/>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j-ea"/>
                <a:ea typeface="+mj-ea"/>
              </a:endParaRPr>
            </a:p>
          </p:txBody>
        </p:sp>
        <p:sp>
          <p:nvSpPr>
            <p:cNvPr id="58" name="文本框 108"/>
            <p:cNvSpPr txBox="1"/>
            <p:nvPr/>
          </p:nvSpPr>
          <p:spPr>
            <a:xfrm>
              <a:off x="1115001" y="3267353"/>
              <a:ext cx="577851" cy="347213"/>
            </a:xfrm>
            <a:prstGeom prst="rect">
              <a:avLst/>
            </a:prstGeom>
            <a:grpFill/>
          </p:spPr>
          <p:txBody>
            <a:bodyPr wrap="square" rtlCol="0">
              <a:spAutoFit/>
            </a:bodyPr>
            <a:lstStyle/>
            <a:p>
              <a:pPr algn="ctr"/>
              <a:r>
                <a:rPr lang="en-US" altLang="zh-CN" sz="1100" dirty="0" smtClean="0">
                  <a:solidFill>
                    <a:schemeClr val="bg1"/>
                  </a:solidFill>
                  <a:latin typeface="+mj-ea"/>
                  <a:ea typeface="+mj-ea"/>
                </a:rPr>
                <a:t>9</a:t>
              </a:r>
              <a:r>
                <a:rPr lang="zh-CN" altLang="en-US" sz="1100" dirty="0" smtClean="0">
                  <a:solidFill>
                    <a:schemeClr val="bg1"/>
                  </a:solidFill>
                  <a:latin typeface="+mj-ea"/>
                  <a:ea typeface="+mj-ea"/>
                </a:rPr>
                <a:t>月</a:t>
              </a:r>
              <a:endParaRPr lang="zh-CN" altLang="en-US" sz="1100" dirty="0">
                <a:solidFill>
                  <a:schemeClr val="bg1"/>
                </a:solidFill>
                <a:latin typeface="+mj-ea"/>
                <a:ea typeface="+mj-ea"/>
              </a:endParaRPr>
            </a:p>
          </p:txBody>
        </p:sp>
      </p:grpSp>
      <p:grpSp>
        <p:nvGrpSpPr>
          <p:cNvPr id="59" name="组合 58"/>
          <p:cNvGrpSpPr/>
          <p:nvPr/>
        </p:nvGrpSpPr>
        <p:grpSpPr>
          <a:xfrm>
            <a:off x="7561642" y="4094282"/>
            <a:ext cx="1059449" cy="679087"/>
            <a:chOff x="1853741" y="1952625"/>
            <a:chExt cx="1413335" cy="905659"/>
          </a:xfrm>
          <a:solidFill>
            <a:schemeClr val="bg1">
              <a:lumMod val="75000"/>
            </a:schemeClr>
          </a:solidFill>
        </p:grpSpPr>
        <p:sp>
          <p:nvSpPr>
            <p:cNvPr id="60" name="矩形 5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85000"/>
                    <a:lumOff val="15000"/>
                  </a:schemeClr>
                </a:solidFill>
                <a:latin typeface="+mj-ea"/>
                <a:ea typeface="+mj-ea"/>
              </a:endParaRPr>
            </a:p>
          </p:txBody>
        </p:sp>
        <p:sp>
          <p:nvSpPr>
            <p:cNvPr id="61" name="文本框 111"/>
            <p:cNvSpPr txBox="1"/>
            <p:nvPr/>
          </p:nvSpPr>
          <p:spPr>
            <a:xfrm>
              <a:off x="1853742" y="1997872"/>
              <a:ext cx="1413334" cy="86041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900" dirty="0">
                  <a:solidFill>
                    <a:schemeClr val="tx1">
                      <a:lumMod val="85000"/>
                      <a:lumOff val="15000"/>
                    </a:schemeClr>
                  </a:solidFill>
                  <a:latin typeface="+mj-ea"/>
                  <a:ea typeface="+mj-ea"/>
                </a:rPr>
                <a:t>       在这里添加你的文字，图片也可以，记得加满哦。</a:t>
              </a:r>
            </a:p>
          </p:txBody>
        </p:sp>
      </p:grpSp>
      <p:grpSp>
        <p:nvGrpSpPr>
          <p:cNvPr id="62" name="组合 61"/>
          <p:cNvGrpSpPr/>
          <p:nvPr/>
        </p:nvGrpSpPr>
        <p:grpSpPr>
          <a:xfrm>
            <a:off x="9010806" y="3313967"/>
            <a:ext cx="511355" cy="507177"/>
            <a:chOff x="1045689" y="3090803"/>
            <a:chExt cx="682162" cy="676392"/>
          </a:xfrm>
          <a:solidFill>
            <a:srgbClr val="005DA2"/>
          </a:solidFill>
        </p:grpSpPr>
        <p:sp>
          <p:nvSpPr>
            <p:cNvPr id="63" name="六边形 62"/>
            <p:cNvSpPr/>
            <p:nvPr/>
          </p:nvSpPr>
          <p:spPr>
            <a:xfrm rot="5400000">
              <a:off x="1063108" y="3137451"/>
              <a:ext cx="676392" cy="5830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j-ea"/>
                <a:ea typeface="+mj-ea"/>
              </a:endParaRPr>
            </a:p>
          </p:txBody>
        </p:sp>
        <p:sp>
          <p:nvSpPr>
            <p:cNvPr id="64" name="文本框 114"/>
            <p:cNvSpPr txBox="1"/>
            <p:nvPr/>
          </p:nvSpPr>
          <p:spPr>
            <a:xfrm>
              <a:off x="1045689" y="3267353"/>
              <a:ext cx="682162" cy="347213"/>
            </a:xfrm>
            <a:prstGeom prst="rect">
              <a:avLst/>
            </a:prstGeom>
            <a:noFill/>
          </p:spPr>
          <p:txBody>
            <a:bodyPr wrap="square" rtlCol="0">
              <a:spAutoFit/>
            </a:bodyPr>
            <a:lstStyle/>
            <a:p>
              <a:pPr algn="ctr"/>
              <a:r>
                <a:rPr lang="en-US" altLang="zh-CN" sz="1100" dirty="0" smtClean="0">
                  <a:solidFill>
                    <a:schemeClr val="bg1"/>
                  </a:solidFill>
                  <a:latin typeface="+mj-ea"/>
                  <a:ea typeface="+mj-ea"/>
                </a:rPr>
                <a:t>11</a:t>
              </a:r>
              <a:r>
                <a:rPr lang="zh-CN" altLang="en-US" sz="1100" dirty="0" smtClean="0">
                  <a:solidFill>
                    <a:schemeClr val="bg1"/>
                  </a:solidFill>
                  <a:latin typeface="+mj-ea"/>
                  <a:ea typeface="+mj-ea"/>
                </a:rPr>
                <a:t>月</a:t>
              </a:r>
              <a:endParaRPr lang="zh-CN" altLang="en-US" sz="1100" dirty="0">
                <a:solidFill>
                  <a:schemeClr val="bg1"/>
                </a:solidFill>
                <a:latin typeface="+mj-ea"/>
                <a:ea typeface="+mj-ea"/>
              </a:endParaRPr>
            </a:p>
          </p:txBody>
        </p:sp>
      </p:grpSp>
      <p:sp>
        <p:nvSpPr>
          <p:cNvPr id="65" name="TextBox 64"/>
          <p:cNvSpPr txBox="1"/>
          <p:nvPr/>
        </p:nvSpPr>
        <p:spPr>
          <a:xfrm>
            <a:off x="3589138" y="-387424"/>
            <a:ext cx="716280" cy="306705"/>
          </a:xfrm>
          <a:prstGeom prst="rect">
            <a:avLst/>
          </a:prstGeom>
          <a:noFill/>
        </p:spPr>
        <p:txBody>
          <a:bodyPr wrap="none" rtlCol="0">
            <a:spAutoFit/>
          </a:bodyPr>
          <a:lstStyle/>
          <a:p>
            <a:r>
              <a:rPr lang="zh-CN" altLang="en-US" sz="1400" dirty="0" smtClean="0"/>
              <a:t>延迟符</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up)">
                                      <p:cBhvr>
                                        <p:cTn id="51" dur="500"/>
                                        <p:tgtEl>
                                          <p:spTgt spid="48"/>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up)">
                                      <p:cBhvr>
                                        <p:cTn id="75" dur="500"/>
                                        <p:tgtEl>
                                          <p:spTgt spid="55"/>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down)">
                                      <p:cBhvr>
                                        <p:cTn id="87" dur="500"/>
                                        <p:tgtEl>
                                          <p:spTgt spid="3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childTnLst>
                          </p:cTn>
                        </p:par>
                        <p:par>
                          <p:cTn id="96" fill="hold">
                            <p:stCondLst>
                              <p:cond delay="11500"/>
                            </p:stCondLst>
                            <p:childTnLst>
                              <p:par>
                                <p:cTn id="97" presetID="26" presetClass="emph" presetSubtype="0" fill="hold" nodeType="afterEffect">
                                  <p:stCondLst>
                                    <p:cond delay="0"/>
                                  </p:stCondLst>
                                  <p:childTnLst>
                                    <p:animEffect transition="out" filter="fade">
                                      <p:cBhvr>
                                        <p:cTn id="98" dur="500" tmFilter="0, 0; .2, .5; .8, .5; 1, 0"/>
                                        <p:tgtEl>
                                          <p:spTgt spid="62"/>
                                        </p:tgtEl>
                                      </p:cBhvr>
                                    </p:animEffect>
                                    <p:animScale>
                                      <p:cBhvr>
                                        <p:cTn id="99" dur="250" autoRev="1" fill="hold"/>
                                        <p:tgtEl>
                                          <p:spTgt spid="62"/>
                                        </p:tgtEl>
                                      </p:cBhvr>
                                      <p:by x="105000" y="105000"/>
                                    </p:animScale>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fade">
                                      <p:cBhvr>
                                        <p:cTn id="103" dur="7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37AE632-69EF-4858-8844-B2BD40978EC6"/>
  <p:tag name="ISPRING_SCORM_RATE_SLIDES" val="1"/>
  <p:tag name="ISPRING_SCORM_PASSING_SCORE" val="100.0000000000"/>
  <p:tag name="ISPRINGONLINEFOLDERID" val="0"/>
  <p:tag name="ISPRINGONLINEFOLDERPATH" val="Content List"/>
  <p:tag name="ISPRINGCLOUDFOLDERID" val="0"/>
  <p:tag name="ISPRING_PLAYERS_CUSTOMIZATION" val="UEsDBBQAAgAIADO0J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ztCRISFXgZSkDAACGDAAAJwAAAHVuaXZlcnNhbC9mbGFzaF9wdWJsaXNoaW5nX3NldHRpbmdzLnhtbNVX227aMBi+5yksT70saTt6GEqopgJatRZQYVt7VZnYEKuOncU2lF7tafZge5L9joGC2nXpAWkTQsT/4fvPf0x4fJsKNGG55kpGeLe6gxGTsaJcjiP8ZdDePsJIGyIpEUqyCEuF0XGjEmZ2KLhO+swYENUIYKSuZybCiTFZPQim02mV6yx3XCWsAXxdjVUaZDnTTBqWB5kgM/gxs4xpPEcoAQDfVMm5WqNSQSj0SOeKWsEQp+C55C4oItqC6AQHXmxI4ptxrqykJ0qoHOXjYYTf7R24z0LGQzV5yqTLiW4A0ZFNnVDKnRdE9PkdQwnj4wTcPaxhNOXUJBHeqzkUkA4eohTYPnTiUE4U5ECaOXzKDKHEEH/09gy7NXpB8CQ6kyTl8QA4yMUf4ebg+tNVr3Vxdtr5fD3ods8Gpz3vRKETrOOEwbqhEBxSNo/Z0k5IjCFxAn6DzogIzcJglbQQGym55pw7o6ESkPtCC9ooHTLaISlbqUb/hss2SO5iNIJAxCzCH3NOBEbcEMHjpbK2Q224KareXpVEgAXtydB5H9+b99mJE5JrturWgqNdzuPGN2UFRTNlkeA3DBmFIH6bwlPC0Gpx0ChXaUGF9jFICw4WJ5xNGT0ucjoH/JOhKzCRWtCEXs0EM97Cd8vv0JCNVA64jEygs4HOtcevPgs4I1rfg5KFj1v9s9Nm6/q002xdbrkACZ0QGT8THArO0sxsBJ/MkFRmoQfpiInVrCgK5bTglYmt+vIyaJ5a4cv81sVYgd5gSTZj5TmF+asHpc0mZFIMohuuAhpGkENJPCYwYlgXXFpWFjAmEikpZojEsNa0G+sJV1YDxQ+wh9Yv99DrIy6L0xhWG1jMKctLQe7s7r2v7R8cHn2oV4NfP35uP6k0X/g9QZw5v/FPnlz5y7X/cBuGgdvSjy9tk9t/c2f3Llpfy+S107oclCppq18KrltGqvu5jNSFf8n0Vl4wpVyApTT2QwZrSfCUG0bfssVe0Caverf7HttMm2ww5teMxn8Tsj8tr4lr98IwePTi6jgplzyFRLiVuLztNvZrO3DTfJRVqQDa+n+HRuU3UEsDBBQAAgAIADO0JEiY230uswIAAFUKAAAhAAAAdW5pdmVyc2FsL2ZsYXNoX3NraW5fc2V0dGluZ3MueG1slVZRT9swEH7fr6i696agDTbJVCqlk5DYQAPx7iTXxKpjR/alrP9+tuMQu21oqIVUf/d95/P57grRWyYWXyYTkkku1TMgMlFoi3TYhOU307RBlGKWSYEgcCakqiifLr7+ch+SOOY5ldyBGqvZ0Az6Y5bzi/V8Pkbiz/h+bdeQIJNVTcX+QRZyltJsWyjZiPxsaOW+BsWZ2Brm/Of1aj14AGca7xGqKKb1D7vGSWoFWoMN6Wpt11kVpynw7qS5+4zU9Ed9fPsD2Y5phk62vLBrSFbTAuIkX17ZNcwXxvunBQj/8OwVak73oD7lXNZN/ZkaqZUsbEJjzceP+K7hkuam/Yzgbm7XWYG9kD3o7Cv49Hy7sysg+a9h3xPbrkryJ5vXg4FgHz3lsEDVAEm6XWvTpXx7bND0Byw2lGtDCKGe9GSCfqKN7tzEWM/7C29M5KEvj/SUV8mbClZtwIG7GO/5q9WtmxWh03csiFDBzoNBiD3YM/+YvB4xA7BnPnOWw6Pg++MIDk2tqHvkW+qf8+P8GysIara5t3a7zmpPerCtq4NQPdBxKpnDQttwXlgF9t1I4rA2pOQoJiLojhUUmRS/LS/du8tokhwYfK2driyCDDmcKjgXoxnTYbrcPq5Hb40Lsv1Z6C/X7idopvjNlCLSrKzMz5KeTrzOtIlJzDQ5rbBz0tBB3YuNDDTu7CFRRdUW1IuUfOwxQiLose5l21xDdJIEOSDJ6SwT7+RU+kVTpaDW5tUY6C7LMdgSS1aU3PzhK4M3yA8UA9ZWiqXxJyh7r8sA8EUAVGVlV7XtprVUDUfGYQdd8weAu/LQ3Yg2VTpUcEt8gA2GJeeRUTXpZ0VfK/EMCfAT/FcTVuT4wDKi7JGm2t0s6vxuDPexRIO5G2e2+MJJ5va+liLHxn6cQQPafyf/A1BLAwQUAAIACAAztCRIzYCQx/4CAACXCwAAJgAAAHVuaXZlcnNhbC9odG1sX3B1Ymxpc2hpbmdfc2V0dGluZ3MueG1szZZvTxoxGMDf8ymaLr6UU+fUkTvMIhiJToiwTV+Zci1cY6+9tT3wfLVPsw+2T7KnV0CIjp1GloUQ6NM+v+df+7Th8X0q0IRpw5WM8G59ByMmY0W5HEf4y+B0+wgjY4mkRCjJIiwVRsfNWpjlQ8FN0mfWwlKDACNNI7MRTqzNGkEwnU7r3GTazSqRW+CbeqzSINPMMGmZDjJBCvixRcYMnhEqAOCbKjlTa9ZqCIWe9FnRXDDEKXguuQuKiDObChz4VUMS3421yiU9UUJppMfDCL/bO3Cf+RpPavGUSZcS0wShE9sGoZQ7J4jo8weGEsbHCXh7uI/RlFObRHhv31FgdfCUUrJ95MRRThSkQNoZPmWWUGKJH3p7lt1bMxd4ES0kSXk8gBnkwo9wa3B7dtNrX110Ls9vB93uxaDT806UOsEqJwxWDYXgkMp1zBZ2QmItiRPwG3RGRBgWBsui+bKRkivOuTEaKgGpL7UwGoGnoojwJ82JwIhbIni8mLVEj5k95QJicLq79ZG0+BHo440Tog1bNjSfMS6LcfObygVFhcqR4HcMWYUgojyFfwlDy+lGI63SUiqIscgIThmacDZl9LjM0gz4J0M3YCLNQRM2XyaY9Ra+5/wBDdlIaeAyMoGtCnJuPL/+InBGjHmEkrmPW/2LTqt927lsta+3XICEToiMXwiHErI0sxvhkwJJZed6kI6Y5IaVRaGclnNVYqu/vgyGp7nwZX7rYiyhN1iSzVh5SWH+6kFlswmZlAfRHa4SDUeQQ0k8EyZiOO5c5qwqMCYSKSkKRGJoVMYd6wlXuQGJP8AebV7voddHXJajMdwcYFFTpishd3b33u9/ODg8+tioB79+/NxeqzRr4T1BnDnfw0/WNvFFI3/aDcPA9c7n27DV+b/qwr2r9tcqmbpsXw8qFandr4TrVlnVPa+y6spfG72lK6OSC9Bmxv7YQKMRPOWW0bfcNK8o/Pr712+LNyr8BqNYu33/3yD8aPHcWnlfhcGzD8AayFcf083ab1BLAwQUAAIACAAztCRIM2rx9JMBAAAfBgAAHwAAAHVuaXZlcnNhbC9odG1sX3NraW5fc2V0dGluZ3MuanONlFFPwjAQx9/5FEt9NWQYBfWNyExMeDCRN+NDN46x0LVN200m4bu7DoGuuwm9F/rn1//1buntBkG9SEKC52DX/G727+19o4HVjCrgtq2zHj23OtEsW8Iiy4FlHIiHlMejJ3l/JjBjwhvTuPqwttrxI8L+s6JMu7hELBSiaexwiYDfiLbFDv+cxIFT16Emp9FxYYzgw0RwA9wMuVA5bRhy89ost0QPFiWoC+iKJtAynYajKAz7yLPjw8SGyyUil5RXc5GKYUyTTapEwZd9+deVBFV/8s0BCJ8mL1HLjmXavBnI/cTRo41+UirQGv7yjiMbKMxoDMzxDZv1D9oy7hbk0WWmM3OkpyMbLi1pCp0u3Y1ttDFee13LGdiavutJRitQ11gJWcgrPqBUIrUd6aDdnp9QJugy4+mBm4U2UM5e1tr2de9c6P3MBmk9IeE9oTX2/PK+2eGDGgFNaywd82ov7xyzY5jIkRwC0bBpVeJzxPhzxO4/A0KNock6r8dDPRzrNlC1AbUQgtW3/7p0Tz/XYP8LUEsDBBQAAgAIADO0JE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DO0JEiw7V1XbgAAAHYAAAAcAAAAdW5pdmVyc2FsL2xvY2FsX3NldHRpbmdzLnhtbA3MPQ7CMAxA4b2nsLyXn42haTc2EBLlAFZjUCTHRomF4PZ4e8OnNy3fKvDh1otpwuPugMC6WS76SvhYz+MJoTtpJjHlhGoIyzxMYhvJnd0DdngL/bitXCOcr1RD3hp3ViePM4xwieezcMb9PPw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O0JEg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DS0JEgzo14fiA0AABIiAAAXAAAAdW5pdmVyc2FsL3VuaXZlcnNhbC5wbmftmvlXU0n2wB+4283WtBtbBKI4SgMuCAqGI8rWKqsIKBAWN3YRQppAwGkVUJYMQUFZRbawSAQkYNhUkIgIUZOAEBLsDhKSkNAQIYSQZF6Y73fmnPl+/4T88OqdW5+qV7du3bpV75x7z93VSW2rzlYAANRcnE97AsB6FwBYF7N5I1hj2HZnBnypxHk62QONw3ocUFh/7eS5kwDQhPlhNXgDKG+54ewXBwDqvYpHhRSDuwz2q3E5ffL8b4F8ht07qAhNmu/dmbXF95CnqcUSZxh50zDEc7PVSU31SOfgYnvNrDjNOxTnu+sSYvs26/0RMbHPMdt/vdE2FW3DP9tdvmZ49a2vb86cKvzZ0CN3P3Svd90QW2LdI5wbk8Ak7MTSh4LHbMu/QiD8D7OzHwSlCUzyB1ufC5QbcpmUVmKDvNAWMwlbGCOnbAdVDTroKMTJPPQvGxicxnYg5wiH14G1pt6L/zio54BFMhNrSjQVzTh1maAsYibhS0AR+NqMg92sGn7NcVQFJf/tNKfGCSKiXn8LKN3wOw95+Tlb0aw98vRP4OuWpotCsoeqgOXm3PVguVsJlEAJlEAJlEAJlEAJlEAJlEAJlEAJlEAJlEAJlOC/gOs2F5joQzZtFCbs49IiIAHoOY4GntmJ+pbrRa4vhZ8go7oZKLDl82QhLLJN/psHVWhuDk9NxksnCgnTu4RIDBqssptKkTFzp4Rkfzhazk0fN5Hg6tiXyB2XIGDXfJ64yAcyBheUOfDZI0QEz7Y+zGwctmrGtWRckYpakVBx/yKm1e0vDx+wR1kLMY49nBs9QUQyE68heCPP0gU9aMkSd3EUbndTJGCk98dZw2ULBZBISUEgivOlXYyo5UzHtqCG+uPJJ0QTTbEsWQB8NI9pzG7KiqJ0iaeLdEeFDdOoVAN53s0XOwGATjUfLNjpnGbXvRTBR5HDC6OZe3CjS50aGV9ssP5UVe81NXAlQzrhpBbdHkGNnZRzSuQdVCuJSO/sFDGTnNp4lNidrfwDOdSjPcg55m13T8OQzu3fZFKJycbGQnx0BLMwOqte5HA3XccqpZTNj5/LFfr2V3PCA3jzEbh5YTL720enJ7RQm4s/Arf8pEb8DrfUSqmsHcogkomJ+ZWBLOFqFYeZW5nkucOhDVbjbfOwteViWytl7Nzhev3Z6E2EHL1HyLO8poRE2+FGgkRPj7vv/lbjRSHKGbf7At5b6h8c0XnVuDmLw5Va5JjWBcO4rB09yw66F9NAu9QEOD7rXU6kxLcOs6TJOOeFFL2/J+Aq3gJA+yNuBkuQxPocz4Pxpv0KUc86EHZquVMP+sO2dDhmjw+UIuPd/nTGity69vLwAWqIDgM8lx37wOlultbf9h/NCnv/m935W752+ytlSZSIpM9JUy8GcWU8NDGKqHVmWjJMl8SuHzfM2b4O+BpSF+EdP7mrAHdJ7mdF/kztfpUYUHYaeqyiqXc8u4gWw2VPTiHDScl6z179gcAzMqC8109SAjXUrpy1yyLNVk9uN3RFYYoRuzpc2/jiEgdRou2d6DEA8DdDcN9i8aeaG+kbW6JL99RRoomLkwXONx1D01t1rS5NupTQcmKzdzgz4YwIq9/7UBYz9qd2UTRYB5Fq2i2C+UG/giZePAPNrpLYGti3RQKAWcEeOO4FJeo2qKYnreyYgPAadhp7WMemgdFe7lpuHVa4FYr4JUNw8We9CyWHDqfXiguhCLl1VfWHUehj2ndW/MNDjTs8RdkknaMBeZcpSVMNg18Qx8HtdytTcFfXrXVSu6CBrq7QVfI5241AD/aB+EL9IAn6yO2MlWKaWW6l6juX1IutCZ2kDYfTF0t81CsIcW9/nx+nRhy0d3bIQAXsD8n+h+VTF0bOIwuyF+YwKX2rttCWVx5C4J+4WXiFKrlZxl7AOWDLupb4S7Jz8r3xgxuBrzetv8PPJ59H0ENGhlouX5MOFhgN7KKps7+IbQdWatV7rYeuMggk1iqVYNCbYRTqf/feQeonXZZM/OaZ8ZOs4BS+40dcebTVhgwUo0MyGFbggTn2ZtCMfMULd6xeIPwN27OcTbogn8ekpn7375g3YcCJV9YBN44VfyNLR8xnRqQMiExwez5GPkIh9XdJTFJfrBRNSvg0uHw4JhpdvKAxuXx7E8bDjix8gGrQ8WnjsQgcwtuGomtFKLPWHCGadWwERU0dBR9keHJUz0oiM6fKoE2An5OCU3dt+SWtxR/0JhX1RoltAhfyRi6dk6/I3WS9crMPbSUKRzGFB2Q+laS01+elaW3lJnFdenukfHgUunhlT1A2ZBJxQDMr8X2qjELOEUBUQiCMpUcIYeThtGPnz7c/mtPt+TKbpgNXqU27yG7q3nY2fCc9lOI+WB/mynsxaqLlcus2D4bprQ5GE8UEyi+6wK0rkjdD4FKriTx6v8Sab3OaljhCHyMnDlxfJffIeZ+kxtFUC7thYqp40M6u8Crs14rpZ+X2A7b8RmLUId702NUfW1NY3XlGAzsndwmpKJ99u3Kvn9iYze8Io5c4dlkRo5rvOavq+YsS9Y6qhSYj6Zx8NeBVcwkJ3lIbjN6E1mN42CFzK1eFZVIOOJYe9XmYU6pewMFNuVqXiZQbCZ+i8kDnPiq0GBEfya3M4ltXwyfTvrnnVjJ1GUfH/seM6kVpB7s7+ArnCRojzt2V1JUnTEdc68pa9nCCUZcTTboTFgZXjrBiicHq61gzebEn8rS0Rtxej3m3nbvKsKVT3XkXyc9G8Dmr1n/DNmjwykPvlOtMG3tdTb8PraLvLcqA6vr3pKAXqV5uz0qTFwZCud06o0PrbBv+n6GPh+3coa9vM298g+o+/6TR6VDZ8UMCfIl0LPnBu4wDCBvX1lqKR/8yGkG/DHr3ObXFThJqFFX6s8v0omlroDB0qGYM1HhiN7Zv5TmvvWVmpMZLpTLkXQsZ1oESfyvwwXcuvD9o3r385+2wvp++/Pfku0Xf0+lzaRJcMAx7+c6t4Nk+jLG9o4WvhqplJP1Tmfn1466tfvIfLCQzhAGFx+r0o7J4ONBbLQhDy3OJ3a4b8nUcgwrxpENZ/CTmv63sFyecHqKR7GTzFZoLI5diSmayrZjWhdXVzxKJJNWU2jUtFjnTdFdFWMrni+yEPD6yFw2u5ib0CeyD2MIPK/C2sStOqTCjb5Ve7gm0fy2rZdbiI8z62uAyZ0+nj1R3ynDs9eLwI3r7sdSkijW7R8Dm77k1dC+/NScEV3pRRmwZoSo9VLSBTcU7TLCBlSxpIkGxeZ8n4wMl1yXSGz6WkeMn54wGrL2r07TUw2dc2/xSZ2PXu6jxnCpm6+kGYCyLCn9UJlymdFk2OGET9dPv725Fh196EPvrZ9+5rWdZTYOGRi5dJkR+U7bzoZcJ/PFPnMMBP45NLfHp9RDZX+n1ZfJVtr9FTI90icuDy4/rUiUdks7ZColtaaXs73pVRN3Uz9KqS0cBYFD08lp0Q3fq4ik+si+AOiyu9vWwkVoOrcCf1JbIiKl9eStiqDB5m1q/1Hh38YW2E2ueKLw4aYAYP8ewy1GtnQ/VH6EdaT3HZS9SIvpZH2p2ZvOTRoKOUJPKmdqMpS/gPqVu8OPpQHlaU8yupPqy1SkTJ7Dx/KR4GHkB370S3qE9XIH/YZ3eKDpw6RPawKr21AoXMhA9UZ2q/a+Yl/zHdM34XMaZ0ahMxVGH5vSb0KOaMjVMscmaxMXHJ2TLrPrRwCS+LyD+hEn5/tEVwbBy8xo1EXN9elY+xvv/GPDz13aBsBkDxtXNjGYVoN22e+mxyfjcvTMjUengJ7Fo1gppnP/8QO7lhS+hGP1MSBW91oxH6frrzQ/8eNsV4r5XsQz2FQiDPa+5ptLLZBEH82JyW0Hd2ilZVddzNW6cErkx97IR1t/1/wznD5N/WDwcUDb1lEN4DXp0bWlPYitjo0TTZS+DcxShhl0s4S7ysNaM6RDeU4CEKCtAd0LkeXVX1k6ahdoIz/+c9D913WDVJkhFe7BnuW7ihB3RUvCMWA1KJ6YEQuCgNNLWjYgkFWVWZKquWdSDvSGhbEAYPxKnoQL45otYNjMVTy6JFIYsZne/Am+dTw0ILwZjHuMDu4iopbFrkPu76Z3Lf2bWQ1a/buKrW2MIyEl0W7bq6vsz5l3UlMCl2JlTBrymiF1rU+sM7Fr6tCRheVItrYmLpbQjjM4zHvjYNmYNeC99ibOMHm3+3qftpueAMUuLDx8vrEky/erDXX11atWtzkBoO3xiPRCUmJ+CxgYsxRUknx4yTPEjgh0zYprRRyeyda1yGs8tPMQnV2UbnQpIr6yuDYsoFTSBl+LlIJo5NX/nrwkMckD4vjrE8T7zM6Ic6Df3Hi3YHcpq/sunTqC9xewyeNfC+wMaG7AxKcIip5pv1COqWwDgVQXfiN8rCJmUTgx2yyTW3tCXpjApxw2vCJwVdmq29ZJwfysNRfbAwXtQxa3fEKso7zgr8gs0faIZRFrOWkaBaR3G/2Uc29Xmp/9NQ1DcYvnOiv+Fwacr7x56pynSGLQVjU0DELk6OUYuavgeGcrGEKx55emtsav3trNnb1eSSJEIEX1NMYDvfS6EdjLFsuGCfFOp3MaSpWmm+NsAXBxcTzfaB/3+T1BLAwQUAAIACAA0tCRIKwvAbUoAAABrAAAAGwAAAHVuaXZlcnNhbC91bml2ZXJzYWwucG5nLnhtbLOxr8jNUShLLSrOzM+zVTLUM1Cyt+PlsikoSi3LTC1XqACKGekZQICSQiUqtzwzpSQDKGRgbowQzEjNTM8osVWyMDCFC+oDzQQAUEsBAgAAFAACAAgAM7QkSBUOrShkBAAABxEAAB0AAAAAAAAAAQAAAAAAAAAAAHVuaXZlcnNhbC9jb21tb25fbWVzc2FnZXMubG5nUEsBAgAAFAACAAgAM7QkSEhV4GUpAwAAhgwAACcAAAAAAAAAAQAAAAAAnwQAAHVuaXZlcnNhbC9mbGFzaF9wdWJsaXNoaW5nX3NldHRpbmdzLnhtbFBLAQIAABQAAgAIADO0JEiY230uswIAAFUKAAAhAAAAAAAAAAEAAAAAAA0IAAB1bml2ZXJzYWwvZmxhc2hfc2tpbl9zZXR0aW5ncy54bWxQSwECAAAUAAIACAAztCRIzYCQx/4CAACXCwAAJgAAAAAAAAABAAAAAAD/CgAAdW5pdmVyc2FsL2h0bWxfcHVibGlzaGluZ19zZXR0aW5ncy54bWxQSwECAAAUAAIACAAztCRIM2rx9JMBAAAfBgAAHwAAAAAAAAABAAAAAABBDgAAdW5pdmVyc2FsL2h0bWxfc2tpbl9zZXR0aW5ncy5qc1BLAQIAABQAAgAIADO0JEg9PC/RwQAAAOUBAAAaAAAAAAAAAAEAAAAAABEQAAB1bml2ZXJzYWwvaTE4bl9wcmVzZXRzLnhtbFBLAQIAABQAAgAIADO0JEiw7V1XbgAAAHYAAAAcAAAAAAAAAAEAAAAAAAoRAAB1bml2ZXJzYWwvbG9jYWxfc2V0dGluZ3MueG1sUEsBAgAAFAACAAgARJRXRyO0Tvv7AgAAsAgAABQAAAAAAAAAAQAAAAAAshEAAHVuaXZlcnNhbC9wbGF5ZXIueG1sUEsBAgAAFAACAAgAM7QkSBep4UFvAQAA+wIAACkAAAAAAAAAAQAAAAAA3xQAAHVuaXZlcnNhbC9za2luX2N1c3RvbWl6YXRpb25fc2V0dGluZ3MueG1sUEsBAgAAFAACAAgANLQkSDOjXh+IDQAAEiIAABcAAAAAAAAAAAAAAAAAlRYAAHVuaXZlcnNhbC91bml2ZXJzYWwucG5nUEsBAgAAFAACAAgANLQkSCsLwG1KAAAAawAAABsAAAAAAAAAAQAAAAAAUiQAAHVuaXZlcnNhbC91bml2ZXJzYWwucG5nLnhtbFBLBQYAAAAACwALAEkDAADVJAAAAAA="/>
  <p:tag name="ISPRINGCLOUDFOLDERPATH" val="Repository"/>
  <p:tag name="ISPRING_RESOURCE_PATHS_HASH_PRESENTER" val="8948e3e10c5acbd46318fc3b75964af12fb95a6"/>
  <p:tag name="ISPRING_SCORM_ENDPOINT" val="&lt;endpoint&gt;&lt;enable&gt;0&lt;/enable&gt;&lt;lrs&gt;http://&lt;/lrs&gt;&lt;auth&gt;0&lt;/auth&gt;&lt;login&gt;&lt;/login&gt;&lt;password&gt;&lt;/password&gt;&lt;key&gt;&lt;/key&gt;&lt;name&gt;&lt;/name&gt;&lt;email&gt;&lt;/email&gt;&lt;/endpoint&gt;&#10;"/>
  <p:tag name="ISPRING_PRESENTATION_TITLE" val="PPT;"/>
</p:tagLst>
</file>

<file path=ppt/theme/theme1.xml><?xml version="1.0" encoding="utf-8"?>
<a:theme xmlns:a="http://schemas.openxmlformats.org/drawingml/2006/main" name="www.2ppt.com">
  <a:themeElements>
    <a:clrScheme name="自定义 68">
      <a:dk1>
        <a:sysClr val="windowText" lastClr="000000"/>
      </a:dk1>
      <a:lt1>
        <a:sysClr val="window" lastClr="FFFFFF"/>
      </a:lt1>
      <a:dk2>
        <a:srgbClr val="7F7F7F"/>
      </a:dk2>
      <a:lt2>
        <a:srgbClr val="7F7F7F"/>
      </a:lt2>
      <a:accent1>
        <a:srgbClr val="C00000"/>
      </a:accent1>
      <a:accent2>
        <a:srgbClr val="C00000"/>
      </a:accent2>
      <a:accent3>
        <a:srgbClr val="C00000"/>
      </a:accent3>
      <a:accent4>
        <a:srgbClr val="C00000"/>
      </a:accent4>
      <a:accent5>
        <a:srgbClr val="C00000"/>
      </a:accent5>
      <a:accent6>
        <a:srgbClr val="C0000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3443</Words>
  <Application>Microsoft Office PowerPoint</Application>
  <PresentationFormat>宽屏</PresentationFormat>
  <Paragraphs>521</Paragraphs>
  <Slides>40</Slides>
  <Notes>40</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40</vt:i4>
      </vt:variant>
    </vt:vector>
  </HeadingPairs>
  <TitlesOfParts>
    <vt:vector size="60" baseType="lpstr">
      <vt:lpstr>Aller Light</vt:lpstr>
      <vt:lpstr>Arial Unicode MS</vt:lpstr>
      <vt:lpstr>Gulim</vt:lpstr>
      <vt:lpstr>Helvetica Light</vt:lpstr>
      <vt:lpstr>Helvetica Neue</vt:lpstr>
      <vt:lpstr>Open Sans</vt:lpstr>
      <vt:lpstr>方正兰亭粗黑_GBK</vt:lpstr>
      <vt:lpstr>方正兰亭细黑_GBK</vt:lpstr>
      <vt:lpstr>华文黑体</vt:lpstr>
      <vt:lpstr>宋体</vt:lpstr>
      <vt:lpstr>微软雅黑</vt:lpstr>
      <vt:lpstr>Agency FB</vt:lpstr>
      <vt:lpstr>Arial</vt:lpstr>
      <vt:lpstr>Calibri</vt:lpstr>
      <vt:lpstr>Helvetica</vt:lpstr>
      <vt:lpstr>Impact</vt:lpstr>
      <vt:lpstr>Marlett</vt:lpstr>
      <vt:lpstr>Segoe UI</vt:lpstr>
      <vt:lpstr>Wingdings</vt:lpstr>
      <vt:lpstr>www.2ppt.com</vt:lpstr>
      <vt:lpstr>PowerPoint 演示文稿</vt:lpstr>
      <vt:lpstr>PowerPoint 演示文稿</vt:lpstr>
      <vt:lpstr>PowerPoint 演示文稿</vt:lpstr>
      <vt:lpstr>第一部分  工作概况</vt:lpstr>
      <vt:lpstr>第一部分  具体工作明细</vt:lpstr>
      <vt:lpstr>第一部分  重点工作回顾</vt:lpstr>
      <vt:lpstr>第一部分  四项工作概况</vt:lpstr>
      <vt:lpstr>第一部分  四项工作概况</vt:lpstr>
      <vt:lpstr>第一部分  公司发展大事件</vt:lpstr>
      <vt:lpstr>第一部分  团队成员介绍</vt:lpstr>
      <vt:lpstr>PowerPoint 演示文稿</vt:lpstr>
      <vt:lpstr>第二部分  与上一年度对比</vt:lpstr>
      <vt:lpstr>第二部分  重点工作完成情况</vt:lpstr>
      <vt:lpstr>第二部分  重点工作完成情况</vt:lpstr>
      <vt:lpstr>第二部分  完成中的问题</vt:lpstr>
      <vt:lpstr>第二部分  完成中的提升</vt:lpstr>
      <vt:lpstr>第二部分  点击此处添加标题</vt:lpstr>
      <vt:lpstr>PowerPoint 演示文稿</vt:lpstr>
      <vt:lpstr>第三部分  已完成项目汇总</vt:lpstr>
      <vt:lpstr>第三部分  完成项目之一</vt:lpstr>
      <vt:lpstr>第三部分  完成项目之二</vt:lpstr>
      <vt:lpstr>第三部分  完成项目之三</vt:lpstr>
      <vt:lpstr>第三部分  重点项目展望</vt:lpstr>
      <vt:lpstr>第三部分  成功经验分享</vt:lpstr>
      <vt:lpstr>第三部分  点击此处添加标题</vt:lpstr>
      <vt:lpstr>PowerPoint 演示文稿</vt:lpstr>
      <vt:lpstr>第四部分  认识上的不足</vt:lpstr>
      <vt:lpstr>第四部分  管理上的不足之处</vt:lpstr>
      <vt:lpstr>第四部分  其他不足之处</vt:lpstr>
      <vt:lpstr>第四部分  改善不足对策</vt:lpstr>
      <vt:lpstr>第四部分  点击此处添加标题</vt:lpstr>
      <vt:lpstr>PowerPoint 演示文稿</vt:lpstr>
      <vt:lpstr>第五部分  总体月份计划思路</vt:lpstr>
      <vt:lpstr>第五部分  必须完成的目标规划</vt:lpstr>
      <vt:lpstr>第五部分  产业全球化实施步骤</vt:lpstr>
      <vt:lpstr>第五部分  能力提升计划</vt:lpstr>
      <vt:lpstr>第五部分  能力提升步骤</vt:lpstr>
      <vt:lpstr>第五部分  产业分布与计划</vt:lpstr>
      <vt:lpstr>第五部分  产业分布与计划</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2015-12-27T14:21:00Z</dcterms:created>
  <dcterms:modified xsi:type="dcterms:W3CDTF">2023-01-10T05:23:36Z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5D9ABC35DAC1471895DFE4795105021A</vt:lpwstr>
  </property>
  <property fmtid="{A09F084E-AD41-489F-8076-AA5BE3082BCA}" pid="100">
    <vt:ui4>5</vt:ui4>
  </property>
  <property fmtid="{64440492-4C8B-11D1-8B70-080036B11A03}" pid="11">
    <vt:lpwstr>www.2ppt.com-爱PPT提供资源下载</vt:lpwstr>
  </property>
</Properties>
</file>