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9" r:id="rId4"/>
    <p:sldId id="269" r:id="rId5"/>
    <p:sldId id="270" r:id="rId6"/>
    <p:sldId id="271" r:id="rId7"/>
    <p:sldId id="278" r:id="rId8"/>
    <p:sldId id="280" r:id="rId9"/>
    <p:sldId id="267" r:id="rId10"/>
    <p:sldId id="258" r:id="rId11"/>
    <p:sldId id="265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3E2"/>
    <a:srgbClr val="E9706E"/>
    <a:srgbClr val="979998"/>
    <a:srgbClr val="987B5C"/>
    <a:srgbClr val="272524"/>
    <a:srgbClr val="F08300"/>
    <a:srgbClr val="B2318D"/>
    <a:srgbClr val="7A6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33"/>
  </p:normalViewPr>
  <p:slideViewPr>
    <p:cSldViewPr showGuides="1">
      <p:cViewPr varScale="1">
        <p:scale>
          <a:sx n="105" d="100"/>
          <a:sy n="105" d="100"/>
        </p:scale>
        <p:origin x="-11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FECA9-C0DF-4B9B-BE6D-94ACBB098B5E}" type="doc">
      <dgm:prSet loTypeId="urn:microsoft.com/office/officeart/2008/layout/HexagonCluster" loCatId="picture" qsTypeId="urn:microsoft.com/office/officeart/2005/8/quickstyle/simple1#21" qsCatId="simple" csTypeId="urn:microsoft.com/office/officeart/2005/8/colors/accent3_5#1" csCatId="accent3" phldr="1"/>
      <dgm:spPr/>
      <dgm:t>
        <a:bodyPr/>
        <a:lstStyle/>
        <a:p>
          <a:endParaRPr lang="zh-CN" altLang="en-US"/>
        </a:p>
      </dgm:t>
    </dgm:pt>
    <dgm:pt modelId="{712E7417-F86A-48C6-A4F1-C0C0C98FAC0B}">
      <dgm:prSet phldrT="[文本]" custT="1"/>
      <dgm:spPr>
        <a:solidFill>
          <a:srgbClr val="95D3E2"/>
        </a:solidFill>
        <a:ln>
          <a:noFill/>
        </a:ln>
      </dgm:spPr>
      <dgm:t>
        <a:bodyPr/>
        <a:lstStyle/>
        <a:p>
          <a:r>
            <a:rPr lang="zh-CN" altLang="en-US" sz="2000" b="1" kern="1200" dirty="0">
              <a:solidFill>
                <a:prstClr val="white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+mn-cs"/>
            </a:rPr>
            <a:t>点击此处输入小标题</a:t>
          </a:r>
        </a:p>
      </dgm:t>
    </dgm:pt>
    <dgm:pt modelId="{8F118D72-8A78-4DE6-BBE5-47CEC8043E40}" type="parTrans" cxnId="{F64F9A5C-8373-4D7A-90A7-FE428C81EFE3}">
      <dgm:prSet/>
      <dgm:spPr/>
      <dgm:t>
        <a:bodyPr/>
        <a:lstStyle/>
        <a:p>
          <a:endParaRPr lang="zh-CN" altLang="en-US"/>
        </a:p>
      </dgm:t>
    </dgm:pt>
    <dgm:pt modelId="{D7C3B0BF-AF2C-41B0-83E4-1E622568D8E4}" type="sibTrans" cxnId="{F64F9A5C-8373-4D7A-90A7-FE428C81EFE3}">
      <dgm:prSet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D73A2EBC-BE01-474B-939C-AFE26EC06B04}">
      <dgm:prSet phldrT="[文本]" custT="1"/>
      <dgm:spPr>
        <a:solidFill>
          <a:srgbClr val="95D3E2"/>
        </a:solidFill>
        <a:ln>
          <a:noFill/>
        </a:ln>
      </dgm:spPr>
      <dgm:t>
        <a:bodyPr/>
        <a:lstStyle/>
        <a:p>
          <a:r>
            <a:rPr lang="zh-CN" altLang="en-US" sz="2000" b="1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rPr>
            <a:t>点击此处输入小标题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67C750E9-6B0D-49F3-A59B-25C8D4588023}" type="parTrans" cxnId="{C3F4AF5C-AF17-4E33-8060-EC7B48F48D0D}">
      <dgm:prSet/>
      <dgm:spPr/>
      <dgm:t>
        <a:bodyPr/>
        <a:lstStyle/>
        <a:p>
          <a:endParaRPr lang="zh-CN" altLang="en-US"/>
        </a:p>
      </dgm:t>
    </dgm:pt>
    <dgm:pt modelId="{8B2810CA-C14F-46A5-B8D2-4728808E34E2}" type="sibTrans" cxnId="{C3F4AF5C-AF17-4E33-8060-EC7B48F48D0D}">
      <dgm:prSet/>
      <dgm:spPr>
        <a:blipFill>
          <a:blip xmlns:r="http://schemas.openxmlformats.org/officeDocument/2006/relationships" r:embed="rId2"/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923B216D-75BA-4C99-928C-4862006A74DD}">
      <dgm:prSet phldrT="[文本]" custT="1"/>
      <dgm:spPr>
        <a:solidFill>
          <a:srgbClr val="95D3E2"/>
        </a:solidFill>
        <a:ln>
          <a:noFill/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+mn-cs"/>
            </a:rPr>
            <a:t>点击此处输入小标题</a:t>
          </a:r>
        </a:p>
      </dgm:t>
    </dgm:pt>
    <dgm:pt modelId="{3BDD85BF-CAE9-4A7B-A0BF-04C9C549F417}" type="parTrans" cxnId="{2667C66E-3BC4-4607-9328-262286BA947A}">
      <dgm:prSet/>
      <dgm:spPr/>
      <dgm:t>
        <a:bodyPr/>
        <a:lstStyle/>
        <a:p>
          <a:endParaRPr lang="zh-CN" altLang="en-US"/>
        </a:p>
      </dgm:t>
    </dgm:pt>
    <dgm:pt modelId="{7F028198-C34E-4773-8A3F-1664703ABBBD}" type="sibTrans" cxnId="{2667C66E-3BC4-4607-9328-262286BA947A}">
      <dgm:prSet/>
      <dgm:spPr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5F03DBA8-13F8-4903-A4C7-2F8B6E15098F}" type="pres">
      <dgm:prSet presAssocID="{5BCFECA9-C0DF-4B9B-BE6D-94ACBB098B5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F161C75A-20F9-4F6F-A074-9A78774DAE28}" type="pres">
      <dgm:prSet presAssocID="{712E7417-F86A-48C6-A4F1-C0C0C98FAC0B}" presName="text1" presStyleCnt="0"/>
      <dgm:spPr/>
    </dgm:pt>
    <dgm:pt modelId="{10D86711-21DA-4286-A70E-A15A0FA9A8E5}" type="pres">
      <dgm:prSet presAssocID="{712E7417-F86A-48C6-A4F1-C0C0C98FAC0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97924A-B999-4FA4-A975-DFDA471D114E}" type="pres">
      <dgm:prSet presAssocID="{712E7417-F86A-48C6-A4F1-C0C0C98FAC0B}" presName="textaccent1" presStyleCnt="0"/>
      <dgm:spPr/>
    </dgm:pt>
    <dgm:pt modelId="{E741EE0F-C154-477D-9FBF-7BF295A0561C}" type="pres">
      <dgm:prSet presAssocID="{712E7417-F86A-48C6-A4F1-C0C0C98FAC0B}" presName="accentRepeatNode" presStyleLbl="solidAlignAcc1" presStyleIdx="0" presStyleCnt="6"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955D591E-7452-4D7F-93FA-AAD300296B80}" type="pres">
      <dgm:prSet presAssocID="{D7C3B0BF-AF2C-41B0-83E4-1E622568D8E4}" presName="image1" presStyleCnt="0"/>
      <dgm:spPr/>
    </dgm:pt>
    <dgm:pt modelId="{E5D1212B-3125-47A7-97ED-CB996BA03155}" type="pres">
      <dgm:prSet presAssocID="{D7C3B0BF-AF2C-41B0-83E4-1E622568D8E4}" presName="imageRepeatNode" presStyleLbl="alignAcc1" presStyleIdx="0" presStyleCnt="3"/>
      <dgm:spPr/>
      <dgm:t>
        <a:bodyPr/>
        <a:lstStyle/>
        <a:p>
          <a:endParaRPr lang="zh-CN" altLang="en-US"/>
        </a:p>
      </dgm:t>
    </dgm:pt>
    <dgm:pt modelId="{C6A195BD-BAAB-40A8-AF8E-8C8E92DC38EE}" type="pres">
      <dgm:prSet presAssocID="{D7C3B0BF-AF2C-41B0-83E4-1E622568D8E4}" presName="imageaccent1" presStyleCnt="0"/>
      <dgm:spPr/>
    </dgm:pt>
    <dgm:pt modelId="{23664B8F-A8EF-4818-8AC9-80DC875B0B34}" type="pres">
      <dgm:prSet presAssocID="{D7C3B0BF-AF2C-41B0-83E4-1E622568D8E4}" presName="accentRepeatNode" presStyleLbl="solidAlignAcc1" presStyleIdx="1" presStyleCnt="6"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C71B22E9-22E0-4F48-8FAB-F7366A6E879D}" type="pres">
      <dgm:prSet presAssocID="{D73A2EBC-BE01-474B-939C-AFE26EC06B04}" presName="text2" presStyleCnt="0"/>
      <dgm:spPr/>
    </dgm:pt>
    <dgm:pt modelId="{42A2DE04-159C-4321-B356-3294E4F54FA7}" type="pres">
      <dgm:prSet presAssocID="{D73A2EBC-BE01-474B-939C-AFE26EC06B0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CBB152-608C-418C-B4DA-387B161478B7}" type="pres">
      <dgm:prSet presAssocID="{D73A2EBC-BE01-474B-939C-AFE26EC06B04}" presName="textaccent2" presStyleCnt="0"/>
      <dgm:spPr/>
    </dgm:pt>
    <dgm:pt modelId="{7D9D15E4-57DB-4C00-B5B6-B9ED99021C46}" type="pres">
      <dgm:prSet presAssocID="{D73A2EBC-BE01-474B-939C-AFE26EC06B04}" presName="accentRepeatNode" presStyleLbl="solidAlignAcc1" presStyleIdx="2" presStyleCnt="6"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BD817C57-6ED1-4F52-B599-6873ECFBA1AB}" type="pres">
      <dgm:prSet presAssocID="{8B2810CA-C14F-46A5-B8D2-4728808E34E2}" presName="image2" presStyleCnt="0"/>
      <dgm:spPr/>
    </dgm:pt>
    <dgm:pt modelId="{E71F3190-98B5-4055-8BCC-B05E915A3821}" type="pres">
      <dgm:prSet presAssocID="{8B2810CA-C14F-46A5-B8D2-4728808E34E2}" presName="imageRepeatNode" presStyleLbl="alignAcc1" presStyleIdx="1" presStyleCnt="3"/>
      <dgm:spPr/>
      <dgm:t>
        <a:bodyPr/>
        <a:lstStyle/>
        <a:p>
          <a:endParaRPr lang="zh-CN" altLang="en-US"/>
        </a:p>
      </dgm:t>
    </dgm:pt>
    <dgm:pt modelId="{4D83F3AE-4BAD-4D2D-A6E3-76E169084610}" type="pres">
      <dgm:prSet presAssocID="{8B2810CA-C14F-46A5-B8D2-4728808E34E2}" presName="imageaccent2" presStyleCnt="0"/>
      <dgm:spPr/>
    </dgm:pt>
    <dgm:pt modelId="{434168A6-28CE-47C0-909D-6FF5D1B75B23}" type="pres">
      <dgm:prSet presAssocID="{8B2810CA-C14F-46A5-B8D2-4728808E34E2}" presName="accentRepeatNode" presStyleLbl="solidAlignAcc1" presStyleIdx="3" presStyleCnt="6"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857D3B00-7A27-47EE-9047-F3751A94BB5E}" type="pres">
      <dgm:prSet presAssocID="{923B216D-75BA-4C99-928C-4862006A74DD}" presName="text3" presStyleCnt="0"/>
      <dgm:spPr/>
    </dgm:pt>
    <dgm:pt modelId="{F23707A0-D486-4F34-8E10-6D80812F7374}" type="pres">
      <dgm:prSet presAssocID="{923B216D-75BA-4C99-928C-4862006A74D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0871AA-919A-49F4-8ED4-F8C373F12786}" type="pres">
      <dgm:prSet presAssocID="{923B216D-75BA-4C99-928C-4862006A74DD}" presName="textaccent3" presStyleCnt="0"/>
      <dgm:spPr/>
    </dgm:pt>
    <dgm:pt modelId="{B500E86D-8908-4ACB-877C-06E52E4DBB76}" type="pres">
      <dgm:prSet presAssocID="{923B216D-75BA-4C99-928C-4862006A74DD}" presName="accentRepeatNode" presStyleLbl="solidAlignAcc1" presStyleIdx="4" presStyleCnt="6"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88CBBCE5-C4EB-4C63-B670-2EA7A60D898E}" type="pres">
      <dgm:prSet presAssocID="{7F028198-C34E-4773-8A3F-1664703ABBBD}" presName="image3" presStyleCnt="0"/>
      <dgm:spPr/>
    </dgm:pt>
    <dgm:pt modelId="{2CC2D5F4-9B81-4557-BDAF-C80687A51CB5}" type="pres">
      <dgm:prSet presAssocID="{7F028198-C34E-4773-8A3F-1664703ABBBD}" presName="imageRepeatNode" presStyleLbl="alignAcc1" presStyleIdx="2" presStyleCnt="3"/>
      <dgm:spPr/>
      <dgm:t>
        <a:bodyPr/>
        <a:lstStyle/>
        <a:p>
          <a:endParaRPr lang="zh-CN" altLang="en-US"/>
        </a:p>
      </dgm:t>
    </dgm:pt>
    <dgm:pt modelId="{E59EF488-7BBF-471B-A789-FED48B36DCCD}" type="pres">
      <dgm:prSet presAssocID="{7F028198-C34E-4773-8A3F-1664703ABBBD}" presName="imageaccent3" presStyleCnt="0"/>
      <dgm:spPr/>
    </dgm:pt>
    <dgm:pt modelId="{99D2247B-D53B-4A8C-A5CC-54179E5A36BD}" type="pres">
      <dgm:prSet presAssocID="{7F028198-C34E-4773-8A3F-1664703ABBBD}" presName="accentRepeatNode" presStyleLbl="solidAlignAcc1" presStyleIdx="5" presStyleCnt="6" custScaleX="94662" custScaleY="97332"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5248D4E9-232D-42A4-B009-0764D44487DB}" type="presOf" srcId="{D73A2EBC-BE01-474B-939C-AFE26EC06B04}" destId="{42A2DE04-159C-4321-B356-3294E4F54FA7}" srcOrd="0" destOrd="0" presId="urn:microsoft.com/office/officeart/2008/layout/HexagonCluster"/>
    <dgm:cxn modelId="{F314EA37-F944-40DE-89AA-5EBAFB99F88F}" type="presOf" srcId="{5BCFECA9-C0DF-4B9B-BE6D-94ACBB098B5E}" destId="{5F03DBA8-13F8-4903-A4C7-2F8B6E15098F}" srcOrd="0" destOrd="0" presId="urn:microsoft.com/office/officeart/2008/layout/HexagonCluster"/>
    <dgm:cxn modelId="{4FBBAA0E-0E3B-44EF-82B5-FD3C2BBA6229}" type="presOf" srcId="{7F028198-C34E-4773-8A3F-1664703ABBBD}" destId="{2CC2D5F4-9B81-4557-BDAF-C80687A51CB5}" srcOrd="0" destOrd="0" presId="urn:microsoft.com/office/officeart/2008/layout/HexagonCluster"/>
    <dgm:cxn modelId="{BDFE9822-9AF7-4393-8FBA-EC42B7B83034}" type="presOf" srcId="{8B2810CA-C14F-46A5-B8D2-4728808E34E2}" destId="{E71F3190-98B5-4055-8BCC-B05E915A3821}" srcOrd="0" destOrd="0" presId="urn:microsoft.com/office/officeart/2008/layout/HexagonCluster"/>
    <dgm:cxn modelId="{C3F4AF5C-AF17-4E33-8060-EC7B48F48D0D}" srcId="{5BCFECA9-C0DF-4B9B-BE6D-94ACBB098B5E}" destId="{D73A2EBC-BE01-474B-939C-AFE26EC06B04}" srcOrd="1" destOrd="0" parTransId="{67C750E9-6B0D-49F3-A59B-25C8D4588023}" sibTransId="{8B2810CA-C14F-46A5-B8D2-4728808E34E2}"/>
    <dgm:cxn modelId="{2F18E825-611C-411D-BDF6-EDE2AF7BD455}" type="presOf" srcId="{923B216D-75BA-4C99-928C-4862006A74DD}" destId="{F23707A0-D486-4F34-8E10-6D80812F7374}" srcOrd="0" destOrd="0" presId="urn:microsoft.com/office/officeart/2008/layout/HexagonCluster"/>
    <dgm:cxn modelId="{F64F9A5C-8373-4D7A-90A7-FE428C81EFE3}" srcId="{5BCFECA9-C0DF-4B9B-BE6D-94ACBB098B5E}" destId="{712E7417-F86A-48C6-A4F1-C0C0C98FAC0B}" srcOrd="0" destOrd="0" parTransId="{8F118D72-8A78-4DE6-BBE5-47CEC8043E40}" sibTransId="{D7C3B0BF-AF2C-41B0-83E4-1E622568D8E4}"/>
    <dgm:cxn modelId="{3C7F9480-B51B-4410-B6E3-523C1DC43754}" type="presOf" srcId="{712E7417-F86A-48C6-A4F1-C0C0C98FAC0B}" destId="{10D86711-21DA-4286-A70E-A15A0FA9A8E5}" srcOrd="0" destOrd="0" presId="urn:microsoft.com/office/officeart/2008/layout/HexagonCluster"/>
    <dgm:cxn modelId="{536FDD36-393F-46E0-8C60-11C63E74AF2F}" type="presOf" srcId="{D7C3B0BF-AF2C-41B0-83E4-1E622568D8E4}" destId="{E5D1212B-3125-47A7-97ED-CB996BA03155}" srcOrd="0" destOrd="0" presId="urn:microsoft.com/office/officeart/2008/layout/HexagonCluster"/>
    <dgm:cxn modelId="{2667C66E-3BC4-4607-9328-262286BA947A}" srcId="{5BCFECA9-C0DF-4B9B-BE6D-94ACBB098B5E}" destId="{923B216D-75BA-4C99-928C-4862006A74DD}" srcOrd="2" destOrd="0" parTransId="{3BDD85BF-CAE9-4A7B-A0BF-04C9C549F417}" sibTransId="{7F028198-C34E-4773-8A3F-1664703ABBBD}"/>
    <dgm:cxn modelId="{7C65B25E-E657-48DC-AFC8-334EFBB4D6AD}" type="presParOf" srcId="{5F03DBA8-13F8-4903-A4C7-2F8B6E15098F}" destId="{F161C75A-20F9-4F6F-A074-9A78774DAE28}" srcOrd="0" destOrd="0" presId="urn:microsoft.com/office/officeart/2008/layout/HexagonCluster"/>
    <dgm:cxn modelId="{A1EB2C74-D61C-4C69-BF65-8D2452BA4E79}" type="presParOf" srcId="{F161C75A-20F9-4F6F-A074-9A78774DAE28}" destId="{10D86711-21DA-4286-A70E-A15A0FA9A8E5}" srcOrd="0" destOrd="0" presId="urn:microsoft.com/office/officeart/2008/layout/HexagonCluster"/>
    <dgm:cxn modelId="{3BEF580A-6853-4FFE-AFFC-B43CB8873B1F}" type="presParOf" srcId="{5F03DBA8-13F8-4903-A4C7-2F8B6E15098F}" destId="{1697924A-B999-4FA4-A975-DFDA471D114E}" srcOrd="1" destOrd="0" presId="urn:microsoft.com/office/officeart/2008/layout/HexagonCluster"/>
    <dgm:cxn modelId="{70D1EAAA-91C4-4104-8A35-76638DEBCE13}" type="presParOf" srcId="{1697924A-B999-4FA4-A975-DFDA471D114E}" destId="{E741EE0F-C154-477D-9FBF-7BF295A0561C}" srcOrd="0" destOrd="0" presId="urn:microsoft.com/office/officeart/2008/layout/HexagonCluster"/>
    <dgm:cxn modelId="{F5131649-26F7-4210-A8FF-BF56A476439D}" type="presParOf" srcId="{5F03DBA8-13F8-4903-A4C7-2F8B6E15098F}" destId="{955D591E-7452-4D7F-93FA-AAD300296B80}" srcOrd="2" destOrd="0" presId="urn:microsoft.com/office/officeart/2008/layout/HexagonCluster"/>
    <dgm:cxn modelId="{21F0CD9B-E290-4B69-8625-9AD60D58CADE}" type="presParOf" srcId="{955D591E-7452-4D7F-93FA-AAD300296B80}" destId="{E5D1212B-3125-47A7-97ED-CB996BA03155}" srcOrd="0" destOrd="0" presId="urn:microsoft.com/office/officeart/2008/layout/HexagonCluster"/>
    <dgm:cxn modelId="{0E2FBF35-6A73-428E-87A0-5227E953D5F7}" type="presParOf" srcId="{5F03DBA8-13F8-4903-A4C7-2F8B6E15098F}" destId="{C6A195BD-BAAB-40A8-AF8E-8C8E92DC38EE}" srcOrd="3" destOrd="0" presId="urn:microsoft.com/office/officeart/2008/layout/HexagonCluster"/>
    <dgm:cxn modelId="{2B0A3D98-51F2-486C-8556-8B9180478D4A}" type="presParOf" srcId="{C6A195BD-BAAB-40A8-AF8E-8C8E92DC38EE}" destId="{23664B8F-A8EF-4818-8AC9-80DC875B0B34}" srcOrd="0" destOrd="0" presId="urn:microsoft.com/office/officeart/2008/layout/HexagonCluster"/>
    <dgm:cxn modelId="{EAA78645-4940-45F6-B6F3-8BE739B3F5D1}" type="presParOf" srcId="{5F03DBA8-13F8-4903-A4C7-2F8B6E15098F}" destId="{C71B22E9-22E0-4F48-8FAB-F7366A6E879D}" srcOrd="4" destOrd="0" presId="urn:microsoft.com/office/officeart/2008/layout/HexagonCluster"/>
    <dgm:cxn modelId="{3F4C86E1-2B3D-49F7-89C8-EE699527788A}" type="presParOf" srcId="{C71B22E9-22E0-4F48-8FAB-F7366A6E879D}" destId="{42A2DE04-159C-4321-B356-3294E4F54FA7}" srcOrd="0" destOrd="0" presId="urn:microsoft.com/office/officeart/2008/layout/HexagonCluster"/>
    <dgm:cxn modelId="{FFD00722-E083-463B-84DB-48FD04299681}" type="presParOf" srcId="{5F03DBA8-13F8-4903-A4C7-2F8B6E15098F}" destId="{6CCBB152-608C-418C-B4DA-387B161478B7}" srcOrd="5" destOrd="0" presId="urn:microsoft.com/office/officeart/2008/layout/HexagonCluster"/>
    <dgm:cxn modelId="{75A1BDE1-418F-4BD7-A033-11B07EADC10C}" type="presParOf" srcId="{6CCBB152-608C-418C-B4DA-387B161478B7}" destId="{7D9D15E4-57DB-4C00-B5B6-B9ED99021C46}" srcOrd="0" destOrd="0" presId="urn:microsoft.com/office/officeart/2008/layout/HexagonCluster"/>
    <dgm:cxn modelId="{43C114EC-5759-427B-9F45-15312DC598BC}" type="presParOf" srcId="{5F03DBA8-13F8-4903-A4C7-2F8B6E15098F}" destId="{BD817C57-6ED1-4F52-B599-6873ECFBA1AB}" srcOrd="6" destOrd="0" presId="urn:microsoft.com/office/officeart/2008/layout/HexagonCluster"/>
    <dgm:cxn modelId="{029018C4-2F01-4264-B618-500EB2EDA808}" type="presParOf" srcId="{BD817C57-6ED1-4F52-B599-6873ECFBA1AB}" destId="{E71F3190-98B5-4055-8BCC-B05E915A3821}" srcOrd="0" destOrd="0" presId="urn:microsoft.com/office/officeart/2008/layout/HexagonCluster"/>
    <dgm:cxn modelId="{98467D53-78E8-4727-9D7C-DF0A78B034C0}" type="presParOf" srcId="{5F03DBA8-13F8-4903-A4C7-2F8B6E15098F}" destId="{4D83F3AE-4BAD-4D2D-A6E3-76E169084610}" srcOrd="7" destOrd="0" presId="urn:microsoft.com/office/officeart/2008/layout/HexagonCluster"/>
    <dgm:cxn modelId="{2457D4FF-0E22-415B-8700-135D581A6718}" type="presParOf" srcId="{4D83F3AE-4BAD-4D2D-A6E3-76E169084610}" destId="{434168A6-28CE-47C0-909D-6FF5D1B75B23}" srcOrd="0" destOrd="0" presId="urn:microsoft.com/office/officeart/2008/layout/HexagonCluster"/>
    <dgm:cxn modelId="{05F7579E-D627-4A85-8E52-D7EC25612E69}" type="presParOf" srcId="{5F03DBA8-13F8-4903-A4C7-2F8B6E15098F}" destId="{857D3B00-7A27-47EE-9047-F3751A94BB5E}" srcOrd="8" destOrd="0" presId="urn:microsoft.com/office/officeart/2008/layout/HexagonCluster"/>
    <dgm:cxn modelId="{7E47A642-D617-40F8-B682-16DAD10F4FBC}" type="presParOf" srcId="{857D3B00-7A27-47EE-9047-F3751A94BB5E}" destId="{F23707A0-D486-4F34-8E10-6D80812F7374}" srcOrd="0" destOrd="0" presId="urn:microsoft.com/office/officeart/2008/layout/HexagonCluster"/>
    <dgm:cxn modelId="{FFCA8797-FA43-4566-AEF3-5F73AF861DD3}" type="presParOf" srcId="{5F03DBA8-13F8-4903-A4C7-2F8B6E15098F}" destId="{7F0871AA-919A-49F4-8ED4-F8C373F12786}" srcOrd="9" destOrd="0" presId="urn:microsoft.com/office/officeart/2008/layout/HexagonCluster"/>
    <dgm:cxn modelId="{B04837AF-190E-4C52-A4CC-38E876CCCBAD}" type="presParOf" srcId="{7F0871AA-919A-49F4-8ED4-F8C373F12786}" destId="{B500E86D-8908-4ACB-877C-06E52E4DBB76}" srcOrd="0" destOrd="0" presId="urn:microsoft.com/office/officeart/2008/layout/HexagonCluster"/>
    <dgm:cxn modelId="{60CE103D-8FE8-4E60-BBFA-C3E8157DC600}" type="presParOf" srcId="{5F03DBA8-13F8-4903-A4C7-2F8B6E15098F}" destId="{88CBBCE5-C4EB-4C63-B670-2EA7A60D898E}" srcOrd="10" destOrd="0" presId="urn:microsoft.com/office/officeart/2008/layout/HexagonCluster"/>
    <dgm:cxn modelId="{FE32C2B0-F5D4-44AF-80C7-009E36B76FB7}" type="presParOf" srcId="{88CBBCE5-C4EB-4C63-B670-2EA7A60D898E}" destId="{2CC2D5F4-9B81-4557-BDAF-C80687A51CB5}" srcOrd="0" destOrd="0" presId="urn:microsoft.com/office/officeart/2008/layout/HexagonCluster"/>
    <dgm:cxn modelId="{D5EA3563-47E2-4308-A445-37FDA55A6BCF}" type="presParOf" srcId="{5F03DBA8-13F8-4903-A4C7-2F8B6E15098F}" destId="{E59EF488-7BBF-471B-A789-FED48B36DCCD}" srcOrd="11" destOrd="0" presId="urn:microsoft.com/office/officeart/2008/layout/HexagonCluster"/>
    <dgm:cxn modelId="{3C49A15D-143E-451E-9774-1EB11FD8A1AF}" type="presParOf" srcId="{E59EF488-7BBF-471B-A789-FED48B36DCCD}" destId="{99D2247B-D53B-4A8C-A5CC-54179E5A36B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86711-21DA-4286-A70E-A15A0FA9A8E5}">
      <dsp:nvSpPr>
        <dsp:cNvPr id="0" name=""/>
        <dsp:cNvSpPr/>
      </dsp:nvSpPr>
      <dsp:spPr>
        <a:xfrm>
          <a:off x="1625937" y="2776449"/>
          <a:ext cx="1902117" cy="1639956"/>
        </a:xfrm>
        <a:prstGeom prst="hexagon">
          <a:avLst>
            <a:gd name="adj" fmla="val 25000"/>
            <a:gd name="vf" fmla="val 115470"/>
          </a:avLst>
        </a:prstGeom>
        <a:solidFill>
          <a:srgbClr val="95D3E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prstClr val="white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+mn-cs"/>
            </a:rPr>
            <a:t>点击此处输入小标题</a:t>
          </a:r>
        </a:p>
      </dsp:txBody>
      <dsp:txXfrm>
        <a:off x="1625937" y="2776449"/>
        <a:ext cx="1902117" cy="1639956"/>
      </dsp:txXfrm>
    </dsp:sp>
    <dsp:sp modelId="{E741EE0F-C154-477D-9FBF-7BF295A0561C}">
      <dsp:nvSpPr>
        <dsp:cNvPr id="0" name=""/>
        <dsp:cNvSpPr/>
      </dsp:nvSpPr>
      <dsp:spPr>
        <a:xfrm>
          <a:off x="1675352" y="3500456"/>
          <a:ext cx="222703" cy="191942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212B-3125-47A7-97ED-CB996BA03155}">
      <dsp:nvSpPr>
        <dsp:cNvPr id="0" name=""/>
        <dsp:cNvSpPr/>
      </dsp:nvSpPr>
      <dsp:spPr>
        <a:xfrm>
          <a:off x="0" y="1895595"/>
          <a:ext cx="1902117" cy="16399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64B8F-A8EF-4818-8AC9-80DC875B0B34}">
      <dsp:nvSpPr>
        <dsp:cNvPr id="0" name=""/>
        <dsp:cNvSpPr/>
      </dsp:nvSpPr>
      <dsp:spPr>
        <a:xfrm>
          <a:off x="1294928" y="3318913"/>
          <a:ext cx="222703" cy="191942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DE04-159C-4321-B356-3294E4F54FA7}">
      <dsp:nvSpPr>
        <dsp:cNvPr id="0" name=""/>
        <dsp:cNvSpPr/>
      </dsp:nvSpPr>
      <dsp:spPr>
        <a:xfrm>
          <a:off x="3246460" y="1876098"/>
          <a:ext cx="1902117" cy="1639956"/>
        </a:xfrm>
        <a:prstGeom prst="hexagon">
          <a:avLst>
            <a:gd name="adj" fmla="val 25000"/>
            <a:gd name="vf" fmla="val 115470"/>
          </a:avLst>
        </a:prstGeom>
        <a:solidFill>
          <a:srgbClr val="95D3E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rPr>
            <a:t>点击此处输入小标题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3246460" y="1876098"/>
        <a:ext cx="1902117" cy="1639956"/>
      </dsp:txXfrm>
    </dsp:sp>
    <dsp:sp modelId="{7D9D15E4-57DB-4C00-B5B6-B9ED99021C46}">
      <dsp:nvSpPr>
        <dsp:cNvPr id="0" name=""/>
        <dsp:cNvSpPr/>
      </dsp:nvSpPr>
      <dsp:spPr>
        <a:xfrm>
          <a:off x="4546804" y="3297682"/>
          <a:ext cx="222703" cy="191942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3190-98B5-4055-8BCC-B05E915A3821}">
      <dsp:nvSpPr>
        <dsp:cNvPr id="0" name=""/>
        <dsp:cNvSpPr/>
      </dsp:nvSpPr>
      <dsp:spPr>
        <a:xfrm>
          <a:off x="4866982" y="2776449"/>
          <a:ext cx="1902117" cy="16399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15000" r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168A6-28CE-47C0-909D-6FF5D1B75B23}">
      <dsp:nvSpPr>
        <dsp:cNvPr id="0" name=""/>
        <dsp:cNvSpPr/>
      </dsp:nvSpPr>
      <dsp:spPr>
        <a:xfrm>
          <a:off x="4916397" y="3500456"/>
          <a:ext cx="222703" cy="191942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707A0-D486-4F34-8E10-6D80812F7374}">
      <dsp:nvSpPr>
        <dsp:cNvPr id="0" name=""/>
        <dsp:cNvSpPr/>
      </dsp:nvSpPr>
      <dsp:spPr>
        <a:xfrm>
          <a:off x="1625937" y="979646"/>
          <a:ext cx="1902117" cy="1639956"/>
        </a:xfrm>
        <a:prstGeom prst="hexagon">
          <a:avLst>
            <a:gd name="adj" fmla="val 25000"/>
            <a:gd name="vf" fmla="val 115470"/>
          </a:avLst>
        </a:prstGeom>
        <a:solidFill>
          <a:srgbClr val="95D3E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+mn-cs"/>
            </a:rPr>
            <a:t>点击此处输入小标题</a:t>
          </a:r>
        </a:p>
      </dsp:txBody>
      <dsp:txXfrm>
        <a:off x="1625937" y="979646"/>
        <a:ext cx="1902117" cy="1639956"/>
      </dsp:txXfrm>
    </dsp:sp>
    <dsp:sp modelId="{B500E86D-8908-4ACB-877C-06E52E4DBB76}">
      <dsp:nvSpPr>
        <dsp:cNvPr id="0" name=""/>
        <dsp:cNvSpPr/>
      </dsp:nvSpPr>
      <dsp:spPr>
        <a:xfrm>
          <a:off x="2915451" y="1015175"/>
          <a:ext cx="222703" cy="191942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2D5F4-9B81-4557-BDAF-C80687A51CB5}">
      <dsp:nvSpPr>
        <dsp:cNvPr id="0" name=""/>
        <dsp:cNvSpPr/>
      </dsp:nvSpPr>
      <dsp:spPr>
        <a:xfrm>
          <a:off x="3246460" y="83627"/>
          <a:ext cx="1902117" cy="16399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2247B-D53B-4A8C-A5CC-54179E5A36BD}">
      <dsp:nvSpPr>
        <dsp:cNvPr id="0" name=""/>
        <dsp:cNvSpPr/>
      </dsp:nvSpPr>
      <dsp:spPr>
        <a:xfrm>
          <a:off x="3308587" y="806296"/>
          <a:ext cx="210815" cy="18682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9361D1-13B5-4770-A9D0-89B2ACC51DC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1AEB-44F5-4313-BD80-16F00A691E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195388"/>
            <a:ext cx="5580063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219700" y="115888"/>
            <a:ext cx="38576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000" kern="1500" cap="none" spc="15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注：文本框可根据需求改变颜色、移动位置；文字可编辑</a:t>
            </a:r>
          </a:p>
          <a:p>
            <a:pPr marR="0" defTabSz="914400">
              <a:buClrTx/>
              <a:buSzTx/>
              <a:buFontTx/>
              <a:defRPr/>
            </a:pPr>
            <a:endParaRPr kumimoji="0" lang="en-US" altLang="zh-CN" sz="12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52" name="组合 15"/>
          <p:cNvGrpSpPr/>
          <p:nvPr/>
        </p:nvGrpSpPr>
        <p:grpSpPr>
          <a:xfrm>
            <a:off x="2989263" y="4090988"/>
            <a:ext cx="2519362" cy="417512"/>
            <a:chOff x="1811867" y="3185013"/>
            <a:chExt cx="4035239" cy="416455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圆角矩形 12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92500" y="4129088"/>
            <a:ext cx="1733550" cy="3067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汇报人：</a:t>
            </a:r>
            <a:r>
              <a:rPr kumimoji="0" lang="en-US" altLang="zh-CN" sz="1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PPT818</a:t>
            </a:r>
            <a:endParaRPr kumimoji="0" lang="zh-CN" altLang="en-US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84" name="任意多边形 83"/>
          <p:cNvSpPr/>
          <p:nvPr/>
        </p:nvSpPr>
        <p:spPr>
          <a:xfrm>
            <a:off x="3389798" y="3046427"/>
            <a:ext cx="4486009" cy="914400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6009" h="914400">
                <a:moveTo>
                  <a:pt x="238128" y="0"/>
                </a:moveTo>
                <a:lnTo>
                  <a:pt x="1053311" y="0"/>
                </a:lnTo>
                <a:lnTo>
                  <a:pt x="4247881" y="0"/>
                </a:lnTo>
                <a:lnTo>
                  <a:pt x="4486009" y="457200"/>
                </a:lnTo>
                <a:lnTo>
                  <a:pt x="4247881" y="914400"/>
                </a:lnTo>
                <a:lnTo>
                  <a:pt x="1053311" y="914400"/>
                </a:lnTo>
                <a:lnTo>
                  <a:pt x="23812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5D3E2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3389798" y="4514864"/>
            <a:ext cx="4486009" cy="914400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6009" h="914400">
                <a:moveTo>
                  <a:pt x="238128" y="0"/>
                </a:moveTo>
                <a:lnTo>
                  <a:pt x="1053311" y="0"/>
                </a:lnTo>
                <a:lnTo>
                  <a:pt x="4247881" y="0"/>
                </a:lnTo>
                <a:lnTo>
                  <a:pt x="4486009" y="457200"/>
                </a:lnTo>
                <a:lnTo>
                  <a:pt x="4247881" y="914400"/>
                </a:lnTo>
                <a:lnTo>
                  <a:pt x="1053311" y="914400"/>
                </a:lnTo>
                <a:lnTo>
                  <a:pt x="23812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5D3E2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3389799" y="1618744"/>
            <a:ext cx="4486009" cy="914400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6009" h="914400">
                <a:moveTo>
                  <a:pt x="238128" y="0"/>
                </a:moveTo>
                <a:lnTo>
                  <a:pt x="1053311" y="0"/>
                </a:lnTo>
                <a:lnTo>
                  <a:pt x="4247881" y="0"/>
                </a:lnTo>
                <a:lnTo>
                  <a:pt x="4486009" y="457200"/>
                </a:lnTo>
                <a:lnTo>
                  <a:pt x="4247881" y="914400"/>
                </a:lnTo>
                <a:lnTo>
                  <a:pt x="1053311" y="914400"/>
                </a:lnTo>
                <a:lnTo>
                  <a:pt x="23812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5D3E2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六边形 91"/>
          <p:cNvSpPr/>
          <p:nvPr/>
        </p:nvSpPr>
        <p:spPr>
          <a:xfrm>
            <a:off x="2143108" y="1618746"/>
            <a:ext cx="1060704" cy="914400"/>
          </a:xfrm>
          <a:prstGeom prst="hexagon">
            <a:avLst/>
          </a:prstGeom>
          <a:solidFill>
            <a:srgbClr val="E9706E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六边形 96"/>
          <p:cNvSpPr/>
          <p:nvPr/>
        </p:nvSpPr>
        <p:spPr>
          <a:xfrm>
            <a:off x="2143108" y="3058579"/>
            <a:ext cx="1060704" cy="914400"/>
          </a:xfrm>
          <a:prstGeom prst="hexagon">
            <a:avLst/>
          </a:prstGeom>
          <a:solidFill>
            <a:srgbClr val="E9706E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六边形 97"/>
          <p:cNvSpPr/>
          <p:nvPr/>
        </p:nvSpPr>
        <p:spPr>
          <a:xfrm>
            <a:off x="2143108" y="4498412"/>
            <a:ext cx="1060704" cy="914400"/>
          </a:xfrm>
          <a:prstGeom prst="hexagon">
            <a:avLst/>
          </a:prstGeom>
          <a:solidFill>
            <a:srgbClr val="E9706E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4" name="矩形 12"/>
          <p:cNvSpPr/>
          <p:nvPr/>
        </p:nvSpPr>
        <p:spPr>
          <a:xfrm>
            <a:off x="4929188" y="18573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25" name="矩形 13"/>
          <p:cNvSpPr/>
          <p:nvPr/>
        </p:nvSpPr>
        <p:spPr>
          <a:xfrm>
            <a:off x="4857750" y="478631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26" name="矩形 14"/>
          <p:cNvSpPr/>
          <p:nvPr/>
        </p:nvSpPr>
        <p:spPr>
          <a:xfrm>
            <a:off x="4857750" y="32861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38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39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0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1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9" name="矩形 38"/>
          <p:cNvSpPr/>
          <p:nvPr/>
        </p:nvSpPr>
        <p:spPr>
          <a:xfrm>
            <a:off x="250825" y="2133600"/>
            <a:ext cx="8782050" cy="3057525"/>
          </a:xfrm>
          <a:prstGeom prst="rect">
            <a:avLst/>
          </a:prstGeom>
          <a:solidFill>
            <a:srgbClr val="95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ounded Rectangle 19"/>
          <p:cNvSpPr/>
          <p:nvPr/>
        </p:nvSpPr>
        <p:spPr>
          <a:xfrm>
            <a:off x="357188" y="2355850"/>
            <a:ext cx="2597150" cy="1987550"/>
          </a:xfrm>
          <a:prstGeom prst="roundRect">
            <a:avLst>
              <a:gd name="adj" fmla="val 0"/>
            </a:avLst>
          </a:prstGeom>
          <a:solidFill>
            <a:srgbClr val="E9706E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 extrusionH="63500" prstMaterial="plastic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2000" b="1" i="0" u="none" strike="noStrike" kern="0" cap="none" spc="0" normalizeH="0" baseline="0" noProof="0" dirty="0">
              <a:ln w="12700" cmpd="sng">
                <a:noFill/>
                <a:prstDash val="solid"/>
              </a:ln>
              <a:solidFill>
                <a:srgbClr val="009CFF"/>
              </a:solidFill>
              <a:effectLst/>
              <a:uLnTx/>
              <a:uFillTx/>
              <a:latin typeface="方正正准黑简体" pitchFamily="2" charset="-122"/>
              <a:ea typeface="方正正准黑简体" pitchFamily="2" charset="-122"/>
              <a:cs typeface="Aharoni" panose="02010803020104030203" pitchFamily="2" charset="-79"/>
            </a:endParaRPr>
          </a:p>
        </p:txBody>
      </p:sp>
      <p:sp>
        <p:nvSpPr>
          <p:cNvPr id="41" name="Rounded Rectangle 19"/>
          <p:cNvSpPr/>
          <p:nvPr/>
        </p:nvSpPr>
        <p:spPr>
          <a:xfrm>
            <a:off x="3189288" y="2370138"/>
            <a:ext cx="2597150" cy="1987550"/>
          </a:xfrm>
          <a:prstGeom prst="roundRect">
            <a:avLst>
              <a:gd name="adj" fmla="val 0"/>
            </a:avLst>
          </a:prstGeom>
          <a:solidFill>
            <a:srgbClr val="E9706E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 extrusionH="63500" prstMaterial="plastic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2000" b="1" i="0" u="none" strike="noStrike" kern="0" cap="none" spc="0" normalizeH="0" baseline="0" noProof="0" dirty="0">
              <a:ln w="12700" cmpd="sng">
                <a:noFill/>
                <a:prstDash val="solid"/>
              </a:ln>
              <a:solidFill>
                <a:srgbClr val="009CFF"/>
              </a:solidFill>
              <a:effectLst/>
              <a:uLnTx/>
              <a:uFillTx/>
              <a:latin typeface="方正正准黑简体" pitchFamily="2" charset="-122"/>
              <a:ea typeface="方正正准黑简体" pitchFamily="2" charset="-122"/>
              <a:cs typeface="Aharoni" panose="02010803020104030203" pitchFamily="2" charset="-79"/>
            </a:endParaRPr>
          </a:p>
        </p:txBody>
      </p:sp>
      <p:sp>
        <p:nvSpPr>
          <p:cNvPr id="42" name="Rounded Rectangle 19"/>
          <p:cNvSpPr/>
          <p:nvPr/>
        </p:nvSpPr>
        <p:spPr>
          <a:xfrm>
            <a:off x="6046788" y="2354263"/>
            <a:ext cx="2597150" cy="1987550"/>
          </a:xfrm>
          <a:prstGeom prst="roundRect">
            <a:avLst>
              <a:gd name="adj" fmla="val 0"/>
            </a:avLst>
          </a:prstGeom>
          <a:solidFill>
            <a:srgbClr val="E9706E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 extrusionH="63500" prstMaterial="plastic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2000" b="1" i="0" u="none" strike="noStrike" kern="0" cap="none" spc="0" normalizeH="0" baseline="0" noProof="0" dirty="0">
              <a:ln w="12700" cmpd="sng">
                <a:noFill/>
                <a:prstDash val="solid"/>
              </a:ln>
              <a:solidFill>
                <a:srgbClr val="009CFF"/>
              </a:solidFill>
              <a:effectLst/>
              <a:uLnTx/>
              <a:uFillTx/>
              <a:latin typeface="方正正准黑简体" pitchFamily="2" charset="-122"/>
              <a:ea typeface="方正正准黑简体" pitchFamily="2" charset="-122"/>
              <a:cs typeface="Aharoni" panose="02010803020104030203" pitchFamily="2" charset="-79"/>
            </a:endParaRPr>
          </a:p>
        </p:txBody>
      </p:sp>
      <p:sp>
        <p:nvSpPr>
          <p:cNvPr id="14346" name="矩形 12"/>
          <p:cNvSpPr/>
          <p:nvPr/>
        </p:nvSpPr>
        <p:spPr>
          <a:xfrm>
            <a:off x="785813" y="32019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7" name="矩形 13"/>
          <p:cNvSpPr/>
          <p:nvPr/>
        </p:nvSpPr>
        <p:spPr>
          <a:xfrm>
            <a:off x="6572250" y="307181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8" name="矩形 14"/>
          <p:cNvSpPr/>
          <p:nvPr/>
        </p:nvSpPr>
        <p:spPr>
          <a:xfrm>
            <a:off x="3643313" y="30718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916238" y="1785938"/>
            <a:ext cx="4214812" cy="560387"/>
            <a:chOff x="0" y="0"/>
            <a:chExt cx="4989" cy="453"/>
          </a:xfrm>
        </p:grpSpPr>
        <p:sp>
          <p:nvSpPr>
            <p:cNvPr id="12" name="AutoShape 612"/>
            <p:cNvSpPr>
              <a:spLocks noChangeArrowheads="1"/>
            </p:cNvSpPr>
            <p:nvPr/>
          </p:nvSpPr>
          <p:spPr bwMode="auto">
            <a:xfrm>
              <a:off x="0" y="0"/>
              <a:ext cx="4989" cy="453"/>
            </a:xfrm>
            <a:prstGeom prst="roundRect">
              <a:avLst>
                <a:gd name="adj" fmla="val 14801"/>
              </a:avLst>
            </a:prstGeom>
            <a:solidFill>
              <a:srgbClr val="95D3E2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AutoShape 613"/>
            <p:cNvSpPr>
              <a:spLocks noChangeArrowheads="1"/>
            </p:cNvSpPr>
            <p:nvPr/>
          </p:nvSpPr>
          <p:spPr bwMode="auto">
            <a:xfrm>
              <a:off x="45" y="45"/>
              <a:ext cx="4899" cy="363"/>
            </a:xfrm>
            <a:prstGeom prst="roundRect">
              <a:avLst>
                <a:gd name="adj" fmla="val 11028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916238" y="2582863"/>
            <a:ext cx="4214812" cy="560387"/>
            <a:chOff x="0" y="0"/>
            <a:chExt cx="4989" cy="453"/>
          </a:xfrm>
        </p:grpSpPr>
        <p:sp>
          <p:nvSpPr>
            <p:cNvPr id="16" name="AutoShape 612"/>
            <p:cNvSpPr>
              <a:spLocks noChangeArrowheads="1"/>
            </p:cNvSpPr>
            <p:nvPr/>
          </p:nvSpPr>
          <p:spPr bwMode="auto">
            <a:xfrm>
              <a:off x="0" y="0"/>
              <a:ext cx="4989" cy="453"/>
            </a:xfrm>
            <a:prstGeom prst="roundRect">
              <a:avLst>
                <a:gd name="adj" fmla="val 14801"/>
              </a:avLst>
            </a:prstGeom>
            <a:solidFill>
              <a:srgbClr val="E9706E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AutoShape 613"/>
            <p:cNvSpPr>
              <a:spLocks noChangeArrowheads="1"/>
            </p:cNvSpPr>
            <p:nvPr/>
          </p:nvSpPr>
          <p:spPr bwMode="auto">
            <a:xfrm>
              <a:off x="45" y="45"/>
              <a:ext cx="4899" cy="363"/>
            </a:xfrm>
            <a:prstGeom prst="roundRect">
              <a:avLst>
                <a:gd name="adj" fmla="val 11028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16238" y="3429000"/>
            <a:ext cx="4214812" cy="560388"/>
            <a:chOff x="0" y="0"/>
            <a:chExt cx="4989" cy="453"/>
          </a:xfrm>
        </p:grpSpPr>
        <p:sp>
          <p:nvSpPr>
            <p:cNvPr id="20" name="AutoShape 612"/>
            <p:cNvSpPr>
              <a:spLocks noChangeArrowheads="1"/>
            </p:cNvSpPr>
            <p:nvPr/>
          </p:nvSpPr>
          <p:spPr bwMode="auto">
            <a:xfrm>
              <a:off x="0" y="0"/>
              <a:ext cx="4989" cy="453"/>
            </a:xfrm>
            <a:prstGeom prst="roundRect">
              <a:avLst>
                <a:gd name="adj" fmla="val 14801"/>
              </a:avLst>
            </a:prstGeom>
            <a:solidFill>
              <a:srgbClr val="95D3E2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AutoShape 613"/>
            <p:cNvSpPr>
              <a:spLocks noChangeArrowheads="1"/>
            </p:cNvSpPr>
            <p:nvPr/>
          </p:nvSpPr>
          <p:spPr bwMode="auto">
            <a:xfrm>
              <a:off x="45" y="45"/>
              <a:ext cx="4899" cy="363"/>
            </a:xfrm>
            <a:prstGeom prst="roundRect">
              <a:avLst>
                <a:gd name="adj" fmla="val 11028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2916238" y="4225925"/>
            <a:ext cx="4214812" cy="560388"/>
            <a:chOff x="0" y="0"/>
            <a:chExt cx="4989" cy="453"/>
          </a:xfrm>
        </p:grpSpPr>
        <p:sp>
          <p:nvSpPr>
            <p:cNvPr id="24" name="AutoShape 612"/>
            <p:cNvSpPr>
              <a:spLocks noChangeArrowheads="1"/>
            </p:cNvSpPr>
            <p:nvPr/>
          </p:nvSpPr>
          <p:spPr bwMode="auto">
            <a:xfrm>
              <a:off x="0" y="0"/>
              <a:ext cx="4989" cy="453"/>
            </a:xfrm>
            <a:prstGeom prst="roundRect">
              <a:avLst>
                <a:gd name="adj" fmla="val 14801"/>
              </a:avLst>
            </a:prstGeom>
            <a:solidFill>
              <a:srgbClr val="E9706E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AutoShape 613"/>
            <p:cNvSpPr>
              <a:spLocks noChangeArrowheads="1"/>
            </p:cNvSpPr>
            <p:nvPr/>
          </p:nvSpPr>
          <p:spPr bwMode="auto">
            <a:xfrm>
              <a:off x="45" y="45"/>
              <a:ext cx="4899" cy="363"/>
            </a:xfrm>
            <a:prstGeom prst="roundRect">
              <a:avLst>
                <a:gd name="adj" fmla="val 11028"/>
              </a:avLst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3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3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3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3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38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139" name="矩形 20"/>
          <p:cNvSpPr/>
          <p:nvPr/>
        </p:nvSpPr>
        <p:spPr>
          <a:xfrm>
            <a:off x="4202113" y="27146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40" name="矩形 21"/>
          <p:cNvSpPr/>
          <p:nvPr/>
        </p:nvSpPr>
        <p:spPr>
          <a:xfrm>
            <a:off x="4202113" y="35718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41" name="矩形 22"/>
          <p:cNvSpPr/>
          <p:nvPr/>
        </p:nvSpPr>
        <p:spPr>
          <a:xfrm>
            <a:off x="4202113" y="19288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42" name="矩形 21"/>
          <p:cNvSpPr/>
          <p:nvPr/>
        </p:nvSpPr>
        <p:spPr>
          <a:xfrm>
            <a:off x="4202113" y="43449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aphicFrame>
        <p:nvGraphicFramePr>
          <p:cNvPr id="16" name="图示 15"/>
          <p:cNvGraphicFramePr/>
          <p:nvPr/>
        </p:nvGraphicFramePr>
        <p:xfrm>
          <a:off x="1403647" y="1196752"/>
          <a:ext cx="6769100" cy="45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0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1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2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4860032" y="2219096"/>
            <a:ext cx="2920172" cy="369332"/>
            <a:chOff x="0" y="0"/>
            <a:chExt cx="3240360" cy="349102"/>
          </a:xfrm>
          <a:solidFill>
            <a:srgbClr val="95D3E2"/>
          </a:solidFill>
        </p:grpSpPr>
        <p:sp>
          <p:nvSpPr>
            <p:cNvPr id="9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56388" cy="349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    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3" name="组合 18"/>
          <p:cNvGrpSpPr/>
          <p:nvPr/>
        </p:nvGrpSpPr>
        <p:grpSpPr bwMode="auto">
          <a:xfrm>
            <a:off x="4860032" y="3239692"/>
            <a:ext cx="2920172" cy="369332"/>
            <a:chOff x="0" y="0"/>
            <a:chExt cx="3240360" cy="349102"/>
          </a:xfrm>
          <a:solidFill>
            <a:srgbClr val="979998"/>
          </a:solidFill>
        </p:grpSpPr>
        <p:sp>
          <p:nvSpPr>
            <p:cNvPr id="12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56388" cy="349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    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4" name="组合 22"/>
          <p:cNvGrpSpPr/>
          <p:nvPr/>
        </p:nvGrpSpPr>
        <p:grpSpPr bwMode="auto">
          <a:xfrm>
            <a:off x="4860032" y="4439153"/>
            <a:ext cx="2920172" cy="369332"/>
            <a:chOff x="0" y="0"/>
            <a:chExt cx="3240360" cy="349102"/>
          </a:xfrm>
          <a:solidFill>
            <a:srgbClr val="95D3E2"/>
          </a:solidFill>
        </p:grpSpPr>
        <p:sp>
          <p:nvSpPr>
            <p:cNvPr id="15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56388" cy="349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    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717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7" name="MH_Text_1"/>
          <p:cNvSpPr/>
          <p:nvPr/>
        </p:nvSpPr>
        <p:spPr>
          <a:xfrm>
            <a:off x="1979712" y="1988839"/>
            <a:ext cx="2140877" cy="137019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91402" t="-80922"/>
            </a:stretch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4" tIns="868073" rIns="94354" bIns="0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65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MH_Text_1"/>
          <p:cNvSpPr/>
          <p:nvPr/>
        </p:nvSpPr>
        <p:spPr>
          <a:xfrm>
            <a:off x="1979613" y="3573463"/>
            <a:ext cx="2141538" cy="13700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4" tIns="868073" rIns="94354" bIns="0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65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19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5005388" y="2205038"/>
            <a:ext cx="803275" cy="547688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rgbClr val="95D3E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5005388" y="4221163"/>
            <a:ext cx="803275" cy="622300"/>
          </a:xfrm>
          <a:custGeom>
            <a:avLst/>
            <a:gdLst>
              <a:gd name="T0" fmla="*/ 525261 w 5393"/>
              <a:gd name="T1" fmla="*/ 1467150 h 4185"/>
              <a:gd name="T2" fmla="*/ 1362430 w 5393"/>
              <a:gd name="T3" fmla="*/ 1472800 h 4185"/>
              <a:gd name="T4" fmla="*/ 1404112 w 5393"/>
              <a:gd name="T5" fmla="*/ 1416656 h 4185"/>
              <a:gd name="T6" fmla="*/ 1246922 w 5393"/>
              <a:gd name="T7" fmla="*/ 1134525 h 4185"/>
              <a:gd name="T8" fmla="*/ 663023 w 5393"/>
              <a:gd name="T9" fmla="*/ 1158536 h 4185"/>
              <a:gd name="T10" fmla="*/ 652780 w 5393"/>
              <a:gd name="T11" fmla="*/ 1134525 h 4185"/>
              <a:gd name="T12" fmla="*/ 1240917 w 5393"/>
              <a:gd name="T13" fmla="*/ 1194200 h 4185"/>
              <a:gd name="T14" fmla="*/ 1242683 w 5393"/>
              <a:gd name="T15" fmla="*/ 1224920 h 4185"/>
              <a:gd name="T16" fmla="*/ 652073 w 5393"/>
              <a:gd name="T17" fmla="*/ 1213974 h 4185"/>
              <a:gd name="T18" fmla="*/ 663023 w 5393"/>
              <a:gd name="T19" fmla="*/ 1255287 h 4185"/>
              <a:gd name="T20" fmla="*/ 1247628 w 5393"/>
              <a:gd name="T21" fmla="*/ 1276120 h 4185"/>
              <a:gd name="T22" fmla="*/ 656665 w 5393"/>
              <a:gd name="T23" fmla="*/ 1287066 h 4185"/>
              <a:gd name="T24" fmla="*/ 658431 w 5393"/>
              <a:gd name="T25" fmla="*/ 1256699 h 4185"/>
              <a:gd name="T26" fmla="*/ 1246922 w 5393"/>
              <a:gd name="T27" fmla="*/ 1335089 h 4185"/>
              <a:gd name="T28" fmla="*/ 663023 w 5393"/>
              <a:gd name="T29" fmla="*/ 1359100 h 4185"/>
              <a:gd name="T30" fmla="*/ 652780 w 5393"/>
              <a:gd name="T31" fmla="*/ 1335089 h 4185"/>
              <a:gd name="T32" fmla="*/ 1240917 w 5393"/>
              <a:gd name="T33" fmla="*/ 1394763 h 4185"/>
              <a:gd name="T34" fmla="*/ 1242683 w 5393"/>
              <a:gd name="T35" fmla="*/ 1425484 h 4185"/>
              <a:gd name="T36" fmla="*/ 652073 w 5393"/>
              <a:gd name="T37" fmla="*/ 1414184 h 4185"/>
              <a:gd name="T38" fmla="*/ 1404112 w 5393"/>
              <a:gd name="T39" fmla="*/ 61087 h 4185"/>
              <a:gd name="T40" fmla="*/ 1368082 w 5393"/>
              <a:gd name="T41" fmla="*/ 7415 h 4185"/>
              <a:gd name="T42" fmla="*/ 531266 w 5393"/>
              <a:gd name="T43" fmla="*/ 7415 h 4185"/>
              <a:gd name="T44" fmla="*/ 495236 w 5393"/>
              <a:gd name="T45" fmla="*/ 397596 h 4185"/>
              <a:gd name="T46" fmla="*/ 1392455 w 5393"/>
              <a:gd name="T47" fmla="*/ 676195 h 4185"/>
              <a:gd name="T48" fmla="*/ 563764 w 5393"/>
              <a:gd name="T49" fmla="*/ 703384 h 4185"/>
              <a:gd name="T50" fmla="*/ 500535 w 5393"/>
              <a:gd name="T51" fmla="*/ 665955 h 4185"/>
              <a:gd name="T52" fmla="*/ 109856 w 5393"/>
              <a:gd name="T53" fmla="*/ 406070 h 4185"/>
              <a:gd name="T54" fmla="*/ 46274 w 5393"/>
              <a:gd name="T55" fmla="*/ 501762 h 4185"/>
              <a:gd name="T56" fmla="*/ 2473 w 5393"/>
              <a:gd name="T57" fmla="*/ 712212 h 4185"/>
              <a:gd name="T58" fmla="*/ 15189 w 5393"/>
              <a:gd name="T59" fmla="*/ 960445 h 4185"/>
              <a:gd name="T60" fmla="*/ 72767 w 5393"/>
              <a:gd name="T61" fmla="*/ 1129229 h 4185"/>
              <a:gd name="T62" fmla="*/ 131050 w 5393"/>
              <a:gd name="T63" fmla="*/ 1184666 h 4185"/>
              <a:gd name="T64" fmla="*/ 333101 w 5393"/>
              <a:gd name="T65" fmla="*/ 1004230 h 4185"/>
              <a:gd name="T66" fmla="*/ 1528451 w 5393"/>
              <a:gd name="T67" fmla="*/ 988693 h 4185"/>
              <a:gd name="T68" fmla="*/ 1579317 w 5393"/>
              <a:gd name="T69" fmla="*/ 1020472 h 4185"/>
              <a:gd name="T70" fmla="*/ 1790552 w 5393"/>
              <a:gd name="T71" fmla="*/ 1179370 h 4185"/>
              <a:gd name="T72" fmla="*/ 1854134 w 5393"/>
              <a:gd name="T73" fmla="*/ 1092859 h 4185"/>
              <a:gd name="T74" fmla="*/ 1901114 w 5393"/>
              <a:gd name="T75" fmla="*/ 892295 h 4185"/>
              <a:gd name="T76" fmla="*/ 1892990 w 5393"/>
              <a:gd name="T77" fmla="*/ 641238 h 4185"/>
              <a:gd name="T78" fmla="*/ 1834353 w 5393"/>
              <a:gd name="T79" fmla="*/ 462920 h 4185"/>
              <a:gd name="T80" fmla="*/ 1772183 w 5393"/>
              <a:gd name="T81" fmla="*/ 397949 h 4185"/>
              <a:gd name="T82" fmla="*/ 196399 w 5393"/>
              <a:gd name="T83" fmla="*/ 502468 h 4185"/>
              <a:gd name="T84" fmla="*/ 180503 w 5393"/>
              <a:gd name="T85" fmla="*/ 479163 h 4185"/>
              <a:gd name="T86" fmla="*/ 236315 w 5393"/>
              <a:gd name="T87" fmla="*/ 463273 h 4185"/>
              <a:gd name="T88" fmla="*/ 297778 w 5393"/>
              <a:gd name="T89" fmla="*/ 473513 h 4185"/>
              <a:gd name="T90" fmla="*/ 300957 w 5393"/>
              <a:gd name="T91" fmla="*/ 497171 h 4185"/>
              <a:gd name="T92" fmla="*/ 243026 w 5393"/>
              <a:gd name="T93" fmla="*/ 509177 h 4185"/>
              <a:gd name="T94" fmla="*/ 1521739 w 5393"/>
              <a:gd name="T95" fmla="*/ 503527 h 4185"/>
              <a:gd name="T96" fmla="*/ 1519620 w 5393"/>
              <a:gd name="T97" fmla="*/ 466451 h 4185"/>
              <a:gd name="T98" fmla="*/ 1554943 w 5393"/>
              <a:gd name="T99" fmla="*/ 447737 h 4185"/>
              <a:gd name="T100" fmla="*/ 1592033 w 5393"/>
              <a:gd name="T101" fmla="*/ 469982 h 4185"/>
              <a:gd name="T102" fmla="*/ 1586028 w 5393"/>
              <a:gd name="T103" fmla="*/ 506352 h 4185"/>
              <a:gd name="T104" fmla="*/ 1669392 w 5393"/>
              <a:gd name="T105" fmla="*/ 519417 h 4185"/>
              <a:gd name="T106" fmla="*/ 1632302 w 5393"/>
              <a:gd name="T107" fmla="*/ 497524 h 4185"/>
              <a:gd name="T108" fmla="*/ 1638307 w 5393"/>
              <a:gd name="T109" fmla="*/ 460802 h 4185"/>
              <a:gd name="T110" fmla="*/ 1677163 w 5393"/>
              <a:gd name="T111" fmla="*/ 448443 h 4185"/>
              <a:gd name="T112" fmla="*/ 1708248 w 5393"/>
              <a:gd name="T113" fmla="*/ 476691 h 4185"/>
              <a:gd name="T114" fmla="*/ 1694472 w 5393"/>
              <a:gd name="T115" fmla="*/ 511296 h 4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393" h="4185">
                <a:moveTo>
                  <a:pt x="1402" y="4012"/>
                </a:moveTo>
                <a:lnTo>
                  <a:pt x="1402" y="4012"/>
                </a:lnTo>
                <a:lnTo>
                  <a:pt x="1403" y="4030"/>
                </a:lnTo>
                <a:lnTo>
                  <a:pt x="1406" y="4047"/>
                </a:lnTo>
                <a:lnTo>
                  <a:pt x="1411" y="4063"/>
                </a:lnTo>
                <a:lnTo>
                  <a:pt x="1417" y="4080"/>
                </a:lnTo>
                <a:lnTo>
                  <a:pt x="1425" y="4095"/>
                </a:lnTo>
                <a:lnTo>
                  <a:pt x="1436" y="4109"/>
                </a:lnTo>
                <a:lnTo>
                  <a:pt x="1447" y="4122"/>
                </a:lnTo>
                <a:lnTo>
                  <a:pt x="1459" y="4135"/>
                </a:lnTo>
                <a:lnTo>
                  <a:pt x="1473" y="4146"/>
                </a:lnTo>
                <a:lnTo>
                  <a:pt x="1487" y="4155"/>
                </a:lnTo>
                <a:lnTo>
                  <a:pt x="1504" y="4164"/>
                </a:lnTo>
                <a:lnTo>
                  <a:pt x="1521" y="4171"/>
                </a:lnTo>
                <a:lnTo>
                  <a:pt x="1538" y="4177"/>
                </a:lnTo>
                <a:lnTo>
                  <a:pt x="1557" y="4182"/>
                </a:lnTo>
                <a:lnTo>
                  <a:pt x="1576" y="4185"/>
                </a:lnTo>
                <a:lnTo>
                  <a:pt x="1596" y="4185"/>
                </a:lnTo>
                <a:lnTo>
                  <a:pt x="3782" y="4185"/>
                </a:lnTo>
                <a:lnTo>
                  <a:pt x="3801" y="4185"/>
                </a:lnTo>
                <a:lnTo>
                  <a:pt x="3820" y="4182"/>
                </a:lnTo>
                <a:lnTo>
                  <a:pt x="3839" y="4177"/>
                </a:lnTo>
                <a:lnTo>
                  <a:pt x="3857" y="4171"/>
                </a:lnTo>
                <a:lnTo>
                  <a:pt x="3873" y="4164"/>
                </a:lnTo>
                <a:lnTo>
                  <a:pt x="3890" y="4155"/>
                </a:lnTo>
                <a:lnTo>
                  <a:pt x="3905" y="4146"/>
                </a:lnTo>
                <a:lnTo>
                  <a:pt x="3918" y="4135"/>
                </a:lnTo>
                <a:lnTo>
                  <a:pt x="3930" y="4122"/>
                </a:lnTo>
                <a:lnTo>
                  <a:pt x="3942" y="4109"/>
                </a:lnTo>
                <a:lnTo>
                  <a:pt x="3952" y="4095"/>
                </a:lnTo>
                <a:lnTo>
                  <a:pt x="3960" y="4080"/>
                </a:lnTo>
                <a:lnTo>
                  <a:pt x="3966" y="4063"/>
                </a:lnTo>
                <a:lnTo>
                  <a:pt x="3971" y="4047"/>
                </a:lnTo>
                <a:lnTo>
                  <a:pt x="3974" y="4030"/>
                </a:lnTo>
                <a:lnTo>
                  <a:pt x="3975" y="4012"/>
                </a:lnTo>
                <a:lnTo>
                  <a:pt x="3975" y="3060"/>
                </a:lnTo>
                <a:lnTo>
                  <a:pt x="1402" y="3060"/>
                </a:lnTo>
                <a:lnTo>
                  <a:pt x="1402" y="4012"/>
                </a:lnTo>
                <a:close/>
                <a:moveTo>
                  <a:pt x="1877" y="3183"/>
                </a:moveTo>
                <a:lnTo>
                  <a:pt x="3500" y="3183"/>
                </a:lnTo>
                <a:lnTo>
                  <a:pt x="3507" y="3184"/>
                </a:lnTo>
                <a:lnTo>
                  <a:pt x="3513" y="3187"/>
                </a:lnTo>
                <a:lnTo>
                  <a:pt x="3518" y="3191"/>
                </a:lnTo>
                <a:lnTo>
                  <a:pt x="3523" y="3198"/>
                </a:lnTo>
                <a:lnTo>
                  <a:pt x="3527" y="3205"/>
                </a:lnTo>
                <a:lnTo>
                  <a:pt x="3530" y="3213"/>
                </a:lnTo>
                <a:lnTo>
                  <a:pt x="3532" y="3222"/>
                </a:lnTo>
                <a:lnTo>
                  <a:pt x="3532" y="3232"/>
                </a:lnTo>
                <a:lnTo>
                  <a:pt x="3532" y="3241"/>
                </a:lnTo>
                <a:lnTo>
                  <a:pt x="3530" y="3251"/>
                </a:lnTo>
                <a:lnTo>
                  <a:pt x="3527" y="3260"/>
                </a:lnTo>
                <a:lnTo>
                  <a:pt x="3523" y="3267"/>
                </a:lnTo>
                <a:lnTo>
                  <a:pt x="3518" y="3273"/>
                </a:lnTo>
                <a:lnTo>
                  <a:pt x="3513" y="3277"/>
                </a:lnTo>
                <a:lnTo>
                  <a:pt x="3507" y="3280"/>
                </a:lnTo>
                <a:lnTo>
                  <a:pt x="3500" y="3281"/>
                </a:lnTo>
                <a:lnTo>
                  <a:pt x="1877" y="3281"/>
                </a:lnTo>
                <a:lnTo>
                  <a:pt x="1871" y="3280"/>
                </a:lnTo>
                <a:lnTo>
                  <a:pt x="1864" y="3277"/>
                </a:lnTo>
                <a:lnTo>
                  <a:pt x="1859" y="3273"/>
                </a:lnTo>
                <a:lnTo>
                  <a:pt x="1854" y="3267"/>
                </a:lnTo>
                <a:lnTo>
                  <a:pt x="1851" y="3260"/>
                </a:lnTo>
                <a:lnTo>
                  <a:pt x="1848" y="3251"/>
                </a:lnTo>
                <a:lnTo>
                  <a:pt x="1846" y="3241"/>
                </a:lnTo>
                <a:lnTo>
                  <a:pt x="1845" y="3232"/>
                </a:lnTo>
                <a:lnTo>
                  <a:pt x="1846" y="3222"/>
                </a:lnTo>
                <a:lnTo>
                  <a:pt x="1848" y="3213"/>
                </a:lnTo>
                <a:lnTo>
                  <a:pt x="1851" y="3205"/>
                </a:lnTo>
                <a:lnTo>
                  <a:pt x="1854" y="3198"/>
                </a:lnTo>
                <a:lnTo>
                  <a:pt x="1859" y="3191"/>
                </a:lnTo>
                <a:lnTo>
                  <a:pt x="1864" y="3187"/>
                </a:lnTo>
                <a:lnTo>
                  <a:pt x="1871" y="3184"/>
                </a:lnTo>
                <a:lnTo>
                  <a:pt x="1877" y="3183"/>
                </a:lnTo>
                <a:close/>
                <a:moveTo>
                  <a:pt x="1877" y="3379"/>
                </a:moveTo>
                <a:lnTo>
                  <a:pt x="3500" y="3379"/>
                </a:lnTo>
                <a:lnTo>
                  <a:pt x="3507" y="3380"/>
                </a:lnTo>
                <a:lnTo>
                  <a:pt x="3513" y="3382"/>
                </a:lnTo>
                <a:lnTo>
                  <a:pt x="3518" y="3387"/>
                </a:lnTo>
                <a:lnTo>
                  <a:pt x="3523" y="3393"/>
                </a:lnTo>
                <a:lnTo>
                  <a:pt x="3527" y="3400"/>
                </a:lnTo>
                <a:lnTo>
                  <a:pt x="3530" y="3408"/>
                </a:lnTo>
                <a:lnTo>
                  <a:pt x="3532" y="3418"/>
                </a:lnTo>
                <a:lnTo>
                  <a:pt x="3532" y="3428"/>
                </a:lnTo>
                <a:lnTo>
                  <a:pt x="3532" y="3438"/>
                </a:lnTo>
                <a:lnTo>
                  <a:pt x="3530" y="3447"/>
                </a:lnTo>
                <a:lnTo>
                  <a:pt x="3527" y="3455"/>
                </a:lnTo>
                <a:lnTo>
                  <a:pt x="3523" y="3462"/>
                </a:lnTo>
                <a:lnTo>
                  <a:pt x="3518" y="3469"/>
                </a:lnTo>
                <a:lnTo>
                  <a:pt x="3513" y="3473"/>
                </a:lnTo>
                <a:lnTo>
                  <a:pt x="3507" y="3476"/>
                </a:lnTo>
                <a:lnTo>
                  <a:pt x="3500" y="3477"/>
                </a:lnTo>
                <a:lnTo>
                  <a:pt x="1877" y="3477"/>
                </a:lnTo>
                <a:lnTo>
                  <a:pt x="1871" y="3476"/>
                </a:lnTo>
                <a:lnTo>
                  <a:pt x="1864" y="3473"/>
                </a:lnTo>
                <a:lnTo>
                  <a:pt x="1859" y="3469"/>
                </a:lnTo>
                <a:lnTo>
                  <a:pt x="1854" y="3462"/>
                </a:lnTo>
                <a:lnTo>
                  <a:pt x="1851" y="3455"/>
                </a:lnTo>
                <a:lnTo>
                  <a:pt x="1848" y="3447"/>
                </a:lnTo>
                <a:lnTo>
                  <a:pt x="1846" y="3438"/>
                </a:lnTo>
                <a:lnTo>
                  <a:pt x="1845" y="3428"/>
                </a:lnTo>
                <a:lnTo>
                  <a:pt x="1846" y="3418"/>
                </a:lnTo>
                <a:lnTo>
                  <a:pt x="1848" y="3408"/>
                </a:lnTo>
                <a:lnTo>
                  <a:pt x="1851" y="3400"/>
                </a:lnTo>
                <a:lnTo>
                  <a:pt x="1854" y="3393"/>
                </a:lnTo>
                <a:lnTo>
                  <a:pt x="1859" y="3387"/>
                </a:lnTo>
                <a:lnTo>
                  <a:pt x="1864" y="3382"/>
                </a:lnTo>
                <a:lnTo>
                  <a:pt x="1871" y="3380"/>
                </a:lnTo>
                <a:lnTo>
                  <a:pt x="1877" y="3379"/>
                </a:lnTo>
                <a:close/>
                <a:moveTo>
                  <a:pt x="1877" y="3555"/>
                </a:moveTo>
                <a:lnTo>
                  <a:pt x="3500" y="3555"/>
                </a:lnTo>
                <a:lnTo>
                  <a:pt x="3507" y="3556"/>
                </a:lnTo>
                <a:lnTo>
                  <a:pt x="3513" y="3559"/>
                </a:lnTo>
                <a:lnTo>
                  <a:pt x="3518" y="3563"/>
                </a:lnTo>
                <a:lnTo>
                  <a:pt x="3523" y="3569"/>
                </a:lnTo>
                <a:lnTo>
                  <a:pt x="3527" y="3576"/>
                </a:lnTo>
                <a:lnTo>
                  <a:pt x="3530" y="3586"/>
                </a:lnTo>
                <a:lnTo>
                  <a:pt x="3532" y="3595"/>
                </a:lnTo>
                <a:lnTo>
                  <a:pt x="3532" y="3604"/>
                </a:lnTo>
                <a:lnTo>
                  <a:pt x="3532" y="3614"/>
                </a:lnTo>
                <a:lnTo>
                  <a:pt x="3530" y="3623"/>
                </a:lnTo>
                <a:lnTo>
                  <a:pt x="3527" y="3631"/>
                </a:lnTo>
                <a:lnTo>
                  <a:pt x="3523" y="3639"/>
                </a:lnTo>
                <a:lnTo>
                  <a:pt x="3518" y="3645"/>
                </a:lnTo>
                <a:lnTo>
                  <a:pt x="3513" y="3650"/>
                </a:lnTo>
                <a:lnTo>
                  <a:pt x="3507" y="3652"/>
                </a:lnTo>
                <a:lnTo>
                  <a:pt x="3500" y="3653"/>
                </a:lnTo>
                <a:lnTo>
                  <a:pt x="1877" y="3653"/>
                </a:lnTo>
                <a:lnTo>
                  <a:pt x="1871" y="3652"/>
                </a:lnTo>
                <a:lnTo>
                  <a:pt x="1864" y="3650"/>
                </a:lnTo>
                <a:lnTo>
                  <a:pt x="1859" y="3645"/>
                </a:lnTo>
                <a:lnTo>
                  <a:pt x="1854" y="3639"/>
                </a:lnTo>
                <a:lnTo>
                  <a:pt x="1851" y="3631"/>
                </a:lnTo>
                <a:lnTo>
                  <a:pt x="1848" y="3623"/>
                </a:lnTo>
                <a:lnTo>
                  <a:pt x="1846" y="3614"/>
                </a:lnTo>
                <a:lnTo>
                  <a:pt x="1845" y="3604"/>
                </a:lnTo>
                <a:lnTo>
                  <a:pt x="1846" y="3595"/>
                </a:lnTo>
                <a:lnTo>
                  <a:pt x="1848" y="3586"/>
                </a:lnTo>
                <a:lnTo>
                  <a:pt x="1851" y="3576"/>
                </a:lnTo>
                <a:lnTo>
                  <a:pt x="1854" y="3569"/>
                </a:lnTo>
                <a:lnTo>
                  <a:pt x="1859" y="3563"/>
                </a:lnTo>
                <a:lnTo>
                  <a:pt x="1864" y="3559"/>
                </a:lnTo>
                <a:lnTo>
                  <a:pt x="1871" y="3556"/>
                </a:lnTo>
                <a:lnTo>
                  <a:pt x="1877" y="3555"/>
                </a:lnTo>
                <a:close/>
                <a:moveTo>
                  <a:pt x="1877" y="3752"/>
                </a:moveTo>
                <a:lnTo>
                  <a:pt x="3500" y="3752"/>
                </a:lnTo>
                <a:lnTo>
                  <a:pt x="3507" y="3753"/>
                </a:lnTo>
                <a:lnTo>
                  <a:pt x="3513" y="3755"/>
                </a:lnTo>
                <a:lnTo>
                  <a:pt x="3518" y="3760"/>
                </a:lnTo>
                <a:lnTo>
                  <a:pt x="3523" y="3766"/>
                </a:lnTo>
                <a:lnTo>
                  <a:pt x="3527" y="3773"/>
                </a:lnTo>
                <a:lnTo>
                  <a:pt x="3530" y="3781"/>
                </a:lnTo>
                <a:lnTo>
                  <a:pt x="3532" y="3790"/>
                </a:lnTo>
                <a:lnTo>
                  <a:pt x="3532" y="3800"/>
                </a:lnTo>
                <a:lnTo>
                  <a:pt x="3532" y="3810"/>
                </a:lnTo>
                <a:lnTo>
                  <a:pt x="3530" y="3819"/>
                </a:lnTo>
                <a:lnTo>
                  <a:pt x="3527" y="3827"/>
                </a:lnTo>
                <a:lnTo>
                  <a:pt x="3523" y="3835"/>
                </a:lnTo>
                <a:lnTo>
                  <a:pt x="3518" y="3840"/>
                </a:lnTo>
                <a:lnTo>
                  <a:pt x="3513" y="3845"/>
                </a:lnTo>
                <a:lnTo>
                  <a:pt x="3507" y="3848"/>
                </a:lnTo>
                <a:lnTo>
                  <a:pt x="3500" y="3849"/>
                </a:lnTo>
                <a:lnTo>
                  <a:pt x="1877" y="3849"/>
                </a:lnTo>
                <a:lnTo>
                  <a:pt x="1871" y="3848"/>
                </a:lnTo>
                <a:lnTo>
                  <a:pt x="1864" y="3845"/>
                </a:lnTo>
                <a:lnTo>
                  <a:pt x="1859" y="3840"/>
                </a:lnTo>
                <a:lnTo>
                  <a:pt x="1854" y="3835"/>
                </a:lnTo>
                <a:lnTo>
                  <a:pt x="1851" y="3827"/>
                </a:lnTo>
                <a:lnTo>
                  <a:pt x="1848" y="3819"/>
                </a:lnTo>
                <a:lnTo>
                  <a:pt x="1846" y="3810"/>
                </a:lnTo>
                <a:lnTo>
                  <a:pt x="1845" y="3800"/>
                </a:lnTo>
                <a:lnTo>
                  <a:pt x="1846" y="3790"/>
                </a:lnTo>
                <a:lnTo>
                  <a:pt x="1848" y="3781"/>
                </a:lnTo>
                <a:lnTo>
                  <a:pt x="1851" y="3773"/>
                </a:lnTo>
                <a:lnTo>
                  <a:pt x="1854" y="3766"/>
                </a:lnTo>
                <a:lnTo>
                  <a:pt x="1859" y="3760"/>
                </a:lnTo>
                <a:lnTo>
                  <a:pt x="1864" y="3755"/>
                </a:lnTo>
                <a:lnTo>
                  <a:pt x="1871" y="3753"/>
                </a:lnTo>
                <a:lnTo>
                  <a:pt x="1877" y="3752"/>
                </a:lnTo>
                <a:close/>
                <a:moveTo>
                  <a:pt x="1877" y="3947"/>
                </a:moveTo>
                <a:lnTo>
                  <a:pt x="3500" y="3947"/>
                </a:lnTo>
                <a:lnTo>
                  <a:pt x="3507" y="3948"/>
                </a:lnTo>
                <a:lnTo>
                  <a:pt x="3513" y="3950"/>
                </a:lnTo>
                <a:lnTo>
                  <a:pt x="3518" y="3955"/>
                </a:lnTo>
                <a:lnTo>
                  <a:pt x="3523" y="3961"/>
                </a:lnTo>
                <a:lnTo>
                  <a:pt x="3527" y="3969"/>
                </a:lnTo>
                <a:lnTo>
                  <a:pt x="3530" y="3977"/>
                </a:lnTo>
                <a:lnTo>
                  <a:pt x="3532" y="3986"/>
                </a:lnTo>
                <a:lnTo>
                  <a:pt x="3532" y="3996"/>
                </a:lnTo>
                <a:lnTo>
                  <a:pt x="3532" y="4005"/>
                </a:lnTo>
                <a:lnTo>
                  <a:pt x="3530" y="4014"/>
                </a:lnTo>
                <a:lnTo>
                  <a:pt x="3527" y="4024"/>
                </a:lnTo>
                <a:lnTo>
                  <a:pt x="3523" y="4031"/>
                </a:lnTo>
                <a:lnTo>
                  <a:pt x="3518" y="4037"/>
                </a:lnTo>
                <a:lnTo>
                  <a:pt x="3513" y="4041"/>
                </a:lnTo>
                <a:lnTo>
                  <a:pt x="3507" y="4044"/>
                </a:lnTo>
                <a:lnTo>
                  <a:pt x="3500" y="4045"/>
                </a:lnTo>
                <a:lnTo>
                  <a:pt x="1877" y="4045"/>
                </a:lnTo>
                <a:lnTo>
                  <a:pt x="1871" y="4044"/>
                </a:lnTo>
                <a:lnTo>
                  <a:pt x="1864" y="4041"/>
                </a:lnTo>
                <a:lnTo>
                  <a:pt x="1859" y="4037"/>
                </a:lnTo>
                <a:lnTo>
                  <a:pt x="1854" y="4031"/>
                </a:lnTo>
                <a:lnTo>
                  <a:pt x="1851" y="4024"/>
                </a:lnTo>
                <a:lnTo>
                  <a:pt x="1848" y="4014"/>
                </a:lnTo>
                <a:lnTo>
                  <a:pt x="1846" y="4005"/>
                </a:lnTo>
                <a:lnTo>
                  <a:pt x="1845" y="3996"/>
                </a:lnTo>
                <a:lnTo>
                  <a:pt x="1846" y="3986"/>
                </a:lnTo>
                <a:lnTo>
                  <a:pt x="1848" y="3977"/>
                </a:lnTo>
                <a:lnTo>
                  <a:pt x="1851" y="3969"/>
                </a:lnTo>
                <a:lnTo>
                  <a:pt x="1854" y="3961"/>
                </a:lnTo>
                <a:lnTo>
                  <a:pt x="1859" y="3955"/>
                </a:lnTo>
                <a:lnTo>
                  <a:pt x="1864" y="3950"/>
                </a:lnTo>
                <a:lnTo>
                  <a:pt x="1871" y="3948"/>
                </a:lnTo>
                <a:lnTo>
                  <a:pt x="1877" y="3947"/>
                </a:lnTo>
                <a:close/>
                <a:moveTo>
                  <a:pt x="3975" y="173"/>
                </a:moveTo>
                <a:lnTo>
                  <a:pt x="3975" y="173"/>
                </a:lnTo>
                <a:lnTo>
                  <a:pt x="3974" y="155"/>
                </a:lnTo>
                <a:lnTo>
                  <a:pt x="3971" y="139"/>
                </a:lnTo>
                <a:lnTo>
                  <a:pt x="3966" y="121"/>
                </a:lnTo>
                <a:lnTo>
                  <a:pt x="3960" y="106"/>
                </a:lnTo>
                <a:lnTo>
                  <a:pt x="3952" y="91"/>
                </a:lnTo>
                <a:lnTo>
                  <a:pt x="3942" y="77"/>
                </a:lnTo>
                <a:lnTo>
                  <a:pt x="3930" y="63"/>
                </a:lnTo>
                <a:lnTo>
                  <a:pt x="3918" y="51"/>
                </a:lnTo>
                <a:lnTo>
                  <a:pt x="3905" y="40"/>
                </a:lnTo>
                <a:lnTo>
                  <a:pt x="3890" y="30"/>
                </a:lnTo>
                <a:lnTo>
                  <a:pt x="3873" y="21"/>
                </a:lnTo>
                <a:lnTo>
                  <a:pt x="3857" y="13"/>
                </a:lnTo>
                <a:lnTo>
                  <a:pt x="3839" y="7"/>
                </a:lnTo>
                <a:lnTo>
                  <a:pt x="3820" y="3"/>
                </a:lnTo>
                <a:lnTo>
                  <a:pt x="3801" y="1"/>
                </a:lnTo>
                <a:lnTo>
                  <a:pt x="3782" y="0"/>
                </a:lnTo>
                <a:lnTo>
                  <a:pt x="1596" y="0"/>
                </a:lnTo>
                <a:lnTo>
                  <a:pt x="1576" y="1"/>
                </a:lnTo>
                <a:lnTo>
                  <a:pt x="1557" y="3"/>
                </a:lnTo>
                <a:lnTo>
                  <a:pt x="1538" y="7"/>
                </a:lnTo>
                <a:lnTo>
                  <a:pt x="1521" y="13"/>
                </a:lnTo>
                <a:lnTo>
                  <a:pt x="1504" y="21"/>
                </a:lnTo>
                <a:lnTo>
                  <a:pt x="1487" y="30"/>
                </a:lnTo>
                <a:lnTo>
                  <a:pt x="1473" y="40"/>
                </a:lnTo>
                <a:lnTo>
                  <a:pt x="1459" y="51"/>
                </a:lnTo>
                <a:lnTo>
                  <a:pt x="1447" y="63"/>
                </a:lnTo>
                <a:lnTo>
                  <a:pt x="1436" y="77"/>
                </a:lnTo>
                <a:lnTo>
                  <a:pt x="1425" y="91"/>
                </a:lnTo>
                <a:lnTo>
                  <a:pt x="1417" y="106"/>
                </a:lnTo>
                <a:lnTo>
                  <a:pt x="1411" y="121"/>
                </a:lnTo>
                <a:lnTo>
                  <a:pt x="1406" y="139"/>
                </a:lnTo>
                <a:lnTo>
                  <a:pt x="1403" y="155"/>
                </a:lnTo>
                <a:lnTo>
                  <a:pt x="1402" y="173"/>
                </a:lnTo>
                <a:lnTo>
                  <a:pt x="1402" y="1126"/>
                </a:lnTo>
                <a:lnTo>
                  <a:pt x="3975" y="1126"/>
                </a:lnTo>
                <a:lnTo>
                  <a:pt x="3975" y="173"/>
                </a:lnTo>
                <a:close/>
                <a:moveTo>
                  <a:pt x="5006" y="1126"/>
                </a:moveTo>
                <a:lnTo>
                  <a:pt x="3975" y="1126"/>
                </a:lnTo>
                <a:lnTo>
                  <a:pt x="3975" y="1818"/>
                </a:lnTo>
                <a:lnTo>
                  <a:pt x="3974" y="1836"/>
                </a:lnTo>
                <a:lnTo>
                  <a:pt x="3971" y="1853"/>
                </a:lnTo>
                <a:lnTo>
                  <a:pt x="3966" y="1870"/>
                </a:lnTo>
                <a:lnTo>
                  <a:pt x="3960" y="1886"/>
                </a:lnTo>
                <a:lnTo>
                  <a:pt x="3952" y="1901"/>
                </a:lnTo>
                <a:lnTo>
                  <a:pt x="3942" y="1915"/>
                </a:lnTo>
                <a:lnTo>
                  <a:pt x="3930" y="1928"/>
                </a:lnTo>
                <a:lnTo>
                  <a:pt x="3918" y="1941"/>
                </a:lnTo>
                <a:lnTo>
                  <a:pt x="3905" y="1952"/>
                </a:lnTo>
                <a:lnTo>
                  <a:pt x="3890" y="1962"/>
                </a:lnTo>
                <a:lnTo>
                  <a:pt x="3873" y="1970"/>
                </a:lnTo>
                <a:lnTo>
                  <a:pt x="3857" y="1978"/>
                </a:lnTo>
                <a:lnTo>
                  <a:pt x="3839" y="1983"/>
                </a:lnTo>
                <a:lnTo>
                  <a:pt x="3820" y="1987"/>
                </a:lnTo>
                <a:lnTo>
                  <a:pt x="3801" y="1991"/>
                </a:lnTo>
                <a:lnTo>
                  <a:pt x="3782" y="1992"/>
                </a:lnTo>
                <a:lnTo>
                  <a:pt x="1596" y="1992"/>
                </a:lnTo>
                <a:lnTo>
                  <a:pt x="1576" y="1991"/>
                </a:lnTo>
                <a:lnTo>
                  <a:pt x="1557" y="1987"/>
                </a:lnTo>
                <a:lnTo>
                  <a:pt x="1538" y="1983"/>
                </a:lnTo>
                <a:lnTo>
                  <a:pt x="1521" y="1978"/>
                </a:lnTo>
                <a:lnTo>
                  <a:pt x="1504" y="1970"/>
                </a:lnTo>
                <a:lnTo>
                  <a:pt x="1487" y="1962"/>
                </a:lnTo>
                <a:lnTo>
                  <a:pt x="1473" y="1952"/>
                </a:lnTo>
                <a:lnTo>
                  <a:pt x="1459" y="1941"/>
                </a:lnTo>
                <a:lnTo>
                  <a:pt x="1447" y="1928"/>
                </a:lnTo>
                <a:lnTo>
                  <a:pt x="1436" y="1915"/>
                </a:lnTo>
                <a:lnTo>
                  <a:pt x="1425" y="1901"/>
                </a:lnTo>
                <a:lnTo>
                  <a:pt x="1417" y="1886"/>
                </a:lnTo>
                <a:lnTo>
                  <a:pt x="1411" y="1870"/>
                </a:lnTo>
                <a:lnTo>
                  <a:pt x="1406" y="1853"/>
                </a:lnTo>
                <a:lnTo>
                  <a:pt x="1403" y="1836"/>
                </a:lnTo>
                <a:lnTo>
                  <a:pt x="1402" y="1818"/>
                </a:lnTo>
                <a:lnTo>
                  <a:pt x="1402" y="1126"/>
                </a:lnTo>
                <a:lnTo>
                  <a:pt x="371" y="1126"/>
                </a:lnTo>
                <a:lnTo>
                  <a:pt x="360" y="1127"/>
                </a:lnTo>
                <a:lnTo>
                  <a:pt x="349" y="1130"/>
                </a:lnTo>
                <a:lnTo>
                  <a:pt x="336" y="1135"/>
                </a:lnTo>
                <a:lnTo>
                  <a:pt x="324" y="1142"/>
                </a:lnTo>
                <a:lnTo>
                  <a:pt x="311" y="1150"/>
                </a:lnTo>
                <a:lnTo>
                  <a:pt x="297" y="1161"/>
                </a:lnTo>
                <a:lnTo>
                  <a:pt x="282" y="1175"/>
                </a:lnTo>
                <a:lnTo>
                  <a:pt x="267" y="1190"/>
                </a:lnTo>
                <a:lnTo>
                  <a:pt x="253" y="1206"/>
                </a:lnTo>
                <a:lnTo>
                  <a:pt x="238" y="1226"/>
                </a:lnTo>
                <a:lnTo>
                  <a:pt x="222" y="1247"/>
                </a:lnTo>
                <a:lnTo>
                  <a:pt x="206" y="1270"/>
                </a:lnTo>
                <a:lnTo>
                  <a:pt x="191" y="1297"/>
                </a:lnTo>
                <a:lnTo>
                  <a:pt x="175" y="1324"/>
                </a:lnTo>
                <a:lnTo>
                  <a:pt x="160" y="1355"/>
                </a:lnTo>
                <a:lnTo>
                  <a:pt x="145" y="1387"/>
                </a:lnTo>
                <a:lnTo>
                  <a:pt x="131" y="1421"/>
                </a:lnTo>
                <a:lnTo>
                  <a:pt x="116" y="1458"/>
                </a:lnTo>
                <a:lnTo>
                  <a:pt x="102" y="1498"/>
                </a:lnTo>
                <a:lnTo>
                  <a:pt x="89" y="1538"/>
                </a:lnTo>
                <a:lnTo>
                  <a:pt x="77" y="1582"/>
                </a:lnTo>
                <a:lnTo>
                  <a:pt x="64" y="1628"/>
                </a:lnTo>
                <a:lnTo>
                  <a:pt x="53" y="1677"/>
                </a:lnTo>
                <a:lnTo>
                  <a:pt x="43" y="1728"/>
                </a:lnTo>
                <a:lnTo>
                  <a:pt x="34" y="1781"/>
                </a:lnTo>
                <a:lnTo>
                  <a:pt x="26" y="1836"/>
                </a:lnTo>
                <a:lnTo>
                  <a:pt x="19" y="1894"/>
                </a:lnTo>
                <a:lnTo>
                  <a:pt x="11" y="1954"/>
                </a:lnTo>
                <a:lnTo>
                  <a:pt x="7" y="2017"/>
                </a:lnTo>
                <a:lnTo>
                  <a:pt x="3" y="2082"/>
                </a:lnTo>
                <a:lnTo>
                  <a:pt x="1" y="2150"/>
                </a:lnTo>
                <a:lnTo>
                  <a:pt x="0" y="2221"/>
                </a:lnTo>
                <a:lnTo>
                  <a:pt x="1" y="2291"/>
                </a:lnTo>
                <a:lnTo>
                  <a:pt x="3" y="2358"/>
                </a:lnTo>
                <a:lnTo>
                  <a:pt x="7" y="2424"/>
                </a:lnTo>
                <a:lnTo>
                  <a:pt x="11" y="2488"/>
                </a:lnTo>
                <a:lnTo>
                  <a:pt x="19" y="2550"/>
                </a:lnTo>
                <a:lnTo>
                  <a:pt x="26" y="2609"/>
                </a:lnTo>
                <a:lnTo>
                  <a:pt x="34" y="2665"/>
                </a:lnTo>
                <a:lnTo>
                  <a:pt x="43" y="2720"/>
                </a:lnTo>
                <a:lnTo>
                  <a:pt x="53" y="2772"/>
                </a:lnTo>
                <a:lnTo>
                  <a:pt x="64" y="2822"/>
                </a:lnTo>
                <a:lnTo>
                  <a:pt x="77" y="2870"/>
                </a:lnTo>
                <a:lnTo>
                  <a:pt x="89" y="2914"/>
                </a:lnTo>
                <a:lnTo>
                  <a:pt x="102" y="2958"/>
                </a:lnTo>
                <a:lnTo>
                  <a:pt x="116" y="2999"/>
                </a:lnTo>
                <a:lnTo>
                  <a:pt x="131" y="3038"/>
                </a:lnTo>
                <a:lnTo>
                  <a:pt x="145" y="3074"/>
                </a:lnTo>
                <a:lnTo>
                  <a:pt x="160" y="3108"/>
                </a:lnTo>
                <a:lnTo>
                  <a:pt x="175" y="3141"/>
                </a:lnTo>
                <a:lnTo>
                  <a:pt x="191" y="3170"/>
                </a:lnTo>
                <a:lnTo>
                  <a:pt x="206" y="3198"/>
                </a:lnTo>
                <a:lnTo>
                  <a:pt x="222" y="3223"/>
                </a:lnTo>
                <a:lnTo>
                  <a:pt x="238" y="3245"/>
                </a:lnTo>
                <a:lnTo>
                  <a:pt x="253" y="3267"/>
                </a:lnTo>
                <a:lnTo>
                  <a:pt x="267" y="3285"/>
                </a:lnTo>
                <a:lnTo>
                  <a:pt x="282" y="3301"/>
                </a:lnTo>
                <a:lnTo>
                  <a:pt x="297" y="3316"/>
                </a:lnTo>
                <a:lnTo>
                  <a:pt x="311" y="3328"/>
                </a:lnTo>
                <a:lnTo>
                  <a:pt x="324" y="3338"/>
                </a:lnTo>
                <a:lnTo>
                  <a:pt x="336" y="3345"/>
                </a:lnTo>
                <a:lnTo>
                  <a:pt x="349" y="3351"/>
                </a:lnTo>
                <a:lnTo>
                  <a:pt x="360" y="3354"/>
                </a:lnTo>
                <a:lnTo>
                  <a:pt x="371" y="3355"/>
                </a:lnTo>
                <a:lnTo>
                  <a:pt x="901" y="3355"/>
                </a:lnTo>
                <a:lnTo>
                  <a:pt x="901" y="2939"/>
                </a:lnTo>
                <a:lnTo>
                  <a:pt x="901" y="2927"/>
                </a:lnTo>
                <a:lnTo>
                  <a:pt x="903" y="2913"/>
                </a:lnTo>
                <a:lnTo>
                  <a:pt x="907" y="2901"/>
                </a:lnTo>
                <a:lnTo>
                  <a:pt x="911" y="2888"/>
                </a:lnTo>
                <a:lnTo>
                  <a:pt x="917" y="2877"/>
                </a:lnTo>
                <a:lnTo>
                  <a:pt x="925" y="2864"/>
                </a:lnTo>
                <a:lnTo>
                  <a:pt x="933" y="2854"/>
                </a:lnTo>
                <a:lnTo>
                  <a:pt x="943" y="2844"/>
                </a:lnTo>
                <a:lnTo>
                  <a:pt x="954" y="2834"/>
                </a:lnTo>
                <a:lnTo>
                  <a:pt x="966" y="2826"/>
                </a:lnTo>
                <a:lnTo>
                  <a:pt x="980" y="2819"/>
                </a:lnTo>
                <a:lnTo>
                  <a:pt x="994" y="2812"/>
                </a:lnTo>
                <a:lnTo>
                  <a:pt x="1010" y="2806"/>
                </a:lnTo>
                <a:lnTo>
                  <a:pt x="1027" y="2803"/>
                </a:lnTo>
                <a:lnTo>
                  <a:pt x="1044" y="2800"/>
                </a:lnTo>
                <a:lnTo>
                  <a:pt x="1064" y="2800"/>
                </a:lnTo>
                <a:lnTo>
                  <a:pt x="4303" y="2800"/>
                </a:lnTo>
                <a:lnTo>
                  <a:pt x="4327" y="2800"/>
                </a:lnTo>
                <a:lnTo>
                  <a:pt x="4347" y="2801"/>
                </a:lnTo>
                <a:lnTo>
                  <a:pt x="4366" y="2804"/>
                </a:lnTo>
                <a:lnTo>
                  <a:pt x="4384" y="2807"/>
                </a:lnTo>
                <a:lnTo>
                  <a:pt x="4400" y="2813"/>
                </a:lnTo>
                <a:lnTo>
                  <a:pt x="4414" y="2819"/>
                </a:lnTo>
                <a:lnTo>
                  <a:pt x="4426" y="2825"/>
                </a:lnTo>
                <a:lnTo>
                  <a:pt x="4438" y="2833"/>
                </a:lnTo>
                <a:lnTo>
                  <a:pt x="4447" y="2842"/>
                </a:lnTo>
                <a:lnTo>
                  <a:pt x="4455" y="2852"/>
                </a:lnTo>
                <a:lnTo>
                  <a:pt x="4462" y="2863"/>
                </a:lnTo>
                <a:lnTo>
                  <a:pt x="4467" y="2877"/>
                </a:lnTo>
                <a:lnTo>
                  <a:pt x="4471" y="2890"/>
                </a:lnTo>
                <a:lnTo>
                  <a:pt x="4474" y="2905"/>
                </a:lnTo>
                <a:lnTo>
                  <a:pt x="4476" y="2922"/>
                </a:lnTo>
                <a:lnTo>
                  <a:pt x="4476" y="2939"/>
                </a:lnTo>
                <a:lnTo>
                  <a:pt x="4477" y="3186"/>
                </a:lnTo>
                <a:lnTo>
                  <a:pt x="4476" y="3355"/>
                </a:lnTo>
                <a:lnTo>
                  <a:pt x="5023" y="3355"/>
                </a:lnTo>
                <a:lnTo>
                  <a:pt x="5034" y="3354"/>
                </a:lnTo>
                <a:lnTo>
                  <a:pt x="5045" y="3351"/>
                </a:lnTo>
                <a:lnTo>
                  <a:pt x="5057" y="3346"/>
                </a:lnTo>
                <a:lnTo>
                  <a:pt x="5069" y="3340"/>
                </a:lnTo>
                <a:lnTo>
                  <a:pt x="5084" y="3331"/>
                </a:lnTo>
                <a:lnTo>
                  <a:pt x="5097" y="3320"/>
                </a:lnTo>
                <a:lnTo>
                  <a:pt x="5111" y="3307"/>
                </a:lnTo>
                <a:lnTo>
                  <a:pt x="5126" y="3291"/>
                </a:lnTo>
                <a:lnTo>
                  <a:pt x="5142" y="3275"/>
                </a:lnTo>
                <a:lnTo>
                  <a:pt x="5157" y="3256"/>
                </a:lnTo>
                <a:lnTo>
                  <a:pt x="5172" y="3234"/>
                </a:lnTo>
                <a:lnTo>
                  <a:pt x="5187" y="3211"/>
                </a:lnTo>
                <a:lnTo>
                  <a:pt x="5203" y="3184"/>
                </a:lnTo>
                <a:lnTo>
                  <a:pt x="5218" y="3157"/>
                </a:lnTo>
                <a:lnTo>
                  <a:pt x="5233" y="3126"/>
                </a:lnTo>
                <a:lnTo>
                  <a:pt x="5249" y="3095"/>
                </a:lnTo>
                <a:lnTo>
                  <a:pt x="5263" y="3060"/>
                </a:lnTo>
                <a:lnTo>
                  <a:pt x="5277" y="3023"/>
                </a:lnTo>
                <a:lnTo>
                  <a:pt x="5291" y="2984"/>
                </a:lnTo>
                <a:lnTo>
                  <a:pt x="5305" y="2943"/>
                </a:lnTo>
                <a:lnTo>
                  <a:pt x="5317" y="2899"/>
                </a:lnTo>
                <a:lnTo>
                  <a:pt x="5329" y="2853"/>
                </a:lnTo>
                <a:lnTo>
                  <a:pt x="5340" y="2804"/>
                </a:lnTo>
                <a:lnTo>
                  <a:pt x="5350" y="2753"/>
                </a:lnTo>
                <a:lnTo>
                  <a:pt x="5361" y="2700"/>
                </a:lnTo>
                <a:lnTo>
                  <a:pt x="5369" y="2645"/>
                </a:lnTo>
                <a:lnTo>
                  <a:pt x="5376" y="2587"/>
                </a:lnTo>
                <a:lnTo>
                  <a:pt x="5382" y="2527"/>
                </a:lnTo>
                <a:lnTo>
                  <a:pt x="5387" y="2464"/>
                </a:lnTo>
                <a:lnTo>
                  <a:pt x="5390" y="2399"/>
                </a:lnTo>
                <a:lnTo>
                  <a:pt x="5393" y="2331"/>
                </a:lnTo>
                <a:lnTo>
                  <a:pt x="5393" y="2260"/>
                </a:lnTo>
                <a:lnTo>
                  <a:pt x="5392" y="2190"/>
                </a:lnTo>
                <a:lnTo>
                  <a:pt x="5390" y="2122"/>
                </a:lnTo>
                <a:lnTo>
                  <a:pt x="5386" y="2057"/>
                </a:lnTo>
                <a:lnTo>
                  <a:pt x="5381" y="1993"/>
                </a:lnTo>
                <a:lnTo>
                  <a:pt x="5375" y="1931"/>
                </a:lnTo>
                <a:lnTo>
                  <a:pt x="5367" y="1872"/>
                </a:lnTo>
                <a:lnTo>
                  <a:pt x="5359" y="1816"/>
                </a:lnTo>
                <a:lnTo>
                  <a:pt x="5348" y="1761"/>
                </a:lnTo>
                <a:lnTo>
                  <a:pt x="5337" y="1709"/>
                </a:lnTo>
                <a:lnTo>
                  <a:pt x="5325" y="1660"/>
                </a:lnTo>
                <a:lnTo>
                  <a:pt x="5313" y="1612"/>
                </a:lnTo>
                <a:lnTo>
                  <a:pt x="5299" y="1567"/>
                </a:lnTo>
                <a:lnTo>
                  <a:pt x="5285" y="1523"/>
                </a:lnTo>
                <a:lnTo>
                  <a:pt x="5271" y="1482"/>
                </a:lnTo>
                <a:lnTo>
                  <a:pt x="5256" y="1444"/>
                </a:lnTo>
                <a:lnTo>
                  <a:pt x="5240" y="1407"/>
                </a:lnTo>
                <a:lnTo>
                  <a:pt x="5224" y="1373"/>
                </a:lnTo>
                <a:lnTo>
                  <a:pt x="5209" y="1341"/>
                </a:lnTo>
                <a:lnTo>
                  <a:pt x="5193" y="1311"/>
                </a:lnTo>
                <a:lnTo>
                  <a:pt x="5176" y="1284"/>
                </a:lnTo>
                <a:lnTo>
                  <a:pt x="5160" y="1258"/>
                </a:lnTo>
                <a:lnTo>
                  <a:pt x="5144" y="1236"/>
                </a:lnTo>
                <a:lnTo>
                  <a:pt x="5128" y="1214"/>
                </a:lnTo>
                <a:lnTo>
                  <a:pt x="5112" y="1196"/>
                </a:lnTo>
                <a:lnTo>
                  <a:pt x="5097" y="1180"/>
                </a:lnTo>
                <a:lnTo>
                  <a:pt x="5082" y="1165"/>
                </a:lnTo>
                <a:lnTo>
                  <a:pt x="5068" y="1153"/>
                </a:lnTo>
                <a:lnTo>
                  <a:pt x="5054" y="1143"/>
                </a:lnTo>
                <a:lnTo>
                  <a:pt x="5041" y="1136"/>
                </a:lnTo>
                <a:lnTo>
                  <a:pt x="5028" y="1130"/>
                </a:lnTo>
                <a:lnTo>
                  <a:pt x="5017" y="1127"/>
                </a:lnTo>
                <a:lnTo>
                  <a:pt x="5006" y="1126"/>
                </a:lnTo>
                <a:close/>
                <a:moveTo>
                  <a:pt x="688" y="1442"/>
                </a:moveTo>
                <a:lnTo>
                  <a:pt x="688" y="1442"/>
                </a:lnTo>
                <a:lnTo>
                  <a:pt x="669" y="1442"/>
                </a:lnTo>
                <a:lnTo>
                  <a:pt x="650" y="1441"/>
                </a:lnTo>
                <a:lnTo>
                  <a:pt x="633" y="1438"/>
                </a:lnTo>
                <a:lnTo>
                  <a:pt x="615" y="1436"/>
                </a:lnTo>
                <a:lnTo>
                  <a:pt x="599" y="1434"/>
                </a:lnTo>
                <a:lnTo>
                  <a:pt x="584" y="1430"/>
                </a:lnTo>
                <a:lnTo>
                  <a:pt x="570" y="1427"/>
                </a:lnTo>
                <a:lnTo>
                  <a:pt x="556" y="1423"/>
                </a:lnTo>
                <a:lnTo>
                  <a:pt x="544" y="1418"/>
                </a:lnTo>
                <a:lnTo>
                  <a:pt x="534" y="1413"/>
                </a:lnTo>
                <a:lnTo>
                  <a:pt x="525" y="1408"/>
                </a:lnTo>
                <a:lnTo>
                  <a:pt x="517" y="1402"/>
                </a:lnTo>
                <a:lnTo>
                  <a:pt x="511" y="1396"/>
                </a:lnTo>
                <a:lnTo>
                  <a:pt x="505" y="1390"/>
                </a:lnTo>
                <a:lnTo>
                  <a:pt x="503" y="1383"/>
                </a:lnTo>
                <a:lnTo>
                  <a:pt x="502" y="1376"/>
                </a:lnTo>
                <a:lnTo>
                  <a:pt x="503" y="1370"/>
                </a:lnTo>
                <a:lnTo>
                  <a:pt x="505" y="1364"/>
                </a:lnTo>
                <a:lnTo>
                  <a:pt x="511" y="1357"/>
                </a:lnTo>
                <a:lnTo>
                  <a:pt x="517" y="1352"/>
                </a:lnTo>
                <a:lnTo>
                  <a:pt x="525" y="1346"/>
                </a:lnTo>
                <a:lnTo>
                  <a:pt x="534" y="1341"/>
                </a:lnTo>
                <a:lnTo>
                  <a:pt x="544" y="1336"/>
                </a:lnTo>
                <a:lnTo>
                  <a:pt x="556" y="1331"/>
                </a:lnTo>
                <a:lnTo>
                  <a:pt x="570" y="1326"/>
                </a:lnTo>
                <a:lnTo>
                  <a:pt x="584" y="1322"/>
                </a:lnTo>
                <a:lnTo>
                  <a:pt x="599" y="1319"/>
                </a:lnTo>
                <a:lnTo>
                  <a:pt x="615" y="1317"/>
                </a:lnTo>
                <a:lnTo>
                  <a:pt x="633" y="1314"/>
                </a:lnTo>
                <a:lnTo>
                  <a:pt x="650" y="1313"/>
                </a:lnTo>
                <a:lnTo>
                  <a:pt x="669" y="1312"/>
                </a:lnTo>
                <a:lnTo>
                  <a:pt x="688" y="1312"/>
                </a:lnTo>
                <a:lnTo>
                  <a:pt x="707" y="1312"/>
                </a:lnTo>
                <a:lnTo>
                  <a:pt x="725" y="1313"/>
                </a:lnTo>
                <a:lnTo>
                  <a:pt x="744" y="1314"/>
                </a:lnTo>
                <a:lnTo>
                  <a:pt x="760" y="1317"/>
                </a:lnTo>
                <a:lnTo>
                  <a:pt x="776" y="1319"/>
                </a:lnTo>
                <a:lnTo>
                  <a:pt x="792" y="1322"/>
                </a:lnTo>
                <a:lnTo>
                  <a:pt x="807" y="1326"/>
                </a:lnTo>
                <a:lnTo>
                  <a:pt x="820" y="1331"/>
                </a:lnTo>
                <a:lnTo>
                  <a:pt x="831" y="1336"/>
                </a:lnTo>
                <a:lnTo>
                  <a:pt x="843" y="1341"/>
                </a:lnTo>
                <a:lnTo>
                  <a:pt x="852" y="1346"/>
                </a:lnTo>
                <a:lnTo>
                  <a:pt x="860" y="1352"/>
                </a:lnTo>
                <a:lnTo>
                  <a:pt x="866" y="1357"/>
                </a:lnTo>
                <a:lnTo>
                  <a:pt x="870" y="1364"/>
                </a:lnTo>
                <a:lnTo>
                  <a:pt x="873" y="1370"/>
                </a:lnTo>
                <a:lnTo>
                  <a:pt x="874" y="1376"/>
                </a:lnTo>
                <a:lnTo>
                  <a:pt x="873" y="1383"/>
                </a:lnTo>
                <a:lnTo>
                  <a:pt x="870" y="1390"/>
                </a:lnTo>
                <a:lnTo>
                  <a:pt x="866" y="1396"/>
                </a:lnTo>
                <a:lnTo>
                  <a:pt x="860" y="1402"/>
                </a:lnTo>
                <a:lnTo>
                  <a:pt x="852" y="1408"/>
                </a:lnTo>
                <a:lnTo>
                  <a:pt x="843" y="1413"/>
                </a:lnTo>
                <a:lnTo>
                  <a:pt x="831" y="1418"/>
                </a:lnTo>
                <a:lnTo>
                  <a:pt x="820" y="1423"/>
                </a:lnTo>
                <a:lnTo>
                  <a:pt x="807" y="1427"/>
                </a:lnTo>
                <a:lnTo>
                  <a:pt x="792" y="1430"/>
                </a:lnTo>
                <a:lnTo>
                  <a:pt x="776" y="1434"/>
                </a:lnTo>
                <a:lnTo>
                  <a:pt x="760" y="1436"/>
                </a:lnTo>
                <a:lnTo>
                  <a:pt x="744" y="1438"/>
                </a:lnTo>
                <a:lnTo>
                  <a:pt x="725" y="1441"/>
                </a:lnTo>
                <a:lnTo>
                  <a:pt x="707" y="1442"/>
                </a:lnTo>
                <a:lnTo>
                  <a:pt x="688" y="1442"/>
                </a:lnTo>
                <a:close/>
                <a:moveTo>
                  <a:pt x="4402" y="1471"/>
                </a:moveTo>
                <a:lnTo>
                  <a:pt x="4402" y="1471"/>
                </a:lnTo>
                <a:lnTo>
                  <a:pt x="4391" y="1470"/>
                </a:lnTo>
                <a:lnTo>
                  <a:pt x="4380" y="1469"/>
                </a:lnTo>
                <a:lnTo>
                  <a:pt x="4368" y="1466"/>
                </a:lnTo>
                <a:lnTo>
                  <a:pt x="4358" y="1463"/>
                </a:lnTo>
                <a:lnTo>
                  <a:pt x="4348" y="1459"/>
                </a:lnTo>
                <a:lnTo>
                  <a:pt x="4339" y="1454"/>
                </a:lnTo>
                <a:lnTo>
                  <a:pt x="4330" y="1448"/>
                </a:lnTo>
                <a:lnTo>
                  <a:pt x="4322" y="1442"/>
                </a:lnTo>
                <a:lnTo>
                  <a:pt x="4314" y="1434"/>
                </a:lnTo>
                <a:lnTo>
                  <a:pt x="4308" y="1426"/>
                </a:lnTo>
                <a:lnTo>
                  <a:pt x="4302" y="1418"/>
                </a:lnTo>
                <a:lnTo>
                  <a:pt x="4297" y="1409"/>
                </a:lnTo>
                <a:lnTo>
                  <a:pt x="4294" y="1400"/>
                </a:lnTo>
                <a:lnTo>
                  <a:pt x="4291" y="1391"/>
                </a:lnTo>
                <a:lnTo>
                  <a:pt x="4289" y="1380"/>
                </a:lnTo>
                <a:lnTo>
                  <a:pt x="4289" y="1370"/>
                </a:lnTo>
                <a:lnTo>
                  <a:pt x="4289" y="1359"/>
                </a:lnTo>
                <a:lnTo>
                  <a:pt x="4291" y="1350"/>
                </a:lnTo>
                <a:lnTo>
                  <a:pt x="4294" y="1340"/>
                </a:lnTo>
                <a:lnTo>
                  <a:pt x="4297" y="1331"/>
                </a:lnTo>
                <a:lnTo>
                  <a:pt x="4302" y="1321"/>
                </a:lnTo>
                <a:lnTo>
                  <a:pt x="4308" y="1313"/>
                </a:lnTo>
                <a:lnTo>
                  <a:pt x="4314" y="1305"/>
                </a:lnTo>
                <a:lnTo>
                  <a:pt x="4322" y="1298"/>
                </a:lnTo>
                <a:lnTo>
                  <a:pt x="4330" y="1292"/>
                </a:lnTo>
                <a:lnTo>
                  <a:pt x="4339" y="1286"/>
                </a:lnTo>
                <a:lnTo>
                  <a:pt x="4348" y="1281"/>
                </a:lnTo>
                <a:lnTo>
                  <a:pt x="4358" y="1277"/>
                </a:lnTo>
                <a:lnTo>
                  <a:pt x="4368" y="1273"/>
                </a:lnTo>
                <a:lnTo>
                  <a:pt x="4380" y="1270"/>
                </a:lnTo>
                <a:lnTo>
                  <a:pt x="4391" y="1269"/>
                </a:lnTo>
                <a:lnTo>
                  <a:pt x="4402" y="1268"/>
                </a:lnTo>
                <a:lnTo>
                  <a:pt x="4413" y="1269"/>
                </a:lnTo>
                <a:lnTo>
                  <a:pt x="4424" y="1270"/>
                </a:lnTo>
                <a:lnTo>
                  <a:pt x="4436" y="1273"/>
                </a:lnTo>
                <a:lnTo>
                  <a:pt x="4446" y="1277"/>
                </a:lnTo>
                <a:lnTo>
                  <a:pt x="4456" y="1281"/>
                </a:lnTo>
                <a:lnTo>
                  <a:pt x="4465" y="1286"/>
                </a:lnTo>
                <a:lnTo>
                  <a:pt x="4474" y="1292"/>
                </a:lnTo>
                <a:lnTo>
                  <a:pt x="4482" y="1298"/>
                </a:lnTo>
                <a:lnTo>
                  <a:pt x="4490" y="1305"/>
                </a:lnTo>
                <a:lnTo>
                  <a:pt x="4496" y="1313"/>
                </a:lnTo>
                <a:lnTo>
                  <a:pt x="4502" y="1321"/>
                </a:lnTo>
                <a:lnTo>
                  <a:pt x="4507" y="1331"/>
                </a:lnTo>
                <a:lnTo>
                  <a:pt x="4510" y="1340"/>
                </a:lnTo>
                <a:lnTo>
                  <a:pt x="4513" y="1350"/>
                </a:lnTo>
                <a:lnTo>
                  <a:pt x="4515" y="1359"/>
                </a:lnTo>
                <a:lnTo>
                  <a:pt x="4515" y="1370"/>
                </a:lnTo>
                <a:lnTo>
                  <a:pt x="4515" y="1380"/>
                </a:lnTo>
                <a:lnTo>
                  <a:pt x="4513" y="1391"/>
                </a:lnTo>
                <a:lnTo>
                  <a:pt x="4510" y="1400"/>
                </a:lnTo>
                <a:lnTo>
                  <a:pt x="4507" y="1409"/>
                </a:lnTo>
                <a:lnTo>
                  <a:pt x="4502" y="1418"/>
                </a:lnTo>
                <a:lnTo>
                  <a:pt x="4496" y="1426"/>
                </a:lnTo>
                <a:lnTo>
                  <a:pt x="4490" y="1434"/>
                </a:lnTo>
                <a:lnTo>
                  <a:pt x="4482" y="1442"/>
                </a:lnTo>
                <a:lnTo>
                  <a:pt x="4474" y="1448"/>
                </a:lnTo>
                <a:lnTo>
                  <a:pt x="4465" y="1454"/>
                </a:lnTo>
                <a:lnTo>
                  <a:pt x="4456" y="1459"/>
                </a:lnTo>
                <a:lnTo>
                  <a:pt x="4446" y="1463"/>
                </a:lnTo>
                <a:lnTo>
                  <a:pt x="4436" y="1466"/>
                </a:lnTo>
                <a:lnTo>
                  <a:pt x="4424" y="1469"/>
                </a:lnTo>
                <a:lnTo>
                  <a:pt x="4413" y="1470"/>
                </a:lnTo>
                <a:lnTo>
                  <a:pt x="4402" y="1471"/>
                </a:lnTo>
                <a:close/>
                <a:moveTo>
                  <a:pt x="4726" y="1471"/>
                </a:moveTo>
                <a:lnTo>
                  <a:pt x="4726" y="1471"/>
                </a:lnTo>
                <a:lnTo>
                  <a:pt x="4714" y="1470"/>
                </a:lnTo>
                <a:lnTo>
                  <a:pt x="4703" y="1469"/>
                </a:lnTo>
                <a:lnTo>
                  <a:pt x="4692" y="1466"/>
                </a:lnTo>
                <a:lnTo>
                  <a:pt x="4681" y="1463"/>
                </a:lnTo>
                <a:lnTo>
                  <a:pt x="4672" y="1459"/>
                </a:lnTo>
                <a:lnTo>
                  <a:pt x="4662" y="1454"/>
                </a:lnTo>
                <a:lnTo>
                  <a:pt x="4654" y="1448"/>
                </a:lnTo>
                <a:lnTo>
                  <a:pt x="4645" y="1442"/>
                </a:lnTo>
                <a:lnTo>
                  <a:pt x="4638" y="1434"/>
                </a:lnTo>
                <a:lnTo>
                  <a:pt x="4631" y="1426"/>
                </a:lnTo>
                <a:lnTo>
                  <a:pt x="4626" y="1418"/>
                </a:lnTo>
                <a:lnTo>
                  <a:pt x="4621" y="1409"/>
                </a:lnTo>
                <a:lnTo>
                  <a:pt x="4617" y="1400"/>
                </a:lnTo>
                <a:lnTo>
                  <a:pt x="4615" y="1391"/>
                </a:lnTo>
                <a:lnTo>
                  <a:pt x="4613" y="1380"/>
                </a:lnTo>
                <a:lnTo>
                  <a:pt x="4612" y="1370"/>
                </a:lnTo>
                <a:lnTo>
                  <a:pt x="4613" y="1359"/>
                </a:lnTo>
                <a:lnTo>
                  <a:pt x="4615" y="1350"/>
                </a:lnTo>
                <a:lnTo>
                  <a:pt x="4617" y="1340"/>
                </a:lnTo>
                <a:lnTo>
                  <a:pt x="4621" y="1331"/>
                </a:lnTo>
                <a:lnTo>
                  <a:pt x="4626" y="1321"/>
                </a:lnTo>
                <a:lnTo>
                  <a:pt x="4631" y="1313"/>
                </a:lnTo>
                <a:lnTo>
                  <a:pt x="4638" y="1305"/>
                </a:lnTo>
                <a:lnTo>
                  <a:pt x="4645" y="1298"/>
                </a:lnTo>
                <a:lnTo>
                  <a:pt x="4654" y="1292"/>
                </a:lnTo>
                <a:lnTo>
                  <a:pt x="4662" y="1286"/>
                </a:lnTo>
                <a:lnTo>
                  <a:pt x="4672" y="1281"/>
                </a:lnTo>
                <a:lnTo>
                  <a:pt x="4681" y="1277"/>
                </a:lnTo>
                <a:lnTo>
                  <a:pt x="4692" y="1273"/>
                </a:lnTo>
                <a:lnTo>
                  <a:pt x="4703" y="1270"/>
                </a:lnTo>
                <a:lnTo>
                  <a:pt x="4714" y="1269"/>
                </a:lnTo>
                <a:lnTo>
                  <a:pt x="4726" y="1268"/>
                </a:lnTo>
                <a:lnTo>
                  <a:pt x="4737" y="1269"/>
                </a:lnTo>
                <a:lnTo>
                  <a:pt x="4748" y="1270"/>
                </a:lnTo>
                <a:lnTo>
                  <a:pt x="4760" y="1273"/>
                </a:lnTo>
                <a:lnTo>
                  <a:pt x="4770" y="1277"/>
                </a:lnTo>
                <a:lnTo>
                  <a:pt x="4780" y="1281"/>
                </a:lnTo>
                <a:lnTo>
                  <a:pt x="4789" y="1286"/>
                </a:lnTo>
                <a:lnTo>
                  <a:pt x="4797" y="1292"/>
                </a:lnTo>
                <a:lnTo>
                  <a:pt x="4805" y="1298"/>
                </a:lnTo>
                <a:lnTo>
                  <a:pt x="4813" y="1305"/>
                </a:lnTo>
                <a:lnTo>
                  <a:pt x="4820" y="1313"/>
                </a:lnTo>
                <a:lnTo>
                  <a:pt x="4825" y="1321"/>
                </a:lnTo>
                <a:lnTo>
                  <a:pt x="4830" y="1331"/>
                </a:lnTo>
                <a:lnTo>
                  <a:pt x="4834" y="1340"/>
                </a:lnTo>
                <a:lnTo>
                  <a:pt x="4836" y="1350"/>
                </a:lnTo>
                <a:lnTo>
                  <a:pt x="4838" y="1359"/>
                </a:lnTo>
                <a:lnTo>
                  <a:pt x="4839" y="1370"/>
                </a:lnTo>
                <a:lnTo>
                  <a:pt x="4838" y="1380"/>
                </a:lnTo>
                <a:lnTo>
                  <a:pt x="4836" y="1391"/>
                </a:lnTo>
                <a:lnTo>
                  <a:pt x="4834" y="1400"/>
                </a:lnTo>
                <a:lnTo>
                  <a:pt x="4830" y="1409"/>
                </a:lnTo>
                <a:lnTo>
                  <a:pt x="4825" y="1418"/>
                </a:lnTo>
                <a:lnTo>
                  <a:pt x="4820" y="1426"/>
                </a:lnTo>
                <a:lnTo>
                  <a:pt x="4813" y="1434"/>
                </a:lnTo>
                <a:lnTo>
                  <a:pt x="4805" y="1442"/>
                </a:lnTo>
                <a:lnTo>
                  <a:pt x="4797" y="1448"/>
                </a:lnTo>
                <a:lnTo>
                  <a:pt x="4789" y="1454"/>
                </a:lnTo>
                <a:lnTo>
                  <a:pt x="4780" y="1459"/>
                </a:lnTo>
                <a:lnTo>
                  <a:pt x="4770" y="1463"/>
                </a:lnTo>
                <a:lnTo>
                  <a:pt x="4760" y="1466"/>
                </a:lnTo>
                <a:lnTo>
                  <a:pt x="4748" y="1469"/>
                </a:lnTo>
                <a:lnTo>
                  <a:pt x="4737" y="1470"/>
                </a:lnTo>
                <a:lnTo>
                  <a:pt x="4726" y="1471"/>
                </a:lnTo>
                <a:close/>
              </a:path>
            </a:pathLst>
          </a:custGeom>
          <a:solidFill>
            <a:srgbClr val="95D3E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0" name="矩形 12"/>
          <p:cNvSpPr/>
          <p:nvPr/>
        </p:nvSpPr>
        <p:spPr>
          <a:xfrm>
            <a:off x="6013450" y="24209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01" name="矩形 12"/>
          <p:cNvSpPr/>
          <p:nvPr/>
        </p:nvSpPr>
        <p:spPr>
          <a:xfrm>
            <a:off x="6027738" y="43545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" name="椭圆 11"/>
          <p:cNvSpPr/>
          <p:nvPr/>
        </p:nvSpPr>
        <p:spPr>
          <a:xfrm>
            <a:off x="1258888" y="1916113"/>
            <a:ext cx="3295650" cy="329406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575" y="2349500"/>
            <a:ext cx="4035425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AutoShape 2"/>
          <p:cNvSpPr/>
          <p:nvPr/>
        </p:nvSpPr>
        <p:spPr bwMode="auto">
          <a:xfrm>
            <a:off x="0" y="2349500"/>
            <a:ext cx="4841875" cy="2692400"/>
          </a:xfrm>
          <a:custGeom>
            <a:avLst/>
            <a:gdLst>
              <a:gd name="T0" fmla="*/ 5124450 w 21600"/>
              <a:gd name="T1" fmla="*/ 2533650 h 21600"/>
              <a:gd name="T2" fmla="*/ 5124450 w 21600"/>
              <a:gd name="T3" fmla="*/ 2533650 h 21600"/>
              <a:gd name="T4" fmla="*/ 5124450 w 21600"/>
              <a:gd name="T5" fmla="*/ 2533650 h 21600"/>
              <a:gd name="T6" fmla="*/ 5124450 w 21600"/>
              <a:gd name="T7" fmla="*/ 25336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5D3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219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0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1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2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3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9224" name="矩形 14"/>
          <p:cNvSpPr/>
          <p:nvPr/>
        </p:nvSpPr>
        <p:spPr>
          <a:xfrm>
            <a:off x="1547813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5459413" y="2228850"/>
            <a:ext cx="1152525" cy="1152525"/>
          </a:xfrm>
          <a:prstGeom prst="rect">
            <a:avLst/>
          </a:prstGeom>
          <a:solidFill>
            <a:srgbClr val="E9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H_SubTitle_1"/>
          <p:cNvSpPr/>
          <p:nvPr>
            <p:custDataLst>
              <p:tags r:id="rId2"/>
            </p:custDataLst>
          </p:nvPr>
        </p:nvSpPr>
        <p:spPr>
          <a:xfrm>
            <a:off x="6723063" y="2228850"/>
            <a:ext cx="1150938" cy="1152525"/>
          </a:xfrm>
          <a:prstGeom prst="rect">
            <a:avLst/>
          </a:prstGeom>
          <a:solidFill>
            <a:srgbClr val="95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H_SubTitle_1"/>
          <p:cNvSpPr/>
          <p:nvPr>
            <p:custDataLst>
              <p:tags r:id="rId3"/>
            </p:custDataLst>
          </p:nvPr>
        </p:nvSpPr>
        <p:spPr>
          <a:xfrm>
            <a:off x="5459413" y="3502025"/>
            <a:ext cx="1152525" cy="1150938"/>
          </a:xfrm>
          <a:prstGeom prst="rect">
            <a:avLst/>
          </a:prstGeom>
          <a:solidFill>
            <a:srgbClr val="95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MH_SubTitle_1"/>
          <p:cNvSpPr/>
          <p:nvPr>
            <p:custDataLst>
              <p:tags r:id="rId4"/>
            </p:custDataLst>
          </p:nvPr>
        </p:nvSpPr>
        <p:spPr>
          <a:xfrm>
            <a:off x="6723063" y="3502025"/>
            <a:ext cx="1150938" cy="1150938"/>
          </a:xfrm>
          <a:prstGeom prst="rect">
            <a:avLst/>
          </a:prstGeom>
          <a:solidFill>
            <a:srgbClr val="E9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4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4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4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4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0250" name="矩形 13"/>
          <p:cNvSpPr/>
          <p:nvPr/>
        </p:nvSpPr>
        <p:spPr>
          <a:xfrm>
            <a:off x="6804025" y="395605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1" name="矩形 14"/>
          <p:cNvSpPr/>
          <p:nvPr/>
        </p:nvSpPr>
        <p:spPr>
          <a:xfrm>
            <a:off x="5435600" y="273208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5" y="2133600"/>
            <a:ext cx="3743325" cy="249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268413"/>
            <a:ext cx="4254500" cy="5021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70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11271" name="组合 32"/>
          <p:cNvGrpSpPr/>
          <p:nvPr/>
        </p:nvGrpSpPr>
        <p:grpSpPr>
          <a:xfrm>
            <a:off x="5148263" y="2338388"/>
            <a:ext cx="579437" cy="450850"/>
            <a:chOff x="915919" y="1853169"/>
            <a:chExt cx="1012961" cy="787400"/>
          </a:xfrm>
        </p:grpSpPr>
        <p:sp>
          <p:nvSpPr>
            <p:cNvPr id="20" name="平行四边形 19"/>
            <p:cNvSpPr/>
            <p:nvPr/>
          </p:nvSpPr>
          <p:spPr>
            <a:xfrm>
              <a:off x="915039" y="1852779"/>
              <a:ext cx="1013841" cy="788901"/>
            </a:xfrm>
            <a:prstGeom prst="parallelogram">
              <a:avLst/>
            </a:prstGeom>
            <a:solidFill>
              <a:srgbClr val="95D3E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椭圆 9"/>
            <p:cNvSpPr/>
            <p:nvPr/>
          </p:nvSpPr>
          <p:spPr>
            <a:xfrm>
              <a:off x="1237246" y="2063893"/>
              <a:ext cx="369428" cy="366672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274" name="组合 64"/>
          <p:cNvGrpSpPr/>
          <p:nvPr/>
        </p:nvGrpSpPr>
        <p:grpSpPr>
          <a:xfrm>
            <a:off x="5148263" y="3300413"/>
            <a:ext cx="579437" cy="449262"/>
            <a:chOff x="915919" y="1853169"/>
            <a:chExt cx="1012961" cy="787400"/>
          </a:xfrm>
        </p:grpSpPr>
        <p:sp>
          <p:nvSpPr>
            <p:cNvPr id="23" name="平行四边形 22"/>
            <p:cNvSpPr/>
            <p:nvPr/>
          </p:nvSpPr>
          <p:spPr>
            <a:xfrm>
              <a:off x="915039" y="1854354"/>
              <a:ext cx="1013841" cy="786123"/>
            </a:xfrm>
            <a:prstGeom prst="parallelogram">
              <a:avLst/>
            </a:prstGeom>
            <a:solidFill>
              <a:srgbClr val="95D3E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椭圆 16"/>
            <p:cNvSpPr/>
            <p:nvPr/>
          </p:nvSpPr>
          <p:spPr>
            <a:xfrm>
              <a:off x="1237246" y="2062689"/>
              <a:ext cx="369428" cy="369451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277" name="组合 71"/>
          <p:cNvGrpSpPr/>
          <p:nvPr/>
        </p:nvGrpSpPr>
        <p:grpSpPr>
          <a:xfrm>
            <a:off x="5148263" y="4260850"/>
            <a:ext cx="579437" cy="449263"/>
            <a:chOff x="915919" y="1853169"/>
            <a:chExt cx="1012961" cy="787400"/>
          </a:xfrm>
        </p:grpSpPr>
        <p:sp>
          <p:nvSpPr>
            <p:cNvPr id="34" name="平行四边形 33"/>
            <p:cNvSpPr/>
            <p:nvPr/>
          </p:nvSpPr>
          <p:spPr>
            <a:xfrm>
              <a:off x="915039" y="1853148"/>
              <a:ext cx="1013841" cy="786124"/>
            </a:xfrm>
            <a:prstGeom prst="parallelogram">
              <a:avLst/>
            </a:prstGeom>
            <a:solidFill>
              <a:srgbClr val="95D3E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椭圆 23"/>
            <p:cNvSpPr/>
            <p:nvPr/>
          </p:nvSpPr>
          <p:spPr>
            <a:xfrm>
              <a:off x="1237246" y="2086485"/>
              <a:ext cx="369428" cy="319450"/>
            </a:xfrm>
            <a:custGeom>
              <a:avLst/>
              <a:gdLst>
                <a:gd name="T0" fmla="*/ 185 w 256"/>
                <a:gd name="T1" fmla="*/ 0 h 222"/>
                <a:gd name="T2" fmla="*/ 256 w 256"/>
                <a:gd name="T3" fmla="*/ 71 h 222"/>
                <a:gd name="T4" fmla="*/ 128 w 256"/>
                <a:gd name="T5" fmla="*/ 222 h 222"/>
                <a:gd name="T6" fmla="*/ 0 w 256"/>
                <a:gd name="T7" fmla="*/ 71 h 222"/>
                <a:gd name="T8" fmla="*/ 71 w 256"/>
                <a:gd name="T9" fmla="*/ 0 h 222"/>
                <a:gd name="T10" fmla="*/ 128 w 256"/>
                <a:gd name="T11" fmla="*/ 30 h 222"/>
                <a:gd name="T12" fmla="*/ 185 w 25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185" y="0"/>
                  </a:moveTo>
                  <a:cubicBezTo>
                    <a:pt x="224" y="0"/>
                    <a:pt x="256" y="32"/>
                    <a:pt x="256" y="71"/>
                  </a:cubicBezTo>
                  <a:cubicBezTo>
                    <a:pt x="256" y="136"/>
                    <a:pt x="128" y="222"/>
                    <a:pt x="128" y="222"/>
                  </a:cubicBezTo>
                  <a:cubicBezTo>
                    <a:pt x="128" y="222"/>
                    <a:pt x="0" y="139"/>
                    <a:pt x="0" y="71"/>
                  </a:cubicBezTo>
                  <a:cubicBezTo>
                    <a:pt x="0" y="23"/>
                    <a:pt x="32" y="0"/>
                    <a:pt x="71" y="0"/>
                  </a:cubicBezTo>
                  <a:cubicBezTo>
                    <a:pt x="94" y="0"/>
                    <a:pt x="115" y="12"/>
                    <a:pt x="128" y="30"/>
                  </a:cubicBezTo>
                  <a:cubicBezTo>
                    <a:pt x="141" y="12"/>
                    <a:pt x="162" y="0"/>
                    <a:pt x="1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280" name="矩形 12"/>
          <p:cNvSpPr/>
          <p:nvPr/>
        </p:nvSpPr>
        <p:spPr>
          <a:xfrm>
            <a:off x="5943600" y="241141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81" name="矩形 12"/>
          <p:cNvSpPr/>
          <p:nvPr/>
        </p:nvSpPr>
        <p:spPr>
          <a:xfrm>
            <a:off x="5957888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82" name="矩形 12"/>
          <p:cNvSpPr/>
          <p:nvPr/>
        </p:nvSpPr>
        <p:spPr>
          <a:xfrm>
            <a:off x="5957888" y="42926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0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1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2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3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012950" y="1725613"/>
            <a:ext cx="1439863" cy="1439862"/>
            <a:chOff x="0" y="0"/>
            <a:chExt cx="1440000" cy="1440000"/>
          </a:xfrm>
        </p:grpSpPr>
        <p:sp>
          <p:nvSpPr>
            <p:cNvPr id="12295" name="矩形 20"/>
            <p:cNvSpPr/>
            <p:nvPr/>
          </p:nvSpPr>
          <p:spPr>
            <a:xfrm>
              <a:off x="0" y="0"/>
              <a:ext cx="1440000" cy="1440000"/>
            </a:xfrm>
            <a:prstGeom prst="rect">
              <a:avLst/>
            </a:prstGeom>
            <a:solidFill>
              <a:srgbClr val="979998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6" name="Freeform 6"/>
            <p:cNvSpPr>
              <a:spLocks noEditPoints="1"/>
            </p:cNvSpPr>
            <p:nvPr/>
          </p:nvSpPr>
          <p:spPr>
            <a:xfrm>
              <a:off x="433456" y="431075"/>
              <a:ext cx="573088" cy="5778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50" h="151">
                  <a:moveTo>
                    <a:pt x="136" y="46"/>
                  </a:move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4" y="45"/>
                    <a:pt x="132" y="46"/>
                    <a:pt x="130" y="46"/>
                  </a:cubicBezTo>
                  <a:cubicBezTo>
                    <a:pt x="125" y="47"/>
                    <a:pt x="123" y="52"/>
                    <a:pt x="121" y="55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6"/>
                    <a:pt x="119" y="60"/>
                    <a:pt x="119" y="60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4"/>
                    <a:pt x="116" y="65"/>
                    <a:pt x="115" y="67"/>
                  </a:cubicBezTo>
                  <a:cubicBezTo>
                    <a:pt x="114" y="65"/>
                    <a:pt x="112" y="63"/>
                    <a:pt x="110" y="61"/>
                  </a:cubicBezTo>
                  <a:cubicBezTo>
                    <a:pt x="104" y="52"/>
                    <a:pt x="99" y="47"/>
                    <a:pt x="87" y="46"/>
                  </a:cubicBezTo>
                  <a:cubicBezTo>
                    <a:pt x="85" y="46"/>
                    <a:pt x="83" y="46"/>
                    <a:pt x="81" y="46"/>
                  </a:cubicBezTo>
                  <a:cubicBezTo>
                    <a:pt x="82" y="45"/>
                    <a:pt x="82" y="45"/>
                    <a:pt x="83" y="45"/>
                  </a:cubicBezTo>
                  <a:cubicBezTo>
                    <a:pt x="91" y="40"/>
                    <a:pt x="95" y="32"/>
                    <a:pt x="95" y="24"/>
                  </a:cubicBezTo>
                  <a:cubicBezTo>
                    <a:pt x="95" y="11"/>
                    <a:pt x="85" y="0"/>
                    <a:pt x="71" y="0"/>
                  </a:cubicBezTo>
                  <a:cubicBezTo>
                    <a:pt x="58" y="0"/>
                    <a:pt x="48" y="11"/>
                    <a:pt x="48" y="24"/>
                  </a:cubicBezTo>
                  <a:cubicBezTo>
                    <a:pt x="48" y="33"/>
                    <a:pt x="53" y="42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0" y="46"/>
                    <a:pt x="58" y="46"/>
                    <a:pt x="55" y="47"/>
                  </a:cubicBezTo>
                  <a:cubicBezTo>
                    <a:pt x="48" y="47"/>
                    <a:pt x="41" y="49"/>
                    <a:pt x="36" y="56"/>
                  </a:cubicBezTo>
                  <a:cubicBezTo>
                    <a:pt x="29" y="68"/>
                    <a:pt x="20" y="84"/>
                    <a:pt x="16" y="93"/>
                  </a:cubicBezTo>
                  <a:cubicBezTo>
                    <a:pt x="12" y="99"/>
                    <a:pt x="13" y="103"/>
                    <a:pt x="18" y="109"/>
                  </a:cubicBezTo>
                  <a:cubicBezTo>
                    <a:pt x="18" y="109"/>
                    <a:pt x="20" y="111"/>
                    <a:pt x="23" y="115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3"/>
                    <a:pt x="0" y="145"/>
                    <a:pt x="1" y="148"/>
                  </a:cubicBezTo>
                  <a:cubicBezTo>
                    <a:pt x="2" y="150"/>
                    <a:pt x="4" y="151"/>
                    <a:pt x="6" y="151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41" y="151"/>
                    <a:pt x="143" y="150"/>
                    <a:pt x="144" y="148"/>
                  </a:cubicBezTo>
                  <a:cubicBezTo>
                    <a:pt x="144" y="145"/>
                    <a:pt x="144" y="143"/>
                    <a:pt x="142" y="141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6" y="108"/>
                    <a:pt x="115" y="106"/>
                    <a:pt x="109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2" y="102"/>
                    <a:pt x="102" y="98"/>
                    <a:pt x="102" y="93"/>
                  </a:cubicBezTo>
                  <a:cubicBezTo>
                    <a:pt x="104" y="95"/>
                    <a:pt x="105" y="97"/>
                    <a:pt x="106" y="98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9" y="100"/>
                    <a:pt x="110" y="102"/>
                    <a:pt x="113" y="103"/>
                  </a:cubicBezTo>
                  <a:cubicBezTo>
                    <a:pt x="117" y="105"/>
                    <a:pt x="122" y="104"/>
                    <a:pt x="126" y="102"/>
                  </a:cubicBezTo>
                  <a:cubicBezTo>
                    <a:pt x="129" y="99"/>
                    <a:pt x="131" y="97"/>
                    <a:pt x="139" y="80"/>
                  </a:cubicBezTo>
                  <a:cubicBezTo>
                    <a:pt x="139" y="80"/>
                    <a:pt x="143" y="72"/>
                    <a:pt x="143" y="72"/>
                  </a:cubicBezTo>
                  <a:cubicBezTo>
                    <a:pt x="143" y="71"/>
                    <a:pt x="144" y="69"/>
                    <a:pt x="145" y="68"/>
                  </a:cubicBezTo>
                  <a:cubicBezTo>
                    <a:pt x="146" y="64"/>
                    <a:pt x="150" y="57"/>
                    <a:pt x="145" y="51"/>
                  </a:cubicBezTo>
                  <a:cubicBezTo>
                    <a:pt x="143" y="48"/>
                    <a:pt x="140" y="46"/>
                    <a:pt x="136" y="46"/>
                  </a:cubicBezTo>
                  <a:close/>
                  <a:moveTo>
                    <a:pt x="55" y="24"/>
                  </a:moveTo>
                  <a:cubicBezTo>
                    <a:pt x="55" y="15"/>
                    <a:pt x="62" y="8"/>
                    <a:pt x="71" y="8"/>
                  </a:cubicBezTo>
                  <a:cubicBezTo>
                    <a:pt x="80" y="8"/>
                    <a:pt x="88" y="15"/>
                    <a:pt x="88" y="24"/>
                  </a:cubicBezTo>
                  <a:cubicBezTo>
                    <a:pt x="88" y="30"/>
                    <a:pt x="85" y="35"/>
                    <a:pt x="79" y="38"/>
                  </a:cubicBezTo>
                  <a:cubicBezTo>
                    <a:pt x="79" y="39"/>
                    <a:pt x="78" y="39"/>
                    <a:pt x="77" y="39"/>
                  </a:cubicBezTo>
                  <a:cubicBezTo>
                    <a:pt x="75" y="40"/>
                    <a:pt x="73" y="40"/>
                    <a:pt x="71" y="40"/>
                  </a:cubicBezTo>
                  <a:cubicBezTo>
                    <a:pt x="70" y="40"/>
                    <a:pt x="69" y="40"/>
                    <a:pt x="68" y="40"/>
                  </a:cubicBezTo>
                  <a:cubicBezTo>
                    <a:pt x="67" y="40"/>
                    <a:pt x="66" y="39"/>
                    <a:pt x="65" y="39"/>
                  </a:cubicBezTo>
                  <a:cubicBezTo>
                    <a:pt x="59" y="36"/>
                    <a:pt x="55" y="30"/>
                    <a:pt x="55" y="24"/>
                  </a:cubicBezTo>
                  <a:close/>
                  <a:moveTo>
                    <a:pt x="109" y="112"/>
                  </a:moveTo>
                  <a:cubicBezTo>
                    <a:pt x="112" y="112"/>
                    <a:pt x="112" y="112"/>
                    <a:pt x="115" y="11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33" y="126"/>
                    <a:pt x="39" y="133"/>
                    <a:pt x="39" y="133"/>
                  </a:cubicBezTo>
                  <a:cubicBezTo>
                    <a:pt x="41" y="134"/>
                    <a:pt x="42" y="136"/>
                    <a:pt x="44" y="136"/>
                  </a:cubicBezTo>
                  <a:cubicBezTo>
                    <a:pt x="47" y="138"/>
                    <a:pt x="51" y="138"/>
                    <a:pt x="54" y="136"/>
                  </a:cubicBezTo>
                  <a:cubicBezTo>
                    <a:pt x="58" y="135"/>
                    <a:pt x="60" y="132"/>
                    <a:pt x="62" y="129"/>
                  </a:cubicBezTo>
                  <a:cubicBezTo>
                    <a:pt x="63" y="124"/>
                    <a:pt x="63" y="119"/>
                    <a:pt x="60" y="115"/>
                  </a:cubicBezTo>
                  <a:cubicBezTo>
                    <a:pt x="59" y="114"/>
                    <a:pt x="58" y="113"/>
                    <a:pt x="57" y="112"/>
                  </a:cubicBezTo>
                  <a:lnTo>
                    <a:pt x="109" y="112"/>
                  </a:lnTo>
                  <a:close/>
                  <a:moveTo>
                    <a:pt x="138" y="65"/>
                  </a:moveTo>
                  <a:cubicBezTo>
                    <a:pt x="137" y="66"/>
                    <a:pt x="137" y="68"/>
                    <a:pt x="136" y="69"/>
                  </a:cubicBezTo>
                  <a:cubicBezTo>
                    <a:pt x="136" y="69"/>
                    <a:pt x="132" y="77"/>
                    <a:pt x="132" y="77"/>
                  </a:cubicBezTo>
                  <a:cubicBezTo>
                    <a:pt x="125" y="93"/>
                    <a:pt x="123" y="94"/>
                    <a:pt x="122" y="96"/>
                  </a:cubicBezTo>
                  <a:cubicBezTo>
                    <a:pt x="120" y="97"/>
                    <a:pt x="118" y="97"/>
                    <a:pt x="116" y="96"/>
                  </a:cubicBezTo>
                  <a:cubicBezTo>
                    <a:pt x="115" y="96"/>
                    <a:pt x="113" y="95"/>
                    <a:pt x="112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09" y="90"/>
                    <a:pt x="105" y="86"/>
                    <a:pt x="100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91"/>
                    <a:pt x="95" y="99"/>
                    <a:pt x="95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1" y="106"/>
                    <a:pt x="51" y="105"/>
                    <a:pt x="50" y="104"/>
                  </a:cubicBezTo>
                  <a:cubicBezTo>
                    <a:pt x="50" y="104"/>
                    <a:pt x="49" y="103"/>
                    <a:pt x="49" y="102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48" y="113"/>
                    <a:pt x="54" y="120"/>
                  </a:cubicBezTo>
                  <a:cubicBezTo>
                    <a:pt x="55" y="122"/>
                    <a:pt x="56" y="124"/>
                    <a:pt x="55" y="126"/>
                  </a:cubicBezTo>
                  <a:cubicBezTo>
                    <a:pt x="54" y="127"/>
                    <a:pt x="53" y="129"/>
                    <a:pt x="52" y="129"/>
                  </a:cubicBezTo>
                  <a:cubicBezTo>
                    <a:pt x="50" y="130"/>
                    <a:pt x="48" y="130"/>
                    <a:pt x="47" y="129"/>
                  </a:cubicBezTo>
                  <a:cubicBezTo>
                    <a:pt x="46" y="129"/>
                    <a:pt x="45" y="129"/>
                    <a:pt x="45" y="128"/>
                  </a:cubicBezTo>
                  <a:cubicBezTo>
                    <a:pt x="45" y="128"/>
                    <a:pt x="23" y="104"/>
                    <a:pt x="23" y="104"/>
                  </a:cubicBezTo>
                  <a:cubicBezTo>
                    <a:pt x="20" y="101"/>
                    <a:pt x="20" y="100"/>
                    <a:pt x="22" y="96"/>
                  </a:cubicBezTo>
                  <a:cubicBezTo>
                    <a:pt x="27" y="87"/>
                    <a:pt x="35" y="71"/>
                    <a:pt x="42" y="61"/>
                  </a:cubicBezTo>
                  <a:cubicBezTo>
                    <a:pt x="45" y="56"/>
                    <a:pt x="49" y="55"/>
                    <a:pt x="56" y="54"/>
                  </a:cubicBezTo>
                  <a:cubicBezTo>
                    <a:pt x="60" y="53"/>
                    <a:pt x="63" y="53"/>
                    <a:pt x="67" y="5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80" y="53"/>
                    <a:pt x="83" y="53"/>
                    <a:pt x="86" y="53"/>
                  </a:cubicBezTo>
                  <a:cubicBezTo>
                    <a:pt x="95" y="54"/>
                    <a:pt x="98" y="58"/>
                    <a:pt x="104" y="65"/>
                  </a:cubicBezTo>
                  <a:cubicBezTo>
                    <a:pt x="106" y="68"/>
                    <a:pt x="108" y="70"/>
                    <a:pt x="110" y="72"/>
                  </a:cubicBezTo>
                  <a:cubicBezTo>
                    <a:pt x="111" y="74"/>
                    <a:pt x="112" y="76"/>
                    <a:pt x="113" y="77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9" y="76"/>
                    <a:pt x="119" y="76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2" y="69"/>
                    <a:pt x="123" y="68"/>
                    <a:pt x="124" y="66"/>
                  </a:cubicBezTo>
                  <a:cubicBezTo>
                    <a:pt x="124" y="66"/>
                    <a:pt x="125" y="63"/>
                    <a:pt x="125" y="63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5"/>
                    <a:pt x="130" y="54"/>
                    <a:pt x="132" y="53"/>
                  </a:cubicBezTo>
                  <a:cubicBezTo>
                    <a:pt x="133" y="53"/>
                    <a:pt x="134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7" y="53"/>
                    <a:pt x="138" y="54"/>
                    <a:pt x="139" y="55"/>
                  </a:cubicBezTo>
                  <a:cubicBezTo>
                    <a:pt x="141" y="58"/>
                    <a:pt x="140" y="60"/>
                    <a:pt x="138" y="6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5986463" y="1725613"/>
            <a:ext cx="1439862" cy="1439862"/>
            <a:chOff x="0" y="0"/>
            <a:chExt cx="1440000" cy="1440000"/>
          </a:xfrm>
        </p:grpSpPr>
        <p:sp>
          <p:nvSpPr>
            <p:cNvPr id="12298" name="矩形 24"/>
            <p:cNvSpPr/>
            <p:nvPr/>
          </p:nvSpPr>
          <p:spPr>
            <a:xfrm>
              <a:off x="0" y="0"/>
              <a:ext cx="1440000" cy="1440000"/>
            </a:xfrm>
            <a:prstGeom prst="rect">
              <a:avLst/>
            </a:prstGeom>
            <a:solidFill>
              <a:srgbClr val="95D3E2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2299" name="Group 20"/>
            <p:cNvGrpSpPr/>
            <p:nvPr/>
          </p:nvGrpSpPr>
          <p:grpSpPr>
            <a:xfrm>
              <a:off x="384443" y="438833"/>
              <a:ext cx="671114" cy="562335"/>
              <a:chOff x="0" y="0"/>
              <a:chExt cx="577850" cy="484188"/>
            </a:xfrm>
          </p:grpSpPr>
          <p:sp>
            <p:nvSpPr>
              <p:cNvPr id="12300" name="Freeform 25"/>
              <p:cNvSpPr>
                <a:spLocks noEditPoints="1"/>
              </p:cNvSpPr>
              <p:nvPr/>
            </p:nvSpPr>
            <p:spPr>
              <a:xfrm>
                <a:off x="0" y="0"/>
                <a:ext cx="577850" cy="48418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154" h="129">
                    <a:moveTo>
                      <a:pt x="73" y="128"/>
                    </a:moveTo>
                    <a:cubicBezTo>
                      <a:pt x="75" y="129"/>
                      <a:pt x="79" y="129"/>
                      <a:pt x="81" y="128"/>
                    </a:cubicBezTo>
                    <a:cubicBezTo>
                      <a:pt x="88" y="122"/>
                      <a:pt x="109" y="111"/>
                      <a:pt x="146" y="120"/>
                    </a:cubicBezTo>
                    <a:cubicBezTo>
                      <a:pt x="148" y="121"/>
                      <a:pt x="150" y="120"/>
                      <a:pt x="152" y="119"/>
                    </a:cubicBezTo>
                    <a:cubicBezTo>
                      <a:pt x="153" y="118"/>
                      <a:pt x="154" y="116"/>
                      <a:pt x="154" y="114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54" y="14"/>
                      <a:pt x="152" y="11"/>
                      <a:pt x="149" y="10"/>
                    </a:cubicBezTo>
                    <a:cubicBezTo>
                      <a:pt x="110" y="0"/>
                      <a:pt x="86" y="12"/>
                      <a:pt x="77" y="18"/>
                    </a:cubicBezTo>
                    <a:cubicBezTo>
                      <a:pt x="68" y="12"/>
                      <a:pt x="45" y="0"/>
                      <a:pt x="5" y="10"/>
                    </a:cubicBezTo>
                    <a:cubicBezTo>
                      <a:pt x="2" y="11"/>
                      <a:pt x="0" y="14"/>
                      <a:pt x="0" y="1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6"/>
                      <a:pt x="1" y="118"/>
                      <a:pt x="3" y="119"/>
                    </a:cubicBezTo>
                    <a:cubicBezTo>
                      <a:pt x="4" y="121"/>
                      <a:pt x="6" y="121"/>
                      <a:pt x="8" y="120"/>
                    </a:cubicBezTo>
                    <a:cubicBezTo>
                      <a:pt x="45" y="111"/>
                      <a:pt x="66" y="122"/>
                      <a:pt x="73" y="128"/>
                    </a:cubicBezTo>
                    <a:close/>
                    <a:moveTo>
                      <a:pt x="80" y="26"/>
                    </a:moveTo>
                    <a:cubicBezTo>
                      <a:pt x="86" y="21"/>
                      <a:pt x="107" y="8"/>
                      <a:pt x="146" y="18"/>
                    </a:cubicBezTo>
                    <a:cubicBezTo>
                      <a:pt x="146" y="112"/>
                      <a:pt x="146" y="112"/>
                      <a:pt x="146" y="112"/>
                    </a:cubicBezTo>
                    <a:cubicBezTo>
                      <a:pt x="112" y="104"/>
                      <a:pt x="90" y="113"/>
                      <a:pt x="80" y="119"/>
                    </a:cubicBezTo>
                    <a:lnTo>
                      <a:pt x="80" y="26"/>
                    </a:lnTo>
                    <a:close/>
                    <a:moveTo>
                      <a:pt x="8" y="112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47" y="8"/>
                      <a:pt x="68" y="21"/>
                      <a:pt x="74" y="26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64" y="113"/>
                      <a:pt x="42" y="104"/>
                      <a:pt x="8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1" name="Freeform 26"/>
              <p:cNvSpPr/>
              <p:nvPr/>
            </p:nvSpPr>
            <p:spPr>
              <a:xfrm>
                <a:off x="87312" y="123825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2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14" y="6"/>
                      <a:pt x="25" y="7"/>
                      <a:pt x="35" y="9"/>
                    </a:cubicBezTo>
                    <a:cubicBezTo>
                      <a:pt x="35" y="9"/>
                      <a:pt x="36" y="9"/>
                      <a:pt x="36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4"/>
                      <a:pt x="35" y="3"/>
                    </a:cubicBezTo>
                    <a:cubicBezTo>
                      <a:pt x="25" y="1"/>
                      <a:pt x="14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2" name="Freeform 27"/>
              <p:cNvSpPr/>
              <p:nvPr/>
            </p:nvSpPr>
            <p:spPr>
              <a:xfrm>
                <a:off x="87312" y="187325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4" y="6"/>
                      <a:pt x="25" y="6"/>
                      <a:pt x="35" y="9"/>
                    </a:cubicBezTo>
                    <a:cubicBezTo>
                      <a:pt x="35" y="9"/>
                      <a:pt x="36" y="9"/>
                      <a:pt x="36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3"/>
                      <a:pt x="35" y="3"/>
                    </a:cubicBezTo>
                    <a:cubicBezTo>
                      <a:pt x="25" y="0"/>
                      <a:pt x="14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3" name="Freeform 28"/>
              <p:cNvSpPr/>
              <p:nvPr/>
            </p:nvSpPr>
            <p:spPr>
              <a:xfrm>
                <a:off x="87312" y="247650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2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14" y="6"/>
                      <a:pt x="25" y="7"/>
                      <a:pt x="35" y="9"/>
                    </a:cubicBezTo>
                    <a:cubicBezTo>
                      <a:pt x="35" y="9"/>
                      <a:pt x="36" y="9"/>
                      <a:pt x="36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4"/>
                      <a:pt x="35" y="3"/>
                    </a:cubicBezTo>
                    <a:cubicBezTo>
                      <a:pt x="25" y="1"/>
                      <a:pt x="14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4" name="Freeform 29"/>
              <p:cNvSpPr/>
              <p:nvPr/>
            </p:nvSpPr>
            <p:spPr>
              <a:xfrm>
                <a:off x="87312" y="311150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4" y="6"/>
                      <a:pt x="25" y="6"/>
                      <a:pt x="35" y="9"/>
                    </a:cubicBezTo>
                    <a:cubicBezTo>
                      <a:pt x="35" y="9"/>
                      <a:pt x="36" y="9"/>
                      <a:pt x="36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6" y="3"/>
                      <a:pt x="35" y="3"/>
                    </a:cubicBezTo>
                    <a:cubicBezTo>
                      <a:pt x="25" y="0"/>
                      <a:pt x="14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5" name="Freeform 30"/>
              <p:cNvSpPr/>
              <p:nvPr/>
            </p:nvSpPr>
            <p:spPr>
              <a:xfrm>
                <a:off x="354012" y="123825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3"/>
                    </a:moveTo>
                    <a:cubicBezTo>
                      <a:pt x="1" y="4"/>
                      <a:pt x="0" y="4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7"/>
                      <a:pt x="23" y="6"/>
                      <a:pt x="35" y="8"/>
                    </a:cubicBezTo>
                    <a:cubicBezTo>
                      <a:pt x="36" y="8"/>
                      <a:pt x="36" y="8"/>
                      <a:pt x="36" y="7"/>
                    </a:cubicBezTo>
                    <a:cubicBezTo>
                      <a:pt x="37" y="7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6" y="2"/>
                      <a:pt x="36" y="2"/>
                    </a:cubicBezTo>
                    <a:cubicBezTo>
                      <a:pt x="23" y="0"/>
                      <a:pt x="12" y="1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6" name="Freeform 31"/>
              <p:cNvSpPr/>
              <p:nvPr/>
            </p:nvSpPr>
            <p:spPr>
              <a:xfrm>
                <a:off x="354012" y="187325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3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6"/>
                      <a:pt x="23" y="6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6"/>
                      <a:pt x="37" y="6"/>
                      <a:pt x="37" y="5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6" y="1"/>
                      <a:pt x="36" y="1"/>
                    </a:cubicBezTo>
                    <a:cubicBezTo>
                      <a:pt x="23" y="0"/>
                      <a:pt x="12" y="0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7" name="Freeform 32"/>
              <p:cNvSpPr/>
              <p:nvPr/>
            </p:nvSpPr>
            <p:spPr>
              <a:xfrm>
                <a:off x="354012" y="247650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3"/>
                    </a:moveTo>
                    <a:cubicBezTo>
                      <a:pt x="1" y="4"/>
                      <a:pt x="0" y="4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7"/>
                      <a:pt x="23" y="6"/>
                      <a:pt x="35" y="8"/>
                    </a:cubicBezTo>
                    <a:cubicBezTo>
                      <a:pt x="36" y="8"/>
                      <a:pt x="36" y="8"/>
                      <a:pt x="36" y="7"/>
                    </a:cubicBezTo>
                    <a:cubicBezTo>
                      <a:pt x="37" y="7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6" y="2"/>
                      <a:pt x="36" y="2"/>
                    </a:cubicBezTo>
                    <a:cubicBezTo>
                      <a:pt x="23" y="0"/>
                      <a:pt x="12" y="1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8" name="Freeform 33"/>
              <p:cNvSpPr/>
              <p:nvPr/>
            </p:nvSpPr>
            <p:spPr>
              <a:xfrm>
                <a:off x="354012" y="311150"/>
                <a:ext cx="138113" cy="333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7" h="9">
                    <a:moveTo>
                      <a:pt x="2" y="3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2" y="6"/>
                      <a:pt x="23" y="6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6"/>
                      <a:pt x="37" y="6"/>
                      <a:pt x="37" y="5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6" y="1"/>
                      <a:pt x="36" y="1"/>
                    </a:cubicBezTo>
                    <a:cubicBezTo>
                      <a:pt x="23" y="0"/>
                      <a:pt x="12" y="0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292475"/>
            <a:ext cx="2682875" cy="179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3292475"/>
            <a:ext cx="2686050" cy="179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5" y="1708150"/>
            <a:ext cx="2138363" cy="1427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全屏显示(4:3)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Aharoni</vt:lpstr>
      <vt:lpstr>等线 Light</vt:lpstr>
      <vt:lpstr>方正正准黑简体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2013-10-30T09:04:50Z</dcterms:created>
  <dcterms:modified xsi:type="dcterms:W3CDTF">2023-01-10T10:19:30Z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F74D692DC5B14A91B1C7061D62676437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