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63" r:id="rId6"/>
    <p:sldId id="262" r:id="rId7"/>
    <p:sldId id="264" r:id="rId8"/>
    <p:sldId id="259" r:id="rId9"/>
    <p:sldId id="266" r:id="rId10"/>
    <p:sldId id="267" r:id="rId11"/>
    <p:sldId id="265" r:id="rId12"/>
    <p:sldId id="260" r:id="rId13"/>
    <p:sldId id="269" r:id="rId14"/>
    <p:sldId id="274" r:id="rId15"/>
    <p:sldId id="268" r:id="rId16"/>
    <p:sldId id="261" r:id="rId17"/>
    <p:sldId id="271" r:id="rId18"/>
    <p:sldId id="270" r:id="rId19"/>
    <p:sldId id="272" r:id="rId20"/>
    <p:sldId id="273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BA1"/>
    <a:srgbClr val="BC637C"/>
    <a:srgbClr val="766D6B"/>
    <a:srgbClr val="AEAAA7"/>
    <a:srgbClr val="4A7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14" autoAdjust="0"/>
  </p:normalViewPr>
  <p:slideViewPr>
    <p:cSldViewPr snapToGrid="0">
      <p:cViewPr varScale="1">
        <p:scale>
          <a:sx n="58" d="100"/>
          <a:sy n="58" d="100"/>
        </p:scale>
        <p:origin x="-108" y="-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9421-B439-491F-B032-66975F8039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9D3A-CE92-49B1-88DB-77195FDE12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10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8.png"/><Relationship Id="rId15" Type="http://schemas.openxmlformats.org/officeDocument/2006/relationships/image" Target="../media/image33.png"/><Relationship Id="rId10" Type="http://schemas.openxmlformats.org/officeDocument/2006/relationships/image" Target="../media/image5.png"/><Relationship Id="rId19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4" y="1256979"/>
            <a:ext cx="3306802" cy="266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014" y="-1931469"/>
            <a:ext cx="4637275" cy="26337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" y="645854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87" y="1938099"/>
            <a:ext cx="3707987" cy="49084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0" y="2238890"/>
            <a:ext cx="444444" cy="7238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1" y="3037483"/>
            <a:ext cx="1166622" cy="771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0" y="2841850"/>
            <a:ext cx="356446" cy="5650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6" y="2385293"/>
            <a:ext cx="286557" cy="4666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46" y="-106651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4" y="3980000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" y="345472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0" y="760109"/>
            <a:ext cx="286557" cy="4666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9488" y="5245671"/>
            <a:ext cx="338788" cy="5517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05" y="640386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09" y="6040698"/>
            <a:ext cx="1003998" cy="548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225" y="-611414"/>
            <a:ext cx="3079632" cy="1749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79" y="3263995"/>
            <a:ext cx="356446" cy="5650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341" y="5616065"/>
            <a:ext cx="214291" cy="3489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9" y="876061"/>
            <a:ext cx="330065" cy="5232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0" y="333611"/>
            <a:ext cx="286422" cy="466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64" y="430901"/>
            <a:ext cx="2668298" cy="15071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64" y="556909"/>
            <a:ext cx="286557" cy="466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5" y="1394106"/>
            <a:ext cx="286557" cy="4666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20" y="233339"/>
            <a:ext cx="214291" cy="3489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6" y="-106651"/>
            <a:ext cx="286422" cy="466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79" y="2375171"/>
            <a:ext cx="286557" cy="4666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22" y="2084544"/>
            <a:ext cx="228177" cy="3617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73" y="1212584"/>
            <a:ext cx="187379" cy="30516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677274" y="3802000"/>
            <a:ext cx="48253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spc="-300" dirty="0">
                <a:solidFill>
                  <a:srgbClr val="609BA1"/>
                </a:solidFill>
                <a:latin typeface="+mj-ea"/>
                <a:ea typeface="+mj-ea"/>
                <a:cs typeface="+mn-ea"/>
                <a:sym typeface="+mn-lt"/>
              </a:rPr>
              <a:t>卡通</a:t>
            </a:r>
            <a:r>
              <a:rPr lang="en-US" altLang="zh-CN" sz="6600" spc="-300" dirty="0" smtClean="0">
                <a:solidFill>
                  <a:srgbClr val="609BA1"/>
                </a:solidFill>
                <a:latin typeface="+mj-ea"/>
                <a:ea typeface="+mj-ea"/>
                <a:cs typeface="+mn-ea"/>
                <a:sym typeface="+mn-lt"/>
              </a:rPr>
              <a:t>PPT</a:t>
            </a:r>
            <a:r>
              <a:rPr lang="zh-CN" altLang="en-US" sz="6600" spc="-300" dirty="0" smtClean="0">
                <a:solidFill>
                  <a:srgbClr val="609BA1"/>
                </a:solidFill>
                <a:latin typeface="+mj-ea"/>
                <a:ea typeface="+mj-ea"/>
                <a:cs typeface="+mn-ea"/>
                <a:sym typeface="+mn-lt"/>
              </a:rPr>
              <a:t>模板</a:t>
            </a:r>
            <a:endParaRPr lang="zh-CN" altLang="en-US" sz="6600" spc="-300" dirty="0">
              <a:solidFill>
                <a:srgbClr val="609BA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79699" y="4751887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 smtClean="0">
                <a:solidFill>
                  <a:srgbClr val="766D6B"/>
                </a:solidFill>
                <a:cs typeface="+mn-ea"/>
                <a:sym typeface="+mn-lt"/>
              </a:rPr>
              <a:t>幼儿园课件</a:t>
            </a:r>
            <a:r>
              <a:rPr lang="en-US" altLang="zh-CN" sz="2800" spc="-300" dirty="0" smtClean="0">
                <a:solidFill>
                  <a:srgbClr val="766D6B"/>
                </a:solidFill>
                <a:cs typeface="+mn-ea"/>
                <a:sym typeface="+mn-lt"/>
              </a:rPr>
              <a:t>/</a:t>
            </a:r>
            <a:r>
              <a:rPr lang="zh-CN" altLang="en-US" sz="2800" spc="-300" dirty="0" smtClean="0">
                <a:solidFill>
                  <a:srgbClr val="766D6B"/>
                </a:solidFill>
                <a:cs typeface="+mn-ea"/>
                <a:sym typeface="+mn-lt"/>
              </a:rPr>
              <a:t>宝宝成长</a:t>
            </a:r>
            <a:r>
              <a:rPr lang="en-US" altLang="zh-CN" sz="2800" spc="-300" dirty="0" smtClean="0">
                <a:solidFill>
                  <a:srgbClr val="766D6B"/>
                </a:solidFill>
                <a:cs typeface="+mn-ea"/>
                <a:sym typeface="+mn-lt"/>
              </a:rPr>
              <a:t>/</a:t>
            </a:r>
            <a:r>
              <a:rPr lang="zh-CN" altLang="en-US" sz="2800" spc="-300" dirty="0" smtClean="0">
                <a:solidFill>
                  <a:srgbClr val="766D6B"/>
                </a:solidFill>
                <a:cs typeface="+mn-ea"/>
                <a:sym typeface="+mn-lt"/>
              </a:rPr>
              <a:t>儿童相册</a:t>
            </a:r>
            <a:endParaRPr lang="zh-CN" altLang="en-US" sz="1600" spc="-300" dirty="0">
              <a:solidFill>
                <a:srgbClr val="766D6B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63069" y="1698812"/>
            <a:ext cx="2569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spc="-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8000"/>
                    </a:prstClr>
                  </a:outerShdw>
                </a:effectLst>
                <a:cs typeface="+mn-ea"/>
                <a:sym typeface="+mn-lt"/>
              </a:rPr>
              <a:t>可爱</a:t>
            </a:r>
            <a:endParaRPr lang="en-US" altLang="zh-CN" sz="9600" spc="-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58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958516" y="1777231"/>
            <a:ext cx="259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spc="-300" dirty="0">
                <a:solidFill>
                  <a:srgbClr val="BC637C"/>
                </a:solidFill>
                <a:cs typeface="+mn-ea"/>
                <a:sym typeface="+mn-lt"/>
              </a:rPr>
              <a:t>兔叽</a:t>
            </a:r>
            <a:endParaRPr lang="en-US" altLang="zh-CN" sz="9600" spc="-300" dirty="0" smtClean="0">
              <a:solidFill>
                <a:srgbClr val="BC637C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96235" y="6186301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-300" smtClean="0">
                <a:solidFill>
                  <a:srgbClr val="766D6B"/>
                </a:solidFill>
                <a:cs typeface="+mn-ea"/>
                <a:sym typeface="+mn-lt"/>
              </a:rPr>
              <a:t>汇报人：</a:t>
            </a:r>
            <a:r>
              <a:rPr lang="en-US" altLang="zh-CN" spc="-300" smtClean="0">
                <a:solidFill>
                  <a:srgbClr val="766D6B"/>
                </a:solidFill>
                <a:cs typeface="+mn-ea"/>
                <a:sym typeface="+mn-lt"/>
              </a:rPr>
              <a:t>PPT818</a:t>
            </a:r>
            <a:endParaRPr lang="zh-CN" altLang="en-US" sz="1100" spc="-300" dirty="0">
              <a:solidFill>
                <a:srgbClr val="766D6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6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2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/>
          <p:bldP spid="36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/>
          <p:bldP spid="36" grpId="0"/>
          <p:bldP spid="4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62" y="3252561"/>
            <a:ext cx="2174489" cy="29652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9535467" y="4317363"/>
            <a:ext cx="1478548" cy="1432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4015">
            <a:off x="3062231" y="2033334"/>
            <a:ext cx="2294717" cy="1841270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3618778" y="2242589"/>
            <a:ext cx="5837864" cy="3911369"/>
          </a:xfrm>
          <a:prstGeom prst="cloudCallout">
            <a:avLst>
              <a:gd name="adj1" fmla="val -62701"/>
              <a:gd name="adj2" fmla="val 4415"/>
            </a:avLst>
          </a:prstGeom>
          <a:solidFill>
            <a:schemeClr val="bg1"/>
          </a:solidFill>
          <a:ln w="19050">
            <a:solidFill>
              <a:srgbClr val="BC63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8204156" y="5064049"/>
            <a:ext cx="1341210" cy="1299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7" y="219754"/>
            <a:ext cx="2279637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82" y="4030885"/>
            <a:ext cx="1959028" cy="1934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78" y="2359881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02" y="342730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293303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82" y="2120667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16" y="624288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20" y="5879718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928005" y="644278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BC637C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28221" y="124257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09" y="852683"/>
            <a:ext cx="2668298" cy="15071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848348" y="3182117"/>
            <a:ext cx="3170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输入我的标题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609BA1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6" grpId="0"/>
          <p:bldP spid="38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6" grpId="0"/>
          <p:bldP spid="38" grpId="0"/>
          <p:bldP spid="2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1" y="3445931"/>
            <a:ext cx="4881021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96" y="303453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43" y="2075197"/>
            <a:ext cx="4931241" cy="4222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43" y="205806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06" y="2923578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8" y="1613948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47" y="1818853"/>
            <a:ext cx="286557" cy="46667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235016" y="4083959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-300" dirty="0" smtClean="0">
                <a:solidFill>
                  <a:schemeClr val="bg1"/>
                </a:solidFill>
                <a:cs typeface="+mn-ea"/>
                <a:sym typeface="+mn-lt"/>
              </a:rPr>
              <a:t>我的标题</a:t>
            </a:r>
            <a:endParaRPr lang="en-US" altLang="zh-CN" sz="7200" spc="-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23641" y="207956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2306" y="-1316897"/>
            <a:ext cx="4637275" cy="26337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87" y="3360150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62" y="1413497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39" y="1933478"/>
            <a:ext cx="286422" cy="46645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959838" y="1536096"/>
            <a:ext cx="43602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BC637C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8" y="205479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0293" y="2957746"/>
            <a:ext cx="3349919" cy="28682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86" y="2291445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44" y="38807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8" y="9746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90" y="2052231"/>
            <a:ext cx="286557" cy="46667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892336" y="638877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75033" y="10998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95" y="-1205068"/>
            <a:ext cx="3577363" cy="2031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1" y="3722054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2" y="774171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9" y="1294152"/>
            <a:ext cx="286422" cy="466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2613" y="2957746"/>
            <a:ext cx="2248317" cy="297623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8541" y="3396215"/>
            <a:ext cx="2254072" cy="24524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101" y="1346945"/>
            <a:ext cx="3406228" cy="519241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6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6" grpId="0"/>
          <p:bldP spid="3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726613" y="4500967"/>
            <a:ext cx="3358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637C"/>
                </a:solidFill>
                <a:cs typeface="+mn-ea"/>
                <a:sym typeface="+mn-lt"/>
              </a:rPr>
              <a:t>输入我的标题</a:t>
            </a:r>
            <a:endParaRPr lang="en-US" altLang="zh-CN" sz="2800" dirty="0">
              <a:solidFill>
                <a:srgbClr val="BC637C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BC637C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8" y="205479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5870" y="3594022"/>
            <a:ext cx="3430512" cy="2937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86" y="2291445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44" y="38807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8" y="9746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90" y="2052231"/>
            <a:ext cx="286557" cy="46667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892336" y="638877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75033" y="10998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95" y="-1205068"/>
            <a:ext cx="3577363" cy="2031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1" y="3722054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2" y="774171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9" y="1294152"/>
            <a:ext cx="286422" cy="4664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1822">
            <a:off x="4937690" y="2071508"/>
            <a:ext cx="3327615" cy="281271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 rot="19839352">
            <a:off x="4741467" y="1715660"/>
            <a:ext cx="330975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 smtClean="0">
                <a:solidFill>
                  <a:schemeClr val="bg1"/>
                </a:solidFill>
                <a:cs typeface="+mn-ea"/>
                <a:sym typeface="+mn-lt"/>
              </a:rPr>
              <a:t>wo</a:t>
            </a:r>
          </a:p>
        </p:txBody>
      </p:sp>
    </p:spTree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6" grpId="0"/>
          <p:bldP spid="38" grpId="0"/>
          <p:bldP spid="26" grpId="0"/>
          <p:bldP spid="2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6" grpId="0"/>
          <p:bldP spid="38" grpId="0"/>
          <p:bldP spid="26" grpId="0"/>
          <p:bldP spid="26" grpId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8249614" y="3927733"/>
            <a:ext cx="1478548" cy="1432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8990">
            <a:off x="2752564" y="1800445"/>
            <a:ext cx="2501587" cy="1841270"/>
          </a:xfrm>
          <a:prstGeom prst="rect">
            <a:avLst/>
          </a:prstGeom>
        </p:spPr>
      </p:pic>
      <p:sp>
        <p:nvSpPr>
          <p:cNvPr id="22" name="云形标注 21"/>
          <p:cNvSpPr/>
          <p:nvPr/>
        </p:nvSpPr>
        <p:spPr>
          <a:xfrm rot="562418">
            <a:off x="3378540" y="1577051"/>
            <a:ext cx="5941817" cy="4408835"/>
          </a:xfrm>
          <a:prstGeom prst="cloudCallout">
            <a:avLst>
              <a:gd name="adj1" fmla="val -55886"/>
              <a:gd name="adj2" fmla="val 33014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7315634" y="5047187"/>
            <a:ext cx="1341210" cy="129955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10" y="4364705"/>
            <a:ext cx="1537048" cy="151759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686938" y="2653349"/>
            <a:ext cx="3358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637C"/>
                </a:solidFill>
                <a:cs typeface="+mn-ea"/>
                <a:sym typeface="+mn-lt"/>
              </a:rPr>
              <a:t>输入我的标题</a:t>
            </a:r>
            <a:endParaRPr lang="en-US" altLang="zh-CN" sz="2800" dirty="0">
              <a:solidFill>
                <a:srgbClr val="BC637C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BC637C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8" y="205479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4" y="3502535"/>
            <a:ext cx="2373419" cy="2937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86" y="2291445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44" y="38807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8" y="9746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90" y="2052231"/>
            <a:ext cx="286557" cy="46667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892336" y="638877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75033" y="10998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95" y="-1205068"/>
            <a:ext cx="3577363" cy="2031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72" y="5369724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2" y="774171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9" y="1294152"/>
            <a:ext cx="286422" cy="46645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5" grpId="0"/>
          <p:bldP spid="36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5" grpId="0"/>
          <p:bldP spid="36" grpId="0"/>
          <p:bldP spid="3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70" y="169391"/>
            <a:ext cx="2994722" cy="396429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87" y="3749277"/>
            <a:ext cx="4481784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484" y="1918634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51" y="5492809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129" y="5236879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06" y="4387305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508" y="353256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22" y="3181071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26" y="2817902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219064" y="4387305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-300" dirty="0" smtClean="0">
                <a:solidFill>
                  <a:schemeClr val="bg1"/>
                </a:solidFill>
                <a:cs typeface="+mn-ea"/>
                <a:sym typeface="+mn-lt"/>
              </a:rPr>
              <a:t>我的标题</a:t>
            </a:r>
            <a:endParaRPr lang="en-US" altLang="zh-CN" sz="7200" spc="-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55" y="677212"/>
            <a:ext cx="2835378" cy="453387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3014028" y="63395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</p:spTree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70" y="3052158"/>
            <a:ext cx="2994722" cy="3964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74" y="235789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5" y="562343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19" y="355403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190" y="2341563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98" y="1849720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88" y="6502221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2" y="6139052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002494" y="53872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BC637C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212651"/>
            <a:ext cx="2835378" cy="453387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31189" y="16939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01997" y="3435763"/>
            <a:ext cx="3170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输入我的标题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609BA1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58" y="434681"/>
            <a:ext cx="3763941" cy="305215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063767" y="245240"/>
            <a:ext cx="196720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 err="1" smtClean="0">
                <a:solidFill>
                  <a:schemeClr val="bg1"/>
                </a:solidFill>
                <a:cs typeface="+mn-ea"/>
                <a:sym typeface="+mn-lt"/>
              </a:rPr>
              <a:t>ai</a:t>
            </a:r>
            <a:endParaRPr lang="en-US" altLang="zh-CN" sz="16600" b="1" spc="-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4" grpId="0"/>
          <p:bldP spid="2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4" grpId="0"/>
          <p:bldP spid="24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68" y="2980622"/>
            <a:ext cx="2994722" cy="3964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74" y="235789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5" y="562343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19" y="355403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190" y="2341563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98" y="1849720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88" y="6502221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2" y="6139052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002494" y="53872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BC637C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212651"/>
            <a:ext cx="2835378" cy="453387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31189" y="16939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4162625" y="5132532"/>
            <a:ext cx="1478548" cy="1432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8850">
            <a:off x="3404558" y="2028416"/>
            <a:ext cx="2294717" cy="1682791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3618778" y="2242589"/>
            <a:ext cx="5837864" cy="3911369"/>
          </a:xfrm>
          <a:prstGeom prst="cloudCallout">
            <a:avLst>
              <a:gd name="adj1" fmla="val 54649"/>
              <a:gd name="adj2" fmla="val 1446"/>
            </a:avLst>
          </a:prstGeom>
          <a:solidFill>
            <a:schemeClr val="bg1"/>
          </a:solidFill>
          <a:ln w="19050">
            <a:solidFill>
              <a:srgbClr val="BC63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2668335" y="4636353"/>
            <a:ext cx="1341210" cy="129955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0" y="4396111"/>
            <a:ext cx="1959028" cy="193422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105457" y="3063207"/>
            <a:ext cx="3170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输入我的标题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609BA1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0" grpId="0" animBg="1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0" grpId="0" animBg="1"/>
          <p:bldP spid="2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14" y="4150273"/>
            <a:ext cx="1679323" cy="22230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74" y="235789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948" y="2125582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2" y="1843033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8" y="5111365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7" y="1967411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" y="6462223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5" y="6099054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002494" y="53872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BC637C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188601"/>
            <a:ext cx="2835378" cy="160157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31189" y="16939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8703" y="4661706"/>
            <a:ext cx="1796711" cy="153837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14" y="4170203"/>
            <a:ext cx="2745868" cy="22218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7953" y="4330867"/>
            <a:ext cx="2008980" cy="213135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884" y="4658197"/>
            <a:ext cx="1885950" cy="180826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77" y="2698268"/>
            <a:ext cx="2110671" cy="1711531"/>
          </a:xfrm>
          <a:prstGeom prst="rect">
            <a:avLst/>
          </a:prstGeom>
        </p:spPr>
      </p:pic>
      <p:sp>
        <p:nvSpPr>
          <p:cNvPr id="54" name="文本框 23"/>
          <p:cNvSpPr txBox="1"/>
          <p:nvPr/>
        </p:nvSpPr>
        <p:spPr>
          <a:xfrm>
            <a:off x="9724292" y="2679272"/>
            <a:ext cx="1460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pc="-300" dirty="0" err="1" smtClean="0">
                <a:solidFill>
                  <a:prstClr val="white"/>
                </a:solidFill>
                <a:latin typeface="+mn-ea"/>
              </a:rPr>
              <a:t>ai</a:t>
            </a:r>
            <a:endParaRPr lang="en-US" altLang="zh-CN" sz="8800" b="1" spc="-300" dirty="0" smtClean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59" y="2764711"/>
            <a:ext cx="2039349" cy="1723786"/>
          </a:xfrm>
          <a:prstGeom prst="rect">
            <a:avLst/>
          </a:prstGeom>
        </p:spPr>
      </p:pic>
      <p:sp>
        <p:nvSpPr>
          <p:cNvPr id="56" name="文本框 19"/>
          <p:cNvSpPr txBox="1"/>
          <p:nvPr/>
        </p:nvSpPr>
        <p:spPr>
          <a:xfrm>
            <a:off x="7429091" y="2570433"/>
            <a:ext cx="1340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 smtClean="0">
                <a:solidFill>
                  <a:prstClr val="white"/>
                </a:solidFill>
                <a:latin typeface="+mn-ea"/>
              </a:rPr>
              <a:t>wo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79" y="2581768"/>
            <a:ext cx="1997927" cy="1608087"/>
          </a:xfrm>
          <a:prstGeom prst="rect">
            <a:avLst/>
          </a:prstGeom>
        </p:spPr>
      </p:pic>
      <p:sp>
        <p:nvSpPr>
          <p:cNvPr id="58" name="文本框 21"/>
          <p:cNvSpPr txBox="1"/>
          <p:nvPr/>
        </p:nvSpPr>
        <p:spPr>
          <a:xfrm>
            <a:off x="5303022" y="2647043"/>
            <a:ext cx="11865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 smtClean="0">
                <a:solidFill>
                  <a:prstClr val="white"/>
                </a:solidFill>
                <a:latin typeface="+mn-ea"/>
              </a:rPr>
              <a:t>ho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9262" flipH="1">
            <a:off x="2711198" y="2336224"/>
            <a:ext cx="2080495" cy="2049052"/>
          </a:xfrm>
          <a:prstGeom prst="rect">
            <a:avLst/>
          </a:prstGeom>
        </p:spPr>
      </p:pic>
      <p:sp>
        <p:nvSpPr>
          <p:cNvPr id="60" name="文本框 27"/>
          <p:cNvSpPr txBox="1"/>
          <p:nvPr/>
        </p:nvSpPr>
        <p:spPr>
          <a:xfrm>
            <a:off x="3168751" y="2568184"/>
            <a:ext cx="891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 smtClean="0">
                <a:solidFill>
                  <a:prstClr val="white"/>
                </a:solidFill>
                <a:latin typeface="+mn-ea"/>
              </a:rPr>
              <a:t>hi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 flipH="1">
            <a:off x="576736" y="2699106"/>
            <a:ext cx="2014046" cy="1742385"/>
          </a:xfrm>
          <a:prstGeom prst="rect">
            <a:avLst/>
          </a:prstGeom>
        </p:spPr>
      </p:pic>
      <p:sp>
        <p:nvSpPr>
          <p:cNvPr id="62" name="文本框 30"/>
          <p:cNvSpPr txBox="1"/>
          <p:nvPr/>
        </p:nvSpPr>
        <p:spPr>
          <a:xfrm>
            <a:off x="789927" y="2637495"/>
            <a:ext cx="11785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 err="1" smtClean="0">
                <a:solidFill>
                  <a:prstClr val="white"/>
                </a:solidFill>
                <a:latin typeface="+mn-ea"/>
              </a:rPr>
              <a:t>en</a:t>
            </a:r>
            <a:endParaRPr lang="en-US" altLang="zh-CN" sz="8800" b="1" spc="-300" dirty="0" smtClean="0">
              <a:solidFill>
                <a:prstClr val="white"/>
              </a:solidFill>
              <a:latin typeface="+mn-ea"/>
            </a:endParaRPr>
          </a:p>
        </p:txBody>
      </p:sp>
    </p:spTree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0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3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4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0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1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54" grpId="0"/>
          <p:bldP spid="54" grpId="1"/>
          <p:bldP spid="56" grpId="0"/>
          <p:bldP spid="56" grpId="1"/>
          <p:bldP spid="58" grpId="0"/>
          <p:bldP spid="58" grpId="1"/>
          <p:bldP spid="60" grpId="0"/>
          <p:bldP spid="60" grpId="1"/>
          <p:bldP spid="62" grpId="0"/>
          <p:bldP spid="6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0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3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4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0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1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54" grpId="0"/>
          <p:bldP spid="54" grpId="1"/>
          <p:bldP spid="56" grpId="0"/>
          <p:bldP spid="56" grpId="1"/>
          <p:bldP spid="58" grpId="0"/>
          <p:bldP spid="58" grpId="1"/>
          <p:bldP spid="60" grpId="0"/>
          <p:bldP spid="60" grpId="1"/>
          <p:bldP spid="62" grpId="0"/>
          <p:bldP spid="62" grpId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71" y="2252310"/>
            <a:ext cx="3306802" cy="266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014" y="-1931469"/>
            <a:ext cx="4637275" cy="26337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" y="645854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42" y="1889668"/>
            <a:ext cx="3803565" cy="5035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0" y="2238890"/>
            <a:ext cx="444444" cy="7238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42" y="4098417"/>
            <a:ext cx="1166622" cy="771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0" y="2841850"/>
            <a:ext cx="356446" cy="5650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6" y="2385293"/>
            <a:ext cx="286557" cy="4666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46" y="-106651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4" y="3980000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" y="345472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0" y="760109"/>
            <a:ext cx="286557" cy="4666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2628" y="5039841"/>
            <a:ext cx="338788" cy="5517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08" y="6226346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12" y="5863177"/>
            <a:ext cx="1003998" cy="548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225" y="-611414"/>
            <a:ext cx="3079632" cy="1749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44" y="1186115"/>
            <a:ext cx="356446" cy="5650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632" y="4600388"/>
            <a:ext cx="214291" cy="3489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9" y="876061"/>
            <a:ext cx="330065" cy="5232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0" y="333611"/>
            <a:ext cx="286422" cy="466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64" y="430901"/>
            <a:ext cx="2668298" cy="15071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64" y="556909"/>
            <a:ext cx="286557" cy="466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5" y="1394106"/>
            <a:ext cx="286557" cy="4666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20" y="233339"/>
            <a:ext cx="214291" cy="3489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6" y="-106651"/>
            <a:ext cx="286422" cy="466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79" y="2375171"/>
            <a:ext cx="286557" cy="4666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22" y="2084544"/>
            <a:ext cx="228177" cy="3617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8" y="2252310"/>
            <a:ext cx="187379" cy="30516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158030" y="5150944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 smtClean="0">
                <a:solidFill>
                  <a:srgbClr val="766D6B"/>
                </a:solidFill>
                <a:cs typeface="+mn-ea"/>
                <a:sym typeface="+mn-lt"/>
              </a:rPr>
              <a:t>幼儿园课件</a:t>
            </a:r>
            <a:r>
              <a:rPr lang="en-US" altLang="zh-CN" sz="2800" spc="-300" dirty="0" smtClean="0">
                <a:solidFill>
                  <a:srgbClr val="766D6B"/>
                </a:solidFill>
                <a:cs typeface="+mn-ea"/>
                <a:sym typeface="+mn-lt"/>
              </a:rPr>
              <a:t>/</a:t>
            </a:r>
            <a:r>
              <a:rPr lang="zh-CN" altLang="en-US" sz="2800" spc="-300" dirty="0" smtClean="0">
                <a:solidFill>
                  <a:srgbClr val="766D6B"/>
                </a:solidFill>
                <a:cs typeface="+mn-ea"/>
                <a:sym typeface="+mn-lt"/>
              </a:rPr>
              <a:t>宝宝成长</a:t>
            </a:r>
            <a:r>
              <a:rPr lang="en-US" altLang="zh-CN" sz="2800" spc="-300" dirty="0" smtClean="0">
                <a:solidFill>
                  <a:srgbClr val="766D6B"/>
                </a:solidFill>
                <a:cs typeface="+mn-ea"/>
                <a:sym typeface="+mn-lt"/>
              </a:rPr>
              <a:t>/</a:t>
            </a:r>
            <a:r>
              <a:rPr lang="zh-CN" altLang="en-US" sz="2800" spc="-300" dirty="0" smtClean="0">
                <a:solidFill>
                  <a:srgbClr val="766D6B"/>
                </a:solidFill>
                <a:cs typeface="+mn-ea"/>
                <a:sym typeface="+mn-lt"/>
              </a:rPr>
              <a:t>儿童相册</a:t>
            </a:r>
            <a:endParaRPr lang="zh-CN" altLang="en-US" sz="1600" spc="-300" dirty="0">
              <a:solidFill>
                <a:srgbClr val="766D6B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03920" y="2681815"/>
            <a:ext cx="1851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  <a:sym typeface="+mn-lt"/>
              </a:rPr>
              <a:t>Bye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440065" y="2770714"/>
            <a:ext cx="2032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latin typeface="+mn-ea"/>
                <a:cs typeface="+mn-ea"/>
                <a:sym typeface="+mn-lt"/>
              </a:rPr>
              <a:t>b</a:t>
            </a:r>
            <a:r>
              <a:rPr lang="en-US" altLang="zh-CN" sz="9600" b="1" spc="-300" dirty="0" smtClean="0">
                <a:solidFill>
                  <a:srgbClr val="BC637C"/>
                </a:solidFill>
                <a:latin typeface="+mn-ea"/>
                <a:cs typeface="+mn-ea"/>
                <a:sym typeface="+mn-lt"/>
              </a:rPr>
              <a:t>y</a:t>
            </a:r>
            <a:r>
              <a:rPr lang="en-US" altLang="zh-CN" sz="9600" b="1" spc="-300" dirty="0" smtClean="0">
                <a:solidFill>
                  <a:srgbClr val="609BA1"/>
                </a:solidFill>
                <a:latin typeface="+mn-ea"/>
                <a:cs typeface="+mn-ea"/>
                <a:sym typeface="+mn-lt"/>
              </a:rPr>
              <a:t>e</a:t>
            </a:r>
            <a:r>
              <a:rPr lang="en-US" altLang="zh-CN" sz="9600" b="1" spc="-300" dirty="0" smtClean="0">
                <a:solidFill>
                  <a:srgbClr val="BC637C"/>
                </a:solidFill>
                <a:latin typeface="+mn-ea"/>
                <a:cs typeface="+mn-ea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6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  <p:bldP spid="3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0" y="2688915"/>
            <a:ext cx="1839383" cy="12161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09" y="2762250"/>
            <a:ext cx="2394602" cy="3829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5201" y="2360779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 smtClean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642356" y="1795968"/>
            <a:ext cx="2237876" cy="15030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00" y="3628067"/>
            <a:ext cx="2355661" cy="1330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277" y="3462116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 smtClean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24908" y="2446814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 smtClean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34928" y="1727316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 smtClean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32957" y="4026919"/>
            <a:ext cx="677108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zh-CN" altLang="en-US" sz="32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60436" y="1899100"/>
            <a:ext cx="677108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zh-CN" altLang="en-US" sz="32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28943" y="1013808"/>
            <a:ext cx="677108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zh-CN" altLang="en-US" sz="32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72387" y="3378751"/>
            <a:ext cx="677108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zh-CN" altLang="en-US" sz="32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28" y="6172904"/>
            <a:ext cx="286557" cy="4666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18" y="4491903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348" y="3905036"/>
            <a:ext cx="214291" cy="3489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56" y="5193211"/>
            <a:ext cx="330065" cy="5232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717" y="5958527"/>
            <a:ext cx="286422" cy="4664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0900" y="3164395"/>
            <a:ext cx="214291" cy="3489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667" y="3447195"/>
            <a:ext cx="228177" cy="36174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1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8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69" y="589907"/>
            <a:ext cx="4881021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17" y="1034172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16" y="2557470"/>
            <a:ext cx="3188345" cy="42206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02" y="2930014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65" y="379552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64" y="53841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06" y="2690800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91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95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219064" y="1227935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-300" dirty="0" smtClean="0">
                <a:solidFill>
                  <a:schemeClr val="bg1"/>
                </a:solidFill>
                <a:cs typeface="+mn-ea"/>
                <a:sym typeface="+mn-lt"/>
              </a:rPr>
              <a:t>我的标题</a:t>
            </a:r>
            <a:endParaRPr lang="en-US" altLang="zh-CN" sz="7200" spc="-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341461" y="938675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</p:spTree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7" y="204782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58" y="3124208"/>
            <a:ext cx="2071952" cy="27427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9" y="4166539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8" y="26456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24" y="2477394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2" y="201071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824500" y="664986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54831" y="109285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66" y="3210763"/>
            <a:ext cx="1884416" cy="25696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26" y="2097499"/>
            <a:ext cx="4512716" cy="365144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233238" y="2010715"/>
            <a:ext cx="553998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zh-CN" altLang="en-US" sz="24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50505" y="1768598"/>
            <a:ext cx="553998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zh-CN" altLang="en-US" sz="24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70828" y="2645665"/>
            <a:ext cx="553998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zh-CN" altLang="en-US" sz="24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71935" y="691870"/>
            <a:ext cx="553998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zh-CN" altLang="en-US" sz="24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3775546" y="4991324"/>
            <a:ext cx="1478548" cy="1432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8039946" y="1315802"/>
            <a:ext cx="2501587" cy="1841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7" y="176263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1" y="3037498"/>
            <a:ext cx="2712390" cy="35905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9" y="4166539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8" y="26456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120" y="3946318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2" y="201071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25830" y="636467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56161" y="80766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2564752" y="1646823"/>
            <a:ext cx="6580350" cy="4408835"/>
          </a:xfrm>
          <a:prstGeom prst="cloudCallout">
            <a:avLst>
              <a:gd name="adj1" fmla="val 61921"/>
              <a:gd name="adj2" fmla="val 5732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2540991" y="5099162"/>
            <a:ext cx="1341210" cy="12995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75" y="4779830"/>
            <a:ext cx="1537048" cy="15175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93312" y="2660150"/>
            <a:ext cx="264755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637C"/>
                </a:solidFill>
                <a:cs typeface="+mn-ea"/>
                <a:sym typeface="+mn-lt"/>
              </a:rPr>
              <a:t>输入我的标题</a:t>
            </a:r>
            <a:endParaRPr lang="en-US" altLang="zh-CN" sz="2800" dirty="0">
              <a:solidFill>
                <a:srgbClr val="BC637C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BC637C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" grpId="0" animBg="1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" y="190479"/>
            <a:ext cx="2668298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1" y="3887916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8" y="26456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123" y="5008736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2" y="201071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04369" y="65068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609BA1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34700" y="9498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0585" y="3554235"/>
            <a:ext cx="3700486" cy="354806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 flipH="1">
            <a:off x="3754442" y="1872081"/>
            <a:ext cx="3833361" cy="29765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92264" y="1460956"/>
            <a:ext cx="27254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 err="1" smtClean="0">
                <a:solidFill>
                  <a:schemeClr val="bg1"/>
                </a:solidFill>
                <a:cs typeface="+mn-ea"/>
                <a:sym typeface="+mn-lt"/>
              </a:rPr>
              <a:t>en</a:t>
            </a:r>
            <a:endParaRPr lang="en-US" altLang="zh-CN" sz="16600" b="1" spc="-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55" y="-645954"/>
            <a:ext cx="2835378" cy="45338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15781" y="4254184"/>
            <a:ext cx="28867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637C"/>
                </a:solidFill>
                <a:cs typeface="+mn-ea"/>
                <a:sym typeface="+mn-lt"/>
              </a:rPr>
              <a:t>输入我的标题</a:t>
            </a:r>
            <a:endParaRPr lang="en-US" altLang="zh-CN" sz="2800" dirty="0">
              <a:solidFill>
                <a:srgbClr val="BC637C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BC637C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16" grpId="0"/>
          <p:bldP spid="16" grpId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16" grpId="0"/>
          <p:bldP spid="16" grpId="1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6305555" y="3747767"/>
            <a:ext cx="1478548" cy="14326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4532058" y="4010482"/>
            <a:ext cx="1341210" cy="12995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87" y="1482639"/>
            <a:ext cx="4481784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29" y="814840"/>
            <a:ext cx="2279637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2" y="3110959"/>
            <a:ext cx="1959028" cy="1934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14" y="294414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52" y="446198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8" y="4201016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18" y="2704933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2" y="6415456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36" y="6052287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219064" y="2120667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-300" dirty="0" smtClean="0">
                <a:solidFill>
                  <a:schemeClr val="bg1"/>
                </a:solidFill>
                <a:cs typeface="+mn-ea"/>
                <a:sym typeface="+mn-lt"/>
              </a:rPr>
              <a:t>我的标题</a:t>
            </a:r>
            <a:endParaRPr lang="en-US" altLang="zh-CN" sz="7200" spc="-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87843" y="719343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166" y="2120667"/>
            <a:ext cx="2668298" cy="150719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0508" y="3572091"/>
            <a:ext cx="2669044" cy="2831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7" y="219754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78" y="2359881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02" y="342730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293303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82" y="2120667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16" y="624288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20" y="5879718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928005" y="644278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BC637C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28221" y="124257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09" y="852683"/>
            <a:ext cx="2668298" cy="15071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40" y="921861"/>
            <a:ext cx="3696861" cy="297870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194130" y="825589"/>
            <a:ext cx="211147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 smtClean="0">
                <a:solidFill>
                  <a:schemeClr val="bg1"/>
                </a:solidFill>
                <a:cs typeface="+mn-ea"/>
                <a:sym typeface="+mn-lt"/>
              </a:rPr>
              <a:t>hi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42571" y="4244202"/>
            <a:ext cx="3170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输入我的标题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609BA1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3" grpId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3" grpId="1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7" y="219754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78" y="2359881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02" y="342730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293303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82" y="2120667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1" y="5843418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5480249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928005" y="644278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 smtClean="0">
                <a:solidFill>
                  <a:srgbClr val="BC637C"/>
                </a:solidFill>
                <a:cs typeface="+mn-ea"/>
                <a:sym typeface="+mn-lt"/>
              </a:rPr>
              <a:t>我的标题</a:t>
            </a:r>
            <a:endParaRPr lang="en-US" altLang="zh-CN" sz="4800" spc="-300" dirty="0" smtClean="0">
              <a:solidFill>
                <a:srgbClr val="BC637C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28221" y="124257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09" y="852683"/>
            <a:ext cx="2668298" cy="15071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4545" y="870527"/>
            <a:ext cx="3696860" cy="297870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779827" y="797132"/>
            <a:ext cx="28809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 smtClean="0">
                <a:solidFill>
                  <a:schemeClr val="bg1"/>
                </a:solidFill>
                <a:cs typeface="+mn-ea"/>
                <a:sym typeface="+mn-lt"/>
              </a:rPr>
              <a:t>ho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00" y="2339768"/>
            <a:ext cx="4512716" cy="365144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72032" y="4122205"/>
            <a:ext cx="3170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输入我的标题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609BA1"/>
                </a:solidFill>
                <a:cs typeface="+mn-ea"/>
                <a:sym typeface="+mn-lt"/>
              </a:rPr>
              <a:t>E-ZEN 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演示设计，艺术级演示版式，提升您的演讲逼格，同时兼顾国内各大公司实用的框架结构，极大便利演示制作过程，清晰思路。</a:t>
            </a: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8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3" grpId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3" grpId="1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buiedeq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宽屏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汉仪跳跳体简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2017-03-26T08:36:00Z</dcterms:created>
  <dcterms:modified xsi:type="dcterms:W3CDTF">2023-01-10T10:19:33Z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D428B69DA249411B83B98592D129D99B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