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343" r:id="rId3"/>
    <p:sldId id="344" r:id="rId4"/>
    <p:sldId id="357" r:id="rId5"/>
    <p:sldId id="358" r:id="rId6"/>
    <p:sldId id="359" r:id="rId7"/>
    <p:sldId id="323" r:id="rId8"/>
    <p:sldId id="366" r:id="rId9"/>
    <p:sldId id="364" r:id="rId10"/>
    <p:sldId id="365" r:id="rId11"/>
    <p:sldId id="369" r:id="rId12"/>
    <p:sldId id="367" r:id="rId13"/>
    <p:sldId id="368" r:id="rId14"/>
    <p:sldId id="370" r:id="rId15"/>
    <p:sldId id="372" r:id="rId16"/>
    <p:sldId id="356" r:id="rId17"/>
    <p:sldId id="329" r:id="rId18"/>
    <p:sldId id="341" r:id="rId19"/>
    <p:sldId id="342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5F1ED"/>
    <a:srgbClr val="E9F3FA"/>
    <a:srgbClr val="89A5B3"/>
    <a:srgbClr val="0000FF"/>
    <a:srgbClr val="F5E7DD"/>
    <a:srgbClr val="E2FFE8"/>
    <a:srgbClr val="FF00FF"/>
    <a:srgbClr val="CCE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25F0857-4A6B-4205-B159-E6713DE5105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EA22E6F-A439-4D96-99AD-914B0C520FE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C7E4E-4BD0-4BAE-A3BB-9671DDAD7BE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5E5C1E9-285E-4E07-9733-0F4FA5BC67F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C24C2CB-B656-4F87-9B0E-A0609BC8990A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79A16DF-7360-476D-80FF-72DC3AB09212}" type="slidenum">
              <a:rPr lang="zh-CN" altLang="en-US">
                <a:ea typeface="宋体" panose="02010600030101010101" pitchFamily="2" charset="-122"/>
              </a:rPr>
              <a:t>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AE12A1D-9AAF-4D6A-9E3A-A90FAEB294CA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C1E9-285E-4E07-9733-0F4FA5BC67F1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358679C-9AC3-480C-BD28-55C6F5A78042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A038059-0934-4E2A-A06F-B11C06ADE3B6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59C594F-37F1-41A8-8674-6A160EB77A70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74974F7-3F2E-4CEF-B5D0-2E650F8C64D0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3CD1-96FD-4CD1-9F5C-0FD441B5309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3247-5523-4D9C-947E-1C934F53A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Lesson20__Just__talk&#35838;&#25991;&#21160;&#30011;.SW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E:\&#20154;&#25945;&#26032;&#29256;3&#19979;\Unit4%20Do%20you%20like%20candy&#65311;\Lesson20%20&#25945;&#23398;&#35838;&#20214;\2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3&#19979;\Unit4%20Do%20you%20like%20candy&#65311;\Lesson20%20&#25945;&#23398;&#35838;&#20214;\1.mp3" TargetMode="External"/><Relationship Id="rId1" Type="http://schemas.microsoft.com/office/2007/relationships/media" Target="file:///E:\&#20154;&#25945;&#26032;&#29256;3&#19979;\Unit4%20Do%20you%20like%20candy&#65311;\Lesson20%20&#25945;&#23398;&#35838;&#20214;\1.mp3" TargetMode="External"/><Relationship Id="rId6" Type="http://schemas.openxmlformats.org/officeDocument/2006/relationships/image" Target="../media/image30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4%20Do%20you%20like%20candy&#65311;\Lesson20%20&#25945;&#23398;&#35838;&#20214;\2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E:\&#20154;&#25945;&#26032;&#29256;3&#19979;\Unit4%20Do%20you%20like%20candy&#65311;\Lesson20%20&#25945;&#23398;&#35838;&#20214;\4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3&#19979;\Unit4%20Do%20you%20like%20candy&#65311;\Lesson20%20&#25945;&#23398;&#35838;&#20214;\3.mp3" TargetMode="External"/><Relationship Id="rId1" Type="http://schemas.microsoft.com/office/2007/relationships/media" Target="file:///E:\&#20154;&#25945;&#26032;&#29256;3&#19979;\Unit4%20Do%20you%20like%20candy&#65311;\Lesson20%20&#25945;&#23398;&#35838;&#20214;\3.mp3" TargetMode="External"/><Relationship Id="rId6" Type="http://schemas.openxmlformats.org/officeDocument/2006/relationships/image" Target="../media/image30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4%20Do%20you%20like%20candy&#65311;\Lesson20%20&#25945;&#23398;&#35838;&#20214;\4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Lesson20__Let&#8217;s__chant&#35838;&#25991;&#21160;&#30011;.SWF" TargetMode="Externa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E:\&#20154;&#25945;&#26032;&#29256;3&#19979;\Unit4%20Do%20you%20like%20candy&#65311;\Lesson20%20&#25945;&#23398;&#35838;&#20214;\D_128k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3&#19979;\Unit4%20Do%20you%20like%20candy&#65311;\Lesson20%20&#25945;&#23398;&#35838;&#20214;\C_128k.mp3" TargetMode="External"/><Relationship Id="rId1" Type="http://schemas.microsoft.com/office/2007/relationships/media" Target="file:///E:\&#20154;&#25945;&#26032;&#29256;3&#19979;\Unit4%20Do%20you%20like%20candy&#65311;\Lesson20%20&#25945;&#23398;&#35838;&#20214;\C_128k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4%20Do%20you%20like%20candy&#65311;\Lesson20%20&#25945;&#23398;&#35838;&#20214;\D_128k.mp3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E:\&#20154;&#25945;&#26032;&#29256;3&#19979;\Unit4%20Do%20you%20like%20candy&#65311;\Lesson20%20&#25945;&#23398;&#35838;&#20214;\cakes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3&#19979;\Unit4%20Do%20you%20like%20candy&#65311;\Lesson20%20&#25945;&#23398;&#35838;&#20214;\cake_128k.mp3" TargetMode="External"/><Relationship Id="rId1" Type="http://schemas.microsoft.com/office/2007/relationships/media" Target="file:///E:\&#20154;&#25945;&#26032;&#29256;3&#19979;\Unit4%20Do%20you%20like%20candy&#65311;\Lesson20%20&#25945;&#23398;&#35838;&#20214;\cake_128k.mp3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audio" Target="file:///E:\&#20154;&#25945;&#26032;&#29256;3&#19979;\Unit4%20Do%20you%20like%20candy&#65311;\Lesson20%20&#25945;&#23398;&#35838;&#20214;\cakes.mp3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E:\&#20154;&#25945;&#26032;&#29256;3&#19979;\Unit4%20Do%20you%20like%20candy&#65311;\Lesson20%20&#25945;&#23398;&#35838;&#20214;\candy_128k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3&#19979;\Unit4%20Do%20you%20like%20candy&#65311;\Lesson20%20&#25945;&#23398;&#35838;&#20214;\candies.mp3" TargetMode="External"/><Relationship Id="rId1" Type="http://schemas.microsoft.com/office/2007/relationships/media" Target="file:///E:\&#20154;&#25945;&#26032;&#29256;3&#19979;\Unit4%20Do%20you%20like%20candy&#65311;\Lesson20%20&#25945;&#23398;&#35838;&#20214;\candies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4%20Do%20you%20like%20candy&#65311;\Lesson20%20&#25945;&#23398;&#35838;&#20214;\candy_128k.mp3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file:///E:\&#20154;&#25945;&#26032;&#29256;3&#19979;\Unit4%20Do%20you%20like%20candy&#65311;\Lesson20%20&#25945;&#23398;&#35838;&#20214;\doughnuts.mp3" TargetMode="External"/><Relationship Id="rId7" Type="http://schemas.openxmlformats.org/officeDocument/2006/relationships/image" Target="../media/image19.png"/><Relationship Id="rId2" Type="http://schemas.openxmlformats.org/officeDocument/2006/relationships/audio" Target="file:///E:\&#20154;&#25945;&#26032;&#29256;3&#19979;\Unit4%20Do%20you%20like%20candy&#65311;\Lesson20%20&#25945;&#23398;&#35838;&#20214;\doughnut_128k.mp3" TargetMode="External"/><Relationship Id="rId1" Type="http://schemas.microsoft.com/office/2007/relationships/media" Target="file:///E:\&#20154;&#25945;&#26032;&#29256;3&#19979;\Unit4%20Do%20you%20like%20candy&#65311;\Lesson20%20&#25945;&#23398;&#35838;&#20214;\doughnut_128k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4%20Do%20you%20like%20candy&#65311;\Lesson20%20&#25945;&#23398;&#35838;&#20214;\doughnuts.mp3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E:\&#20154;&#25945;&#26032;&#29256;3&#19979;\Unit4%20Do%20you%20like%20candy&#65311;\Lesson20%20&#25945;&#23398;&#35838;&#20214;\hotdog_128k.mp3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E:\&#20154;&#25945;&#26032;&#29256;3&#19979;\Unit4%20Do%20you%20like%20candy&#65311;\Lesson20%20&#25945;&#23398;&#35838;&#20214;\hotdogs.mp3" TargetMode="External"/><Relationship Id="rId1" Type="http://schemas.microsoft.com/office/2007/relationships/media" Target="file:///E:\&#20154;&#25945;&#26032;&#29256;3&#19979;\Unit4%20Do%20you%20like%20candy&#65311;\Lesson20%20&#25945;&#23398;&#35838;&#20214;\hotdogs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4%20Do%20you%20like%20candy&#65311;\Lesson20%20&#25945;&#23398;&#35838;&#20214;\hotdog_128k.mp3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564904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rgbClr val="FF0000"/>
                </a:solidFill>
              </a:rPr>
              <a:t>Unit4 Do you like candy?</a:t>
            </a:r>
            <a:endParaRPr lang="zh-CN" altLang="en-US" sz="6000" b="1" dirty="0" smtClean="0">
              <a:solidFill>
                <a:srgbClr val="FF0000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91680" y="1124744"/>
            <a:ext cx="5688632" cy="12128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人教精通版三年级下册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50530" y="533623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4" name="图片 2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238" y="608013"/>
            <a:ext cx="12922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836738" y="1090613"/>
            <a:ext cx="1739900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Game2 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867150" y="1127125"/>
            <a:ext cx="4360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4425" y="1873250"/>
            <a:ext cx="199707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24288" y="4005263"/>
            <a:ext cx="1598612" cy="2238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3663" y="2836863"/>
            <a:ext cx="2174875" cy="1960562"/>
          </a:xfrm>
          <a:prstGeom prst="rect">
            <a:avLst/>
          </a:prstGeom>
          <a:solidFill>
            <a:srgbClr val="F5F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8325" y="2827338"/>
            <a:ext cx="2352675" cy="1739900"/>
          </a:xfrm>
          <a:prstGeom prst="rect">
            <a:avLst/>
          </a:prstGeom>
          <a:solidFill>
            <a:srgbClr val="F5E7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25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2641" y="1643696"/>
            <a:ext cx="7057751" cy="437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4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4941888"/>
            <a:ext cx="10810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矩形 8"/>
          <p:cNvSpPr>
            <a:spLocks noChangeArrowheads="1"/>
          </p:cNvSpPr>
          <p:nvPr/>
        </p:nvSpPr>
        <p:spPr bwMode="auto">
          <a:xfrm>
            <a:off x="1362075" y="915988"/>
            <a:ext cx="6523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  <a:endParaRPr lang="zh-CN" altLang="en-US" sz="3600" dirty="0">
              <a:solidFill>
                <a:srgbClr val="1F1F2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1" y="1108075"/>
            <a:ext cx="9048750" cy="56197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52413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92113" y="1220788"/>
            <a:ext cx="2884487" cy="1095375"/>
          </a:xfrm>
          <a:prstGeom prst="wedgeRoundRectCallout">
            <a:avLst>
              <a:gd name="adj1" fmla="val 42262"/>
              <a:gd name="adj2" fmla="val 7374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 a cake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Gao Wei.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500563" y="863600"/>
            <a:ext cx="3889375" cy="1501775"/>
          </a:xfrm>
          <a:prstGeom prst="wedgeRoundRectCallout">
            <a:avLst>
              <a:gd name="adj1" fmla="val 3579"/>
              <a:gd name="adj2" fmla="val 6388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thanks. I don’t like cakes. I like hot dogs.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87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1304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1" y="1108075"/>
            <a:ext cx="9048750" cy="56197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52413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50825" y="1585913"/>
            <a:ext cx="2641600" cy="1095375"/>
          </a:xfrm>
          <a:prstGeom prst="wedgeRoundRectCallout">
            <a:avLst>
              <a:gd name="adj1" fmla="val 42262"/>
              <a:gd name="adj2" fmla="val 7374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OK.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Here you are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227763" y="1108075"/>
            <a:ext cx="2089150" cy="877888"/>
          </a:xfrm>
          <a:prstGeom prst="wedgeRoundRectCallout">
            <a:avLst>
              <a:gd name="adj1" fmla="val -37632"/>
              <a:gd name="adj2" fmla="val 7807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Thanks.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182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>
          <a:xfrm>
            <a:off x="900113" y="1270000"/>
            <a:ext cx="7273925" cy="187166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让某人吃点东西可以说：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Have a / some …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900113" y="3643313"/>
            <a:ext cx="7273925" cy="187325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把某物给某人可以说：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Here you are.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2500" y="252413"/>
            <a:ext cx="25431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Key points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AutoShape 252"/>
          <p:cNvSpPr>
            <a:spLocks noChangeArrowheads="1"/>
          </p:cNvSpPr>
          <p:nvPr/>
        </p:nvSpPr>
        <p:spPr bwMode="gray">
          <a:xfrm>
            <a:off x="1233488" y="1557338"/>
            <a:ext cx="6553200" cy="3673475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32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zh-CN" sz="3200" b="1" dirty="0" smtClean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zh-CN" sz="28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eaLnBrk="1" hangingPunct="1">
              <a:defRPr/>
            </a:pPr>
            <a:endParaRPr lang="zh-CN" altLang="en-US" sz="28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67"/>
          <p:cNvSpPr>
            <a:spLocks noChangeArrowheads="1"/>
          </p:cNvSpPr>
          <p:nvPr/>
        </p:nvSpPr>
        <p:spPr bwMode="auto">
          <a:xfrm>
            <a:off x="1908175" y="1957388"/>
            <a:ext cx="53657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人一组练习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talk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部分对话，随后表演出来吧！</a:t>
            </a:r>
          </a:p>
        </p:txBody>
      </p:sp>
      <p:sp>
        <p:nvSpPr>
          <p:cNvPr id="15" name="椭圆 14"/>
          <p:cNvSpPr/>
          <p:nvPr/>
        </p:nvSpPr>
        <p:spPr>
          <a:xfrm>
            <a:off x="2339752" y="764704"/>
            <a:ext cx="4536504" cy="720080"/>
          </a:xfrm>
          <a:prstGeom prst="ellipse">
            <a:avLst/>
          </a:prstGeom>
          <a:solidFill>
            <a:srgbClr val="CEEDF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73" name="图片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3716338"/>
            <a:ext cx="39433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3276600" y="1714500"/>
            <a:ext cx="61912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</a:rPr>
              <a:t>A: Have ____ 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</a:rPr>
              <a:t>B: No, thanks. I don’t like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</a:rPr>
              <a:t>     ________. I like 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</a:rPr>
              <a:t>A: __________.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</a:rPr>
              <a:t>B: Thank you.</a:t>
            </a:r>
            <a:endParaRPr lang="zh-CN" altLang="en-US" sz="3600" dirty="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2771775" y="549275"/>
            <a:ext cx="4103688" cy="101441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看图对话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76825" y="1781175"/>
            <a:ext cx="12620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some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413" y="1739900"/>
            <a:ext cx="2879725" cy="1927225"/>
          </a:xfrm>
          <a:prstGeom prst="rect">
            <a:avLst/>
          </a:prstGeom>
          <a:solidFill>
            <a:srgbClr val="F5F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005263"/>
            <a:ext cx="291147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394450" y="1785938"/>
            <a:ext cx="23733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doughnuts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103688" y="3406775"/>
            <a:ext cx="23733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doughnuts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735888" y="3414713"/>
            <a:ext cx="13858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cakes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924300" y="4244975"/>
            <a:ext cx="29749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Here you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0" name="标题 1"/>
          <p:cNvSpPr txBox="1"/>
          <p:nvPr/>
        </p:nvSpPr>
        <p:spPr bwMode="auto">
          <a:xfrm>
            <a:off x="3419475" y="404813"/>
            <a:ext cx="35290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787" y="1219547"/>
            <a:ext cx="6162675" cy="4657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9942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19550" y="2963863"/>
            <a:ext cx="10810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4263" y="14843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4263" y="34909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70844" y="294779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55650" y="1125538"/>
            <a:ext cx="76327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90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600" y="204788"/>
            <a:ext cx="144621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矩形 8"/>
          <p:cNvSpPr>
            <a:spLocks noChangeArrowheads="1"/>
          </p:cNvSpPr>
          <p:nvPr/>
        </p:nvSpPr>
        <p:spPr bwMode="auto">
          <a:xfrm>
            <a:off x="1528763" y="1592263"/>
            <a:ext cx="5707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93850" y="4152900"/>
            <a:ext cx="5321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—Have a cake, </a:t>
            </a:r>
            <a:r>
              <a:rPr lang="en-US" altLang="zh-CN" sz="3600" dirty="0" err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Gao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Wei.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06550" y="4887913"/>
            <a:ext cx="30210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—No, thanks.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1994" name="矩形 8"/>
          <p:cNvSpPr>
            <a:spLocks noChangeArrowheads="1"/>
          </p:cNvSpPr>
          <p:nvPr/>
        </p:nvSpPr>
        <p:spPr bwMode="auto">
          <a:xfrm>
            <a:off x="1528763" y="3598863"/>
            <a:ext cx="5707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611313" y="2144713"/>
            <a:ext cx="5984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cake      candy      doughnut   hot dog         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547664" y="40466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圆角矩形 19">
            <a:hlinkClick r:id="" action="ppaction://hlinkshowjump?jump=endshow"/>
          </p:cNvPr>
          <p:cNvSpPr/>
          <p:nvPr/>
        </p:nvSpPr>
        <p:spPr>
          <a:xfrm>
            <a:off x="6394966" y="5732202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71550" y="1268413"/>
            <a:ext cx="7200900" cy="43465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296988" y="1460500"/>
            <a:ext cx="66960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熟练背诵并书写字母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Aa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至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Dd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把学会的食品名称说给爸爸、妈妈或朋友听。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预习本单元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21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的内容。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160463" y="98425"/>
            <a:ext cx="1446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3125" y="252413"/>
            <a:ext cx="28098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review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3465513"/>
            <a:ext cx="18399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3762375"/>
            <a:ext cx="247332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86288" y="2846388"/>
            <a:ext cx="1676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1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94463" y="3621088"/>
            <a:ext cx="24130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219200" y="1066800"/>
            <a:ext cx="5224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… / I don’t like …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01738" y="1992313"/>
            <a:ext cx="3833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about you?</a:t>
            </a:r>
            <a:endParaRPr lang="zh-CN" altLang="en-US" sz="3600" dirty="0">
              <a:solidFill>
                <a:srgbClr val="1F1F2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5600" y="1163638"/>
            <a:ext cx="8048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8" y="2065338"/>
            <a:ext cx="8048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193800"/>
            <a:ext cx="73564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你能看出下面图形中的字母吗？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4925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51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2492375"/>
            <a:ext cx="305435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03" y="2538413"/>
            <a:ext cx="4968876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57" name="图片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050" y="1731963"/>
            <a:ext cx="4046538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1628775"/>
            <a:ext cx="403225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619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619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20788" y="4711700"/>
            <a:ext cx="1811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US" altLang="zh-CN" sz="60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ake</a:t>
            </a:r>
            <a:endParaRPr lang="zh-CN" altLang="en-US" sz="4000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508625" y="4711700"/>
            <a:ext cx="2185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US" altLang="zh-CN" sz="60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ake</a:t>
            </a:r>
            <a:r>
              <a:rPr lang="en-US" altLang="zh-CN" sz="60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4000" dirty="0">
              <a:solidFill>
                <a:srgbClr val="0000FF"/>
              </a:solidFill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750" y="1389063"/>
            <a:ext cx="36957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84763" y="1389063"/>
            <a:ext cx="351948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k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497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ake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4999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7900" y="4813300"/>
            <a:ext cx="223043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US" altLang="zh-CN" sz="6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andy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32363" y="4813300"/>
            <a:ext cx="284162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US" altLang="zh-CN" sz="6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and</a:t>
            </a:r>
            <a:r>
              <a:rPr lang="en-US" altLang="zh-CN" sz="60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ies</a:t>
            </a:r>
            <a:endParaRPr lang="zh-CN" altLang="en-US" sz="4000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1668463"/>
            <a:ext cx="371316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27088" y="1196975"/>
            <a:ext cx="2530475" cy="3544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6" name="candie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5084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andy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00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1188" y="4724400"/>
            <a:ext cx="31353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oughnut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59338" y="4724400"/>
            <a:ext cx="347186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oughnut</a:t>
            </a:r>
            <a:r>
              <a:rPr lang="en-US" altLang="zh-CN" sz="54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600" y="1571625"/>
            <a:ext cx="29051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263" y="1268413"/>
            <a:ext cx="331152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ughnu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oughnut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4213" y="4724400"/>
            <a:ext cx="262096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hot 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og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6825" y="4724400"/>
            <a:ext cx="29575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hot 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og</a:t>
            </a:r>
            <a:r>
              <a:rPr lang="en-US" altLang="zh-CN" sz="54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5175" y="1668463"/>
            <a:ext cx="43180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1628775"/>
            <a:ext cx="3559175" cy="2632075"/>
          </a:xfrm>
          <a:prstGeom prst="rect">
            <a:avLst/>
          </a:prstGeom>
          <a:solidFill>
            <a:srgbClr val="F5E7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otdog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otdog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4027488" y="1385888"/>
            <a:ext cx="1697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大小声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39788" y="2197100"/>
            <a:ext cx="7620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6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  cake           candy   doughnut      hot dog          </a:t>
            </a:r>
          </a:p>
        </p:txBody>
      </p:sp>
      <p:pic>
        <p:nvPicPr>
          <p:cNvPr id="28678" name="图片 2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025" y="855663"/>
            <a:ext cx="12922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039938" y="1338263"/>
            <a:ext cx="1739900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Game1 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全屏显示(4:3)</PresentationFormat>
  <Paragraphs>92</Paragraphs>
  <Slides>19</Slides>
  <Notes>8</Notes>
  <HiddenSlides>0</HiddenSlides>
  <MMClips>14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WWW.2PPT.COM
</vt:lpstr>
      <vt:lpstr>Unit4 Do you like candy?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2023-01-16T15:45:44Z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698F7EC0191E4FC08FF7E2ABE04CD51C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